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5" r:id="rId2"/>
  </p:sldMasterIdLst>
  <p:notesMasterIdLst>
    <p:notesMasterId r:id="rId4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415" r:id="rId15"/>
    <p:sldId id="416" r:id="rId16"/>
    <p:sldId id="417" r:id="rId17"/>
    <p:sldId id="413" r:id="rId18"/>
    <p:sldId id="406" r:id="rId19"/>
    <p:sldId id="407" r:id="rId20"/>
    <p:sldId id="412" r:id="rId21"/>
    <p:sldId id="410" r:id="rId22"/>
    <p:sldId id="411" r:id="rId23"/>
    <p:sldId id="389" r:id="rId24"/>
    <p:sldId id="362" r:id="rId25"/>
    <p:sldId id="360" r:id="rId26"/>
    <p:sldId id="300" r:id="rId27"/>
    <p:sldId id="396" r:id="rId28"/>
    <p:sldId id="390" r:id="rId29"/>
    <p:sldId id="361" r:id="rId30"/>
    <p:sldId id="365" r:id="rId31"/>
    <p:sldId id="366" r:id="rId32"/>
    <p:sldId id="391" r:id="rId33"/>
    <p:sldId id="363" r:id="rId34"/>
    <p:sldId id="373" r:id="rId35"/>
    <p:sldId id="368" r:id="rId36"/>
    <p:sldId id="369" r:id="rId37"/>
    <p:sldId id="371" r:id="rId38"/>
    <p:sldId id="370" r:id="rId39"/>
    <p:sldId id="392" r:id="rId40"/>
    <p:sldId id="372" r:id="rId41"/>
    <p:sldId id="374" r:id="rId42"/>
    <p:sldId id="375" r:id="rId43"/>
    <p:sldId id="393" r:id="rId44"/>
    <p:sldId id="376" r:id="rId45"/>
  </p:sldIdLst>
  <p:sldSz cx="12192000" cy="6858000"/>
  <p:notesSz cx="6858000" cy="9144000"/>
  <p:embeddedFontLst>
    <p:embeddedFont>
      <p:font typeface="Livvic Bold Bold" charset="0"/>
      <p:regular r:id="rId47"/>
      <p:bold r:id="rId48"/>
      <p:italic r:id="rId49"/>
      <p:boldItalic r:id="rId50"/>
    </p:embeddedFont>
    <p:embeddedFont>
      <p:font typeface="Calibri" pitchFamily="34" charset="0"/>
      <p:regular r:id="rId51"/>
      <p:bold r:id="rId52"/>
      <p:italic r:id="rId53"/>
      <p:boldItalic r:id="rId54"/>
    </p:embeddedFont>
    <p:embeddedFont>
      <p:font typeface="Calibri Light" pitchFamily="34" charset="0"/>
      <p:regular r:id="rId55"/>
      <p:italic r:id="rId56"/>
    </p:embeddedFont>
    <p:embeddedFont>
      <p:font typeface="#9Slide03 Arima Madurai Black" charset="0"/>
      <p:bold r:id="rId57"/>
    </p:embeddedFont>
    <p:embeddedFont>
      <p:font typeface="Cambria" pitchFamily="18" charset="0"/>
      <p:regular r:id="rId58"/>
      <p:bold r:id="rId59"/>
      <p:italic r:id="rId60"/>
      <p:boldItalic r:id="rId61"/>
    </p:embeddedFont>
    <p:embeddedFont>
      <p:font typeface="Lemon Tuesday" charset="0"/>
      <p:regular r:id="rId62"/>
      <p:bold r:id="rId63"/>
      <p:italic r:id="rId64"/>
      <p:boldItalic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533"/>
    <a:srgbClr val="415554"/>
    <a:srgbClr val="046161"/>
    <a:srgbClr val="E6E6E6"/>
    <a:srgbClr val="8ACDEB"/>
    <a:srgbClr val="D7717B"/>
    <a:srgbClr val="BC1F4A"/>
    <a:srgbClr val="E93A2F"/>
    <a:srgbClr val="7D5743"/>
    <a:srgbClr val="9991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8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0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font" Target="fonts/font17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8.fntdata"/><Relationship Id="rId62" Type="http://schemas.openxmlformats.org/officeDocument/2006/relationships/font" Target="fonts/font16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EBEC7C-EBA8-4714-A828-5D40F3847DA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7C80B6E4-2402-48E0-B228-2149CBF7433D}">
      <dgm:prSet custT="1"/>
      <dgm:spPr>
        <a:solidFill>
          <a:schemeClr val="bg1"/>
        </a:solidFill>
      </dgm:spPr>
      <dgm:t>
        <a:bodyPr/>
        <a:lstStyle/>
        <a:p>
          <a:pPr algn="ctr">
            <a:lnSpc>
              <a:spcPct val="200000"/>
            </a:lnSpc>
          </a:pPr>
          <a:r>
            <a:rPr lang="en-BZ" sz="3600" b="1" i="1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Mây</a:t>
          </a:r>
          <a:r>
            <a:rPr lang="en-BZ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và</a:t>
          </a:r>
          <a:r>
            <a:rPr lang="en-BZ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sóng</a:t>
          </a:r>
          <a:r>
            <a:rPr lang="en-BZ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đã</a:t>
          </a:r>
          <a:r>
            <a:rPr lang="en-BZ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mời</a:t>
          </a:r>
          <a:r>
            <a:rPr lang="en-BZ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gọi</a:t>
          </a:r>
          <a:r>
            <a:rPr lang="en-BZ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em</a:t>
          </a:r>
          <a:r>
            <a:rPr lang="en-BZ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bé</a:t>
          </a:r>
          <a:r>
            <a:rPr lang="en-BZ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làm</a:t>
          </a:r>
          <a:r>
            <a:rPr lang="en-BZ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gì</a:t>
          </a:r>
          <a:r>
            <a:rPr lang="en-BZ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? </a:t>
          </a:r>
          <a:r>
            <a:rPr lang="en-BZ" sz="3600" b="1" i="1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Em</a:t>
          </a:r>
          <a:r>
            <a:rPr lang="en-BZ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có</a:t>
          </a:r>
          <a:r>
            <a:rPr lang="en-BZ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nhận</a:t>
          </a:r>
          <a:r>
            <a:rPr lang="en-BZ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xét</a:t>
          </a:r>
          <a:r>
            <a:rPr lang="en-BZ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gì</a:t>
          </a:r>
          <a:r>
            <a:rPr lang="en-BZ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về</a:t>
          </a:r>
          <a:r>
            <a:rPr lang="en-BZ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những</a:t>
          </a:r>
          <a:r>
            <a:rPr lang="en-BZ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lời</a:t>
          </a:r>
          <a:r>
            <a:rPr lang="en-BZ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mời</a:t>
          </a:r>
          <a:r>
            <a:rPr lang="en-BZ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ấy</a:t>
          </a:r>
          <a:r>
            <a:rPr lang="en-BZ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? Theo </a:t>
          </a:r>
          <a:r>
            <a:rPr lang="en-BZ" sz="3600" b="1" i="1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em</a:t>
          </a:r>
          <a:r>
            <a:rPr lang="en-BZ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3600" b="1" i="1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lời</a:t>
          </a:r>
          <a:r>
            <a:rPr lang="en-BZ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mời</a:t>
          </a:r>
          <a:r>
            <a:rPr lang="en-BZ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gọi</a:t>
          </a:r>
          <a:r>
            <a:rPr lang="en-BZ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ấy</a:t>
          </a:r>
          <a:r>
            <a:rPr lang="en-BZ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biểu</a:t>
          </a:r>
          <a:r>
            <a:rPr lang="en-BZ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tượng</a:t>
          </a:r>
          <a:r>
            <a:rPr lang="en-BZ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cho</a:t>
          </a:r>
          <a:r>
            <a:rPr lang="en-BZ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điều</a:t>
          </a:r>
          <a:r>
            <a:rPr lang="en-BZ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gì</a:t>
          </a:r>
          <a:r>
            <a:rPr lang="en-BZ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trong</a:t>
          </a:r>
          <a:r>
            <a:rPr lang="en-BZ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cuộc</a:t>
          </a:r>
          <a:r>
            <a:rPr lang="en-BZ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sống</a:t>
          </a:r>
          <a:r>
            <a:rPr lang="en-BZ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?</a:t>
          </a:r>
          <a:endParaRPr lang="vi-VN" sz="3600" b="1" i="1" dirty="0">
            <a:solidFill>
              <a:schemeClr val="tx1">
                <a:lumMod val="65000"/>
                <a:lumOff val="35000"/>
              </a:schemeClr>
            </a:solidFill>
            <a:latin typeface="Cambria" panose="02040503050406030204" pitchFamily="18" charset="0"/>
          </a:endParaRPr>
        </a:p>
      </dgm:t>
    </dgm:pt>
    <dgm:pt modelId="{64F6FE4E-11FC-4952-B0D7-66B47D91D27C}" type="parTrans" cxnId="{078AECE3-7332-4D93-AEC6-A9C43C6103E2}">
      <dgm:prSet/>
      <dgm:spPr/>
      <dgm:t>
        <a:bodyPr/>
        <a:lstStyle/>
        <a:p>
          <a:endParaRPr lang="vi-VN"/>
        </a:p>
      </dgm:t>
    </dgm:pt>
    <dgm:pt modelId="{D0FB8F8F-8F96-421B-A4EE-C5A714D14A6C}" type="sibTrans" cxnId="{078AECE3-7332-4D93-AEC6-A9C43C6103E2}">
      <dgm:prSet/>
      <dgm:spPr/>
      <dgm:t>
        <a:bodyPr/>
        <a:lstStyle/>
        <a:p>
          <a:endParaRPr lang="vi-VN"/>
        </a:p>
      </dgm:t>
    </dgm:pt>
    <dgm:pt modelId="{5F974231-1D93-435A-A21B-B50FAF652D99}" type="pres">
      <dgm:prSet presAssocID="{99EBEC7C-EBA8-4714-A828-5D40F3847DA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85140CC-F6D3-4C9F-9B80-25620D908780}" type="pres">
      <dgm:prSet presAssocID="{7C80B6E4-2402-48E0-B228-2149CBF7433D}" presName="parentText" presStyleLbl="node1" presStyleIdx="0" presStyleCnt="1" custScaleY="843874" custLinFactNeighborX="-181" custLinFactNeighborY="-7800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B9B3D8-1225-4A4E-9746-31767A0216BE}" type="presOf" srcId="{99EBEC7C-EBA8-4714-A828-5D40F3847DA7}" destId="{5F974231-1D93-435A-A21B-B50FAF652D99}" srcOrd="0" destOrd="0" presId="urn:microsoft.com/office/officeart/2005/8/layout/vList2"/>
    <dgm:cxn modelId="{8E23CA9F-874E-4B89-99BE-77BFF2E2A733}" type="presOf" srcId="{7C80B6E4-2402-48E0-B228-2149CBF7433D}" destId="{785140CC-F6D3-4C9F-9B80-25620D908780}" srcOrd="0" destOrd="0" presId="urn:microsoft.com/office/officeart/2005/8/layout/vList2"/>
    <dgm:cxn modelId="{078AECE3-7332-4D93-AEC6-A9C43C6103E2}" srcId="{99EBEC7C-EBA8-4714-A828-5D40F3847DA7}" destId="{7C80B6E4-2402-48E0-B228-2149CBF7433D}" srcOrd="0" destOrd="0" parTransId="{64F6FE4E-11FC-4952-B0D7-66B47D91D27C}" sibTransId="{D0FB8F8F-8F96-421B-A4EE-C5A714D14A6C}"/>
    <dgm:cxn modelId="{8480E01D-F632-4372-976C-488114E1181C}" type="presParOf" srcId="{5F974231-1D93-435A-A21B-B50FAF652D99}" destId="{785140CC-F6D3-4C9F-9B80-25620D90878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13687A-E6F7-41C4-AD91-2921594F2D8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Z"/>
        </a:p>
      </dgm:t>
    </dgm:pt>
    <dgm:pt modelId="{73475DB0-729E-48B3-904C-AA5FF566ECBF}">
      <dgm:prSet custT="1"/>
      <dgm:spPr>
        <a:solidFill>
          <a:srgbClr val="8ACDEB"/>
        </a:solidFill>
      </dgm:spPr>
      <dgm:t>
        <a:bodyPr/>
        <a:lstStyle/>
        <a:p>
          <a:pPr algn="ctr">
            <a:lnSpc>
              <a:spcPct val="150000"/>
            </a:lnSpc>
          </a:pPr>
          <a:r>
            <a:rPr lang="en-US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Dễ</a:t>
          </a:r>
          <a:r>
            <a:rPr lang="en-US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dàng</a:t>
          </a:r>
          <a:r>
            <a:rPr lang="en-US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, đ</a:t>
          </a:r>
          <a:r>
            <a:rPr lang="vi-VN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ơ</a:t>
          </a:r>
          <a:r>
            <a:rPr lang="en-BZ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n </a:t>
          </a:r>
          <a:r>
            <a:rPr lang="en-BZ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giản</a:t>
          </a:r>
          <a:endParaRPr lang="en-BZ" sz="3600" b="1" dirty="0">
            <a:solidFill>
              <a:schemeClr val="tx1"/>
            </a:solidFill>
            <a:latin typeface="Cambria" panose="02040503050406030204" pitchFamily="18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23A77E4A-7635-4729-8190-F5A5CD2B7D21}" type="parTrans" cxnId="{3CF0B2F1-8209-4E51-9975-CCF065784784}">
      <dgm:prSet/>
      <dgm:spPr/>
      <dgm:t>
        <a:bodyPr/>
        <a:lstStyle/>
        <a:p>
          <a:pPr algn="ctr"/>
          <a:endParaRPr lang="en-BZ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713EFCC9-1D61-45CF-BD6D-2569A5889748}" type="sibTrans" cxnId="{3CF0B2F1-8209-4E51-9975-CCF065784784}">
      <dgm:prSet/>
      <dgm:spPr/>
      <dgm:t>
        <a:bodyPr/>
        <a:lstStyle/>
        <a:p>
          <a:pPr algn="ctr"/>
          <a:endParaRPr lang="en-BZ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37D2A134-7C1C-44DF-9550-C9558EC0C59D}">
      <dgm:prSet custT="1"/>
      <dgm:spPr>
        <a:solidFill>
          <a:srgbClr val="8ACDEB"/>
        </a:solidFill>
      </dgm:spPr>
      <dgm:t>
        <a:bodyPr/>
        <a:lstStyle/>
        <a:p>
          <a:pPr algn="ctr">
            <a:lnSpc>
              <a:spcPct val="150000"/>
            </a:lnSpc>
          </a:pPr>
          <a:r>
            <a:rPr lang="en-BZ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Đầy</a:t>
          </a:r>
          <a:r>
            <a:rPr lang="en-BZ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lôi</a:t>
          </a:r>
          <a:r>
            <a:rPr lang="en-BZ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cuốn</a:t>
          </a:r>
          <a:r>
            <a:rPr lang="en-BZ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kì</a:t>
          </a:r>
          <a:r>
            <a:rPr lang="en-BZ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diệu</a:t>
          </a:r>
          <a:endParaRPr lang="en-BZ" sz="3600" b="1" dirty="0">
            <a:solidFill>
              <a:schemeClr val="tx1"/>
            </a:solidFill>
            <a:latin typeface="Cambria" panose="02040503050406030204" pitchFamily="18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0CEEEA46-FBAC-4C4A-AF9F-173A5B377C43}" type="parTrans" cxnId="{0CFFECFA-1DAD-4457-BAC0-77065C85E5EF}">
      <dgm:prSet/>
      <dgm:spPr/>
      <dgm:t>
        <a:bodyPr/>
        <a:lstStyle/>
        <a:p>
          <a:pPr algn="ctr"/>
          <a:endParaRPr lang="en-BZ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12E0E9B3-94F1-4A77-9FE3-146A161EDBC2}" type="sibTrans" cxnId="{0CFFECFA-1DAD-4457-BAC0-77065C85E5EF}">
      <dgm:prSet/>
      <dgm:spPr/>
      <dgm:t>
        <a:bodyPr/>
        <a:lstStyle/>
        <a:p>
          <a:pPr algn="ctr"/>
          <a:endParaRPr lang="en-BZ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396E0BBC-18B2-4301-A2BF-3E9C332565DD}">
      <dgm:prSet custT="1"/>
      <dgm:spPr>
        <a:solidFill>
          <a:srgbClr val="8ACDEB"/>
        </a:solidFill>
      </dgm:spPr>
      <dgm:t>
        <a:bodyPr/>
        <a:lstStyle/>
        <a:p>
          <a:pPr algn="l">
            <a:lnSpc>
              <a:spcPct val="150000"/>
            </a:lnSpc>
          </a:pPr>
          <a:r>
            <a:rPr lang="en-BZ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Kích</a:t>
          </a:r>
          <a:r>
            <a:rPr lang="en-BZ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thích</a:t>
          </a:r>
          <a:r>
            <a:rPr lang="en-BZ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sự</a:t>
          </a:r>
          <a:r>
            <a:rPr lang="en-BZ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tò</a:t>
          </a:r>
          <a:r>
            <a:rPr lang="en-BZ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mò</a:t>
          </a:r>
          <a:r>
            <a:rPr lang="en-BZ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khơi</a:t>
          </a:r>
          <a:r>
            <a:rPr lang="en-BZ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dậy</a:t>
          </a:r>
          <a:r>
            <a:rPr lang="en-BZ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tâm</a:t>
          </a:r>
          <a:r>
            <a:rPr lang="en-BZ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lí</a:t>
          </a:r>
          <a:r>
            <a:rPr lang="en-BZ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thích</a:t>
          </a:r>
          <a:r>
            <a:rPr lang="en-BZ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vui</a:t>
          </a:r>
          <a:r>
            <a:rPr lang="en-BZ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ch</a:t>
          </a:r>
          <a:r>
            <a:rPr lang="vi-VN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ơ</a:t>
          </a:r>
          <a:r>
            <a:rPr lang="en-BZ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i</a:t>
          </a:r>
          <a:r>
            <a:rPr lang="en-BZ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của</a:t>
          </a:r>
          <a:r>
            <a:rPr lang="en-BZ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trẻ</a:t>
          </a:r>
          <a:r>
            <a:rPr lang="en-BZ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th</a:t>
          </a:r>
          <a:r>
            <a:rPr lang="vi-VN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ơ</a:t>
          </a:r>
          <a:endParaRPr lang="en-BZ" sz="3600" b="1" dirty="0">
            <a:solidFill>
              <a:schemeClr val="tx1"/>
            </a:solidFill>
            <a:latin typeface="Cambria" panose="02040503050406030204" pitchFamily="18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DBF2CE9B-7C64-4F1A-BBD0-0214C0A95A34}" type="parTrans" cxnId="{AEA3834C-2B46-4BB1-A6DA-2DD87801B1F5}">
      <dgm:prSet/>
      <dgm:spPr/>
      <dgm:t>
        <a:bodyPr/>
        <a:lstStyle/>
        <a:p>
          <a:pPr algn="ctr"/>
          <a:endParaRPr lang="en-BZ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18DE0A7D-94D2-4621-AA43-555F7B6CA3C4}" type="sibTrans" cxnId="{AEA3834C-2B46-4BB1-A6DA-2DD87801B1F5}">
      <dgm:prSet/>
      <dgm:spPr/>
      <dgm:t>
        <a:bodyPr/>
        <a:lstStyle/>
        <a:p>
          <a:pPr algn="ctr"/>
          <a:endParaRPr lang="en-BZ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0AEDAA81-7414-4EB1-92B6-36E76B8BD20A}">
      <dgm:prSet custT="1"/>
      <dgm:spPr>
        <a:solidFill>
          <a:srgbClr val="8ACDEB"/>
        </a:solidFill>
      </dgm:spPr>
      <dgm:t>
        <a:bodyPr/>
        <a:lstStyle/>
        <a:p>
          <a:pPr algn="l">
            <a:lnSpc>
              <a:spcPct val="150000"/>
            </a:lnSpc>
          </a:pPr>
          <a:r>
            <a:rPr lang="en-BZ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Wingdings" panose="05000000000000000000" pitchFamily="2" charset="2"/>
            </a:rPr>
            <a:t> </a:t>
          </a:r>
          <a:r>
            <a:rPr lang="en-BZ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Biểu</a:t>
          </a:r>
          <a:r>
            <a:rPr lang="en-BZ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tượng</a:t>
          </a:r>
          <a:r>
            <a:rPr lang="en-BZ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cho</a:t>
          </a:r>
          <a:r>
            <a:rPr lang="en-BZ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những</a:t>
          </a:r>
          <a:r>
            <a:rPr lang="en-BZ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lời</a:t>
          </a:r>
          <a:r>
            <a:rPr lang="en-BZ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mời</a:t>
          </a:r>
          <a:r>
            <a:rPr lang="en-BZ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gọi</a:t>
          </a:r>
          <a:r>
            <a:rPr lang="en-BZ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của</a:t>
          </a:r>
          <a:r>
            <a:rPr lang="en-BZ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cuộc</a:t>
          </a:r>
          <a:r>
            <a:rPr lang="en-BZ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sống</a:t>
          </a:r>
          <a:endParaRPr lang="en-BZ" sz="3600" b="1" dirty="0">
            <a:solidFill>
              <a:schemeClr val="tx1"/>
            </a:solidFill>
            <a:latin typeface="Cambria" panose="02040503050406030204" pitchFamily="18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BB0F7DB1-B37B-4983-B260-0FD02DF50788}" type="parTrans" cxnId="{16AE0857-4823-4BE4-8639-3F6DE55F6BD5}">
      <dgm:prSet/>
      <dgm:spPr/>
      <dgm:t>
        <a:bodyPr/>
        <a:lstStyle/>
        <a:p>
          <a:pPr algn="ctr"/>
          <a:endParaRPr lang="en-BZ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B7766C4F-6A61-49E3-AB03-58E95B635CD6}" type="sibTrans" cxnId="{16AE0857-4823-4BE4-8639-3F6DE55F6BD5}">
      <dgm:prSet/>
      <dgm:spPr/>
      <dgm:t>
        <a:bodyPr/>
        <a:lstStyle/>
        <a:p>
          <a:pPr algn="ctr"/>
          <a:endParaRPr lang="en-BZ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BACBB7B1-9D2B-4E1A-BAEC-42AE796324B6}" type="pres">
      <dgm:prSet presAssocID="{D213687A-E6F7-41C4-AD91-2921594F2D8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A9ECE2-5F2F-444F-820C-1091694AC902}" type="pres">
      <dgm:prSet presAssocID="{73475DB0-729E-48B3-904C-AA5FF566ECBF}" presName="parentText" presStyleLbl="node1" presStyleIdx="0" presStyleCnt="4" custLinFactY="-20159" custLinFactNeighborX="78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900A4C-BA3B-41D5-BD8C-75E3B77C366B}" type="pres">
      <dgm:prSet presAssocID="{713EFCC9-1D61-45CF-BD6D-2569A5889748}" presName="spacer" presStyleCnt="0"/>
      <dgm:spPr/>
    </dgm:pt>
    <dgm:pt modelId="{2F9BC391-0E24-4C62-8D01-DD444FABE8D5}" type="pres">
      <dgm:prSet presAssocID="{37D2A134-7C1C-44DF-9550-C9558EC0C59D}" presName="parentText" presStyleLbl="node1" presStyleIdx="1" presStyleCnt="4" custLinFactY="-21365" custLinFactNeighborX="78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6BBEE5-4AC5-4A6E-B02E-32E55DB84429}" type="pres">
      <dgm:prSet presAssocID="{12E0E9B3-94F1-4A77-9FE3-146A161EDBC2}" presName="spacer" presStyleCnt="0"/>
      <dgm:spPr/>
    </dgm:pt>
    <dgm:pt modelId="{A812FAC0-ADDE-4E65-A3F8-831A8FE0CDB5}" type="pres">
      <dgm:prSet presAssocID="{396E0BBC-18B2-4301-A2BF-3E9C332565DD}" presName="parentText" presStyleLbl="node1" presStyleIdx="2" presStyleCnt="4" custLinFactY="-18058" custLinFactNeighborX="-103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856BE2-5938-4F0A-B7BA-9DF62B0740BC}" type="pres">
      <dgm:prSet presAssocID="{18DE0A7D-94D2-4621-AA43-555F7B6CA3C4}" presName="spacer" presStyleCnt="0"/>
      <dgm:spPr/>
    </dgm:pt>
    <dgm:pt modelId="{90165464-E4AA-4DAD-BE38-FC8A759A17CE}" type="pres">
      <dgm:prSet presAssocID="{0AEDAA81-7414-4EB1-92B6-36E76B8BD20A}" presName="parentText" presStyleLbl="node1" presStyleIdx="3" presStyleCnt="4" custScaleY="14707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FFECFA-1DAD-4457-BAC0-77065C85E5EF}" srcId="{D213687A-E6F7-41C4-AD91-2921594F2D89}" destId="{37D2A134-7C1C-44DF-9550-C9558EC0C59D}" srcOrd="1" destOrd="0" parTransId="{0CEEEA46-FBAC-4C4A-AF9F-173A5B377C43}" sibTransId="{12E0E9B3-94F1-4A77-9FE3-146A161EDBC2}"/>
    <dgm:cxn modelId="{AEA3834C-2B46-4BB1-A6DA-2DD87801B1F5}" srcId="{D213687A-E6F7-41C4-AD91-2921594F2D89}" destId="{396E0BBC-18B2-4301-A2BF-3E9C332565DD}" srcOrd="2" destOrd="0" parTransId="{DBF2CE9B-7C64-4F1A-BBD0-0214C0A95A34}" sibTransId="{18DE0A7D-94D2-4621-AA43-555F7B6CA3C4}"/>
    <dgm:cxn modelId="{AED39D50-92F8-43B2-868D-FEBBA29009A3}" type="presOf" srcId="{396E0BBC-18B2-4301-A2BF-3E9C332565DD}" destId="{A812FAC0-ADDE-4E65-A3F8-831A8FE0CDB5}" srcOrd="0" destOrd="0" presId="urn:microsoft.com/office/officeart/2005/8/layout/vList2"/>
    <dgm:cxn modelId="{84FB87F8-49A6-48A5-80BB-F4561B3FCF00}" type="presOf" srcId="{37D2A134-7C1C-44DF-9550-C9558EC0C59D}" destId="{2F9BC391-0E24-4C62-8D01-DD444FABE8D5}" srcOrd="0" destOrd="0" presId="urn:microsoft.com/office/officeart/2005/8/layout/vList2"/>
    <dgm:cxn modelId="{850FD99F-6B4C-4964-9DA5-239B52A53CC6}" type="presOf" srcId="{73475DB0-729E-48B3-904C-AA5FF566ECBF}" destId="{91A9ECE2-5F2F-444F-820C-1091694AC902}" srcOrd="0" destOrd="0" presId="urn:microsoft.com/office/officeart/2005/8/layout/vList2"/>
    <dgm:cxn modelId="{6689F088-E276-4F90-A669-D9E7DFFDAB03}" type="presOf" srcId="{0AEDAA81-7414-4EB1-92B6-36E76B8BD20A}" destId="{90165464-E4AA-4DAD-BE38-FC8A759A17CE}" srcOrd="0" destOrd="0" presId="urn:microsoft.com/office/officeart/2005/8/layout/vList2"/>
    <dgm:cxn modelId="{16AE0857-4823-4BE4-8639-3F6DE55F6BD5}" srcId="{D213687A-E6F7-41C4-AD91-2921594F2D89}" destId="{0AEDAA81-7414-4EB1-92B6-36E76B8BD20A}" srcOrd="3" destOrd="0" parTransId="{BB0F7DB1-B37B-4983-B260-0FD02DF50788}" sibTransId="{B7766C4F-6A61-49E3-AB03-58E95B635CD6}"/>
    <dgm:cxn modelId="{3CF0B2F1-8209-4E51-9975-CCF065784784}" srcId="{D213687A-E6F7-41C4-AD91-2921594F2D89}" destId="{73475DB0-729E-48B3-904C-AA5FF566ECBF}" srcOrd="0" destOrd="0" parTransId="{23A77E4A-7635-4729-8190-F5A5CD2B7D21}" sibTransId="{713EFCC9-1D61-45CF-BD6D-2569A5889748}"/>
    <dgm:cxn modelId="{0E590B48-A3B0-4FAC-9907-96E1EC37E37E}" type="presOf" srcId="{D213687A-E6F7-41C4-AD91-2921594F2D89}" destId="{BACBB7B1-9D2B-4E1A-BAEC-42AE796324B6}" srcOrd="0" destOrd="0" presId="urn:microsoft.com/office/officeart/2005/8/layout/vList2"/>
    <dgm:cxn modelId="{7F4A7A84-7A5E-43D3-BD1A-A8201B13A6EC}" type="presParOf" srcId="{BACBB7B1-9D2B-4E1A-BAEC-42AE796324B6}" destId="{91A9ECE2-5F2F-444F-820C-1091694AC902}" srcOrd="0" destOrd="0" presId="urn:microsoft.com/office/officeart/2005/8/layout/vList2"/>
    <dgm:cxn modelId="{ADDC0D01-701F-4F35-B2D0-3B08C87817F7}" type="presParOf" srcId="{BACBB7B1-9D2B-4E1A-BAEC-42AE796324B6}" destId="{48900A4C-BA3B-41D5-BD8C-75E3B77C366B}" srcOrd="1" destOrd="0" presId="urn:microsoft.com/office/officeart/2005/8/layout/vList2"/>
    <dgm:cxn modelId="{999BEE4D-72DE-42C0-B357-4FD764EDC0F6}" type="presParOf" srcId="{BACBB7B1-9D2B-4E1A-BAEC-42AE796324B6}" destId="{2F9BC391-0E24-4C62-8D01-DD444FABE8D5}" srcOrd="2" destOrd="0" presId="urn:microsoft.com/office/officeart/2005/8/layout/vList2"/>
    <dgm:cxn modelId="{2F1CD250-897C-461F-8619-FFEC629E5D2B}" type="presParOf" srcId="{BACBB7B1-9D2B-4E1A-BAEC-42AE796324B6}" destId="{816BBEE5-4AC5-4A6E-B02E-32E55DB84429}" srcOrd="3" destOrd="0" presId="urn:microsoft.com/office/officeart/2005/8/layout/vList2"/>
    <dgm:cxn modelId="{9E95F86A-90B1-4607-A382-111BC459C1E2}" type="presParOf" srcId="{BACBB7B1-9D2B-4E1A-BAEC-42AE796324B6}" destId="{A812FAC0-ADDE-4E65-A3F8-831A8FE0CDB5}" srcOrd="4" destOrd="0" presId="urn:microsoft.com/office/officeart/2005/8/layout/vList2"/>
    <dgm:cxn modelId="{41FFA867-35A0-4D54-8F61-3DA5C54E2DC0}" type="presParOf" srcId="{BACBB7B1-9D2B-4E1A-BAEC-42AE796324B6}" destId="{98856BE2-5938-4F0A-B7BA-9DF62B0740BC}" srcOrd="5" destOrd="0" presId="urn:microsoft.com/office/officeart/2005/8/layout/vList2"/>
    <dgm:cxn modelId="{D2FB2F50-AA37-414F-8206-DA85D2F79734}" type="presParOf" srcId="{BACBB7B1-9D2B-4E1A-BAEC-42AE796324B6}" destId="{90165464-E4AA-4DAD-BE38-FC8A759A17C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8466F8-3569-4684-83AA-2007B50C6BA2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Z"/>
        </a:p>
      </dgm:t>
    </dgm:pt>
    <dgm:pt modelId="{68C55453-20AF-43F6-9E13-40A3426D157A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en-BZ" sz="6600" b="1" dirty="0" err="1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Nhóm</a:t>
          </a:r>
          <a:r>
            <a:rPr lang="en-BZ" sz="6600" b="1" dirty="0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4: </a:t>
          </a:r>
          <a:r>
            <a:rPr lang="en-BZ" sz="6600" b="1" dirty="0" err="1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Trước</a:t>
          </a:r>
          <a:r>
            <a:rPr lang="en-BZ" sz="6600" b="1" dirty="0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6600" b="1" dirty="0" err="1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lời</a:t>
          </a:r>
          <a:r>
            <a:rPr lang="en-BZ" sz="6600" b="1" dirty="0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6600" b="1" dirty="0" err="1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mời</a:t>
          </a:r>
          <a:r>
            <a:rPr lang="en-BZ" sz="6600" b="1" dirty="0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6600" b="1" dirty="0" err="1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gọi</a:t>
          </a:r>
          <a:r>
            <a:rPr lang="en-BZ" sz="6600" b="1" dirty="0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6600" b="1" dirty="0" err="1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em</a:t>
          </a:r>
          <a:r>
            <a:rPr lang="en-BZ" sz="6600" b="1" dirty="0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6600" b="1" dirty="0" err="1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bé</a:t>
          </a:r>
          <a:r>
            <a:rPr lang="en-BZ" sz="6600" b="1" dirty="0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6600" b="1" dirty="0" err="1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có</a:t>
          </a:r>
          <a:r>
            <a:rPr lang="en-BZ" sz="6600" b="1" dirty="0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6600" b="1" dirty="0" err="1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tâm</a:t>
          </a:r>
          <a:r>
            <a:rPr lang="en-BZ" sz="6600" b="1" dirty="0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6600" b="1" dirty="0" err="1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trạng</a:t>
          </a:r>
          <a:r>
            <a:rPr lang="en-BZ" sz="6600" b="1" dirty="0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6600" b="1" dirty="0" err="1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gì</a:t>
          </a:r>
          <a:r>
            <a:rPr lang="en-BZ" sz="6600" b="1" dirty="0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?</a:t>
          </a:r>
          <a:endParaRPr lang="en-BZ" sz="6600" dirty="0">
            <a:latin typeface="Cambria" panose="02040503050406030204" pitchFamily="18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B8B0B2F5-2037-4A0C-88E9-4CF10C203947}" type="sibTrans" cxnId="{1C3810E1-8640-4403-8F05-2FBBAA843796}">
      <dgm:prSet/>
      <dgm:spPr/>
      <dgm:t>
        <a:bodyPr/>
        <a:lstStyle/>
        <a:p>
          <a:endParaRPr lang="en-BZ" sz="1800"/>
        </a:p>
      </dgm:t>
    </dgm:pt>
    <dgm:pt modelId="{AE8E7504-5227-4CB9-A647-00D077380B30}" type="parTrans" cxnId="{1C3810E1-8640-4403-8F05-2FBBAA843796}">
      <dgm:prSet/>
      <dgm:spPr/>
      <dgm:t>
        <a:bodyPr/>
        <a:lstStyle/>
        <a:p>
          <a:endParaRPr lang="en-BZ" sz="1800"/>
        </a:p>
      </dgm:t>
    </dgm:pt>
    <dgm:pt modelId="{7F6014BC-A6A9-443D-B428-97742C8B3066}" type="pres">
      <dgm:prSet presAssocID="{4A8466F8-3569-4684-83AA-2007B50C6BA2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DCADA38-430A-406F-B359-A9170BA959B6}" type="pres">
      <dgm:prSet presAssocID="{68C55453-20AF-43F6-9E13-40A3426D157A}" presName="node" presStyleLbl="node1" presStyleIdx="0" presStyleCnt="1" custScaleX="122019" custScaleY="100196" custLinFactNeighborX="-528" custLinFactNeighborY="-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4A629A9-E9AA-4610-9193-073D02DD1091}" type="presOf" srcId="{4A8466F8-3569-4684-83AA-2007B50C6BA2}" destId="{7F6014BC-A6A9-443D-B428-97742C8B3066}" srcOrd="0" destOrd="0" presId="urn:microsoft.com/office/officeart/2005/8/layout/process2"/>
    <dgm:cxn modelId="{1C3810E1-8640-4403-8F05-2FBBAA843796}" srcId="{4A8466F8-3569-4684-83AA-2007B50C6BA2}" destId="{68C55453-20AF-43F6-9E13-40A3426D157A}" srcOrd="0" destOrd="0" parTransId="{AE8E7504-5227-4CB9-A647-00D077380B30}" sibTransId="{B8B0B2F5-2037-4A0C-88E9-4CF10C203947}"/>
    <dgm:cxn modelId="{DC56C0E4-0310-4090-81D1-AB3271CC181E}" type="presOf" srcId="{68C55453-20AF-43F6-9E13-40A3426D157A}" destId="{BDCADA38-430A-406F-B359-A9170BA959B6}" srcOrd="0" destOrd="0" presId="urn:microsoft.com/office/officeart/2005/8/layout/process2"/>
    <dgm:cxn modelId="{E6DF0CE0-697E-44BA-8189-9A8C7F7F9857}" type="presParOf" srcId="{7F6014BC-A6A9-443D-B428-97742C8B3066}" destId="{BDCADA38-430A-406F-B359-A9170BA959B6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B57067-BB1D-444D-9F15-DBCC1E16D07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254A8E01-B7B1-454E-A4D3-10156D0E9CD2}">
      <dgm:prSet/>
      <dgm:spPr>
        <a:solidFill>
          <a:srgbClr val="415554"/>
        </a:solidFill>
      </dgm:spPr>
      <dgm:t>
        <a:bodyPr/>
        <a:lstStyle/>
        <a:p>
          <a:r>
            <a:rPr lang="en-US" b="1" dirty="0" err="1"/>
            <a:t>Câu</a:t>
          </a:r>
          <a:r>
            <a:rPr lang="en-US" b="1" dirty="0"/>
            <a:t> </a:t>
          </a:r>
          <a:r>
            <a:rPr lang="en-US" b="1" dirty="0" err="1"/>
            <a:t>hỏi</a:t>
          </a:r>
          <a:r>
            <a:rPr lang="en-US" b="1" dirty="0"/>
            <a:t> </a:t>
          </a:r>
          <a:r>
            <a:rPr lang="en-US" b="1" dirty="0" err="1"/>
            <a:t>tu</a:t>
          </a:r>
          <a:r>
            <a:rPr lang="en-US" b="1" dirty="0"/>
            <a:t> </a:t>
          </a:r>
          <a:r>
            <a:rPr lang="en-US" b="1" dirty="0" err="1"/>
            <a:t>từ</a:t>
          </a:r>
          <a:r>
            <a:rPr lang="en-US" b="1" dirty="0"/>
            <a:t>, </a:t>
          </a:r>
          <a:r>
            <a:rPr lang="en-US" b="1" dirty="0" err="1"/>
            <a:t>hình</a:t>
          </a:r>
          <a:r>
            <a:rPr lang="en-US" b="1" dirty="0"/>
            <a:t> </a:t>
          </a:r>
          <a:r>
            <a:rPr lang="en-US" b="1" dirty="0" err="1"/>
            <a:t>thức</a:t>
          </a:r>
          <a:r>
            <a:rPr lang="en-US" b="1" dirty="0"/>
            <a:t> </a:t>
          </a:r>
          <a:r>
            <a:rPr lang="en-US" b="1" dirty="0" err="1"/>
            <a:t>đối</a:t>
          </a:r>
          <a:r>
            <a:rPr lang="en-US" b="1" dirty="0"/>
            <a:t> </a:t>
          </a:r>
          <a:r>
            <a:rPr lang="en-US" b="1" dirty="0" err="1"/>
            <a:t>thoại</a:t>
          </a:r>
          <a:r>
            <a:rPr lang="en-US" b="1" dirty="0"/>
            <a:t> </a:t>
          </a:r>
          <a:r>
            <a:rPr lang="en-US" b="1" dirty="0" err="1"/>
            <a:t>lồng</a:t>
          </a:r>
          <a:r>
            <a:rPr lang="en-US" b="1" dirty="0"/>
            <a:t> </a:t>
          </a:r>
          <a:r>
            <a:rPr lang="en-US" b="1" dirty="0" err="1"/>
            <a:t>lời</a:t>
          </a:r>
          <a:r>
            <a:rPr lang="en-US" b="1" dirty="0"/>
            <a:t> </a:t>
          </a:r>
          <a:r>
            <a:rPr lang="en-US" b="1" dirty="0" err="1"/>
            <a:t>kể</a:t>
          </a:r>
          <a:r>
            <a:rPr lang="en-US" b="1" dirty="0"/>
            <a:t> </a:t>
          </a:r>
          <a:endParaRPr lang="vi-VN" dirty="0"/>
        </a:p>
      </dgm:t>
    </dgm:pt>
    <dgm:pt modelId="{10A5C538-6B60-45F7-8F30-3714240B64C2}" type="parTrans" cxnId="{A314F944-767D-4100-86D3-C87772DE1BC6}">
      <dgm:prSet/>
      <dgm:spPr/>
      <dgm:t>
        <a:bodyPr/>
        <a:lstStyle/>
        <a:p>
          <a:endParaRPr lang="vi-VN"/>
        </a:p>
      </dgm:t>
    </dgm:pt>
    <dgm:pt modelId="{5BC01047-39CF-4152-A47F-536F1CBAB3BF}" type="sibTrans" cxnId="{A314F944-767D-4100-86D3-C87772DE1BC6}">
      <dgm:prSet/>
      <dgm:spPr/>
      <dgm:t>
        <a:bodyPr/>
        <a:lstStyle/>
        <a:p>
          <a:endParaRPr lang="vi-VN"/>
        </a:p>
      </dgm:t>
    </dgm:pt>
    <dgm:pt modelId="{76369916-0BCB-44B9-B074-E9FA45CA0C53}">
      <dgm:prSet/>
      <dgm:spPr>
        <a:solidFill>
          <a:srgbClr val="415554"/>
        </a:solidFill>
      </dgm:spPr>
      <dgm:t>
        <a:bodyPr/>
        <a:lstStyle/>
        <a:p>
          <a:r>
            <a:rPr lang="en-US" b="1" dirty="0" err="1"/>
            <a:t>Tâm</a:t>
          </a:r>
          <a:r>
            <a:rPr lang="en-US" b="1" dirty="0"/>
            <a:t> </a:t>
          </a:r>
          <a:r>
            <a:rPr lang="en-US" b="1" dirty="0" err="1"/>
            <a:t>trạng</a:t>
          </a:r>
          <a:r>
            <a:rPr lang="en-US" b="1" dirty="0"/>
            <a:t> </a:t>
          </a:r>
          <a:r>
            <a:rPr lang="en-US" b="1" dirty="0" err="1"/>
            <a:t>băn</a:t>
          </a:r>
          <a:r>
            <a:rPr lang="en-US" b="1" dirty="0"/>
            <a:t> </a:t>
          </a:r>
          <a:r>
            <a:rPr lang="en-US" b="1" dirty="0" err="1"/>
            <a:t>khoăn</a:t>
          </a:r>
          <a:r>
            <a:rPr lang="en-US" b="1" dirty="0"/>
            <a:t>, do </a:t>
          </a:r>
          <a:r>
            <a:rPr lang="en-US" b="1" dirty="0" err="1"/>
            <a:t>dự</a:t>
          </a:r>
          <a:endParaRPr lang="vi-VN" dirty="0"/>
        </a:p>
      </dgm:t>
    </dgm:pt>
    <dgm:pt modelId="{31A347D6-DC43-43A4-AA4A-3C37866D6AED}" type="parTrans" cxnId="{C8A47BE3-2ADD-4572-8409-0E31C8925941}">
      <dgm:prSet/>
      <dgm:spPr/>
      <dgm:t>
        <a:bodyPr/>
        <a:lstStyle/>
        <a:p>
          <a:endParaRPr lang="vi-VN"/>
        </a:p>
      </dgm:t>
    </dgm:pt>
    <dgm:pt modelId="{45181444-744D-4516-9336-2E90FD24190D}" type="sibTrans" cxnId="{C8A47BE3-2ADD-4572-8409-0E31C8925941}">
      <dgm:prSet/>
      <dgm:spPr/>
      <dgm:t>
        <a:bodyPr/>
        <a:lstStyle/>
        <a:p>
          <a:endParaRPr lang="vi-VN"/>
        </a:p>
      </dgm:t>
    </dgm:pt>
    <dgm:pt modelId="{8752C020-F59C-402C-8DB6-28BAAD3EC4E3}">
      <dgm:prSet/>
      <dgm:spPr>
        <a:solidFill>
          <a:srgbClr val="415554"/>
        </a:solidFill>
      </dgm:spPr>
      <dgm:t>
        <a:bodyPr/>
        <a:lstStyle/>
        <a:p>
          <a:r>
            <a:rPr lang="en-US" b="1" dirty="0" err="1"/>
            <a:t>Hàm</a:t>
          </a:r>
          <a:r>
            <a:rPr lang="en-US" b="1" dirty="0"/>
            <a:t> ý: </a:t>
          </a:r>
          <a:r>
            <a:rPr lang="en-US" b="1" dirty="0" err="1"/>
            <a:t>Từ</a:t>
          </a:r>
          <a:r>
            <a:rPr lang="en-US" b="1" dirty="0"/>
            <a:t> </a:t>
          </a:r>
          <a:r>
            <a:rPr lang="en-US" b="1" dirty="0" err="1"/>
            <a:t>chối</a:t>
          </a:r>
          <a:r>
            <a:rPr lang="en-US" b="1" dirty="0"/>
            <a:t> </a:t>
          </a:r>
          <a:r>
            <a:rPr lang="en-US" b="1" dirty="0" err="1"/>
            <a:t>lời</a:t>
          </a:r>
          <a:r>
            <a:rPr lang="en-US" b="1" dirty="0"/>
            <a:t> </a:t>
          </a:r>
          <a:r>
            <a:rPr lang="en-US" b="1" dirty="0" err="1"/>
            <a:t>mời</a:t>
          </a:r>
          <a:r>
            <a:rPr lang="en-US" b="1" dirty="0"/>
            <a:t> </a:t>
          </a:r>
          <a:r>
            <a:rPr lang="en-US" b="1" dirty="0" err="1"/>
            <a:t>gọi</a:t>
          </a:r>
          <a:r>
            <a:rPr lang="en-US" b="1" dirty="0"/>
            <a:t> </a:t>
          </a:r>
          <a:r>
            <a:rPr lang="en-US" b="1" dirty="0" err="1"/>
            <a:t>vì</a:t>
          </a:r>
          <a:r>
            <a:rPr lang="en-US" b="1" dirty="0"/>
            <a:t> </a:t>
          </a:r>
          <a:r>
            <a:rPr lang="en-US" b="1" dirty="0" err="1"/>
            <a:t>tình</a:t>
          </a:r>
          <a:r>
            <a:rPr lang="en-US" b="1" dirty="0"/>
            <a:t> </a:t>
          </a:r>
          <a:r>
            <a:rPr lang="en-US" b="1" dirty="0" err="1"/>
            <a:t>yêu</a:t>
          </a:r>
          <a:r>
            <a:rPr lang="en-US" b="1" dirty="0"/>
            <a:t> </a:t>
          </a:r>
          <a:r>
            <a:rPr lang="en-US" b="1" dirty="0" err="1"/>
            <a:t>với</a:t>
          </a:r>
          <a:r>
            <a:rPr lang="en-US" b="1" dirty="0"/>
            <a:t> </a:t>
          </a:r>
          <a:r>
            <a:rPr lang="en-US" b="1" dirty="0" err="1"/>
            <a:t>mẹ</a:t>
          </a:r>
          <a:endParaRPr lang="vi-VN" dirty="0"/>
        </a:p>
      </dgm:t>
    </dgm:pt>
    <dgm:pt modelId="{A3E4D207-D5EC-4792-A9DB-36D1AE893D69}" type="parTrans" cxnId="{79FEF195-6FF5-42A3-92AB-37C47F53CF9D}">
      <dgm:prSet/>
      <dgm:spPr/>
      <dgm:t>
        <a:bodyPr/>
        <a:lstStyle/>
        <a:p>
          <a:endParaRPr lang="vi-VN"/>
        </a:p>
      </dgm:t>
    </dgm:pt>
    <dgm:pt modelId="{012BFB35-151F-48F7-B2DF-56D0FB4885F4}" type="sibTrans" cxnId="{79FEF195-6FF5-42A3-92AB-37C47F53CF9D}">
      <dgm:prSet/>
      <dgm:spPr/>
      <dgm:t>
        <a:bodyPr/>
        <a:lstStyle/>
        <a:p>
          <a:endParaRPr lang="vi-VN"/>
        </a:p>
      </dgm:t>
    </dgm:pt>
    <dgm:pt modelId="{C0259FC0-62E7-44EA-992D-4E5019AD97D8}" type="pres">
      <dgm:prSet presAssocID="{07B57067-BB1D-444D-9F15-DBCC1E16D0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028BB50-1B61-4851-ADED-938CC3AEE724}" type="pres">
      <dgm:prSet presAssocID="{254A8E01-B7B1-454E-A4D3-10156D0E9CD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10A275-6658-4388-AE50-4BC445E32227}" type="pres">
      <dgm:prSet presAssocID="{5BC01047-39CF-4152-A47F-536F1CBAB3BF}" presName="spacer" presStyleCnt="0"/>
      <dgm:spPr/>
    </dgm:pt>
    <dgm:pt modelId="{872510F7-8CB2-42FB-8A67-7B07B8CB9C41}" type="pres">
      <dgm:prSet presAssocID="{76369916-0BCB-44B9-B074-E9FA45CA0C5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E2ECBA-F158-454F-A2D6-E0B20621CA83}" type="pres">
      <dgm:prSet presAssocID="{45181444-744D-4516-9336-2E90FD24190D}" presName="spacer" presStyleCnt="0"/>
      <dgm:spPr/>
    </dgm:pt>
    <dgm:pt modelId="{6EB95609-9853-4A7D-BA25-3BC768CAA163}" type="pres">
      <dgm:prSet presAssocID="{8752C020-F59C-402C-8DB6-28BAAD3EC4E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14F944-767D-4100-86D3-C87772DE1BC6}" srcId="{07B57067-BB1D-444D-9F15-DBCC1E16D075}" destId="{254A8E01-B7B1-454E-A4D3-10156D0E9CD2}" srcOrd="0" destOrd="0" parTransId="{10A5C538-6B60-45F7-8F30-3714240B64C2}" sibTransId="{5BC01047-39CF-4152-A47F-536F1CBAB3BF}"/>
    <dgm:cxn modelId="{C8A47BE3-2ADD-4572-8409-0E31C8925941}" srcId="{07B57067-BB1D-444D-9F15-DBCC1E16D075}" destId="{76369916-0BCB-44B9-B074-E9FA45CA0C53}" srcOrd="1" destOrd="0" parTransId="{31A347D6-DC43-43A4-AA4A-3C37866D6AED}" sibTransId="{45181444-744D-4516-9336-2E90FD24190D}"/>
    <dgm:cxn modelId="{DACC11B0-CBEF-4C0A-A440-2DC57225C228}" type="presOf" srcId="{76369916-0BCB-44B9-B074-E9FA45CA0C53}" destId="{872510F7-8CB2-42FB-8A67-7B07B8CB9C41}" srcOrd="0" destOrd="0" presId="urn:microsoft.com/office/officeart/2005/8/layout/vList2"/>
    <dgm:cxn modelId="{14DDAABF-B12F-4F28-B52A-12294D5DA981}" type="presOf" srcId="{8752C020-F59C-402C-8DB6-28BAAD3EC4E3}" destId="{6EB95609-9853-4A7D-BA25-3BC768CAA163}" srcOrd="0" destOrd="0" presId="urn:microsoft.com/office/officeart/2005/8/layout/vList2"/>
    <dgm:cxn modelId="{841F4F05-286A-4774-AFD3-56D50DDC148E}" type="presOf" srcId="{07B57067-BB1D-444D-9F15-DBCC1E16D075}" destId="{C0259FC0-62E7-44EA-992D-4E5019AD97D8}" srcOrd="0" destOrd="0" presId="urn:microsoft.com/office/officeart/2005/8/layout/vList2"/>
    <dgm:cxn modelId="{49B8F83E-9614-4AC7-888B-81B1083F788F}" type="presOf" srcId="{254A8E01-B7B1-454E-A4D3-10156D0E9CD2}" destId="{2028BB50-1B61-4851-ADED-938CC3AEE724}" srcOrd="0" destOrd="0" presId="urn:microsoft.com/office/officeart/2005/8/layout/vList2"/>
    <dgm:cxn modelId="{79FEF195-6FF5-42A3-92AB-37C47F53CF9D}" srcId="{07B57067-BB1D-444D-9F15-DBCC1E16D075}" destId="{8752C020-F59C-402C-8DB6-28BAAD3EC4E3}" srcOrd="2" destOrd="0" parTransId="{A3E4D207-D5EC-4792-A9DB-36D1AE893D69}" sibTransId="{012BFB35-151F-48F7-B2DF-56D0FB4885F4}"/>
    <dgm:cxn modelId="{977E22B9-FB51-422A-8925-DB9187EDBA10}" type="presParOf" srcId="{C0259FC0-62E7-44EA-992D-4E5019AD97D8}" destId="{2028BB50-1B61-4851-ADED-938CC3AEE724}" srcOrd="0" destOrd="0" presId="urn:microsoft.com/office/officeart/2005/8/layout/vList2"/>
    <dgm:cxn modelId="{85455D37-5110-48BE-9988-B5A856B7DBFD}" type="presParOf" srcId="{C0259FC0-62E7-44EA-992D-4E5019AD97D8}" destId="{0C10A275-6658-4388-AE50-4BC445E32227}" srcOrd="1" destOrd="0" presId="urn:microsoft.com/office/officeart/2005/8/layout/vList2"/>
    <dgm:cxn modelId="{61EE0F9B-7FA9-45F4-A365-3949F6818FB6}" type="presParOf" srcId="{C0259FC0-62E7-44EA-992D-4E5019AD97D8}" destId="{872510F7-8CB2-42FB-8A67-7B07B8CB9C41}" srcOrd="2" destOrd="0" presId="urn:microsoft.com/office/officeart/2005/8/layout/vList2"/>
    <dgm:cxn modelId="{BAB5B9D5-B31B-4049-9226-6E688FDBCFAB}" type="presParOf" srcId="{C0259FC0-62E7-44EA-992D-4E5019AD97D8}" destId="{3FE2ECBA-F158-454F-A2D6-E0B20621CA83}" srcOrd="3" destOrd="0" presId="urn:microsoft.com/office/officeart/2005/8/layout/vList2"/>
    <dgm:cxn modelId="{E2F10881-09EA-45CA-82B6-9D5B346790DA}" type="presParOf" srcId="{C0259FC0-62E7-44EA-992D-4E5019AD97D8}" destId="{6EB95609-9853-4A7D-BA25-3BC768CAA16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B4F4D0-3707-4C5B-92B5-874512E3BA65}" type="doc">
      <dgm:prSet loTypeId="urn:microsoft.com/office/officeart/2008/layout/LinedList" loCatId="list" qsTypeId="urn:microsoft.com/office/officeart/2005/8/quickstyle/simple2" qsCatId="simple" csTypeId="urn:microsoft.com/office/officeart/2005/8/colors/accent6_2" csCatId="accent6" phldr="1"/>
      <dgm:spPr/>
    </dgm:pt>
    <dgm:pt modelId="{17027F63-4286-49BA-BF5F-333F40EFA6C4}">
      <dgm:prSet phldrT="[Văn bản]" custT="1"/>
      <dgm:spPr/>
      <dgm:t>
        <a:bodyPr/>
        <a:lstStyle/>
        <a:p>
          <a:r>
            <a:rPr lang="en-BZ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Con: </a:t>
          </a:r>
          <a:r>
            <a:rPr lang="en-BZ" sz="32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là</a:t>
          </a:r>
          <a:r>
            <a:rPr lang="en-BZ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mây</a:t>
          </a:r>
          <a:r>
            <a:rPr lang="en-BZ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32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sóng</a:t>
          </a:r>
          <a:endParaRPr lang="en-BZ" sz="3200" b="1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8FF6D2AC-4EFF-4C86-98B7-24CD52279B21}" type="parTrans" cxnId="{B5F8C440-1F99-4261-B3CD-D2639A03615E}">
      <dgm:prSet/>
      <dgm:spPr/>
      <dgm:t>
        <a:bodyPr/>
        <a:lstStyle/>
        <a:p>
          <a:endParaRPr lang="en-BZ" sz="2400" b="1"/>
        </a:p>
      </dgm:t>
    </dgm:pt>
    <dgm:pt modelId="{83238CFB-0826-4BDB-A94E-1558BFF8C145}" type="sibTrans" cxnId="{B5F8C440-1F99-4261-B3CD-D2639A03615E}">
      <dgm:prSet/>
      <dgm:spPr/>
      <dgm:t>
        <a:bodyPr/>
        <a:lstStyle/>
        <a:p>
          <a:endParaRPr lang="en-BZ" sz="2400" b="1"/>
        </a:p>
      </dgm:t>
    </dgm:pt>
    <dgm:pt modelId="{EC66AE20-1991-42C0-93F6-487B75D428B8}">
      <dgm:prSet phldrT="[Văn bản]" custT="1"/>
      <dgm:spPr/>
      <dgm:t>
        <a:bodyPr/>
        <a:lstStyle/>
        <a:p>
          <a:r>
            <a:rPr lang="en-BZ" sz="32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Mẹ</a:t>
          </a:r>
          <a:r>
            <a:rPr lang="en-BZ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</a:t>
          </a:r>
          <a:r>
            <a:rPr lang="en-BZ" sz="32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trăng</a:t>
          </a:r>
          <a:r>
            <a:rPr lang="en-BZ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32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bến</a:t>
          </a:r>
          <a:r>
            <a:rPr lang="en-BZ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bờ</a:t>
          </a:r>
          <a:endParaRPr lang="en-BZ" sz="3200" b="1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16B9DCDB-2369-4B6D-B4C2-50AC1277409F}" type="parTrans" cxnId="{C2D47ECF-CDFC-4DF7-BEFF-F850BA7C03A3}">
      <dgm:prSet/>
      <dgm:spPr/>
      <dgm:t>
        <a:bodyPr/>
        <a:lstStyle/>
        <a:p>
          <a:endParaRPr lang="en-BZ" sz="2400" b="1"/>
        </a:p>
      </dgm:t>
    </dgm:pt>
    <dgm:pt modelId="{BB9E9437-3096-498F-82DC-709BD0A47CC6}" type="sibTrans" cxnId="{C2D47ECF-CDFC-4DF7-BEFF-F850BA7C03A3}">
      <dgm:prSet/>
      <dgm:spPr/>
      <dgm:t>
        <a:bodyPr/>
        <a:lstStyle/>
        <a:p>
          <a:endParaRPr lang="en-BZ" sz="2400" b="1"/>
        </a:p>
      </dgm:t>
    </dgm:pt>
    <dgm:pt modelId="{070F4F5D-9A55-4F5E-AE80-FAB369F265C6}">
      <dgm:prSet phldrT="[Văn bản]" custT="1"/>
      <dgm:spPr/>
      <dgm:t>
        <a:bodyPr/>
        <a:lstStyle/>
        <a:p>
          <a:r>
            <a:rPr lang="en-BZ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Tay con </a:t>
          </a:r>
          <a:r>
            <a:rPr lang="en-BZ" sz="32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ôm</a:t>
          </a:r>
          <a:r>
            <a:rPr lang="en-BZ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mẹ</a:t>
          </a:r>
          <a:r>
            <a:rPr lang="en-BZ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32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mái</a:t>
          </a:r>
          <a:r>
            <a:rPr lang="en-BZ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nhà</a:t>
          </a:r>
          <a:r>
            <a:rPr lang="en-BZ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là</a:t>
          </a:r>
          <a:r>
            <a:rPr lang="en-BZ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bầu</a:t>
          </a:r>
          <a:r>
            <a:rPr lang="en-BZ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trời</a:t>
          </a:r>
          <a:endParaRPr lang="en-BZ" sz="3200" b="1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42645FD5-CB0A-49AD-AC7A-9CC9BDF13510}" type="parTrans" cxnId="{424261E2-07CD-44A7-AF93-A38CAA9E9668}">
      <dgm:prSet/>
      <dgm:spPr/>
      <dgm:t>
        <a:bodyPr/>
        <a:lstStyle/>
        <a:p>
          <a:endParaRPr lang="en-BZ" sz="2400" b="1"/>
        </a:p>
      </dgm:t>
    </dgm:pt>
    <dgm:pt modelId="{B70FF02C-D479-480E-9EE1-BC653DD5AD25}" type="sibTrans" cxnId="{424261E2-07CD-44A7-AF93-A38CAA9E9668}">
      <dgm:prSet/>
      <dgm:spPr/>
      <dgm:t>
        <a:bodyPr/>
        <a:lstStyle/>
        <a:p>
          <a:endParaRPr lang="en-BZ" sz="2400" b="1"/>
        </a:p>
      </dgm:t>
    </dgm:pt>
    <dgm:pt modelId="{A4F94885-5B89-427B-A342-799B23945B37}">
      <dgm:prSet phldrT="[Văn bản]" custT="1"/>
      <dgm:spPr/>
      <dgm:t>
        <a:bodyPr/>
        <a:lstStyle/>
        <a:p>
          <a:r>
            <a:rPr lang="en-BZ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Con </a:t>
          </a:r>
          <a:r>
            <a:rPr lang="en-BZ" sz="32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lăn</a:t>
          </a:r>
          <a:r>
            <a:rPr lang="en-BZ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mãi</a:t>
          </a:r>
          <a:r>
            <a:rPr lang="en-BZ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vào</a:t>
          </a:r>
          <a:r>
            <a:rPr lang="en-BZ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lòng</a:t>
          </a:r>
          <a:r>
            <a:rPr lang="en-BZ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mẹ</a:t>
          </a:r>
          <a:r>
            <a:rPr lang="en-BZ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32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không</a:t>
          </a:r>
          <a:r>
            <a:rPr lang="en-BZ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ai </a:t>
          </a:r>
          <a:r>
            <a:rPr lang="en-BZ" sz="32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biết</a:t>
          </a:r>
          <a:r>
            <a:rPr lang="en-BZ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mẹ</a:t>
          </a:r>
          <a:r>
            <a:rPr lang="en-BZ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con </a:t>
          </a:r>
          <a:r>
            <a:rPr lang="en-BZ" sz="32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mình</a:t>
          </a:r>
          <a:r>
            <a:rPr lang="en-BZ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ở </a:t>
          </a:r>
          <a:r>
            <a:rPr lang="en-BZ" sz="32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đâu</a:t>
          </a:r>
          <a:r>
            <a:rPr lang="en-BZ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…</a:t>
          </a:r>
        </a:p>
      </dgm:t>
    </dgm:pt>
    <dgm:pt modelId="{120D1CE7-0B64-4CE3-BBE8-219E977D4214}" type="parTrans" cxnId="{BF343599-74CA-49B3-BDF8-DBD24ED1FFE9}">
      <dgm:prSet/>
      <dgm:spPr/>
      <dgm:t>
        <a:bodyPr/>
        <a:lstStyle/>
        <a:p>
          <a:endParaRPr lang="en-BZ" sz="2400" b="1"/>
        </a:p>
      </dgm:t>
    </dgm:pt>
    <dgm:pt modelId="{BB9A189C-785E-49E3-AFDA-5337C62DE101}" type="sibTrans" cxnId="{BF343599-74CA-49B3-BDF8-DBD24ED1FFE9}">
      <dgm:prSet/>
      <dgm:spPr/>
      <dgm:t>
        <a:bodyPr/>
        <a:lstStyle/>
        <a:p>
          <a:endParaRPr lang="en-BZ" sz="2400" b="1"/>
        </a:p>
      </dgm:t>
    </dgm:pt>
    <dgm:pt modelId="{B5968AC6-1CF9-40AA-8648-5BB36D6A372D}" type="pres">
      <dgm:prSet presAssocID="{5EB4F4D0-3707-4C5B-92B5-874512E3BA65}" presName="vert0" presStyleCnt="0">
        <dgm:presLayoutVars>
          <dgm:dir/>
          <dgm:animOne val="branch"/>
          <dgm:animLvl val="lvl"/>
        </dgm:presLayoutVars>
      </dgm:prSet>
      <dgm:spPr/>
    </dgm:pt>
    <dgm:pt modelId="{70E2F3D5-2E3F-4934-A8AD-9A83586AE684}" type="pres">
      <dgm:prSet presAssocID="{17027F63-4286-49BA-BF5F-333F40EFA6C4}" presName="thickLine" presStyleLbl="alignNode1" presStyleIdx="0" presStyleCnt="4"/>
      <dgm:spPr/>
    </dgm:pt>
    <dgm:pt modelId="{4BB94E97-E916-4DCC-84EA-EA1ABB4B204A}" type="pres">
      <dgm:prSet presAssocID="{17027F63-4286-49BA-BF5F-333F40EFA6C4}" presName="horz1" presStyleCnt="0"/>
      <dgm:spPr/>
    </dgm:pt>
    <dgm:pt modelId="{AB0AC2BE-6C46-46D8-8232-827C07C83A53}" type="pres">
      <dgm:prSet presAssocID="{17027F63-4286-49BA-BF5F-333F40EFA6C4}" presName="tx1" presStyleLbl="revTx" presStyleIdx="0" presStyleCnt="4"/>
      <dgm:spPr/>
      <dgm:t>
        <a:bodyPr/>
        <a:lstStyle/>
        <a:p>
          <a:endParaRPr lang="en-US"/>
        </a:p>
      </dgm:t>
    </dgm:pt>
    <dgm:pt modelId="{915CA02F-AB9C-4DE7-A2DB-8BA33C6E9EE7}" type="pres">
      <dgm:prSet presAssocID="{17027F63-4286-49BA-BF5F-333F40EFA6C4}" presName="vert1" presStyleCnt="0"/>
      <dgm:spPr/>
    </dgm:pt>
    <dgm:pt modelId="{5CF60B64-C57D-41DE-8769-7735C2A917CC}" type="pres">
      <dgm:prSet presAssocID="{EC66AE20-1991-42C0-93F6-487B75D428B8}" presName="thickLine" presStyleLbl="alignNode1" presStyleIdx="1" presStyleCnt="4"/>
      <dgm:spPr/>
    </dgm:pt>
    <dgm:pt modelId="{634F7287-7868-4279-A902-CDE1D90C71B8}" type="pres">
      <dgm:prSet presAssocID="{EC66AE20-1991-42C0-93F6-487B75D428B8}" presName="horz1" presStyleCnt="0"/>
      <dgm:spPr/>
    </dgm:pt>
    <dgm:pt modelId="{C4B957FE-86B4-4A5A-A98D-CCB69F52F4FB}" type="pres">
      <dgm:prSet presAssocID="{EC66AE20-1991-42C0-93F6-487B75D428B8}" presName="tx1" presStyleLbl="revTx" presStyleIdx="1" presStyleCnt="4"/>
      <dgm:spPr/>
      <dgm:t>
        <a:bodyPr/>
        <a:lstStyle/>
        <a:p>
          <a:endParaRPr lang="en-US"/>
        </a:p>
      </dgm:t>
    </dgm:pt>
    <dgm:pt modelId="{F9C8EB17-A6FB-482C-BCBC-47B0F3D6664C}" type="pres">
      <dgm:prSet presAssocID="{EC66AE20-1991-42C0-93F6-487B75D428B8}" presName="vert1" presStyleCnt="0"/>
      <dgm:spPr/>
    </dgm:pt>
    <dgm:pt modelId="{70065F9D-DAE5-48F3-B836-8F4ED1D8926F}" type="pres">
      <dgm:prSet presAssocID="{070F4F5D-9A55-4F5E-AE80-FAB369F265C6}" presName="thickLine" presStyleLbl="alignNode1" presStyleIdx="2" presStyleCnt="4"/>
      <dgm:spPr/>
    </dgm:pt>
    <dgm:pt modelId="{2F1DAA0E-309B-4A25-AC9B-05727BED49FE}" type="pres">
      <dgm:prSet presAssocID="{070F4F5D-9A55-4F5E-AE80-FAB369F265C6}" presName="horz1" presStyleCnt="0"/>
      <dgm:spPr/>
    </dgm:pt>
    <dgm:pt modelId="{C7D19B76-3082-43AB-9F9B-DA62356910FB}" type="pres">
      <dgm:prSet presAssocID="{070F4F5D-9A55-4F5E-AE80-FAB369F265C6}" presName="tx1" presStyleLbl="revTx" presStyleIdx="2" presStyleCnt="4"/>
      <dgm:spPr/>
      <dgm:t>
        <a:bodyPr/>
        <a:lstStyle/>
        <a:p>
          <a:endParaRPr lang="en-US"/>
        </a:p>
      </dgm:t>
    </dgm:pt>
    <dgm:pt modelId="{EE1DCA8C-C3B1-40FE-A487-09FB437073CD}" type="pres">
      <dgm:prSet presAssocID="{070F4F5D-9A55-4F5E-AE80-FAB369F265C6}" presName="vert1" presStyleCnt="0"/>
      <dgm:spPr/>
    </dgm:pt>
    <dgm:pt modelId="{3A9AEB7C-773C-4BC4-A27A-0616280178AD}" type="pres">
      <dgm:prSet presAssocID="{A4F94885-5B89-427B-A342-799B23945B37}" presName="thickLine" presStyleLbl="alignNode1" presStyleIdx="3" presStyleCnt="4"/>
      <dgm:spPr/>
    </dgm:pt>
    <dgm:pt modelId="{F3BA7AA7-74D3-4390-BAC5-2F30A5BDE653}" type="pres">
      <dgm:prSet presAssocID="{A4F94885-5B89-427B-A342-799B23945B37}" presName="horz1" presStyleCnt="0"/>
      <dgm:spPr/>
    </dgm:pt>
    <dgm:pt modelId="{C17E6B7C-B466-42A1-AAC9-B6A221AEB628}" type="pres">
      <dgm:prSet presAssocID="{A4F94885-5B89-427B-A342-799B23945B37}" presName="tx1" presStyleLbl="revTx" presStyleIdx="3" presStyleCnt="4"/>
      <dgm:spPr/>
      <dgm:t>
        <a:bodyPr/>
        <a:lstStyle/>
        <a:p>
          <a:endParaRPr lang="en-US"/>
        </a:p>
      </dgm:t>
    </dgm:pt>
    <dgm:pt modelId="{FB237B91-AF0E-4DA0-877B-0CCEADE738F8}" type="pres">
      <dgm:prSet presAssocID="{A4F94885-5B89-427B-A342-799B23945B37}" presName="vert1" presStyleCnt="0"/>
      <dgm:spPr/>
    </dgm:pt>
  </dgm:ptLst>
  <dgm:cxnLst>
    <dgm:cxn modelId="{BF343599-74CA-49B3-BDF8-DBD24ED1FFE9}" srcId="{5EB4F4D0-3707-4C5B-92B5-874512E3BA65}" destId="{A4F94885-5B89-427B-A342-799B23945B37}" srcOrd="3" destOrd="0" parTransId="{120D1CE7-0B64-4CE3-BBE8-219E977D4214}" sibTransId="{BB9A189C-785E-49E3-AFDA-5337C62DE101}"/>
    <dgm:cxn modelId="{C2D47ECF-CDFC-4DF7-BEFF-F850BA7C03A3}" srcId="{5EB4F4D0-3707-4C5B-92B5-874512E3BA65}" destId="{EC66AE20-1991-42C0-93F6-487B75D428B8}" srcOrd="1" destOrd="0" parTransId="{16B9DCDB-2369-4B6D-B4C2-50AC1277409F}" sibTransId="{BB9E9437-3096-498F-82DC-709BD0A47CC6}"/>
    <dgm:cxn modelId="{424261E2-07CD-44A7-AF93-A38CAA9E9668}" srcId="{5EB4F4D0-3707-4C5B-92B5-874512E3BA65}" destId="{070F4F5D-9A55-4F5E-AE80-FAB369F265C6}" srcOrd="2" destOrd="0" parTransId="{42645FD5-CB0A-49AD-AC7A-9CC9BDF13510}" sibTransId="{B70FF02C-D479-480E-9EE1-BC653DD5AD25}"/>
    <dgm:cxn modelId="{6578B64A-CA29-4D4D-897B-95CF2E90DACA}" type="presOf" srcId="{EC66AE20-1991-42C0-93F6-487B75D428B8}" destId="{C4B957FE-86B4-4A5A-A98D-CCB69F52F4FB}" srcOrd="0" destOrd="0" presId="urn:microsoft.com/office/officeart/2008/layout/LinedList"/>
    <dgm:cxn modelId="{4EC4A6F2-9ECA-4B5E-B7EE-D34D41185E2B}" type="presOf" srcId="{17027F63-4286-49BA-BF5F-333F40EFA6C4}" destId="{AB0AC2BE-6C46-46D8-8232-827C07C83A53}" srcOrd="0" destOrd="0" presId="urn:microsoft.com/office/officeart/2008/layout/LinedList"/>
    <dgm:cxn modelId="{BE84FB15-8BDA-472B-97A3-D126722058AA}" type="presOf" srcId="{070F4F5D-9A55-4F5E-AE80-FAB369F265C6}" destId="{C7D19B76-3082-43AB-9F9B-DA62356910FB}" srcOrd="0" destOrd="0" presId="urn:microsoft.com/office/officeart/2008/layout/LinedList"/>
    <dgm:cxn modelId="{254B7BBC-57CC-4B2B-B5F7-A0614ABC5387}" type="presOf" srcId="{A4F94885-5B89-427B-A342-799B23945B37}" destId="{C17E6B7C-B466-42A1-AAC9-B6A221AEB628}" srcOrd="0" destOrd="0" presId="urn:microsoft.com/office/officeart/2008/layout/LinedList"/>
    <dgm:cxn modelId="{B5F8C440-1F99-4261-B3CD-D2639A03615E}" srcId="{5EB4F4D0-3707-4C5B-92B5-874512E3BA65}" destId="{17027F63-4286-49BA-BF5F-333F40EFA6C4}" srcOrd="0" destOrd="0" parTransId="{8FF6D2AC-4EFF-4C86-98B7-24CD52279B21}" sibTransId="{83238CFB-0826-4BDB-A94E-1558BFF8C145}"/>
    <dgm:cxn modelId="{B0D849D6-8F73-4903-A0D8-7FE3A718BB91}" type="presOf" srcId="{5EB4F4D0-3707-4C5B-92B5-874512E3BA65}" destId="{B5968AC6-1CF9-40AA-8648-5BB36D6A372D}" srcOrd="0" destOrd="0" presId="urn:microsoft.com/office/officeart/2008/layout/LinedList"/>
    <dgm:cxn modelId="{5CE9A502-318A-4F3F-B00C-2E28914ABD2E}" type="presParOf" srcId="{B5968AC6-1CF9-40AA-8648-5BB36D6A372D}" destId="{70E2F3D5-2E3F-4934-A8AD-9A83586AE684}" srcOrd="0" destOrd="0" presId="urn:microsoft.com/office/officeart/2008/layout/LinedList"/>
    <dgm:cxn modelId="{88E8FAFE-FA3C-4095-81CD-7A320A4183F7}" type="presParOf" srcId="{B5968AC6-1CF9-40AA-8648-5BB36D6A372D}" destId="{4BB94E97-E916-4DCC-84EA-EA1ABB4B204A}" srcOrd="1" destOrd="0" presId="urn:microsoft.com/office/officeart/2008/layout/LinedList"/>
    <dgm:cxn modelId="{051E5D6E-1DA5-4638-BEFD-7094A7FA8D00}" type="presParOf" srcId="{4BB94E97-E916-4DCC-84EA-EA1ABB4B204A}" destId="{AB0AC2BE-6C46-46D8-8232-827C07C83A53}" srcOrd="0" destOrd="0" presId="urn:microsoft.com/office/officeart/2008/layout/LinedList"/>
    <dgm:cxn modelId="{F031469C-6B6F-48A9-9923-AEA529CF7CB9}" type="presParOf" srcId="{4BB94E97-E916-4DCC-84EA-EA1ABB4B204A}" destId="{915CA02F-AB9C-4DE7-A2DB-8BA33C6E9EE7}" srcOrd="1" destOrd="0" presId="urn:microsoft.com/office/officeart/2008/layout/LinedList"/>
    <dgm:cxn modelId="{87AD0930-3161-41EC-9D0B-4BE46B1F1A3E}" type="presParOf" srcId="{B5968AC6-1CF9-40AA-8648-5BB36D6A372D}" destId="{5CF60B64-C57D-41DE-8769-7735C2A917CC}" srcOrd="2" destOrd="0" presId="urn:microsoft.com/office/officeart/2008/layout/LinedList"/>
    <dgm:cxn modelId="{C160B4D3-EDA5-4D1A-BD06-DAC96C1E5C7E}" type="presParOf" srcId="{B5968AC6-1CF9-40AA-8648-5BB36D6A372D}" destId="{634F7287-7868-4279-A902-CDE1D90C71B8}" srcOrd="3" destOrd="0" presId="urn:microsoft.com/office/officeart/2008/layout/LinedList"/>
    <dgm:cxn modelId="{42551B52-52E3-4A00-838C-67930FD25D57}" type="presParOf" srcId="{634F7287-7868-4279-A902-CDE1D90C71B8}" destId="{C4B957FE-86B4-4A5A-A98D-CCB69F52F4FB}" srcOrd="0" destOrd="0" presId="urn:microsoft.com/office/officeart/2008/layout/LinedList"/>
    <dgm:cxn modelId="{7ABC1FB0-530B-453B-8506-DD426D5CBA99}" type="presParOf" srcId="{634F7287-7868-4279-A902-CDE1D90C71B8}" destId="{F9C8EB17-A6FB-482C-BCBC-47B0F3D6664C}" srcOrd="1" destOrd="0" presId="urn:microsoft.com/office/officeart/2008/layout/LinedList"/>
    <dgm:cxn modelId="{314D7C91-FC5B-4AC0-8262-B710392C720E}" type="presParOf" srcId="{B5968AC6-1CF9-40AA-8648-5BB36D6A372D}" destId="{70065F9D-DAE5-48F3-B836-8F4ED1D8926F}" srcOrd="4" destOrd="0" presId="urn:microsoft.com/office/officeart/2008/layout/LinedList"/>
    <dgm:cxn modelId="{1B904AB1-56CA-4FDC-867F-FC5B0748CD9E}" type="presParOf" srcId="{B5968AC6-1CF9-40AA-8648-5BB36D6A372D}" destId="{2F1DAA0E-309B-4A25-AC9B-05727BED49FE}" srcOrd="5" destOrd="0" presId="urn:microsoft.com/office/officeart/2008/layout/LinedList"/>
    <dgm:cxn modelId="{1335E7E1-F46D-4548-941E-447ECFBF249C}" type="presParOf" srcId="{2F1DAA0E-309B-4A25-AC9B-05727BED49FE}" destId="{C7D19B76-3082-43AB-9F9B-DA62356910FB}" srcOrd="0" destOrd="0" presId="urn:microsoft.com/office/officeart/2008/layout/LinedList"/>
    <dgm:cxn modelId="{A60CDEF8-EF29-4E2A-BA8F-9BA9D132A53C}" type="presParOf" srcId="{2F1DAA0E-309B-4A25-AC9B-05727BED49FE}" destId="{EE1DCA8C-C3B1-40FE-A487-09FB437073CD}" srcOrd="1" destOrd="0" presId="urn:microsoft.com/office/officeart/2008/layout/LinedList"/>
    <dgm:cxn modelId="{0C43FAB5-75AE-4D82-B468-D2355B1B2089}" type="presParOf" srcId="{B5968AC6-1CF9-40AA-8648-5BB36D6A372D}" destId="{3A9AEB7C-773C-4BC4-A27A-0616280178AD}" srcOrd="6" destOrd="0" presId="urn:microsoft.com/office/officeart/2008/layout/LinedList"/>
    <dgm:cxn modelId="{C1D114DE-76A9-48C5-AF50-8D9A5B112762}" type="presParOf" srcId="{B5968AC6-1CF9-40AA-8648-5BB36D6A372D}" destId="{F3BA7AA7-74D3-4390-BAC5-2F30A5BDE653}" srcOrd="7" destOrd="0" presId="urn:microsoft.com/office/officeart/2008/layout/LinedList"/>
    <dgm:cxn modelId="{BC20C65B-558D-4488-B7DC-7D73ADAFF7FD}" type="presParOf" srcId="{F3BA7AA7-74D3-4390-BAC5-2F30A5BDE653}" destId="{C17E6B7C-B466-42A1-AAC9-B6A221AEB628}" srcOrd="0" destOrd="0" presId="urn:microsoft.com/office/officeart/2008/layout/LinedList"/>
    <dgm:cxn modelId="{A06445F0-E072-4FED-B284-18F802DF5CDD}" type="presParOf" srcId="{F3BA7AA7-74D3-4390-BAC5-2F30A5BDE653}" destId="{FB237B91-AF0E-4DA0-877B-0CCEADE738F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AEBF8C9-507F-41A4-AEF1-7F35B75A8617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5F72B2B9-75EB-4DDA-9A76-95FEF6FCFD4D}">
      <dgm:prSet phldrT="[Văn bản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n-BZ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Quan </a:t>
          </a:r>
          <a:r>
            <a:rPr lang="en-BZ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hệ</a:t>
          </a:r>
          <a:r>
            <a:rPr lang="en-BZ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từ</a:t>
          </a:r>
          <a:r>
            <a:rPr lang="en-BZ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</a:t>
          </a:r>
          <a:r>
            <a:rPr lang="en-BZ" i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nhưng</a:t>
          </a:r>
          <a:endParaRPr lang="en-BZ" i="1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E70C25E0-8F52-4DB8-989A-AA294F018A86}" type="parTrans" cxnId="{E404AB08-A84A-44D2-8E83-A13FB56E5CBF}">
      <dgm:prSet/>
      <dgm:spPr/>
      <dgm:t>
        <a:bodyPr/>
        <a:lstStyle/>
        <a:p>
          <a:endParaRPr lang="en-BZ"/>
        </a:p>
      </dgm:t>
    </dgm:pt>
    <dgm:pt modelId="{B1B4DDA2-DABF-424B-BEC0-F939DC78FFBC}" type="sibTrans" cxnId="{E404AB08-A84A-44D2-8E83-A13FB56E5CBF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BZ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ED91DFD6-5F5C-41F3-A8FC-464AAF6FC600}">
      <dgm:prSet phldrT="[Văn bản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n-BZ" sz="24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Lời</a:t>
          </a:r>
          <a:r>
            <a:rPr lang="en-BZ" sz="24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4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khẳng</a:t>
          </a:r>
          <a:r>
            <a:rPr lang="en-BZ" sz="24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4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định</a:t>
          </a:r>
          <a:r>
            <a:rPr lang="en-BZ" sz="24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</a:t>
          </a:r>
          <a:r>
            <a:rPr lang="en-BZ" sz="2400" i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hay </a:t>
          </a:r>
          <a:r>
            <a:rPr lang="en-BZ" sz="2400" i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hơn</a:t>
          </a:r>
          <a:r>
            <a:rPr lang="en-BZ" sz="2400" i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2400" i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thú</a:t>
          </a:r>
          <a:r>
            <a:rPr lang="en-BZ" sz="2400" i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400" i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vị</a:t>
          </a:r>
          <a:r>
            <a:rPr lang="en-BZ" sz="2400" i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400" i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hơn</a:t>
          </a:r>
          <a:endParaRPr lang="en-BZ" sz="2400" i="1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35A5EDC2-1460-4749-BA72-2AB76F987105}" type="parTrans" cxnId="{EC34EF3A-E10F-4B12-9AA2-EB7E09913130}">
      <dgm:prSet/>
      <dgm:spPr/>
      <dgm:t>
        <a:bodyPr/>
        <a:lstStyle/>
        <a:p>
          <a:endParaRPr lang="en-BZ"/>
        </a:p>
      </dgm:t>
    </dgm:pt>
    <dgm:pt modelId="{D21F0CFE-C370-4AA9-A63E-76076B7FDB92}" type="sibTrans" cxnId="{EC34EF3A-E10F-4B12-9AA2-EB7E09913130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BZ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46DCB4D8-800A-49A7-AE63-FCA4D69516F6}">
      <dgm:prSet phldrT="[Văn bản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n-BZ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Liên</a:t>
          </a:r>
          <a:r>
            <a:rPr lang="en-BZ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tưởng</a:t>
          </a:r>
          <a:r>
            <a:rPr lang="en-BZ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tưởng</a:t>
          </a:r>
          <a:r>
            <a:rPr lang="en-BZ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tượng</a:t>
          </a:r>
          <a:r>
            <a:rPr lang="en-BZ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</a:p>
      </dgm:t>
    </dgm:pt>
    <dgm:pt modelId="{9ED94A51-B035-46C5-8F3C-A9E70A05D733}" type="parTrans" cxnId="{A72ADE51-4900-489C-BC54-7951934C7CF1}">
      <dgm:prSet/>
      <dgm:spPr/>
      <dgm:t>
        <a:bodyPr/>
        <a:lstStyle/>
        <a:p>
          <a:endParaRPr lang="en-BZ"/>
        </a:p>
      </dgm:t>
    </dgm:pt>
    <dgm:pt modelId="{73E68DAC-1793-42F4-AE9D-E59F65B926EA}" type="sibTrans" cxnId="{A72ADE51-4900-489C-BC54-7951934C7CF1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BZ"/>
        </a:p>
      </dgm:t>
    </dgm:pt>
    <dgm:pt modelId="{7254AE3F-C367-4D72-8F14-5DE09BB7233A}">
      <dgm:prSet phldrT="[Văn bản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n-BZ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Điệp</a:t>
          </a:r>
          <a:r>
            <a:rPr lang="en-BZ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từ</a:t>
          </a:r>
          <a:r>
            <a:rPr lang="en-BZ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điệp</a:t>
          </a:r>
          <a:r>
            <a:rPr lang="en-BZ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cấu</a:t>
          </a:r>
          <a:r>
            <a:rPr lang="en-BZ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trúc</a:t>
          </a:r>
          <a:endParaRPr lang="en-BZ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5BAE63A6-8128-4D98-BFC4-2C2A789ADF83}" type="parTrans" cxnId="{B1A487A1-9E5A-411C-A855-FDA5D84A8873}">
      <dgm:prSet/>
      <dgm:spPr/>
      <dgm:t>
        <a:bodyPr/>
        <a:lstStyle/>
        <a:p>
          <a:endParaRPr lang="en-BZ"/>
        </a:p>
      </dgm:t>
    </dgm:pt>
    <dgm:pt modelId="{D4D36D85-F432-4961-B1C2-50641A0118D9}" type="sibTrans" cxnId="{B1A487A1-9E5A-411C-A855-FDA5D84A8873}">
      <dgm:prSet/>
      <dgm:spPr/>
      <dgm:t>
        <a:bodyPr/>
        <a:lstStyle/>
        <a:p>
          <a:endParaRPr lang="en-BZ"/>
        </a:p>
      </dgm:t>
    </dgm:pt>
    <dgm:pt modelId="{13191D5B-A772-473E-8558-55BFF5D37FF3}" type="pres">
      <dgm:prSet presAssocID="{1AEBF8C9-507F-41A4-AEF1-7F35B75A8617}" presName="linearFlow" presStyleCnt="0">
        <dgm:presLayoutVars>
          <dgm:resizeHandles val="exact"/>
        </dgm:presLayoutVars>
      </dgm:prSet>
      <dgm:spPr/>
    </dgm:pt>
    <dgm:pt modelId="{51E29D4A-C8F4-4E4B-AB80-F0DEA7CB2015}" type="pres">
      <dgm:prSet presAssocID="{5F72B2B9-75EB-4DDA-9A76-95FEF6FCFD4D}" presName="node" presStyleLbl="node1" presStyleIdx="0" presStyleCnt="4" custScaleX="2015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D016F7-060B-4683-8DF1-C94C54979532}" type="pres">
      <dgm:prSet presAssocID="{B1B4DDA2-DABF-424B-BEC0-F939DC78FFBC}" presName="sibTrans" presStyleLbl="sibTrans2D1" presStyleIdx="0" presStyleCnt="3"/>
      <dgm:spPr/>
      <dgm:t>
        <a:bodyPr/>
        <a:lstStyle/>
        <a:p>
          <a:endParaRPr lang="en-US"/>
        </a:p>
      </dgm:t>
    </dgm:pt>
    <dgm:pt modelId="{7249B2DB-F1AF-4FA1-913B-95745885DF48}" type="pres">
      <dgm:prSet presAssocID="{B1B4DDA2-DABF-424B-BEC0-F939DC78FFBC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93E2C28F-A6B3-4A07-8562-C8580FF22C5A}" type="pres">
      <dgm:prSet presAssocID="{ED91DFD6-5F5C-41F3-A8FC-464AAF6FC600}" presName="node" presStyleLbl="node1" presStyleIdx="1" presStyleCnt="4" custScaleX="2015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0D4179-5A97-40E4-A0FA-3258E55114CC}" type="pres">
      <dgm:prSet presAssocID="{D21F0CFE-C370-4AA9-A63E-76076B7FDB92}" presName="sibTrans" presStyleLbl="sibTrans2D1" presStyleIdx="1" presStyleCnt="3"/>
      <dgm:spPr/>
      <dgm:t>
        <a:bodyPr/>
        <a:lstStyle/>
        <a:p>
          <a:endParaRPr lang="en-US"/>
        </a:p>
      </dgm:t>
    </dgm:pt>
    <dgm:pt modelId="{5AE4DFA8-AFD8-4FDF-AE74-607EEF6D3EF9}" type="pres">
      <dgm:prSet presAssocID="{D21F0CFE-C370-4AA9-A63E-76076B7FDB92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A8C64B5A-8461-4AF3-99D5-DF76F90F581C}" type="pres">
      <dgm:prSet presAssocID="{46DCB4D8-800A-49A7-AE63-FCA4D69516F6}" presName="node" presStyleLbl="node1" presStyleIdx="2" presStyleCnt="4" custScaleX="2015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EEB24F-4931-4D5E-9333-D8ED616F2F1B}" type="pres">
      <dgm:prSet presAssocID="{73E68DAC-1793-42F4-AE9D-E59F65B926EA}" presName="sibTrans" presStyleLbl="sibTrans2D1" presStyleIdx="2" presStyleCnt="3"/>
      <dgm:spPr/>
      <dgm:t>
        <a:bodyPr/>
        <a:lstStyle/>
        <a:p>
          <a:endParaRPr lang="en-US"/>
        </a:p>
      </dgm:t>
    </dgm:pt>
    <dgm:pt modelId="{E84BEBCC-C23A-4213-A4DE-2B8FD70294EE}" type="pres">
      <dgm:prSet presAssocID="{73E68DAC-1793-42F4-AE9D-E59F65B926EA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95AD4681-F65D-4408-8DB8-145E5C26F551}" type="pres">
      <dgm:prSet presAssocID="{7254AE3F-C367-4D72-8F14-5DE09BB7233A}" presName="node" presStyleLbl="node1" presStyleIdx="3" presStyleCnt="4" custScaleX="2015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F579E8-D2CF-4851-820B-C4043BD3712D}" type="presOf" srcId="{D21F0CFE-C370-4AA9-A63E-76076B7FDB92}" destId="{520D4179-5A97-40E4-A0FA-3258E55114CC}" srcOrd="0" destOrd="0" presId="urn:microsoft.com/office/officeart/2005/8/layout/process2"/>
    <dgm:cxn modelId="{A8A5EAA7-769F-4CC2-855F-127E6B0D1892}" type="presOf" srcId="{5F72B2B9-75EB-4DDA-9A76-95FEF6FCFD4D}" destId="{51E29D4A-C8F4-4E4B-AB80-F0DEA7CB2015}" srcOrd="0" destOrd="0" presId="urn:microsoft.com/office/officeart/2005/8/layout/process2"/>
    <dgm:cxn modelId="{EC34EF3A-E10F-4B12-9AA2-EB7E09913130}" srcId="{1AEBF8C9-507F-41A4-AEF1-7F35B75A8617}" destId="{ED91DFD6-5F5C-41F3-A8FC-464AAF6FC600}" srcOrd="1" destOrd="0" parTransId="{35A5EDC2-1460-4749-BA72-2AB76F987105}" sibTransId="{D21F0CFE-C370-4AA9-A63E-76076B7FDB92}"/>
    <dgm:cxn modelId="{E404AB08-A84A-44D2-8E83-A13FB56E5CBF}" srcId="{1AEBF8C9-507F-41A4-AEF1-7F35B75A8617}" destId="{5F72B2B9-75EB-4DDA-9A76-95FEF6FCFD4D}" srcOrd="0" destOrd="0" parTransId="{E70C25E0-8F52-4DB8-989A-AA294F018A86}" sibTransId="{B1B4DDA2-DABF-424B-BEC0-F939DC78FFBC}"/>
    <dgm:cxn modelId="{C3DCAEB1-3AA1-4A01-B303-9E667BB5793B}" type="presOf" srcId="{D21F0CFE-C370-4AA9-A63E-76076B7FDB92}" destId="{5AE4DFA8-AFD8-4FDF-AE74-607EEF6D3EF9}" srcOrd="1" destOrd="0" presId="urn:microsoft.com/office/officeart/2005/8/layout/process2"/>
    <dgm:cxn modelId="{F1CD60C2-A369-4DD0-80F0-3F02855B0FCB}" type="presOf" srcId="{46DCB4D8-800A-49A7-AE63-FCA4D69516F6}" destId="{A8C64B5A-8461-4AF3-99D5-DF76F90F581C}" srcOrd="0" destOrd="0" presId="urn:microsoft.com/office/officeart/2005/8/layout/process2"/>
    <dgm:cxn modelId="{A72ADE51-4900-489C-BC54-7951934C7CF1}" srcId="{1AEBF8C9-507F-41A4-AEF1-7F35B75A8617}" destId="{46DCB4D8-800A-49A7-AE63-FCA4D69516F6}" srcOrd="2" destOrd="0" parTransId="{9ED94A51-B035-46C5-8F3C-A9E70A05D733}" sibTransId="{73E68DAC-1793-42F4-AE9D-E59F65B926EA}"/>
    <dgm:cxn modelId="{EC0026B2-AF0B-48BC-8F32-F2D06581E4DE}" type="presOf" srcId="{B1B4DDA2-DABF-424B-BEC0-F939DC78FFBC}" destId="{F9D016F7-060B-4683-8DF1-C94C54979532}" srcOrd="0" destOrd="0" presId="urn:microsoft.com/office/officeart/2005/8/layout/process2"/>
    <dgm:cxn modelId="{CC938400-8A50-41D6-97F4-765D21ED5495}" type="presOf" srcId="{7254AE3F-C367-4D72-8F14-5DE09BB7233A}" destId="{95AD4681-F65D-4408-8DB8-145E5C26F551}" srcOrd="0" destOrd="0" presId="urn:microsoft.com/office/officeart/2005/8/layout/process2"/>
    <dgm:cxn modelId="{0725625C-6113-462F-9EAF-9FCBB5C514D7}" type="presOf" srcId="{B1B4DDA2-DABF-424B-BEC0-F939DC78FFBC}" destId="{7249B2DB-F1AF-4FA1-913B-95745885DF48}" srcOrd="1" destOrd="0" presId="urn:microsoft.com/office/officeart/2005/8/layout/process2"/>
    <dgm:cxn modelId="{F7A83B7B-AC40-4DAF-9B40-CBC743180F33}" type="presOf" srcId="{1AEBF8C9-507F-41A4-AEF1-7F35B75A8617}" destId="{13191D5B-A772-473E-8558-55BFF5D37FF3}" srcOrd="0" destOrd="0" presId="urn:microsoft.com/office/officeart/2005/8/layout/process2"/>
    <dgm:cxn modelId="{A58D754E-8306-4691-B42E-73EFEE885CC2}" type="presOf" srcId="{73E68DAC-1793-42F4-AE9D-E59F65B926EA}" destId="{A8EEB24F-4931-4D5E-9333-D8ED616F2F1B}" srcOrd="0" destOrd="0" presId="urn:microsoft.com/office/officeart/2005/8/layout/process2"/>
    <dgm:cxn modelId="{B1A487A1-9E5A-411C-A855-FDA5D84A8873}" srcId="{1AEBF8C9-507F-41A4-AEF1-7F35B75A8617}" destId="{7254AE3F-C367-4D72-8F14-5DE09BB7233A}" srcOrd="3" destOrd="0" parTransId="{5BAE63A6-8128-4D98-BFC4-2C2A789ADF83}" sibTransId="{D4D36D85-F432-4961-B1C2-50641A0118D9}"/>
    <dgm:cxn modelId="{579A9FB1-F391-4A37-AD39-50DED00D4855}" type="presOf" srcId="{ED91DFD6-5F5C-41F3-A8FC-464AAF6FC600}" destId="{93E2C28F-A6B3-4A07-8562-C8580FF22C5A}" srcOrd="0" destOrd="0" presId="urn:microsoft.com/office/officeart/2005/8/layout/process2"/>
    <dgm:cxn modelId="{E8505B25-5116-4527-84FD-246E03AF671C}" type="presOf" srcId="{73E68DAC-1793-42F4-AE9D-E59F65B926EA}" destId="{E84BEBCC-C23A-4213-A4DE-2B8FD70294EE}" srcOrd="1" destOrd="0" presId="urn:microsoft.com/office/officeart/2005/8/layout/process2"/>
    <dgm:cxn modelId="{DFB2B5DB-9D41-42D7-AD0D-A60C51D62056}" type="presParOf" srcId="{13191D5B-A772-473E-8558-55BFF5D37FF3}" destId="{51E29D4A-C8F4-4E4B-AB80-F0DEA7CB2015}" srcOrd="0" destOrd="0" presId="urn:microsoft.com/office/officeart/2005/8/layout/process2"/>
    <dgm:cxn modelId="{6D963907-E4B5-41FF-B25E-AAF4D3A6719E}" type="presParOf" srcId="{13191D5B-A772-473E-8558-55BFF5D37FF3}" destId="{F9D016F7-060B-4683-8DF1-C94C54979532}" srcOrd="1" destOrd="0" presId="urn:microsoft.com/office/officeart/2005/8/layout/process2"/>
    <dgm:cxn modelId="{A688BB29-0EB8-432F-8EEA-61CBFB7C4CD1}" type="presParOf" srcId="{F9D016F7-060B-4683-8DF1-C94C54979532}" destId="{7249B2DB-F1AF-4FA1-913B-95745885DF48}" srcOrd="0" destOrd="0" presId="urn:microsoft.com/office/officeart/2005/8/layout/process2"/>
    <dgm:cxn modelId="{94A89C85-2B69-4020-AFBB-9DF6C3418C88}" type="presParOf" srcId="{13191D5B-A772-473E-8558-55BFF5D37FF3}" destId="{93E2C28F-A6B3-4A07-8562-C8580FF22C5A}" srcOrd="2" destOrd="0" presId="urn:microsoft.com/office/officeart/2005/8/layout/process2"/>
    <dgm:cxn modelId="{30915A54-5E5D-40F1-AAE2-1F3304FA8279}" type="presParOf" srcId="{13191D5B-A772-473E-8558-55BFF5D37FF3}" destId="{520D4179-5A97-40E4-A0FA-3258E55114CC}" srcOrd="3" destOrd="0" presId="urn:microsoft.com/office/officeart/2005/8/layout/process2"/>
    <dgm:cxn modelId="{7B6C8678-F8ED-4447-85A0-77E328612E98}" type="presParOf" srcId="{520D4179-5A97-40E4-A0FA-3258E55114CC}" destId="{5AE4DFA8-AFD8-4FDF-AE74-607EEF6D3EF9}" srcOrd="0" destOrd="0" presId="urn:microsoft.com/office/officeart/2005/8/layout/process2"/>
    <dgm:cxn modelId="{2B7E18CB-B976-4EAA-91C0-9FEB7BFD7353}" type="presParOf" srcId="{13191D5B-A772-473E-8558-55BFF5D37FF3}" destId="{A8C64B5A-8461-4AF3-99D5-DF76F90F581C}" srcOrd="4" destOrd="0" presId="urn:microsoft.com/office/officeart/2005/8/layout/process2"/>
    <dgm:cxn modelId="{389FB5E4-03E2-48F5-85DB-7FD8114ED225}" type="presParOf" srcId="{13191D5B-A772-473E-8558-55BFF5D37FF3}" destId="{A8EEB24F-4931-4D5E-9333-D8ED616F2F1B}" srcOrd="5" destOrd="0" presId="urn:microsoft.com/office/officeart/2005/8/layout/process2"/>
    <dgm:cxn modelId="{06465305-DE91-4756-BB12-53DE5A630947}" type="presParOf" srcId="{A8EEB24F-4931-4D5E-9333-D8ED616F2F1B}" destId="{E84BEBCC-C23A-4213-A4DE-2B8FD70294EE}" srcOrd="0" destOrd="0" presId="urn:microsoft.com/office/officeart/2005/8/layout/process2"/>
    <dgm:cxn modelId="{B4926060-D695-442A-8BD4-29EC202ECB13}" type="presParOf" srcId="{13191D5B-A772-473E-8558-55BFF5D37FF3}" destId="{95AD4681-F65D-4408-8DB8-145E5C26F551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AE17922-E157-4D42-A315-47DFDF03832B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Z"/>
        </a:p>
      </dgm:t>
    </dgm:pt>
    <dgm:pt modelId="{A9707BF6-60FE-4F96-9B45-A28C7387F2B8}">
      <dgm:prSet phldrT="[Văn bản]" custT="1"/>
      <dgm:spPr>
        <a:solidFill>
          <a:srgbClr val="7D5743"/>
        </a:solidFill>
      </dgm:spPr>
      <dgm:t>
        <a:bodyPr/>
        <a:lstStyle/>
        <a:p>
          <a:r>
            <a:rPr lang="en-BZ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Tự</a:t>
          </a:r>
          <a:r>
            <a:rPr lang="en-BZ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sáng</a:t>
          </a:r>
          <a:r>
            <a:rPr lang="en-BZ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tạo</a:t>
          </a:r>
          <a:r>
            <a:rPr lang="en-BZ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hóa</a:t>
          </a:r>
          <a:r>
            <a:rPr lang="en-BZ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thân</a:t>
          </a:r>
          <a:endParaRPr lang="en-BZ" sz="2800" b="1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4FF37D14-B3A7-4746-998D-DCD057B272D3}" type="parTrans" cxnId="{ABEEE7A8-8468-443C-9EE4-41A0694CF29C}">
      <dgm:prSet/>
      <dgm:spPr/>
      <dgm:t>
        <a:bodyPr/>
        <a:lstStyle/>
        <a:p>
          <a:endParaRPr lang="en-BZ"/>
        </a:p>
      </dgm:t>
    </dgm:pt>
    <dgm:pt modelId="{956CBCF0-81D3-4524-9ECE-FF2C9866953F}" type="sibTrans" cxnId="{ABEEE7A8-8468-443C-9EE4-41A0694CF29C}">
      <dgm:prSet/>
      <dgm:spPr>
        <a:ln w="38100">
          <a:solidFill>
            <a:srgbClr val="7D5743"/>
          </a:solidFill>
        </a:ln>
      </dgm:spPr>
      <dgm:t>
        <a:bodyPr/>
        <a:lstStyle/>
        <a:p>
          <a:endParaRPr lang="en-BZ"/>
        </a:p>
      </dgm:t>
    </dgm:pt>
    <dgm:pt modelId="{41CA253C-02D5-47FA-9A09-559183FC0034}">
      <dgm:prSet phldrT="[Văn bản]" custT="1"/>
      <dgm:spPr>
        <a:solidFill>
          <a:srgbClr val="7D5743"/>
        </a:solidFill>
      </dgm:spPr>
      <dgm:t>
        <a:bodyPr/>
        <a:lstStyle/>
        <a:p>
          <a:r>
            <a:rPr lang="en-BZ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Hình</a:t>
          </a:r>
          <a:r>
            <a:rPr lang="en-BZ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ảnh</a:t>
          </a:r>
          <a:r>
            <a:rPr lang="en-BZ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thiên</a:t>
          </a:r>
          <a:r>
            <a:rPr lang="en-BZ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nhiên</a:t>
          </a:r>
          <a:r>
            <a:rPr lang="en-BZ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 </a:t>
          </a:r>
          <a:r>
            <a:rPr lang="en-BZ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gần</a:t>
          </a:r>
          <a:r>
            <a:rPr lang="en-BZ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gũi</a:t>
          </a:r>
          <a:r>
            <a:rPr lang="en-BZ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kì</a:t>
          </a:r>
          <a:r>
            <a:rPr lang="en-BZ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vĩ</a:t>
          </a:r>
          <a:endParaRPr lang="en-BZ" sz="2800" b="1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402D3113-651A-44B9-91AF-01AC399CA2B5}" type="parTrans" cxnId="{68667D8A-CB97-4610-8764-C82A984B0C8A}">
      <dgm:prSet/>
      <dgm:spPr/>
      <dgm:t>
        <a:bodyPr/>
        <a:lstStyle/>
        <a:p>
          <a:endParaRPr lang="en-BZ"/>
        </a:p>
      </dgm:t>
    </dgm:pt>
    <dgm:pt modelId="{3D1C7F5E-6AD8-4006-98C5-CFFBB2776202}" type="sibTrans" cxnId="{68667D8A-CB97-4610-8764-C82A984B0C8A}">
      <dgm:prSet/>
      <dgm:spPr>
        <a:ln w="38100">
          <a:solidFill>
            <a:srgbClr val="7D5743"/>
          </a:solidFill>
        </a:ln>
      </dgm:spPr>
      <dgm:t>
        <a:bodyPr/>
        <a:lstStyle/>
        <a:p>
          <a:endParaRPr lang="en-BZ"/>
        </a:p>
      </dgm:t>
    </dgm:pt>
    <dgm:pt modelId="{4074624E-F628-4BD1-B7BC-778CD65CCB29}">
      <dgm:prSet phldrT="[Văn bản]" custT="1"/>
      <dgm:spPr>
        <a:solidFill>
          <a:srgbClr val="7D5743"/>
        </a:solidFill>
      </dgm:spPr>
      <dgm:t>
        <a:bodyPr/>
        <a:lstStyle/>
        <a:p>
          <a:r>
            <a:rPr lang="en-BZ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Trò</a:t>
          </a:r>
          <a:r>
            <a:rPr lang="en-BZ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chơi</a:t>
          </a:r>
          <a:r>
            <a:rPr lang="en-BZ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hấp</a:t>
          </a:r>
          <a:r>
            <a:rPr lang="en-BZ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dẫn</a:t>
          </a:r>
          <a:r>
            <a:rPr lang="en-BZ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thú</a:t>
          </a:r>
          <a:r>
            <a:rPr lang="en-BZ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vị</a:t>
          </a:r>
          <a:r>
            <a:rPr lang="en-BZ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thỏa</a:t>
          </a:r>
          <a:r>
            <a:rPr lang="en-BZ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ước</a:t>
          </a:r>
          <a:r>
            <a:rPr lang="en-BZ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mong</a:t>
          </a:r>
        </a:p>
      </dgm:t>
    </dgm:pt>
    <dgm:pt modelId="{8CAEC938-FDCE-4BD1-A40E-A950F741BB92}" type="parTrans" cxnId="{825249CD-7610-40C1-8A54-526D3F52A49B}">
      <dgm:prSet/>
      <dgm:spPr/>
      <dgm:t>
        <a:bodyPr/>
        <a:lstStyle/>
        <a:p>
          <a:endParaRPr lang="en-BZ"/>
        </a:p>
      </dgm:t>
    </dgm:pt>
    <dgm:pt modelId="{4A3869EC-7B8F-486D-94A1-093EC481E363}" type="sibTrans" cxnId="{825249CD-7610-40C1-8A54-526D3F52A49B}">
      <dgm:prSet/>
      <dgm:spPr>
        <a:ln w="38100">
          <a:solidFill>
            <a:srgbClr val="7D5743"/>
          </a:solidFill>
        </a:ln>
      </dgm:spPr>
      <dgm:t>
        <a:bodyPr/>
        <a:lstStyle/>
        <a:p>
          <a:endParaRPr lang="en-BZ"/>
        </a:p>
      </dgm:t>
    </dgm:pt>
    <dgm:pt modelId="{CB816630-3667-4DFB-BF1D-B7C460F0F114}">
      <dgm:prSet phldrT="[Văn bản]" custT="1"/>
      <dgm:spPr>
        <a:solidFill>
          <a:srgbClr val="7D5743"/>
        </a:solidFill>
      </dgm:spPr>
      <dgm:t>
        <a:bodyPr/>
        <a:lstStyle/>
        <a:p>
          <a:r>
            <a:rPr lang="en-BZ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Hình</a:t>
          </a:r>
          <a:r>
            <a:rPr lang="en-BZ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ảnh</a:t>
          </a:r>
          <a:r>
            <a:rPr lang="en-BZ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mẹ</a:t>
          </a:r>
          <a:r>
            <a:rPr lang="en-BZ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con </a:t>
          </a:r>
          <a:r>
            <a:rPr lang="en-BZ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quấn</a:t>
          </a:r>
          <a:r>
            <a:rPr lang="en-BZ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quýt</a:t>
          </a:r>
          <a:endParaRPr lang="en-BZ" sz="2800" b="1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F682F304-FF1B-4D73-85E0-41DE2043416B}" type="parTrans" cxnId="{E4BEF681-2489-4144-A62F-E06CA5E70D71}">
      <dgm:prSet/>
      <dgm:spPr/>
      <dgm:t>
        <a:bodyPr/>
        <a:lstStyle/>
        <a:p>
          <a:endParaRPr lang="en-BZ"/>
        </a:p>
      </dgm:t>
    </dgm:pt>
    <dgm:pt modelId="{EFD2EC4E-31EE-44AB-86C0-E801684C36D2}" type="sibTrans" cxnId="{E4BEF681-2489-4144-A62F-E06CA5E70D71}">
      <dgm:prSet/>
      <dgm:spPr/>
      <dgm:t>
        <a:bodyPr/>
        <a:lstStyle/>
        <a:p>
          <a:endParaRPr lang="en-BZ"/>
        </a:p>
      </dgm:t>
    </dgm:pt>
    <dgm:pt modelId="{E77B308F-C990-4D9E-BF93-B5BDF826DB33}" type="pres">
      <dgm:prSet presAssocID="{FAE17922-E157-4D42-A315-47DFDF03832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061BCA8-873B-48DB-9A5B-28047EFA61A1}" type="pres">
      <dgm:prSet presAssocID="{A9707BF6-60FE-4F96-9B45-A28C7387F2B8}" presName="node" presStyleLbl="node1" presStyleIdx="0" presStyleCnt="4" custScaleY="1774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9489D1-051D-4A50-9275-13C0B25F5F8B}" type="pres">
      <dgm:prSet presAssocID="{956CBCF0-81D3-4524-9ECE-FF2C9866953F}" presName="sibTrans" presStyleLbl="sibTrans1D1" presStyleIdx="0" presStyleCnt="3"/>
      <dgm:spPr/>
      <dgm:t>
        <a:bodyPr/>
        <a:lstStyle/>
        <a:p>
          <a:endParaRPr lang="en-US"/>
        </a:p>
      </dgm:t>
    </dgm:pt>
    <dgm:pt modelId="{C2A2545F-2A09-4390-8354-DAAE3324CFCF}" type="pres">
      <dgm:prSet presAssocID="{956CBCF0-81D3-4524-9ECE-FF2C9866953F}" presName="connectorText" presStyleLbl="sibTrans1D1" presStyleIdx="0" presStyleCnt="3"/>
      <dgm:spPr/>
      <dgm:t>
        <a:bodyPr/>
        <a:lstStyle/>
        <a:p>
          <a:endParaRPr lang="en-US"/>
        </a:p>
      </dgm:t>
    </dgm:pt>
    <dgm:pt modelId="{B249F275-1EB2-4C11-9B9B-848269B0F095}" type="pres">
      <dgm:prSet presAssocID="{41CA253C-02D5-47FA-9A09-559183FC0034}" presName="node" presStyleLbl="node1" presStyleIdx="1" presStyleCnt="4" custScaleY="1774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5FBB5A-713B-4A49-A656-876E8558B1E7}" type="pres">
      <dgm:prSet presAssocID="{3D1C7F5E-6AD8-4006-98C5-CFFBB2776202}" presName="sibTrans" presStyleLbl="sibTrans1D1" presStyleIdx="1" presStyleCnt="3"/>
      <dgm:spPr/>
      <dgm:t>
        <a:bodyPr/>
        <a:lstStyle/>
        <a:p>
          <a:endParaRPr lang="en-US"/>
        </a:p>
      </dgm:t>
    </dgm:pt>
    <dgm:pt modelId="{A903DD92-C3AF-4EAB-8F98-3EFFB4522F2E}" type="pres">
      <dgm:prSet presAssocID="{3D1C7F5E-6AD8-4006-98C5-CFFBB2776202}" presName="connectorText" presStyleLbl="sibTrans1D1" presStyleIdx="1" presStyleCnt="3"/>
      <dgm:spPr/>
      <dgm:t>
        <a:bodyPr/>
        <a:lstStyle/>
        <a:p>
          <a:endParaRPr lang="en-US"/>
        </a:p>
      </dgm:t>
    </dgm:pt>
    <dgm:pt modelId="{971EE6D8-1B67-4455-AD87-027B14D7ED5B}" type="pres">
      <dgm:prSet presAssocID="{4074624E-F628-4BD1-B7BC-778CD65CCB29}" presName="node" presStyleLbl="node1" presStyleIdx="2" presStyleCnt="4" custScaleY="1587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66DF63-C288-4D0C-B9A5-D0552F6263D7}" type="pres">
      <dgm:prSet presAssocID="{4A3869EC-7B8F-486D-94A1-093EC481E363}" presName="sibTrans" presStyleLbl="sibTrans1D1" presStyleIdx="2" presStyleCnt="3"/>
      <dgm:spPr/>
      <dgm:t>
        <a:bodyPr/>
        <a:lstStyle/>
        <a:p>
          <a:endParaRPr lang="en-US"/>
        </a:p>
      </dgm:t>
    </dgm:pt>
    <dgm:pt modelId="{FB3DE055-9B5E-4E1E-A36D-C3442F28137F}" type="pres">
      <dgm:prSet presAssocID="{4A3869EC-7B8F-486D-94A1-093EC481E363}" presName="connectorText" presStyleLbl="sibTrans1D1" presStyleIdx="2" presStyleCnt="3"/>
      <dgm:spPr/>
      <dgm:t>
        <a:bodyPr/>
        <a:lstStyle/>
        <a:p>
          <a:endParaRPr lang="en-US"/>
        </a:p>
      </dgm:t>
    </dgm:pt>
    <dgm:pt modelId="{A86373E5-19D2-4859-8C85-E0EEFD9E280A}" type="pres">
      <dgm:prSet presAssocID="{CB816630-3667-4DFB-BF1D-B7C460F0F114}" presName="node" presStyleLbl="node1" presStyleIdx="3" presStyleCnt="4" custScaleY="1587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23E8CBD-D5FD-4C8D-B6D9-2C34888754A0}" type="presOf" srcId="{A9707BF6-60FE-4F96-9B45-A28C7387F2B8}" destId="{3061BCA8-873B-48DB-9A5B-28047EFA61A1}" srcOrd="0" destOrd="0" presId="urn:microsoft.com/office/officeart/2005/8/layout/bProcess3"/>
    <dgm:cxn modelId="{4EDABF0E-F4C9-4BC1-81BA-7C6431F6D510}" type="presOf" srcId="{4A3869EC-7B8F-486D-94A1-093EC481E363}" destId="{FB3DE055-9B5E-4E1E-A36D-C3442F28137F}" srcOrd="1" destOrd="0" presId="urn:microsoft.com/office/officeart/2005/8/layout/bProcess3"/>
    <dgm:cxn modelId="{454DAE3A-B502-4D6E-B2DE-25A212A112B0}" type="presOf" srcId="{956CBCF0-81D3-4524-9ECE-FF2C9866953F}" destId="{F79489D1-051D-4A50-9275-13C0B25F5F8B}" srcOrd="0" destOrd="0" presId="urn:microsoft.com/office/officeart/2005/8/layout/bProcess3"/>
    <dgm:cxn modelId="{006DF11D-C668-4C1D-8953-0AE0CD1BAEED}" type="presOf" srcId="{41CA253C-02D5-47FA-9A09-559183FC0034}" destId="{B249F275-1EB2-4C11-9B9B-848269B0F095}" srcOrd="0" destOrd="0" presId="urn:microsoft.com/office/officeart/2005/8/layout/bProcess3"/>
    <dgm:cxn modelId="{2D1FD8C0-197C-41A9-83FC-BBEC216B541C}" type="presOf" srcId="{3D1C7F5E-6AD8-4006-98C5-CFFBB2776202}" destId="{BF5FBB5A-713B-4A49-A656-876E8558B1E7}" srcOrd="0" destOrd="0" presId="urn:microsoft.com/office/officeart/2005/8/layout/bProcess3"/>
    <dgm:cxn modelId="{CD03D1D3-59F5-4903-ACCE-086E66053AD2}" type="presOf" srcId="{FAE17922-E157-4D42-A315-47DFDF03832B}" destId="{E77B308F-C990-4D9E-BF93-B5BDF826DB33}" srcOrd="0" destOrd="0" presId="urn:microsoft.com/office/officeart/2005/8/layout/bProcess3"/>
    <dgm:cxn modelId="{1600A11D-C698-4711-9652-70FC3C77A8A7}" type="presOf" srcId="{4074624E-F628-4BD1-B7BC-778CD65CCB29}" destId="{971EE6D8-1B67-4455-AD87-027B14D7ED5B}" srcOrd="0" destOrd="0" presId="urn:microsoft.com/office/officeart/2005/8/layout/bProcess3"/>
    <dgm:cxn modelId="{ABEEE7A8-8468-443C-9EE4-41A0694CF29C}" srcId="{FAE17922-E157-4D42-A315-47DFDF03832B}" destId="{A9707BF6-60FE-4F96-9B45-A28C7387F2B8}" srcOrd="0" destOrd="0" parTransId="{4FF37D14-B3A7-4746-998D-DCD057B272D3}" sibTransId="{956CBCF0-81D3-4524-9ECE-FF2C9866953F}"/>
    <dgm:cxn modelId="{825249CD-7610-40C1-8A54-526D3F52A49B}" srcId="{FAE17922-E157-4D42-A315-47DFDF03832B}" destId="{4074624E-F628-4BD1-B7BC-778CD65CCB29}" srcOrd="2" destOrd="0" parTransId="{8CAEC938-FDCE-4BD1-A40E-A950F741BB92}" sibTransId="{4A3869EC-7B8F-486D-94A1-093EC481E363}"/>
    <dgm:cxn modelId="{68667D8A-CB97-4610-8764-C82A984B0C8A}" srcId="{FAE17922-E157-4D42-A315-47DFDF03832B}" destId="{41CA253C-02D5-47FA-9A09-559183FC0034}" srcOrd="1" destOrd="0" parTransId="{402D3113-651A-44B9-91AF-01AC399CA2B5}" sibTransId="{3D1C7F5E-6AD8-4006-98C5-CFFBB2776202}"/>
    <dgm:cxn modelId="{3F24BF5F-2EEF-4230-8A94-E0DC12B95592}" type="presOf" srcId="{4A3869EC-7B8F-486D-94A1-093EC481E363}" destId="{3766DF63-C288-4D0C-B9A5-D0552F6263D7}" srcOrd="0" destOrd="0" presId="urn:microsoft.com/office/officeart/2005/8/layout/bProcess3"/>
    <dgm:cxn modelId="{13527063-ECAB-4F34-B391-CED718DEB2DE}" type="presOf" srcId="{CB816630-3667-4DFB-BF1D-B7C460F0F114}" destId="{A86373E5-19D2-4859-8C85-E0EEFD9E280A}" srcOrd="0" destOrd="0" presId="urn:microsoft.com/office/officeart/2005/8/layout/bProcess3"/>
    <dgm:cxn modelId="{06491298-0F23-48D9-AD69-244A615C7E15}" type="presOf" srcId="{3D1C7F5E-6AD8-4006-98C5-CFFBB2776202}" destId="{A903DD92-C3AF-4EAB-8F98-3EFFB4522F2E}" srcOrd="1" destOrd="0" presId="urn:microsoft.com/office/officeart/2005/8/layout/bProcess3"/>
    <dgm:cxn modelId="{E4BEF681-2489-4144-A62F-E06CA5E70D71}" srcId="{FAE17922-E157-4D42-A315-47DFDF03832B}" destId="{CB816630-3667-4DFB-BF1D-B7C460F0F114}" srcOrd="3" destOrd="0" parTransId="{F682F304-FF1B-4D73-85E0-41DE2043416B}" sibTransId="{EFD2EC4E-31EE-44AB-86C0-E801684C36D2}"/>
    <dgm:cxn modelId="{7F36BFFB-FDCB-4126-99D2-C1486F620D36}" type="presOf" srcId="{956CBCF0-81D3-4524-9ECE-FF2C9866953F}" destId="{C2A2545F-2A09-4390-8354-DAAE3324CFCF}" srcOrd="1" destOrd="0" presId="urn:microsoft.com/office/officeart/2005/8/layout/bProcess3"/>
    <dgm:cxn modelId="{74E23327-E345-4FFB-BCB9-EFE205734395}" type="presParOf" srcId="{E77B308F-C990-4D9E-BF93-B5BDF826DB33}" destId="{3061BCA8-873B-48DB-9A5B-28047EFA61A1}" srcOrd="0" destOrd="0" presId="urn:microsoft.com/office/officeart/2005/8/layout/bProcess3"/>
    <dgm:cxn modelId="{AFB20CB3-909E-4920-9511-C1CFAD07717B}" type="presParOf" srcId="{E77B308F-C990-4D9E-BF93-B5BDF826DB33}" destId="{F79489D1-051D-4A50-9275-13C0B25F5F8B}" srcOrd="1" destOrd="0" presId="urn:microsoft.com/office/officeart/2005/8/layout/bProcess3"/>
    <dgm:cxn modelId="{4B970B97-6476-4179-A9B0-24B876C0FA08}" type="presParOf" srcId="{F79489D1-051D-4A50-9275-13C0B25F5F8B}" destId="{C2A2545F-2A09-4390-8354-DAAE3324CFCF}" srcOrd="0" destOrd="0" presId="urn:microsoft.com/office/officeart/2005/8/layout/bProcess3"/>
    <dgm:cxn modelId="{872FFEB6-943D-4699-AA97-FBCED42CBCFE}" type="presParOf" srcId="{E77B308F-C990-4D9E-BF93-B5BDF826DB33}" destId="{B249F275-1EB2-4C11-9B9B-848269B0F095}" srcOrd="2" destOrd="0" presId="urn:microsoft.com/office/officeart/2005/8/layout/bProcess3"/>
    <dgm:cxn modelId="{FE7FCCCD-9096-4311-B202-A9FF5CB9BA6E}" type="presParOf" srcId="{E77B308F-C990-4D9E-BF93-B5BDF826DB33}" destId="{BF5FBB5A-713B-4A49-A656-876E8558B1E7}" srcOrd="3" destOrd="0" presId="urn:microsoft.com/office/officeart/2005/8/layout/bProcess3"/>
    <dgm:cxn modelId="{4E99290A-9E32-422E-9259-232A807927DC}" type="presParOf" srcId="{BF5FBB5A-713B-4A49-A656-876E8558B1E7}" destId="{A903DD92-C3AF-4EAB-8F98-3EFFB4522F2E}" srcOrd="0" destOrd="0" presId="urn:microsoft.com/office/officeart/2005/8/layout/bProcess3"/>
    <dgm:cxn modelId="{DC68CD1C-AD6A-4B85-84EC-03D9C8974112}" type="presParOf" srcId="{E77B308F-C990-4D9E-BF93-B5BDF826DB33}" destId="{971EE6D8-1B67-4455-AD87-027B14D7ED5B}" srcOrd="4" destOrd="0" presId="urn:microsoft.com/office/officeart/2005/8/layout/bProcess3"/>
    <dgm:cxn modelId="{7FC80D79-CDCE-4D94-8E48-24983DE38566}" type="presParOf" srcId="{E77B308F-C990-4D9E-BF93-B5BDF826DB33}" destId="{3766DF63-C288-4D0C-B9A5-D0552F6263D7}" srcOrd="5" destOrd="0" presId="urn:microsoft.com/office/officeart/2005/8/layout/bProcess3"/>
    <dgm:cxn modelId="{E556FB58-DB0F-4C8C-A5AF-2CC0BB287877}" type="presParOf" srcId="{3766DF63-C288-4D0C-B9A5-D0552F6263D7}" destId="{FB3DE055-9B5E-4E1E-A36D-C3442F28137F}" srcOrd="0" destOrd="0" presId="urn:microsoft.com/office/officeart/2005/8/layout/bProcess3"/>
    <dgm:cxn modelId="{C225A2C0-DCB3-4EC5-805C-21CB69EABB89}" type="presParOf" srcId="{E77B308F-C990-4D9E-BF93-B5BDF826DB33}" destId="{A86373E5-19D2-4859-8C85-E0EEFD9E280A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117DDEA-747E-4822-AFF9-C3A5C8B22327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94EE48C7-2B4B-43E0-AAA7-46322EF6AA1F}">
      <dgm:prSet phldrT="[Văn bản]" custT="1"/>
      <dgm:spPr>
        <a:solidFill>
          <a:srgbClr val="D7717B"/>
        </a:solidFill>
      </dgm:spPr>
      <dgm:t>
        <a:bodyPr/>
        <a:lstStyle/>
        <a:p>
          <a:r>
            <a:rPr lang="en-BZ" sz="32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Tâm</a:t>
          </a:r>
          <a:r>
            <a:rPr lang="en-BZ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hồn</a:t>
          </a:r>
          <a:r>
            <a:rPr lang="en-BZ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ngây</a:t>
          </a:r>
          <a:r>
            <a:rPr lang="en-BZ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thơ</a:t>
          </a:r>
          <a:r>
            <a:rPr lang="en-BZ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32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hồn</a:t>
          </a:r>
          <a:r>
            <a:rPr lang="en-BZ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nhiên</a:t>
          </a:r>
          <a:r>
            <a:rPr lang="en-BZ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32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trong</a:t>
          </a:r>
          <a:r>
            <a:rPr lang="en-BZ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sáng</a:t>
          </a:r>
          <a:endParaRPr lang="en-BZ" sz="32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A4FEEECB-35AD-469C-A56D-20ED4B1C95F6}" type="parTrans" cxnId="{5B4195DD-3DDB-4CF1-B099-10D74EEF00B3}">
      <dgm:prSet/>
      <dgm:spPr/>
      <dgm:t>
        <a:bodyPr/>
        <a:lstStyle/>
        <a:p>
          <a:endParaRPr lang="en-BZ" sz="2400" b="1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68CF3E78-DAD4-40D2-AA47-A28C509A8CE3}" type="sibTrans" cxnId="{5B4195DD-3DDB-4CF1-B099-10D74EEF00B3}">
      <dgm:prSet custT="1"/>
      <dgm:spPr>
        <a:solidFill>
          <a:srgbClr val="BC1F4A"/>
        </a:solidFill>
      </dgm:spPr>
      <dgm:t>
        <a:bodyPr/>
        <a:lstStyle/>
        <a:p>
          <a:endParaRPr lang="en-BZ" sz="2800" b="1">
            <a:solidFill>
              <a:schemeClr val="tx1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308EA8A7-7154-46F6-9B01-C4BC1B09841D}">
      <dgm:prSet phldrT="[Văn bản]" custT="1"/>
      <dgm:spPr>
        <a:solidFill>
          <a:srgbClr val="D7717B"/>
        </a:solidFill>
      </dgm:spPr>
      <dgm:t>
        <a:bodyPr/>
        <a:lstStyle/>
        <a:p>
          <a:r>
            <a:rPr lang="en-BZ" sz="32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Thông</a:t>
          </a:r>
          <a:r>
            <a:rPr lang="en-BZ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minh</a:t>
          </a:r>
          <a:r>
            <a:rPr lang="en-BZ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32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sáng</a:t>
          </a:r>
          <a:r>
            <a:rPr lang="en-BZ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tạo</a:t>
          </a:r>
          <a:endParaRPr lang="en-BZ" sz="32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B189A45B-DA7E-4CA3-99C3-DC1EDA70A5D0}" type="parTrans" cxnId="{417AAAE3-32E0-4013-ACDB-5180EA1D78CD}">
      <dgm:prSet/>
      <dgm:spPr/>
      <dgm:t>
        <a:bodyPr/>
        <a:lstStyle/>
        <a:p>
          <a:endParaRPr lang="en-BZ" sz="2400" b="1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D0BD108F-DA71-40C2-8443-A3BF88AA6CF8}" type="sibTrans" cxnId="{417AAAE3-32E0-4013-ACDB-5180EA1D78CD}">
      <dgm:prSet custT="1"/>
      <dgm:spPr>
        <a:solidFill>
          <a:srgbClr val="BC1F4A"/>
        </a:solidFill>
      </dgm:spPr>
      <dgm:t>
        <a:bodyPr/>
        <a:lstStyle/>
        <a:p>
          <a:endParaRPr lang="en-BZ" sz="2800" b="1">
            <a:solidFill>
              <a:schemeClr val="tx1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328298E6-CD1E-41D9-9D3D-572C9D6D994C}">
      <dgm:prSet phldrT="[Văn bản]" custT="1"/>
      <dgm:spPr>
        <a:solidFill>
          <a:srgbClr val="D7717B"/>
        </a:solidFill>
      </dgm:spPr>
      <dgm:t>
        <a:bodyPr/>
        <a:lstStyle/>
        <a:p>
          <a:r>
            <a:rPr lang="en-BZ" sz="32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Tình</a:t>
          </a:r>
          <a:r>
            <a:rPr lang="en-BZ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yêu</a:t>
          </a:r>
          <a:r>
            <a:rPr lang="en-BZ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thương</a:t>
          </a:r>
          <a:r>
            <a:rPr lang="en-BZ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mẹ</a:t>
          </a:r>
          <a:r>
            <a:rPr lang="en-BZ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sâu</a:t>
          </a:r>
          <a:r>
            <a:rPr lang="en-BZ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sắc</a:t>
          </a:r>
          <a:r>
            <a:rPr lang="en-BZ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32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mãnh</a:t>
          </a:r>
          <a:r>
            <a:rPr lang="en-BZ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liệt</a:t>
          </a:r>
          <a:endParaRPr lang="en-BZ" sz="32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091A3CF2-319D-49E7-9105-DAB2CE64CE3A}" type="parTrans" cxnId="{4A7DD8CD-529E-4C55-8B1E-EB85C137FCF9}">
      <dgm:prSet/>
      <dgm:spPr/>
      <dgm:t>
        <a:bodyPr/>
        <a:lstStyle/>
        <a:p>
          <a:endParaRPr lang="en-BZ" sz="2400" b="1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A468D11C-01D5-4FBC-8CC1-46D97D304242}" type="sibTrans" cxnId="{4A7DD8CD-529E-4C55-8B1E-EB85C137FCF9}">
      <dgm:prSet/>
      <dgm:spPr/>
      <dgm:t>
        <a:bodyPr/>
        <a:lstStyle/>
        <a:p>
          <a:endParaRPr lang="en-BZ" sz="2400" b="1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2CF65BC2-EE68-433D-B1EB-AFDC79545A3A}" type="pres">
      <dgm:prSet presAssocID="{8117DDEA-747E-4822-AFF9-C3A5C8B22327}" presName="linearFlow" presStyleCnt="0">
        <dgm:presLayoutVars>
          <dgm:resizeHandles val="exact"/>
        </dgm:presLayoutVars>
      </dgm:prSet>
      <dgm:spPr/>
    </dgm:pt>
    <dgm:pt modelId="{6CCF6C7F-4420-42F5-B97B-DD9BF7E5F788}" type="pres">
      <dgm:prSet presAssocID="{94EE48C7-2B4B-43E0-AAA7-46322EF6AA1F}" presName="node" presStyleLbl="node1" presStyleIdx="0" presStyleCnt="3" custScaleX="2072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91E2BF-DBAB-4425-BBDF-CBE09931FEF0}" type="pres">
      <dgm:prSet presAssocID="{68CF3E78-DAD4-40D2-AA47-A28C509A8CE3}" presName="sibTrans" presStyleLbl="sibTrans2D1" presStyleIdx="0" presStyleCnt="2"/>
      <dgm:spPr/>
      <dgm:t>
        <a:bodyPr/>
        <a:lstStyle/>
        <a:p>
          <a:endParaRPr lang="en-US"/>
        </a:p>
      </dgm:t>
    </dgm:pt>
    <dgm:pt modelId="{4793DFA4-E962-49E5-AF9E-C18035AE7BE0}" type="pres">
      <dgm:prSet presAssocID="{68CF3E78-DAD4-40D2-AA47-A28C509A8CE3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BB37D2E1-E168-4420-B9AD-8ED785392A10}" type="pres">
      <dgm:prSet presAssocID="{308EA8A7-7154-46F6-9B01-C4BC1B09841D}" presName="node" presStyleLbl="node1" presStyleIdx="1" presStyleCnt="3" custScaleX="2072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2232A8-B5BD-4BE4-BD2D-1FD496AEB6D4}" type="pres">
      <dgm:prSet presAssocID="{D0BD108F-DA71-40C2-8443-A3BF88AA6CF8}" presName="sibTrans" presStyleLbl="sibTrans2D1" presStyleIdx="1" presStyleCnt="2"/>
      <dgm:spPr/>
      <dgm:t>
        <a:bodyPr/>
        <a:lstStyle/>
        <a:p>
          <a:endParaRPr lang="en-US"/>
        </a:p>
      </dgm:t>
    </dgm:pt>
    <dgm:pt modelId="{A1E73179-CC08-41FB-B394-B1AB7AF5CBC8}" type="pres">
      <dgm:prSet presAssocID="{D0BD108F-DA71-40C2-8443-A3BF88AA6CF8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58E3AB22-3AB9-4205-A0DB-D6A9E91F3A7C}" type="pres">
      <dgm:prSet presAssocID="{328298E6-CD1E-41D9-9D3D-572C9D6D994C}" presName="node" presStyleLbl="node1" presStyleIdx="2" presStyleCnt="3" custScaleX="2072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767E5F-3AF4-4A27-8E65-8A64294B9CE6}" type="presOf" srcId="{328298E6-CD1E-41D9-9D3D-572C9D6D994C}" destId="{58E3AB22-3AB9-4205-A0DB-D6A9E91F3A7C}" srcOrd="0" destOrd="0" presId="urn:microsoft.com/office/officeart/2005/8/layout/process2"/>
    <dgm:cxn modelId="{6540B71B-733A-47B4-B88A-1C7643817860}" type="presOf" srcId="{308EA8A7-7154-46F6-9B01-C4BC1B09841D}" destId="{BB37D2E1-E168-4420-B9AD-8ED785392A10}" srcOrd="0" destOrd="0" presId="urn:microsoft.com/office/officeart/2005/8/layout/process2"/>
    <dgm:cxn modelId="{7CD8411A-65EF-4A8C-A80C-BEDA0A076DFB}" type="presOf" srcId="{D0BD108F-DA71-40C2-8443-A3BF88AA6CF8}" destId="{A1E73179-CC08-41FB-B394-B1AB7AF5CBC8}" srcOrd="1" destOrd="0" presId="urn:microsoft.com/office/officeart/2005/8/layout/process2"/>
    <dgm:cxn modelId="{E3ABDF37-0F11-4B40-BB66-0F504E804149}" type="presOf" srcId="{D0BD108F-DA71-40C2-8443-A3BF88AA6CF8}" destId="{142232A8-B5BD-4BE4-BD2D-1FD496AEB6D4}" srcOrd="0" destOrd="0" presId="urn:microsoft.com/office/officeart/2005/8/layout/process2"/>
    <dgm:cxn modelId="{E0581981-AEF7-4B6B-8A60-5B6CC110AE5C}" type="presOf" srcId="{94EE48C7-2B4B-43E0-AAA7-46322EF6AA1F}" destId="{6CCF6C7F-4420-42F5-B97B-DD9BF7E5F788}" srcOrd="0" destOrd="0" presId="urn:microsoft.com/office/officeart/2005/8/layout/process2"/>
    <dgm:cxn modelId="{417AAAE3-32E0-4013-ACDB-5180EA1D78CD}" srcId="{8117DDEA-747E-4822-AFF9-C3A5C8B22327}" destId="{308EA8A7-7154-46F6-9B01-C4BC1B09841D}" srcOrd="1" destOrd="0" parTransId="{B189A45B-DA7E-4CA3-99C3-DC1EDA70A5D0}" sibTransId="{D0BD108F-DA71-40C2-8443-A3BF88AA6CF8}"/>
    <dgm:cxn modelId="{4A7DD8CD-529E-4C55-8B1E-EB85C137FCF9}" srcId="{8117DDEA-747E-4822-AFF9-C3A5C8B22327}" destId="{328298E6-CD1E-41D9-9D3D-572C9D6D994C}" srcOrd="2" destOrd="0" parTransId="{091A3CF2-319D-49E7-9105-DAB2CE64CE3A}" sibTransId="{A468D11C-01D5-4FBC-8CC1-46D97D304242}"/>
    <dgm:cxn modelId="{B0CAE015-4EB3-438F-AB1A-CA084AD3E9B4}" type="presOf" srcId="{68CF3E78-DAD4-40D2-AA47-A28C509A8CE3}" destId="{4793DFA4-E962-49E5-AF9E-C18035AE7BE0}" srcOrd="1" destOrd="0" presId="urn:microsoft.com/office/officeart/2005/8/layout/process2"/>
    <dgm:cxn modelId="{DF21AAC2-D2A3-489D-8197-5266DBB979B7}" type="presOf" srcId="{8117DDEA-747E-4822-AFF9-C3A5C8B22327}" destId="{2CF65BC2-EE68-433D-B1EB-AFDC79545A3A}" srcOrd="0" destOrd="0" presId="urn:microsoft.com/office/officeart/2005/8/layout/process2"/>
    <dgm:cxn modelId="{88001566-D2F8-4DAB-9E71-B87B664BB5A0}" type="presOf" srcId="{68CF3E78-DAD4-40D2-AA47-A28C509A8CE3}" destId="{5091E2BF-DBAB-4425-BBDF-CBE09931FEF0}" srcOrd="0" destOrd="0" presId="urn:microsoft.com/office/officeart/2005/8/layout/process2"/>
    <dgm:cxn modelId="{5B4195DD-3DDB-4CF1-B099-10D74EEF00B3}" srcId="{8117DDEA-747E-4822-AFF9-C3A5C8B22327}" destId="{94EE48C7-2B4B-43E0-AAA7-46322EF6AA1F}" srcOrd="0" destOrd="0" parTransId="{A4FEEECB-35AD-469C-A56D-20ED4B1C95F6}" sibTransId="{68CF3E78-DAD4-40D2-AA47-A28C509A8CE3}"/>
    <dgm:cxn modelId="{447E6840-D2E1-492A-9750-9EE6AC0ADBE3}" type="presParOf" srcId="{2CF65BC2-EE68-433D-B1EB-AFDC79545A3A}" destId="{6CCF6C7F-4420-42F5-B97B-DD9BF7E5F788}" srcOrd="0" destOrd="0" presId="urn:microsoft.com/office/officeart/2005/8/layout/process2"/>
    <dgm:cxn modelId="{81F6BF19-D67B-44F5-AEF2-F915947ED06F}" type="presParOf" srcId="{2CF65BC2-EE68-433D-B1EB-AFDC79545A3A}" destId="{5091E2BF-DBAB-4425-BBDF-CBE09931FEF0}" srcOrd="1" destOrd="0" presId="urn:microsoft.com/office/officeart/2005/8/layout/process2"/>
    <dgm:cxn modelId="{E1FD61E9-3E03-4BCE-86AF-9E89DEEFD3C6}" type="presParOf" srcId="{5091E2BF-DBAB-4425-BBDF-CBE09931FEF0}" destId="{4793DFA4-E962-49E5-AF9E-C18035AE7BE0}" srcOrd="0" destOrd="0" presId="urn:microsoft.com/office/officeart/2005/8/layout/process2"/>
    <dgm:cxn modelId="{9AE814C4-3F41-428A-99AC-FB0E065598F0}" type="presParOf" srcId="{2CF65BC2-EE68-433D-B1EB-AFDC79545A3A}" destId="{BB37D2E1-E168-4420-B9AD-8ED785392A10}" srcOrd="2" destOrd="0" presId="urn:microsoft.com/office/officeart/2005/8/layout/process2"/>
    <dgm:cxn modelId="{F6DD6A83-A648-433E-B0A8-7B09AAE5EF61}" type="presParOf" srcId="{2CF65BC2-EE68-433D-B1EB-AFDC79545A3A}" destId="{142232A8-B5BD-4BE4-BD2D-1FD496AEB6D4}" srcOrd="3" destOrd="0" presId="urn:microsoft.com/office/officeart/2005/8/layout/process2"/>
    <dgm:cxn modelId="{7F7090AC-6904-4B0F-8289-DEE668E9F98C}" type="presParOf" srcId="{142232A8-B5BD-4BE4-BD2D-1FD496AEB6D4}" destId="{A1E73179-CC08-41FB-B394-B1AB7AF5CBC8}" srcOrd="0" destOrd="0" presId="urn:microsoft.com/office/officeart/2005/8/layout/process2"/>
    <dgm:cxn modelId="{1945280F-07DF-4989-B5CC-0AD87D7F7E4D}" type="presParOf" srcId="{2CF65BC2-EE68-433D-B1EB-AFDC79545A3A}" destId="{58E3AB22-3AB9-4205-A0DB-D6A9E91F3A7C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5140CC-F6D3-4C9F-9B80-25620D908780}">
      <dsp:nvSpPr>
        <dsp:cNvPr id="0" name=""/>
        <dsp:cNvSpPr/>
      </dsp:nvSpPr>
      <dsp:spPr>
        <a:xfrm>
          <a:off x="0" y="0"/>
          <a:ext cx="7385917" cy="3456464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200000"/>
            </a:lnSpc>
            <a:spcBef>
              <a:spcPct val="0"/>
            </a:spcBef>
            <a:spcAft>
              <a:spcPct val="35000"/>
            </a:spcAft>
          </a:pPr>
          <a:r>
            <a:rPr lang="en-BZ" sz="3600" b="1" i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Mây</a:t>
          </a:r>
          <a:r>
            <a:rPr lang="en-BZ" sz="3600" b="1" i="1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và</a:t>
          </a:r>
          <a:r>
            <a:rPr lang="en-BZ" sz="3600" b="1" i="1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sóng</a:t>
          </a:r>
          <a:r>
            <a:rPr lang="en-BZ" sz="3600" b="1" i="1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đã</a:t>
          </a:r>
          <a:r>
            <a:rPr lang="en-BZ" sz="3600" b="1" i="1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mời</a:t>
          </a:r>
          <a:r>
            <a:rPr lang="en-BZ" sz="3600" b="1" i="1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gọi</a:t>
          </a:r>
          <a:r>
            <a:rPr lang="en-BZ" sz="3600" b="1" i="1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em</a:t>
          </a:r>
          <a:r>
            <a:rPr lang="en-BZ" sz="3600" b="1" i="1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bé</a:t>
          </a:r>
          <a:r>
            <a:rPr lang="en-BZ" sz="3600" b="1" i="1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làm</a:t>
          </a:r>
          <a:r>
            <a:rPr lang="en-BZ" sz="3600" b="1" i="1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gì</a:t>
          </a:r>
          <a:r>
            <a:rPr lang="en-BZ" sz="3600" b="1" i="1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? </a:t>
          </a:r>
          <a:r>
            <a:rPr lang="en-BZ" sz="3600" b="1" i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Em</a:t>
          </a:r>
          <a:r>
            <a:rPr lang="en-BZ" sz="3600" b="1" i="1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có</a:t>
          </a:r>
          <a:r>
            <a:rPr lang="en-BZ" sz="3600" b="1" i="1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nhận</a:t>
          </a:r>
          <a:r>
            <a:rPr lang="en-BZ" sz="3600" b="1" i="1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xét</a:t>
          </a:r>
          <a:r>
            <a:rPr lang="en-BZ" sz="3600" b="1" i="1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gì</a:t>
          </a:r>
          <a:r>
            <a:rPr lang="en-BZ" sz="3600" b="1" i="1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về</a:t>
          </a:r>
          <a:r>
            <a:rPr lang="en-BZ" sz="3600" b="1" i="1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những</a:t>
          </a:r>
          <a:r>
            <a:rPr lang="en-BZ" sz="3600" b="1" i="1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lời</a:t>
          </a:r>
          <a:r>
            <a:rPr lang="en-BZ" sz="3600" b="1" i="1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mời</a:t>
          </a:r>
          <a:r>
            <a:rPr lang="en-BZ" sz="3600" b="1" i="1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ấy</a:t>
          </a:r>
          <a:r>
            <a:rPr lang="en-BZ" sz="3600" b="1" i="1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? Theo </a:t>
          </a:r>
          <a:r>
            <a:rPr lang="en-BZ" sz="3600" b="1" i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em</a:t>
          </a:r>
          <a:r>
            <a:rPr lang="en-BZ" sz="3600" b="1" i="1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3600" b="1" i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lời</a:t>
          </a:r>
          <a:r>
            <a:rPr lang="en-BZ" sz="3600" b="1" i="1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mời</a:t>
          </a:r>
          <a:r>
            <a:rPr lang="en-BZ" sz="3600" b="1" i="1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gọi</a:t>
          </a:r>
          <a:r>
            <a:rPr lang="en-BZ" sz="3600" b="1" i="1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ấy</a:t>
          </a:r>
          <a:r>
            <a:rPr lang="en-BZ" sz="3600" b="1" i="1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biểu</a:t>
          </a:r>
          <a:r>
            <a:rPr lang="en-BZ" sz="3600" b="1" i="1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tượng</a:t>
          </a:r>
          <a:r>
            <a:rPr lang="en-BZ" sz="3600" b="1" i="1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cho</a:t>
          </a:r>
          <a:r>
            <a:rPr lang="en-BZ" sz="3600" b="1" i="1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điều</a:t>
          </a:r>
          <a:r>
            <a:rPr lang="en-BZ" sz="3600" b="1" i="1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gì</a:t>
          </a:r>
          <a:r>
            <a:rPr lang="en-BZ" sz="3600" b="1" i="1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trong</a:t>
          </a:r>
          <a:r>
            <a:rPr lang="en-BZ" sz="3600" b="1" i="1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cuộc</a:t>
          </a:r>
          <a:r>
            <a:rPr lang="en-BZ" sz="3600" b="1" i="1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i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sống</a:t>
          </a:r>
          <a:r>
            <a:rPr lang="en-BZ" sz="3600" b="1" i="1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?</a:t>
          </a:r>
          <a:endParaRPr lang="vi-VN" sz="3600" b="1" i="1" kern="1200" dirty="0">
            <a:solidFill>
              <a:schemeClr val="tx1">
                <a:lumMod val="65000"/>
                <a:lumOff val="35000"/>
              </a:schemeClr>
            </a:solidFill>
            <a:latin typeface="Cambria" panose="02040503050406030204" pitchFamily="18" charset="0"/>
          </a:endParaRPr>
        </a:p>
      </dsp:txBody>
      <dsp:txXfrm>
        <a:off x="168731" y="168731"/>
        <a:ext cx="7048455" cy="3119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A9ECE2-5F2F-444F-820C-1091694AC902}">
      <dsp:nvSpPr>
        <dsp:cNvPr id="0" name=""/>
        <dsp:cNvSpPr/>
      </dsp:nvSpPr>
      <dsp:spPr>
        <a:xfrm>
          <a:off x="0" y="745796"/>
          <a:ext cx="4921255" cy="882069"/>
        </a:xfrm>
        <a:prstGeom prst="roundRect">
          <a:avLst/>
        </a:prstGeom>
        <a:solidFill>
          <a:srgbClr val="8ACD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Dễ</a:t>
          </a:r>
          <a:r>
            <a:rPr lang="en-US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dàng</a:t>
          </a:r>
          <a:r>
            <a:rPr lang="en-US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, đ</a:t>
          </a:r>
          <a:r>
            <a:rPr lang="vi-VN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ơ</a:t>
          </a:r>
          <a:r>
            <a:rPr lang="en-BZ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n </a:t>
          </a:r>
          <a:r>
            <a:rPr lang="en-BZ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giản</a:t>
          </a:r>
          <a:endParaRPr lang="en-BZ" sz="3600" b="1" kern="1200" dirty="0">
            <a:solidFill>
              <a:schemeClr val="tx1"/>
            </a:solidFill>
            <a:latin typeface="Cambria" panose="02040503050406030204" pitchFamily="18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43059" y="788855"/>
        <a:ext cx="4835137" cy="795951"/>
      </dsp:txXfrm>
    </dsp:sp>
    <dsp:sp modelId="{2F9BC391-0E24-4C62-8D01-DD444FABE8D5}">
      <dsp:nvSpPr>
        <dsp:cNvPr id="0" name=""/>
        <dsp:cNvSpPr/>
      </dsp:nvSpPr>
      <dsp:spPr>
        <a:xfrm>
          <a:off x="0" y="1622044"/>
          <a:ext cx="4921255" cy="882069"/>
        </a:xfrm>
        <a:prstGeom prst="roundRect">
          <a:avLst/>
        </a:prstGeom>
        <a:solidFill>
          <a:srgbClr val="8ACD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BZ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Đầy</a:t>
          </a:r>
          <a:r>
            <a:rPr lang="en-BZ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lôi</a:t>
          </a:r>
          <a:r>
            <a:rPr lang="en-BZ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cuốn</a:t>
          </a:r>
          <a:r>
            <a:rPr lang="en-BZ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kì</a:t>
          </a:r>
          <a:r>
            <a:rPr lang="en-BZ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diệu</a:t>
          </a:r>
          <a:endParaRPr lang="en-BZ" sz="3600" b="1" kern="1200" dirty="0">
            <a:solidFill>
              <a:schemeClr val="tx1"/>
            </a:solidFill>
            <a:latin typeface="Cambria" panose="02040503050406030204" pitchFamily="18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43059" y="1665103"/>
        <a:ext cx="4835137" cy="795951"/>
      </dsp:txXfrm>
    </dsp:sp>
    <dsp:sp modelId="{A812FAC0-ADDE-4E65-A3F8-831A8FE0CDB5}">
      <dsp:nvSpPr>
        <dsp:cNvPr id="0" name=""/>
        <dsp:cNvSpPr/>
      </dsp:nvSpPr>
      <dsp:spPr>
        <a:xfrm>
          <a:off x="0" y="2538101"/>
          <a:ext cx="4921255" cy="882069"/>
        </a:xfrm>
        <a:prstGeom prst="roundRect">
          <a:avLst/>
        </a:prstGeom>
        <a:solidFill>
          <a:srgbClr val="8ACD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BZ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Kích</a:t>
          </a:r>
          <a:r>
            <a:rPr lang="en-BZ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thích</a:t>
          </a:r>
          <a:r>
            <a:rPr lang="en-BZ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sự</a:t>
          </a:r>
          <a:r>
            <a:rPr lang="en-BZ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tò</a:t>
          </a:r>
          <a:r>
            <a:rPr lang="en-BZ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mò</a:t>
          </a:r>
          <a:r>
            <a:rPr lang="en-BZ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khơi</a:t>
          </a:r>
          <a:r>
            <a:rPr lang="en-BZ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dậy</a:t>
          </a:r>
          <a:r>
            <a:rPr lang="en-BZ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tâm</a:t>
          </a:r>
          <a:r>
            <a:rPr lang="en-BZ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lí</a:t>
          </a:r>
          <a:r>
            <a:rPr lang="en-BZ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thích</a:t>
          </a:r>
          <a:r>
            <a:rPr lang="en-BZ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vui</a:t>
          </a:r>
          <a:r>
            <a:rPr lang="en-BZ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ch</a:t>
          </a:r>
          <a:r>
            <a:rPr lang="vi-VN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ơ</a:t>
          </a:r>
          <a:r>
            <a:rPr lang="en-BZ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i</a:t>
          </a:r>
          <a:r>
            <a:rPr lang="en-BZ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của</a:t>
          </a:r>
          <a:r>
            <a:rPr lang="en-BZ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trẻ</a:t>
          </a:r>
          <a:r>
            <a:rPr lang="en-BZ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th</a:t>
          </a:r>
          <a:r>
            <a:rPr lang="vi-VN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ơ</a:t>
          </a:r>
          <a:endParaRPr lang="en-BZ" sz="3600" b="1" kern="1200" dirty="0">
            <a:solidFill>
              <a:schemeClr val="tx1"/>
            </a:solidFill>
            <a:latin typeface="Cambria" panose="02040503050406030204" pitchFamily="18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43059" y="2581160"/>
        <a:ext cx="4835137" cy="795951"/>
      </dsp:txXfrm>
    </dsp:sp>
    <dsp:sp modelId="{90165464-E4AA-4DAD-BE38-FC8A759A17CE}">
      <dsp:nvSpPr>
        <dsp:cNvPr id="0" name=""/>
        <dsp:cNvSpPr/>
      </dsp:nvSpPr>
      <dsp:spPr>
        <a:xfrm>
          <a:off x="0" y="3589087"/>
          <a:ext cx="4921255" cy="1297268"/>
        </a:xfrm>
        <a:prstGeom prst="roundRect">
          <a:avLst/>
        </a:prstGeom>
        <a:solidFill>
          <a:srgbClr val="8ACD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BZ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Wingdings" panose="05000000000000000000" pitchFamily="2" charset="2"/>
            </a:rPr>
            <a:t> </a:t>
          </a:r>
          <a:r>
            <a:rPr lang="en-BZ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Biểu</a:t>
          </a:r>
          <a:r>
            <a:rPr lang="en-BZ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tượng</a:t>
          </a:r>
          <a:r>
            <a:rPr lang="en-BZ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cho</a:t>
          </a:r>
          <a:r>
            <a:rPr lang="en-BZ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những</a:t>
          </a:r>
          <a:r>
            <a:rPr lang="en-BZ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lời</a:t>
          </a:r>
          <a:r>
            <a:rPr lang="en-BZ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mời</a:t>
          </a:r>
          <a:r>
            <a:rPr lang="en-BZ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gọi</a:t>
          </a:r>
          <a:r>
            <a:rPr lang="en-BZ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của</a:t>
          </a:r>
          <a:r>
            <a:rPr lang="en-BZ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cuộc</a:t>
          </a:r>
          <a:r>
            <a:rPr lang="en-BZ" sz="3600" b="1" kern="12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sống</a:t>
          </a:r>
          <a:endParaRPr lang="en-BZ" sz="3600" b="1" kern="1200" dirty="0">
            <a:solidFill>
              <a:schemeClr val="tx1"/>
            </a:solidFill>
            <a:latin typeface="Cambria" panose="02040503050406030204" pitchFamily="18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63327" y="3652414"/>
        <a:ext cx="4794601" cy="11706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CADA38-430A-406F-B359-A9170BA959B6}">
      <dsp:nvSpPr>
        <dsp:cNvPr id="0" name=""/>
        <dsp:cNvSpPr/>
      </dsp:nvSpPr>
      <dsp:spPr>
        <a:xfrm>
          <a:off x="0" y="1643"/>
          <a:ext cx="5669170" cy="33649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460" tIns="251460" rIns="251460" bIns="251460" numCol="1" spcCol="1270" anchor="ctr" anchorCtr="0">
          <a:noAutofit/>
        </a:bodyPr>
        <a:lstStyle/>
        <a:p>
          <a:pPr lvl="0" algn="ctr" defTabSz="29337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BZ" sz="6600" b="1" kern="1200" dirty="0" err="1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Nhóm</a:t>
          </a:r>
          <a:r>
            <a:rPr lang="en-BZ" sz="6600" b="1" kern="1200" dirty="0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4: </a:t>
          </a:r>
          <a:r>
            <a:rPr lang="en-BZ" sz="6600" b="1" kern="1200" dirty="0" err="1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Trước</a:t>
          </a:r>
          <a:r>
            <a:rPr lang="en-BZ" sz="6600" b="1" kern="1200" dirty="0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6600" b="1" kern="1200" dirty="0" err="1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lời</a:t>
          </a:r>
          <a:r>
            <a:rPr lang="en-BZ" sz="6600" b="1" kern="1200" dirty="0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6600" b="1" kern="1200" dirty="0" err="1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mời</a:t>
          </a:r>
          <a:r>
            <a:rPr lang="en-BZ" sz="6600" b="1" kern="1200" dirty="0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6600" b="1" kern="1200" dirty="0" err="1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gọi</a:t>
          </a:r>
          <a:r>
            <a:rPr lang="en-BZ" sz="6600" b="1" kern="1200" dirty="0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6600" b="1" kern="1200" dirty="0" err="1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em</a:t>
          </a:r>
          <a:r>
            <a:rPr lang="en-BZ" sz="6600" b="1" kern="1200" dirty="0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6600" b="1" kern="1200" dirty="0" err="1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bé</a:t>
          </a:r>
          <a:r>
            <a:rPr lang="en-BZ" sz="6600" b="1" kern="1200" dirty="0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6600" b="1" kern="1200" dirty="0" err="1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có</a:t>
          </a:r>
          <a:r>
            <a:rPr lang="en-BZ" sz="6600" b="1" kern="1200" dirty="0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6600" b="1" kern="1200" dirty="0" err="1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tâm</a:t>
          </a:r>
          <a:r>
            <a:rPr lang="en-BZ" sz="6600" b="1" kern="1200" dirty="0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6600" b="1" kern="1200" dirty="0" err="1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trạng</a:t>
          </a:r>
          <a:r>
            <a:rPr lang="en-BZ" sz="6600" b="1" kern="1200" dirty="0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6600" b="1" kern="1200" dirty="0" err="1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gì</a:t>
          </a:r>
          <a:r>
            <a:rPr lang="en-BZ" sz="6600" b="1" kern="1200" dirty="0"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rPr>
            <a:t>?</a:t>
          </a:r>
          <a:endParaRPr lang="en-BZ" sz="6600" kern="1200" dirty="0">
            <a:latin typeface="Cambria" panose="02040503050406030204" pitchFamily="18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98557" y="100200"/>
        <a:ext cx="5472056" cy="31678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28BB50-1B61-4851-ADED-938CC3AEE724}">
      <dsp:nvSpPr>
        <dsp:cNvPr id="0" name=""/>
        <dsp:cNvSpPr/>
      </dsp:nvSpPr>
      <dsp:spPr>
        <a:xfrm>
          <a:off x="0" y="73708"/>
          <a:ext cx="3849625" cy="1704690"/>
        </a:xfrm>
        <a:prstGeom prst="roundRect">
          <a:avLst/>
        </a:prstGeom>
        <a:solidFill>
          <a:srgbClr val="41555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err="1"/>
            <a:t>Câu</a:t>
          </a:r>
          <a:r>
            <a:rPr lang="en-US" sz="3100" b="1" kern="1200" dirty="0"/>
            <a:t> </a:t>
          </a:r>
          <a:r>
            <a:rPr lang="en-US" sz="3100" b="1" kern="1200" dirty="0" err="1"/>
            <a:t>hỏi</a:t>
          </a:r>
          <a:r>
            <a:rPr lang="en-US" sz="3100" b="1" kern="1200" dirty="0"/>
            <a:t> </a:t>
          </a:r>
          <a:r>
            <a:rPr lang="en-US" sz="3100" b="1" kern="1200" dirty="0" err="1"/>
            <a:t>tu</a:t>
          </a:r>
          <a:r>
            <a:rPr lang="en-US" sz="3100" b="1" kern="1200" dirty="0"/>
            <a:t> </a:t>
          </a:r>
          <a:r>
            <a:rPr lang="en-US" sz="3100" b="1" kern="1200" dirty="0" err="1"/>
            <a:t>từ</a:t>
          </a:r>
          <a:r>
            <a:rPr lang="en-US" sz="3100" b="1" kern="1200" dirty="0"/>
            <a:t>, </a:t>
          </a:r>
          <a:r>
            <a:rPr lang="en-US" sz="3100" b="1" kern="1200" dirty="0" err="1"/>
            <a:t>hình</a:t>
          </a:r>
          <a:r>
            <a:rPr lang="en-US" sz="3100" b="1" kern="1200" dirty="0"/>
            <a:t> </a:t>
          </a:r>
          <a:r>
            <a:rPr lang="en-US" sz="3100" b="1" kern="1200" dirty="0" err="1"/>
            <a:t>thức</a:t>
          </a:r>
          <a:r>
            <a:rPr lang="en-US" sz="3100" b="1" kern="1200" dirty="0"/>
            <a:t> </a:t>
          </a:r>
          <a:r>
            <a:rPr lang="en-US" sz="3100" b="1" kern="1200" dirty="0" err="1"/>
            <a:t>đối</a:t>
          </a:r>
          <a:r>
            <a:rPr lang="en-US" sz="3100" b="1" kern="1200" dirty="0"/>
            <a:t> </a:t>
          </a:r>
          <a:r>
            <a:rPr lang="en-US" sz="3100" b="1" kern="1200" dirty="0" err="1"/>
            <a:t>thoại</a:t>
          </a:r>
          <a:r>
            <a:rPr lang="en-US" sz="3100" b="1" kern="1200" dirty="0"/>
            <a:t> </a:t>
          </a:r>
          <a:r>
            <a:rPr lang="en-US" sz="3100" b="1" kern="1200" dirty="0" err="1"/>
            <a:t>lồng</a:t>
          </a:r>
          <a:r>
            <a:rPr lang="en-US" sz="3100" b="1" kern="1200" dirty="0"/>
            <a:t> </a:t>
          </a:r>
          <a:r>
            <a:rPr lang="en-US" sz="3100" b="1" kern="1200" dirty="0" err="1"/>
            <a:t>lời</a:t>
          </a:r>
          <a:r>
            <a:rPr lang="en-US" sz="3100" b="1" kern="1200" dirty="0"/>
            <a:t> </a:t>
          </a:r>
          <a:r>
            <a:rPr lang="en-US" sz="3100" b="1" kern="1200" dirty="0" err="1"/>
            <a:t>kể</a:t>
          </a:r>
          <a:r>
            <a:rPr lang="en-US" sz="3100" b="1" kern="1200" dirty="0"/>
            <a:t> </a:t>
          </a:r>
          <a:endParaRPr lang="vi-VN" sz="3100" kern="1200" dirty="0"/>
        </a:p>
      </dsp:txBody>
      <dsp:txXfrm>
        <a:off x="83216" y="156924"/>
        <a:ext cx="3683193" cy="1538258"/>
      </dsp:txXfrm>
    </dsp:sp>
    <dsp:sp modelId="{872510F7-8CB2-42FB-8A67-7B07B8CB9C41}">
      <dsp:nvSpPr>
        <dsp:cNvPr id="0" name=""/>
        <dsp:cNvSpPr/>
      </dsp:nvSpPr>
      <dsp:spPr>
        <a:xfrm>
          <a:off x="0" y="1867678"/>
          <a:ext cx="3849625" cy="1704690"/>
        </a:xfrm>
        <a:prstGeom prst="roundRect">
          <a:avLst/>
        </a:prstGeom>
        <a:solidFill>
          <a:srgbClr val="41555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err="1"/>
            <a:t>Tâm</a:t>
          </a:r>
          <a:r>
            <a:rPr lang="en-US" sz="3100" b="1" kern="1200" dirty="0"/>
            <a:t> </a:t>
          </a:r>
          <a:r>
            <a:rPr lang="en-US" sz="3100" b="1" kern="1200" dirty="0" err="1"/>
            <a:t>trạng</a:t>
          </a:r>
          <a:r>
            <a:rPr lang="en-US" sz="3100" b="1" kern="1200" dirty="0"/>
            <a:t> </a:t>
          </a:r>
          <a:r>
            <a:rPr lang="en-US" sz="3100" b="1" kern="1200" dirty="0" err="1"/>
            <a:t>băn</a:t>
          </a:r>
          <a:r>
            <a:rPr lang="en-US" sz="3100" b="1" kern="1200" dirty="0"/>
            <a:t> </a:t>
          </a:r>
          <a:r>
            <a:rPr lang="en-US" sz="3100" b="1" kern="1200" dirty="0" err="1"/>
            <a:t>khoăn</a:t>
          </a:r>
          <a:r>
            <a:rPr lang="en-US" sz="3100" b="1" kern="1200" dirty="0"/>
            <a:t>, do </a:t>
          </a:r>
          <a:r>
            <a:rPr lang="en-US" sz="3100" b="1" kern="1200" dirty="0" err="1"/>
            <a:t>dự</a:t>
          </a:r>
          <a:endParaRPr lang="vi-VN" sz="3100" kern="1200" dirty="0"/>
        </a:p>
      </dsp:txBody>
      <dsp:txXfrm>
        <a:off x="83216" y="1950894"/>
        <a:ext cx="3683193" cy="1538258"/>
      </dsp:txXfrm>
    </dsp:sp>
    <dsp:sp modelId="{6EB95609-9853-4A7D-BA25-3BC768CAA163}">
      <dsp:nvSpPr>
        <dsp:cNvPr id="0" name=""/>
        <dsp:cNvSpPr/>
      </dsp:nvSpPr>
      <dsp:spPr>
        <a:xfrm>
          <a:off x="0" y="3661649"/>
          <a:ext cx="3849625" cy="1704690"/>
        </a:xfrm>
        <a:prstGeom prst="roundRect">
          <a:avLst/>
        </a:prstGeom>
        <a:solidFill>
          <a:srgbClr val="41555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err="1"/>
            <a:t>Hàm</a:t>
          </a:r>
          <a:r>
            <a:rPr lang="en-US" sz="3100" b="1" kern="1200" dirty="0"/>
            <a:t> ý: </a:t>
          </a:r>
          <a:r>
            <a:rPr lang="en-US" sz="3100" b="1" kern="1200" dirty="0" err="1"/>
            <a:t>Từ</a:t>
          </a:r>
          <a:r>
            <a:rPr lang="en-US" sz="3100" b="1" kern="1200" dirty="0"/>
            <a:t> </a:t>
          </a:r>
          <a:r>
            <a:rPr lang="en-US" sz="3100" b="1" kern="1200" dirty="0" err="1"/>
            <a:t>chối</a:t>
          </a:r>
          <a:r>
            <a:rPr lang="en-US" sz="3100" b="1" kern="1200" dirty="0"/>
            <a:t> </a:t>
          </a:r>
          <a:r>
            <a:rPr lang="en-US" sz="3100" b="1" kern="1200" dirty="0" err="1"/>
            <a:t>lời</a:t>
          </a:r>
          <a:r>
            <a:rPr lang="en-US" sz="3100" b="1" kern="1200" dirty="0"/>
            <a:t> </a:t>
          </a:r>
          <a:r>
            <a:rPr lang="en-US" sz="3100" b="1" kern="1200" dirty="0" err="1"/>
            <a:t>mời</a:t>
          </a:r>
          <a:r>
            <a:rPr lang="en-US" sz="3100" b="1" kern="1200" dirty="0"/>
            <a:t> </a:t>
          </a:r>
          <a:r>
            <a:rPr lang="en-US" sz="3100" b="1" kern="1200" dirty="0" err="1"/>
            <a:t>gọi</a:t>
          </a:r>
          <a:r>
            <a:rPr lang="en-US" sz="3100" b="1" kern="1200" dirty="0"/>
            <a:t> </a:t>
          </a:r>
          <a:r>
            <a:rPr lang="en-US" sz="3100" b="1" kern="1200" dirty="0" err="1"/>
            <a:t>vì</a:t>
          </a:r>
          <a:r>
            <a:rPr lang="en-US" sz="3100" b="1" kern="1200" dirty="0"/>
            <a:t> </a:t>
          </a:r>
          <a:r>
            <a:rPr lang="en-US" sz="3100" b="1" kern="1200" dirty="0" err="1"/>
            <a:t>tình</a:t>
          </a:r>
          <a:r>
            <a:rPr lang="en-US" sz="3100" b="1" kern="1200" dirty="0"/>
            <a:t> </a:t>
          </a:r>
          <a:r>
            <a:rPr lang="en-US" sz="3100" b="1" kern="1200" dirty="0" err="1"/>
            <a:t>yêu</a:t>
          </a:r>
          <a:r>
            <a:rPr lang="en-US" sz="3100" b="1" kern="1200" dirty="0"/>
            <a:t> </a:t>
          </a:r>
          <a:r>
            <a:rPr lang="en-US" sz="3100" b="1" kern="1200" dirty="0" err="1"/>
            <a:t>với</a:t>
          </a:r>
          <a:r>
            <a:rPr lang="en-US" sz="3100" b="1" kern="1200" dirty="0"/>
            <a:t> </a:t>
          </a:r>
          <a:r>
            <a:rPr lang="en-US" sz="3100" b="1" kern="1200" dirty="0" err="1"/>
            <a:t>mẹ</a:t>
          </a:r>
          <a:endParaRPr lang="vi-VN" sz="3100" kern="1200" dirty="0"/>
        </a:p>
      </dsp:txBody>
      <dsp:txXfrm>
        <a:off x="83216" y="3744865"/>
        <a:ext cx="3683193" cy="15382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E2F3D5-2E3F-4934-A8AD-9A83586AE684}">
      <dsp:nvSpPr>
        <dsp:cNvPr id="0" name=""/>
        <dsp:cNvSpPr/>
      </dsp:nvSpPr>
      <dsp:spPr>
        <a:xfrm>
          <a:off x="0" y="0"/>
          <a:ext cx="7415296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B0AC2BE-6C46-46D8-8232-827C07C83A53}">
      <dsp:nvSpPr>
        <dsp:cNvPr id="0" name=""/>
        <dsp:cNvSpPr/>
      </dsp:nvSpPr>
      <dsp:spPr>
        <a:xfrm>
          <a:off x="0" y="0"/>
          <a:ext cx="7415296" cy="1056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2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Con: </a:t>
          </a:r>
          <a:r>
            <a:rPr lang="en-BZ" sz="32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là</a:t>
          </a:r>
          <a:r>
            <a:rPr lang="en-BZ" sz="32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mây</a:t>
          </a:r>
          <a:r>
            <a:rPr lang="en-BZ" sz="32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32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sóng</a:t>
          </a:r>
          <a:endParaRPr lang="en-BZ" sz="3200" b="1" kern="1200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0" y="0"/>
        <a:ext cx="7415296" cy="1056571"/>
      </dsp:txXfrm>
    </dsp:sp>
    <dsp:sp modelId="{5CF60B64-C57D-41DE-8769-7735C2A917CC}">
      <dsp:nvSpPr>
        <dsp:cNvPr id="0" name=""/>
        <dsp:cNvSpPr/>
      </dsp:nvSpPr>
      <dsp:spPr>
        <a:xfrm>
          <a:off x="0" y="1056571"/>
          <a:ext cx="7415296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4B957FE-86B4-4A5A-A98D-CCB69F52F4FB}">
      <dsp:nvSpPr>
        <dsp:cNvPr id="0" name=""/>
        <dsp:cNvSpPr/>
      </dsp:nvSpPr>
      <dsp:spPr>
        <a:xfrm>
          <a:off x="0" y="1056571"/>
          <a:ext cx="7415296" cy="1056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2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Mẹ</a:t>
          </a:r>
          <a:r>
            <a:rPr lang="en-BZ" sz="32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</a:t>
          </a:r>
          <a:r>
            <a:rPr lang="en-BZ" sz="32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trăng</a:t>
          </a:r>
          <a:r>
            <a:rPr lang="en-BZ" sz="32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32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bến</a:t>
          </a:r>
          <a:r>
            <a:rPr lang="en-BZ" sz="32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bờ</a:t>
          </a:r>
          <a:endParaRPr lang="en-BZ" sz="3200" b="1" kern="1200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0" y="1056571"/>
        <a:ext cx="7415296" cy="1056571"/>
      </dsp:txXfrm>
    </dsp:sp>
    <dsp:sp modelId="{70065F9D-DAE5-48F3-B836-8F4ED1D8926F}">
      <dsp:nvSpPr>
        <dsp:cNvPr id="0" name=""/>
        <dsp:cNvSpPr/>
      </dsp:nvSpPr>
      <dsp:spPr>
        <a:xfrm>
          <a:off x="0" y="2113142"/>
          <a:ext cx="7415296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7D19B76-3082-43AB-9F9B-DA62356910FB}">
      <dsp:nvSpPr>
        <dsp:cNvPr id="0" name=""/>
        <dsp:cNvSpPr/>
      </dsp:nvSpPr>
      <dsp:spPr>
        <a:xfrm>
          <a:off x="0" y="2113142"/>
          <a:ext cx="7415296" cy="1056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2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Tay con </a:t>
          </a:r>
          <a:r>
            <a:rPr lang="en-BZ" sz="32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ôm</a:t>
          </a:r>
          <a:r>
            <a:rPr lang="en-BZ" sz="32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mẹ</a:t>
          </a:r>
          <a:r>
            <a:rPr lang="en-BZ" sz="32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32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mái</a:t>
          </a:r>
          <a:r>
            <a:rPr lang="en-BZ" sz="32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nhà</a:t>
          </a:r>
          <a:r>
            <a:rPr lang="en-BZ" sz="32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là</a:t>
          </a:r>
          <a:r>
            <a:rPr lang="en-BZ" sz="32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bầu</a:t>
          </a:r>
          <a:r>
            <a:rPr lang="en-BZ" sz="32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trời</a:t>
          </a:r>
          <a:endParaRPr lang="en-BZ" sz="3200" b="1" kern="1200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0" y="2113142"/>
        <a:ext cx="7415296" cy="1056571"/>
      </dsp:txXfrm>
    </dsp:sp>
    <dsp:sp modelId="{3A9AEB7C-773C-4BC4-A27A-0616280178AD}">
      <dsp:nvSpPr>
        <dsp:cNvPr id="0" name=""/>
        <dsp:cNvSpPr/>
      </dsp:nvSpPr>
      <dsp:spPr>
        <a:xfrm>
          <a:off x="0" y="3169713"/>
          <a:ext cx="7415296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17E6B7C-B466-42A1-AAC9-B6A221AEB628}">
      <dsp:nvSpPr>
        <dsp:cNvPr id="0" name=""/>
        <dsp:cNvSpPr/>
      </dsp:nvSpPr>
      <dsp:spPr>
        <a:xfrm>
          <a:off x="0" y="3169713"/>
          <a:ext cx="7415296" cy="1056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2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Con </a:t>
          </a:r>
          <a:r>
            <a:rPr lang="en-BZ" sz="32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lăn</a:t>
          </a:r>
          <a:r>
            <a:rPr lang="en-BZ" sz="32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mãi</a:t>
          </a:r>
          <a:r>
            <a:rPr lang="en-BZ" sz="32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vào</a:t>
          </a:r>
          <a:r>
            <a:rPr lang="en-BZ" sz="32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lòng</a:t>
          </a:r>
          <a:r>
            <a:rPr lang="en-BZ" sz="32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mẹ</a:t>
          </a:r>
          <a:r>
            <a:rPr lang="en-BZ" sz="32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32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không</a:t>
          </a:r>
          <a:r>
            <a:rPr lang="en-BZ" sz="32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ai </a:t>
          </a:r>
          <a:r>
            <a:rPr lang="en-BZ" sz="32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biết</a:t>
          </a:r>
          <a:r>
            <a:rPr lang="en-BZ" sz="32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mẹ</a:t>
          </a:r>
          <a:r>
            <a:rPr lang="en-BZ" sz="32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con </a:t>
          </a:r>
          <a:r>
            <a:rPr lang="en-BZ" sz="32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mình</a:t>
          </a:r>
          <a:r>
            <a:rPr lang="en-BZ" sz="32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ở </a:t>
          </a:r>
          <a:r>
            <a:rPr lang="en-BZ" sz="32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đâu</a:t>
          </a:r>
          <a:r>
            <a:rPr lang="en-BZ" sz="32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…</a:t>
          </a:r>
        </a:p>
      </dsp:txBody>
      <dsp:txXfrm>
        <a:off x="0" y="3169713"/>
        <a:ext cx="7415296" cy="105657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29D4A-C8F4-4E4B-AB80-F0DEA7CB2015}">
      <dsp:nvSpPr>
        <dsp:cNvPr id="0" name=""/>
        <dsp:cNvSpPr/>
      </dsp:nvSpPr>
      <dsp:spPr>
        <a:xfrm>
          <a:off x="0" y="2799"/>
          <a:ext cx="3776662" cy="1041248"/>
        </a:xfrm>
        <a:prstGeom prst="roundRect">
          <a:avLst>
            <a:gd name="adj" fmla="val 10000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Quan </a:t>
          </a:r>
          <a:r>
            <a:rPr lang="en-BZ" sz="2800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hệ</a:t>
          </a:r>
          <a:r>
            <a:rPr lang="en-BZ" sz="2800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từ</a:t>
          </a:r>
          <a:r>
            <a:rPr lang="en-BZ" sz="2800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</a:t>
          </a:r>
          <a:r>
            <a:rPr lang="en-BZ" sz="2800" i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nhưng</a:t>
          </a:r>
          <a:endParaRPr lang="en-BZ" sz="2800" i="1" kern="1200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30497" y="33296"/>
        <a:ext cx="3715668" cy="980254"/>
      </dsp:txXfrm>
    </dsp:sp>
    <dsp:sp modelId="{F9D016F7-060B-4683-8DF1-C94C54979532}">
      <dsp:nvSpPr>
        <dsp:cNvPr id="0" name=""/>
        <dsp:cNvSpPr/>
      </dsp:nvSpPr>
      <dsp:spPr>
        <a:xfrm rot="5400000">
          <a:off x="1693096" y="1070078"/>
          <a:ext cx="390468" cy="468561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000" kern="120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 rot="-5400000">
        <a:off x="1747762" y="1109124"/>
        <a:ext cx="281137" cy="273328"/>
      </dsp:txXfrm>
    </dsp:sp>
    <dsp:sp modelId="{93E2C28F-A6B3-4A07-8562-C8580FF22C5A}">
      <dsp:nvSpPr>
        <dsp:cNvPr id="0" name=""/>
        <dsp:cNvSpPr/>
      </dsp:nvSpPr>
      <dsp:spPr>
        <a:xfrm>
          <a:off x="0" y="1564671"/>
          <a:ext cx="3776662" cy="1041248"/>
        </a:xfrm>
        <a:prstGeom prst="roundRect">
          <a:avLst>
            <a:gd name="adj" fmla="val 10000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400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Lời</a:t>
          </a:r>
          <a:r>
            <a:rPr lang="en-BZ" sz="2400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400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khẳng</a:t>
          </a:r>
          <a:r>
            <a:rPr lang="en-BZ" sz="2400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400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định</a:t>
          </a:r>
          <a:r>
            <a:rPr lang="en-BZ" sz="2400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</a:t>
          </a:r>
          <a:r>
            <a:rPr lang="en-BZ" sz="2400" i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hay </a:t>
          </a:r>
          <a:r>
            <a:rPr lang="en-BZ" sz="2400" i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hơn</a:t>
          </a:r>
          <a:r>
            <a:rPr lang="en-BZ" sz="2400" i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2400" i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thú</a:t>
          </a:r>
          <a:r>
            <a:rPr lang="en-BZ" sz="2400" i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400" i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vị</a:t>
          </a:r>
          <a:r>
            <a:rPr lang="en-BZ" sz="2400" i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400" i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hơn</a:t>
          </a:r>
          <a:endParaRPr lang="en-BZ" sz="2400" i="1" kern="1200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30497" y="1595168"/>
        <a:ext cx="3715668" cy="980254"/>
      </dsp:txXfrm>
    </dsp:sp>
    <dsp:sp modelId="{520D4179-5A97-40E4-A0FA-3258E55114CC}">
      <dsp:nvSpPr>
        <dsp:cNvPr id="0" name=""/>
        <dsp:cNvSpPr/>
      </dsp:nvSpPr>
      <dsp:spPr>
        <a:xfrm rot="5400000">
          <a:off x="1693096" y="2631950"/>
          <a:ext cx="390468" cy="468561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000" kern="120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 rot="-5400000">
        <a:off x="1747762" y="2670996"/>
        <a:ext cx="281137" cy="273328"/>
      </dsp:txXfrm>
    </dsp:sp>
    <dsp:sp modelId="{A8C64B5A-8461-4AF3-99D5-DF76F90F581C}">
      <dsp:nvSpPr>
        <dsp:cNvPr id="0" name=""/>
        <dsp:cNvSpPr/>
      </dsp:nvSpPr>
      <dsp:spPr>
        <a:xfrm>
          <a:off x="0" y="3126543"/>
          <a:ext cx="3776662" cy="1041248"/>
        </a:xfrm>
        <a:prstGeom prst="roundRect">
          <a:avLst>
            <a:gd name="adj" fmla="val 10000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Liên</a:t>
          </a:r>
          <a:r>
            <a:rPr lang="en-BZ" sz="2800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tưởng</a:t>
          </a:r>
          <a:r>
            <a:rPr lang="en-BZ" sz="2800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2800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tưởng</a:t>
          </a:r>
          <a:r>
            <a:rPr lang="en-BZ" sz="2800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tượng</a:t>
          </a:r>
          <a:r>
            <a:rPr lang="en-BZ" sz="2800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</a:p>
      </dsp:txBody>
      <dsp:txXfrm>
        <a:off x="30497" y="3157040"/>
        <a:ext cx="3715668" cy="980254"/>
      </dsp:txXfrm>
    </dsp:sp>
    <dsp:sp modelId="{A8EEB24F-4931-4D5E-9333-D8ED616F2F1B}">
      <dsp:nvSpPr>
        <dsp:cNvPr id="0" name=""/>
        <dsp:cNvSpPr/>
      </dsp:nvSpPr>
      <dsp:spPr>
        <a:xfrm rot="5400000">
          <a:off x="1693096" y="4193822"/>
          <a:ext cx="390468" cy="468561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1900" kern="1200"/>
        </a:p>
      </dsp:txBody>
      <dsp:txXfrm rot="-5400000">
        <a:off x="1747762" y="4232868"/>
        <a:ext cx="281137" cy="273328"/>
      </dsp:txXfrm>
    </dsp:sp>
    <dsp:sp modelId="{95AD4681-F65D-4408-8DB8-145E5C26F551}">
      <dsp:nvSpPr>
        <dsp:cNvPr id="0" name=""/>
        <dsp:cNvSpPr/>
      </dsp:nvSpPr>
      <dsp:spPr>
        <a:xfrm>
          <a:off x="0" y="4688415"/>
          <a:ext cx="3776662" cy="1041248"/>
        </a:xfrm>
        <a:prstGeom prst="roundRect">
          <a:avLst>
            <a:gd name="adj" fmla="val 10000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Điệp</a:t>
          </a:r>
          <a:r>
            <a:rPr lang="en-BZ" sz="2800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từ</a:t>
          </a:r>
          <a:r>
            <a:rPr lang="en-BZ" sz="2800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2800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điệp</a:t>
          </a:r>
          <a:r>
            <a:rPr lang="en-BZ" sz="2800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cấu</a:t>
          </a:r>
          <a:r>
            <a:rPr lang="en-BZ" sz="2800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trúc</a:t>
          </a:r>
          <a:endParaRPr lang="en-BZ" sz="2800" kern="1200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30497" y="4718912"/>
        <a:ext cx="3715668" cy="98025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9489D1-051D-4A50-9275-13C0B25F5F8B}">
      <dsp:nvSpPr>
        <dsp:cNvPr id="0" name=""/>
        <dsp:cNvSpPr/>
      </dsp:nvSpPr>
      <dsp:spPr>
        <a:xfrm>
          <a:off x="2509135" y="1900721"/>
          <a:ext cx="5460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016" y="45720"/>
              </a:lnTo>
            </a:path>
          </a:pathLst>
        </a:custGeom>
        <a:noFill/>
        <a:ln w="38100" cap="flat" cmpd="sng" algn="ctr">
          <a:solidFill>
            <a:srgbClr val="7D5743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500" kern="1200"/>
        </a:p>
      </dsp:txBody>
      <dsp:txXfrm>
        <a:off x="2767728" y="1943555"/>
        <a:ext cx="28830" cy="5771"/>
      </dsp:txXfrm>
    </dsp:sp>
    <dsp:sp modelId="{3061BCA8-873B-48DB-9A5B-28047EFA61A1}">
      <dsp:nvSpPr>
        <dsp:cNvPr id="0" name=""/>
        <dsp:cNvSpPr/>
      </dsp:nvSpPr>
      <dsp:spPr>
        <a:xfrm>
          <a:off x="3907" y="612171"/>
          <a:ext cx="2507027" cy="2668540"/>
        </a:xfrm>
        <a:prstGeom prst="rect">
          <a:avLst/>
        </a:prstGeom>
        <a:solidFill>
          <a:srgbClr val="7D574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Tự</a:t>
          </a:r>
          <a:r>
            <a:rPr lang="en-BZ" sz="2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sáng</a:t>
          </a:r>
          <a:r>
            <a:rPr lang="en-BZ" sz="2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tạo</a:t>
          </a:r>
          <a:r>
            <a:rPr lang="en-BZ" sz="2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hóa</a:t>
          </a:r>
          <a:r>
            <a:rPr lang="en-BZ" sz="2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thân</a:t>
          </a:r>
          <a:endParaRPr lang="en-BZ" sz="2800" b="1" kern="1200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3907" y="612171"/>
        <a:ext cx="2507027" cy="2668540"/>
      </dsp:txXfrm>
    </dsp:sp>
    <dsp:sp modelId="{BF5FBB5A-713B-4A49-A656-876E8558B1E7}">
      <dsp:nvSpPr>
        <dsp:cNvPr id="0" name=""/>
        <dsp:cNvSpPr/>
      </dsp:nvSpPr>
      <dsp:spPr>
        <a:xfrm>
          <a:off x="1257421" y="3278911"/>
          <a:ext cx="3083643" cy="546016"/>
        </a:xfrm>
        <a:custGeom>
          <a:avLst/>
          <a:gdLst/>
          <a:ahLst/>
          <a:cxnLst/>
          <a:rect l="0" t="0" r="0" b="0"/>
          <a:pathLst>
            <a:path>
              <a:moveTo>
                <a:pt x="3083643" y="0"/>
              </a:moveTo>
              <a:lnTo>
                <a:pt x="3083643" y="290108"/>
              </a:lnTo>
              <a:lnTo>
                <a:pt x="0" y="290108"/>
              </a:lnTo>
              <a:lnTo>
                <a:pt x="0" y="546016"/>
              </a:lnTo>
            </a:path>
          </a:pathLst>
        </a:custGeom>
        <a:noFill/>
        <a:ln w="38100" cap="flat" cmpd="sng" algn="ctr">
          <a:solidFill>
            <a:srgbClr val="7D5743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500" kern="1200"/>
        </a:p>
      </dsp:txBody>
      <dsp:txXfrm>
        <a:off x="2720816" y="3549034"/>
        <a:ext cx="156854" cy="5771"/>
      </dsp:txXfrm>
    </dsp:sp>
    <dsp:sp modelId="{B249F275-1EB2-4C11-9B9B-848269B0F095}">
      <dsp:nvSpPr>
        <dsp:cNvPr id="0" name=""/>
        <dsp:cNvSpPr/>
      </dsp:nvSpPr>
      <dsp:spPr>
        <a:xfrm>
          <a:off x="3087551" y="612171"/>
          <a:ext cx="2507027" cy="2668540"/>
        </a:xfrm>
        <a:prstGeom prst="rect">
          <a:avLst/>
        </a:prstGeom>
        <a:solidFill>
          <a:srgbClr val="7D574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Hình</a:t>
          </a:r>
          <a:r>
            <a:rPr lang="en-BZ" sz="2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ảnh</a:t>
          </a:r>
          <a:r>
            <a:rPr lang="en-BZ" sz="2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thiên</a:t>
          </a:r>
          <a:r>
            <a:rPr lang="en-BZ" sz="2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nhiên</a:t>
          </a:r>
          <a:r>
            <a:rPr lang="en-BZ" sz="2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 </a:t>
          </a:r>
          <a:r>
            <a:rPr lang="en-BZ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gần</a:t>
          </a:r>
          <a:r>
            <a:rPr lang="en-BZ" sz="2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gũi</a:t>
          </a:r>
          <a:r>
            <a:rPr lang="en-BZ" sz="2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kì</a:t>
          </a:r>
          <a:r>
            <a:rPr lang="en-BZ" sz="2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vĩ</a:t>
          </a:r>
          <a:endParaRPr lang="en-BZ" sz="2800" b="1" kern="1200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3087551" y="612171"/>
        <a:ext cx="2507027" cy="2668540"/>
      </dsp:txXfrm>
    </dsp:sp>
    <dsp:sp modelId="{3766DF63-C288-4D0C-B9A5-D0552F6263D7}">
      <dsp:nvSpPr>
        <dsp:cNvPr id="0" name=""/>
        <dsp:cNvSpPr/>
      </dsp:nvSpPr>
      <dsp:spPr>
        <a:xfrm>
          <a:off x="2509135" y="5005858"/>
          <a:ext cx="5460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016" y="45720"/>
              </a:lnTo>
            </a:path>
          </a:pathLst>
        </a:custGeom>
        <a:noFill/>
        <a:ln w="38100" cap="flat" cmpd="sng" algn="ctr">
          <a:solidFill>
            <a:srgbClr val="7D5743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500" kern="1200"/>
        </a:p>
      </dsp:txBody>
      <dsp:txXfrm>
        <a:off x="2767728" y="5048692"/>
        <a:ext cx="28830" cy="5771"/>
      </dsp:txXfrm>
    </dsp:sp>
    <dsp:sp modelId="{971EE6D8-1B67-4455-AD87-027B14D7ED5B}">
      <dsp:nvSpPr>
        <dsp:cNvPr id="0" name=""/>
        <dsp:cNvSpPr/>
      </dsp:nvSpPr>
      <dsp:spPr>
        <a:xfrm>
          <a:off x="3907" y="3857328"/>
          <a:ext cx="2507027" cy="2388500"/>
        </a:xfrm>
        <a:prstGeom prst="rect">
          <a:avLst/>
        </a:prstGeom>
        <a:solidFill>
          <a:srgbClr val="7D574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Trò</a:t>
          </a:r>
          <a:r>
            <a:rPr lang="en-BZ" sz="2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chơi</a:t>
          </a:r>
          <a:r>
            <a:rPr lang="en-BZ" sz="2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hấp</a:t>
          </a:r>
          <a:r>
            <a:rPr lang="en-BZ" sz="2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dẫn</a:t>
          </a:r>
          <a:r>
            <a:rPr lang="en-BZ" sz="2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thú</a:t>
          </a:r>
          <a:r>
            <a:rPr lang="en-BZ" sz="2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vị</a:t>
          </a:r>
          <a:r>
            <a:rPr lang="en-BZ" sz="2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thỏa</a:t>
          </a:r>
          <a:r>
            <a:rPr lang="en-BZ" sz="2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ước</a:t>
          </a:r>
          <a:r>
            <a:rPr lang="en-BZ" sz="2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mong</a:t>
          </a:r>
        </a:p>
      </dsp:txBody>
      <dsp:txXfrm>
        <a:off x="3907" y="3857328"/>
        <a:ext cx="2507027" cy="2388500"/>
      </dsp:txXfrm>
    </dsp:sp>
    <dsp:sp modelId="{A86373E5-19D2-4859-8C85-E0EEFD9E280A}">
      <dsp:nvSpPr>
        <dsp:cNvPr id="0" name=""/>
        <dsp:cNvSpPr/>
      </dsp:nvSpPr>
      <dsp:spPr>
        <a:xfrm>
          <a:off x="3087551" y="3857328"/>
          <a:ext cx="2507027" cy="2388500"/>
        </a:xfrm>
        <a:prstGeom prst="rect">
          <a:avLst/>
        </a:prstGeom>
        <a:solidFill>
          <a:srgbClr val="7D574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Hình</a:t>
          </a:r>
          <a:r>
            <a:rPr lang="en-BZ" sz="2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ảnh</a:t>
          </a:r>
          <a:r>
            <a:rPr lang="en-BZ" sz="2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mẹ</a:t>
          </a:r>
          <a:r>
            <a:rPr lang="en-BZ" sz="2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con </a:t>
          </a:r>
          <a:r>
            <a:rPr lang="en-BZ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quấn</a:t>
          </a:r>
          <a:r>
            <a:rPr lang="en-BZ" sz="2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quýt</a:t>
          </a:r>
          <a:endParaRPr lang="en-BZ" sz="2800" b="1" kern="1200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3087551" y="3857328"/>
        <a:ext cx="2507027" cy="23885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F6C7F-4420-42F5-B97B-DD9BF7E5F788}">
      <dsp:nvSpPr>
        <dsp:cNvPr id="0" name=""/>
        <dsp:cNvSpPr/>
      </dsp:nvSpPr>
      <dsp:spPr>
        <a:xfrm>
          <a:off x="0" y="0"/>
          <a:ext cx="5799909" cy="1470365"/>
        </a:xfrm>
        <a:prstGeom prst="roundRect">
          <a:avLst>
            <a:gd name="adj" fmla="val 10000"/>
          </a:avLst>
        </a:prstGeom>
        <a:solidFill>
          <a:srgbClr val="D7717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2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Tâm</a:t>
          </a:r>
          <a:r>
            <a:rPr lang="en-BZ" sz="3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hồn</a:t>
          </a:r>
          <a:r>
            <a:rPr lang="en-BZ" sz="3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ngây</a:t>
          </a:r>
          <a:r>
            <a:rPr lang="en-BZ" sz="3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thơ</a:t>
          </a:r>
          <a:r>
            <a:rPr lang="en-BZ" sz="3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32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hồn</a:t>
          </a:r>
          <a:r>
            <a:rPr lang="en-BZ" sz="3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nhiên</a:t>
          </a:r>
          <a:r>
            <a:rPr lang="en-BZ" sz="3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32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trong</a:t>
          </a:r>
          <a:r>
            <a:rPr lang="en-BZ" sz="3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sáng</a:t>
          </a:r>
          <a:endParaRPr lang="en-BZ" sz="32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43066" y="43066"/>
        <a:ext cx="5713777" cy="1384233"/>
      </dsp:txXfrm>
    </dsp:sp>
    <dsp:sp modelId="{5091E2BF-DBAB-4425-BBDF-CBE09931FEF0}">
      <dsp:nvSpPr>
        <dsp:cNvPr id="0" name=""/>
        <dsp:cNvSpPr/>
      </dsp:nvSpPr>
      <dsp:spPr>
        <a:xfrm rot="5400000">
          <a:off x="2624261" y="1507124"/>
          <a:ext cx="551386" cy="661664"/>
        </a:xfrm>
        <a:prstGeom prst="rightArrow">
          <a:avLst>
            <a:gd name="adj1" fmla="val 60000"/>
            <a:gd name="adj2" fmla="val 50000"/>
          </a:avLst>
        </a:prstGeom>
        <a:solidFill>
          <a:srgbClr val="BC1F4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800" b="1" kern="1200">
            <a:solidFill>
              <a:schemeClr val="tx1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 rot="-5400000">
        <a:off x="2701455" y="1562263"/>
        <a:ext cx="396998" cy="385970"/>
      </dsp:txXfrm>
    </dsp:sp>
    <dsp:sp modelId="{BB37D2E1-E168-4420-B9AD-8ED785392A10}">
      <dsp:nvSpPr>
        <dsp:cNvPr id="0" name=""/>
        <dsp:cNvSpPr/>
      </dsp:nvSpPr>
      <dsp:spPr>
        <a:xfrm>
          <a:off x="0" y="2205547"/>
          <a:ext cx="5799909" cy="1470365"/>
        </a:xfrm>
        <a:prstGeom prst="roundRect">
          <a:avLst>
            <a:gd name="adj" fmla="val 10000"/>
          </a:avLst>
        </a:prstGeom>
        <a:solidFill>
          <a:srgbClr val="D7717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2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Thông</a:t>
          </a:r>
          <a:r>
            <a:rPr lang="en-BZ" sz="3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minh</a:t>
          </a:r>
          <a:r>
            <a:rPr lang="en-BZ" sz="3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32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sáng</a:t>
          </a:r>
          <a:r>
            <a:rPr lang="en-BZ" sz="3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tạo</a:t>
          </a:r>
          <a:endParaRPr lang="en-BZ" sz="32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43066" y="2248613"/>
        <a:ext cx="5713777" cy="1384233"/>
      </dsp:txXfrm>
    </dsp:sp>
    <dsp:sp modelId="{142232A8-B5BD-4BE4-BD2D-1FD496AEB6D4}">
      <dsp:nvSpPr>
        <dsp:cNvPr id="0" name=""/>
        <dsp:cNvSpPr/>
      </dsp:nvSpPr>
      <dsp:spPr>
        <a:xfrm rot="5400000">
          <a:off x="2624261" y="3712671"/>
          <a:ext cx="551386" cy="661664"/>
        </a:xfrm>
        <a:prstGeom prst="rightArrow">
          <a:avLst>
            <a:gd name="adj1" fmla="val 60000"/>
            <a:gd name="adj2" fmla="val 50000"/>
          </a:avLst>
        </a:prstGeom>
        <a:solidFill>
          <a:srgbClr val="BC1F4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800" b="1" kern="1200">
            <a:solidFill>
              <a:schemeClr val="tx1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 rot="-5400000">
        <a:off x="2701455" y="3767810"/>
        <a:ext cx="396998" cy="385970"/>
      </dsp:txXfrm>
    </dsp:sp>
    <dsp:sp modelId="{58E3AB22-3AB9-4205-A0DB-D6A9E91F3A7C}">
      <dsp:nvSpPr>
        <dsp:cNvPr id="0" name=""/>
        <dsp:cNvSpPr/>
      </dsp:nvSpPr>
      <dsp:spPr>
        <a:xfrm>
          <a:off x="0" y="4411095"/>
          <a:ext cx="5799909" cy="1470365"/>
        </a:xfrm>
        <a:prstGeom prst="roundRect">
          <a:avLst>
            <a:gd name="adj" fmla="val 10000"/>
          </a:avLst>
        </a:prstGeom>
        <a:solidFill>
          <a:srgbClr val="D7717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2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Tình</a:t>
          </a:r>
          <a:r>
            <a:rPr lang="en-BZ" sz="3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yêu</a:t>
          </a:r>
          <a:r>
            <a:rPr lang="en-BZ" sz="3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thương</a:t>
          </a:r>
          <a:r>
            <a:rPr lang="en-BZ" sz="3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mẹ</a:t>
          </a:r>
          <a:r>
            <a:rPr lang="en-BZ" sz="3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sâu</a:t>
          </a:r>
          <a:r>
            <a:rPr lang="en-BZ" sz="3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sắc</a:t>
          </a:r>
          <a:r>
            <a:rPr lang="en-BZ" sz="3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BZ" sz="32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mãnh</a:t>
          </a:r>
          <a:r>
            <a:rPr lang="en-BZ" sz="3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BZ" sz="32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liệt</a:t>
          </a:r>
          <a:endParaRPr lang="en-BZ" sz="32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43066" y="4454161"/>
        <a:ext cx="5713777" cy="13842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28C9F-DF64-EA40-91FB-EA59CEAABF77}" type="datetimeFigureOut">
              <a:rPr lang="x-none" smtClean="0"/>
              <a:t>10/30/2022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C501E-EB5A-EB46-8736-53CAADB5823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45565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f6e05ed7f3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8" name="Google Shape;1228;gf6e05ed7f3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Google Shape;2025;gf6e05ed7f3_0_2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6" name="Google Shape;2026;gf6e05ed7f3_0_2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0" name="Google Shape;93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71" name="Google Shape;93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0" name="Google Shape;93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71" name="Google Shape;93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8902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a2764d995e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a2764d995e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CE5622E-5762-4C4A-ADBC-B18F46C7B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C4F2730B-2FAD-4C15-8290-5ADF4D4294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57253A2-5919-402A-B263-B78D787CB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951E4-506C-4B1B-A12C-1F72B8692CA8}" type="datetimeFigureOut">
              <a:rPr lang="en-BZ" smtClean="0"/>
              <a:t>30/10/2022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3B5E184-732B-45F4-BA02-AB25AE0B3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E0012A2D-1725-4038-8869-7275D2BF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D760-DCFA-4B3D-BDFA-7F820638CE65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710244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5120E2B-D555-4BA1-8B11-5E23D3B03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80C08377-D711-427F-B103-0CB1549D6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48B9108F-4801-44E3-ADBD-3DE5E5FAC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951E4-506C-4B1B-A12C-1F72B8692CA8}" type="datetimeFigureOut">
              <a:rPr lang="en-BZ" smtClean="0"/>
              <a:t>30/10/2022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AA6CA58B-5D67-4942-B1D3-92F56BB25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CFE43267-06D9-4566-8A6D-C79AC79AD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D760-DCFA-4B3D-BDFA-7F820638CE65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761668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7DB1B50F-4780-4B49-BC25-01D321D0A2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653DF1F5-D1B4-4D1A-B88F-D5A7E4169B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0DC4A5E-9A22-4993-BBC1-48846F124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951E4-506C-4B1B-A12C-1F72B8692CA8}" type="datetimeFigureOut">
              <a:rPr lang="en-BZ" smtClean="0"/>
              <a:t>30/10/2022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47A229E7-4ED2-42B7-9C74-51311204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0654CE92-4730-4C3D-9761-31F6037D6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D760-DCFA-4B3D-BDFA-7F820638CE65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058163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oogle Shape;169;p18"/>
          <p:cNvGrpSpPr/>
          <p:nvPr/>
        </p:nvGrpSpPr>
        <p:grpSpPr>
          <a:xfrm>
            <a:off x="-266963" y="-736551"/>
            <a:ext cx="13571597" cy="10884016"/>
            <a:chOff x="-200222" y="-552413"/>
            <a:chExt cx="10178698" cy="8163012"/>
          </a:xfrm>
        </p:grpSpPr>
        <p:pic>
          <p:nvPicPr>
            <p:cNvPr id="170" name="Google Shape;170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6610926" y="93263"/>
              <a:ext cx="4013225" cy="2721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200222" y="3899125"/>
              <a:ext cx="5983825" cy="3711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0">
              <a:off x="7278787" y="3396688"/>
              <a:ext cx="2216575" cy="15138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3" name="Google Shape;173;p18"/>
          <p:cNvSpPr txBox="1">
            <a:spLocks noGrp="1"/>
          </p:cNvSpPr>
          <p:nvPr>
            <p:ph type="title"/>
          </p:nvPr>
        </p:nvSpPr>
        <p:spPr>
          <a:xfrm>
            <a:off x="2948000" y="1568800"/>
            <a:ext cx="6296000" cy="20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12001" b="0"/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1"/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1"/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1"/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1"/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1"/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1"/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1"/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1"/>
            </a:lvl9pPr>
          </a:lstStyle>
          <a:p>
            <a:endParaRPr/>
          </a:p>
        </p:txBody>
      </p:sp>
      <p:sp>
        <p:nvSpPr>
          <p:cNvPr id="174" name="Google Shape;174;p18"/>
          <p:cNvSpPr txBox="1">
            <a:spLocks noGrp="1"/>
          </p:cNvSpPr>
          <p:nvPr>
            <p:ph type="subTitle" idx="1"/>
          </p:nvPr>
        </p:nvSpPr>
        <p:spPr>
          <a:xfrm>
            <a:off x="3318500" y="3464800"/>
            <a:ext cx="5555200" cy="1214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2475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17"/>
          <p:cNvGrpSpPr/>
          <p:nvPr/>
        </p:nvGrpSpPr>
        <p:grpSpPr>
          <a:xfrm>
            <a:off x="-1707823" y="-1878400"/>
            <a:ext cx="15205353" cy="9260955"/>
            <a:chOff x="-1280868" y="-1408800"/>
            <a:chExt cx="11404015" cy="6945716"/>
          </a:xfrm>
        </p:grpSpPr>
        <p:pic>
          <p:nvPicPr>
            <p:cNvPr id="151" name="Google Shape;151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260605" y="-1408800"/>
              <a:ext cx="2913825" cy="261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-1982131" y="1146300"/>
              <a:ext cx="3693299" cy="2290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0" flipH="1">
              <a:off x="7662083" y="3075853"/>
              <a:ext cx="2932925" cy="19892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17"/>
            <p:cNvPicPr preferRelativeResize="0"/>
            <p:nvPr/>
          </p:nvPicPr>
          <p:blipFill rotWithShape="1">
            <a:blip r:embed="rId5">
              <a:alphaModFix/>
            </a:blip>
            <a:srcRect t="19259" b="31254"/>
            <a:stretch/>
          </p:blipFill>
          <p:spPr>
            <a:xfrm rot="-3690879">
              <a:off x="7755881" y="1413760"/>
              <a:ext cx="1694962" cy="9124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5" name="Google Shape;155;p17"/>
          <p:cNvSpPr txBox="1">
            <a:spLocks noGrp="1"/>
          </p:cNvSpPr>
          <p:nvPr>
            <p:ph type="title"/>
          </p:nvPr>
        </p:nvSpPr>
        <p:spPr>
          <a:xfrm>
            <a:off x="952233" y="593367"/>
            <a:ext cx="102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7"/>
          <p:cNvSpPr txBox="1">
            <a:spLocks noGrp="1"/>
          </p:cNvSpPr>
          <p:nvPr>
            <p:ph type="title" idx="2"/>
          </p:nvPr>
        </p:nvSpPr>
        <p:spPr>
          <a:xfrm>
            <a:off x="1405184" y="2317633"/>
            <a:ext cx="2808000" cy="5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533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57" name="Google Shape;157;p17"/>
          <p:cNvSpPr txBox="1">
            <a:spLocks noGrp="1"/>
          </p:cNvSpPr>
          <p:nvPr>
            <p:ph type="subTitle" idx="1"/>
          </p:nvPr>
        </p:nvSpPr>
        <p:spPr>
          <a:xfrm>
            <a:off x="1405000" y="2894033"/>
            <a:ext cx="28080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7"/>
          <p:cNvSpPr txBox="1">
            <a:spLocks noGrp="1"/>
          </p:cNvSpPr>
          <p:nvPr>
            <p:ph type="title" idx="3"/>
          </p:nvPr>
        </p:nvSpPr>
        <p:spPr>
          <a:xfrm>
            <a:off x="4692092" y="2317633"/>
            <a:ext cx="2808000" cy="5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533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subTitle" idx="4"/>
          </p:nvPr>
        </p:nvSpPr>
        <p:spPr>
          <a:xfrm>
            <a:off x="4691900" y="2894033"/>
            <a:ext cx="28080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7"/>
          <p:cNvSpPr txBox="1">
            <a:spLocks noGrp="1"/>
          </p:cNvSpPr>
          <p:nvPr>
            <p:ph type="title" idx="5"/>
          </p:nvPr>
        </p:nvSpPr>
        <p:spPr>
          <a:xfrm>
            <a:off x="7979192" y="2317633"/>
            <a:ext cx="2808000" cy="5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533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61" name="Google Shape;161;p17"/>
          <p:cNvSpPr txBox="1">
            <a:spLocks noGrp="1"/>
          </p:cNvSpPr>
          <p:nvPr>
            <p:ph type="subTitle" idx="6"/>
          </p:nvPr>
        </p:nvSpPr>
        <p:spPr>
          <a:xfrm>
            <a:off x="7979000" y="2894033"/>
            <a:ext cx="28080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7"/>
          <p:cNvSpPr txBox="1">
            <a:spLocks noGrp="1"/>
          </p:cNvSpPr>
          <p:nvPr>
            <p:ph type="title" idx="7"/>
          </p:nvPr>
        </p:nvSpPr>
        <p:spPr>
          <a:xfrm>
            <a:off x="1404984" y="4510267"/>
            <a:ext cx="2808000" cy="5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533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subTitle" idx="8"/>
          </p:nvPr>
        </p:nvSpPr>
        <p:spPr>
          <a:xfrm>
            <a:off x="1404800" y="5086667"/>
            <a:ext cx="28080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title" idx="9"/>
          </p:nvPr>
        </p:nvSpPr>
        <p:spPr>
          <a:xfrm>
            <a:off x="4691892" y="4510267"/>
            <a:ext cx="2808000" cy="5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533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subTitle" idx="13"/>
          </p:nvPr>
        </p:nvSpPr>
        <p:spPr>
          <a:xfrm>
            <a:off x="4691700" y="5086667"/>
            <a:ext cx="28080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title" idx="14"/>
          </p:nvPr>
        </p:nvSpPr>
        <p:spPr>
          <a:xfrm>
            <a:off x="7978992" y="4510267"/>
            <a:ext cx="2808000" cy="5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533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subTitle" idx="15"/>
          </p:nvPr>
        </p:nvSpPr>
        <p:spPr>
          <a:xfrm>
            <a:off x="7978800" y="5086667"/>
            <a:ext cx="28080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1833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 txBox="1">
            <a:spLocks noGrp="1"/>
          </p:cNvSpPr>
          <p:nvPr>
            <p:ph type="title"/>
          </p:nvPr>
        </p:nvSpPr>
        <p:spPr>
          <a:xfrm>
            <a:off x="6096000" y="1995800"/>
            <a:ext cx="51360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7"/>
          <p:cNvSpPr txBox="1">
            <a:spLocks noGrp="1"/>
          </p:cNvSpPr>
          <p:nvPr>
            <p:ph type="subTitle" idx="1"/>
          </p:nvPr>
        </p:nvSpPr>
        <p:spPr>
          <a:xfrm>
            <a:off x="6096000" y="3003400"/>
            <a:ext cx="5136000" cy="185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37" name="Google Shape;137;p7"/>
          <p:cNvGrpSpPr/>
          <p:nvPr/>
        </p:nvGrpSpPr>
        <p:grpSpPr>
          <a:xfrm>
            <a:off x="-896493" y="-1793317"/>
            <a:ext cx="3713008" cy="3149969"/>
            <a:chOff x="-672370" y="-1344988"/>
            <a:chExt cx="2784756" cy="2362477"/>
          </a:xfrm>
        </p:grpSpPr>
        <p:sp>
          <p:nvSpPr>
            <p:cNvPr id="138" name="Google Shape;138;p7"/>
            <p:cNvSpPr/>
            <p:nvPr/>
          </p:nvSpPr>
          <p:spPr>
            <a:xfrm rot="10800000" flipH="1">
              <a:off x="-431493" y="-134498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7"/>
            <p:cNvGrpSpPr/>
            <p:nvPr/>
          </p:nvGrpSpPr>
          <p:grpSpPr>
            <a:xfrm rot="10800000">
              <a:off x="-672370" y="-938356"/>
              <a:ext cx="2350564" cy="1955844"/>
              <a:chOff x="7173422" y="4083799"/>
              <a:chExt cx="2350564" cy="1955844"/>
            </a:xfrm>
          </p:grpSpPr>
          <p:sp>
            <p:nvSpPr>
              <p:cNvPr id="140" name="Google Shape;140;p7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1" name="Google Shape;141;p7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42" name="Google Shape;142;p7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" name="Google Shape;143;p7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" name="Google Shape;144;p7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" name="Google Shape;145;p7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" name="Google Shape;146;p7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" name="Google Shape;147;p7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" name="Google Shape;148;p7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9" name="Google Shape;149;p7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" name="Google Shape;150;p7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" name="Google Shape;151;p7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" name="Google Shape;152;p7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" name="Google Shape;153;p7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" name="Google Shape;154;p7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70650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E32574B-35B2-4701-ADC2-3DEB3E98E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63FB405C-8826-403A-8436-620AF2BA6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4AE7113-0F71-49CE-8615-C35DC68EE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DFA01-5CEB-440B-8882-9222DA81B865}" type="datetimeFigureOut">
              <a:rPr lang="en-BZ"/>
              <a:pPr>
                <a:defRPr/>
              </a:pPr>
              <a:t>30/10/2022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0A360AFD-FB3D-4B82-BC9B-8316FE5B1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28CCAC2-52DA-4D63-A280-04707D63A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4BB3B-83F8-4DF2-B1B4-5096CBA9F1E6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521982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2A0E710-97BB-4E39-A062-25CA5AB3E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AE225200-FFC1-4CED-B6AE-A873C33ED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23266E0-87AE-469E-8CD5-5C228E4B0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D0085-B3D1-420C-909D-A37165E8F8A6}" type="datetimeFigureOut">
              <a:rPr lang="en-BZ"/>
              <a:pPr>
                <a:defRPr/>
              </a:pPr>
              <a:t>30/10/2022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10131918-56DA-46E6-820C-7BB51794F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09CEF63-BB1B-4DF4-BB36-664C59911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CDD05-EA21-4CBB-BDB2-D01FDEF46A60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653282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F9F85E8-FF81-4245-92E7-5A6CBF12D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D70D6B6E-2CA8-47B4-9319-A4BC710EA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57ED3C9E-8754-420A-A0D5-BFD480031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A303-4B5B-4CB2-BB2B-92AF5317EE4B}" type="datetimeFigureOut">
              <a:rPr lang="en-BZ"/>
              <a:pPr>
                <a:defRPr/>
              </a:pPr>
              <a:t>30/10/2022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A0BAD6A3-206B-4A8B-9591-72BC230C0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96CB826-B0D2-4474-A96A-E4ED83B68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BA7D9-AF73-4254-979F-31C51F0A8553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637750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6EE5BC9-553B-4C16-8A37-839737D9E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9B1F79F3-C754-4610-BA5C-3FD255CA96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9073E7FE-9D82-4C1D-9B07-DC64CFD1C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="" xmlns:a16="http://schemas.microsoft.com/office/drawing/2014/main" id="{8144D41E-95C5-43FA-B8A2-EB6323E96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27731-D99F-407D-A5F7-A9B04536C4D4}" type="datetimeFigureOut">
              <a:rPr lang="en-BZ"/>
              <a:pPr>
                <a:defRPr/>
              </a:pPr>
              <a:t>30/10/2022</a:t>
            </a:fld>
            <a:endParaRPr lang="en-BZ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="" xmlns:a16="http://schemas.microsoft.com/office/drawing/2014/main" id="{B42D1E9C-3EBA-4D44-86FA-768CB0D9B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="" xmlns:a16="http://schemas.microsoft.com/office/drawing/2014/main" id="{E55FE8CD-1295-4FAC-A00E-5C4EE5672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B812D-1585-4AEF-847C-25EC7BCC454E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782025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0299C33-9FE2-4D61-BE9A-82879475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5C10488D-45B5-4B4B-B2BF-FBBEDCBC8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3BAA457C-A1C1-4294-85AB-3B1C5C74F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AF935FFE-614A-4A73-813B-37BF0CF49C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BE0A11D0-058D-47F9-ABD1-C6C01DFA48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3">
            <a:extLst>
              <a:ext uri="{FF2B5EF4-FFF2-40B4-BE49-F238E27FC236}">
                <a16:creationId xmlns="" xmlns:a16="http://schemas.microsoft.com/office/drawing/2014/main" id="{53D946C9-A6D9-4513-8FFA-E7233DED1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BDA56-757E-4913-9256-A346FF1E85D8}" type="datetimeFigureOut">
              <a:rPr lang="en-BZ"/>
              <a:pPr>
                <a:defRPr/>
              </a:pPr>
              <a:t>30/10/2022</a:t>
            </a:fld>
            <a:endParaRPr lang="en-BZ"/>
          </a:p>
        </p:txBody>
      </p:sp>
      <p:sp>
        <p:nvSpPr>
          <p:cNvPr id="8" name="Chỗ dành sẵn cho Chân trang 4">
            <a:extLst>
              <a:ext uri="{FF2B5EF4-FFF2-40B4-BE49-F238E27FC236}">
                <a16:creationId xmlns="" xmlns:a16="http://schemas.microsoft.com/office/drawing/2014/main" id="{851194A5-E075-414D-B76A-2CB0499AD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9" name="Chỗ dành sẵn cho Số hiệu Bản chiếu 5">
            <a:extLst>
              <a:ext uri="{FF2B5EF4-FFF2-40B4-BE49-F238E27FC236}">
                <a16:creationId xmlns="" xmlns:a16="http://schemas.microsoft.com/office/drawing/2014/main" id="{A9DADFC9-873F-448D-8C1F-23B4FAEE8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F9896-130A-40A3-8734-09168E1D2EAC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487941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8D08F6D-960E-4267-99C9-C9DB95661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634049B1-6CA1-4B8B-BC9F-46F3E2A0AD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190C4EF-A688-4874-8A16-7B2B5178C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951E4-506C-4B1B-A12C-1F72B8692CA8}" type="datetimeFigureOut">
              <a:rPr lang="en-BZ" smtClean="0"/>
              <a:t>30/10/2022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4262DA59-1650-48ED-B8F5-688BF2642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E30ED4EA-9580-42F1-BC4E-C8155531C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D760-DCFA-4B3D-BDFA-7F820638CE65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4956666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97F2E13-8CF6-41E1-ACB4-CBB40AC76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3">
            <a:extLst>
              <a:ext uri="{FF2B5EF4-FFF2-40B4-BE49-F238E27FC236}">
                <a16:creationId xmlns="" xmlns:a16="http://schemas.microsoft.com/office/drawing/2014/main" id="{4C75609E-0EDF-4907-B69D-66B6B3C06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3E207-4D14-4CEF-A99D-83FAD958FED8}" type="datetimeFigureOut">
              <a:rPr lang="en-BZ"/>
              <a:pPr>
                <a:defRPr/>
              </a:pPr>
              <a:t>30/10/2022</a:t>
            </a:fld>
            <a:endParaRPr lang="en-BZ"/>
          </a:p>
        </p:txBody>
      </p:sp>
      <p:sp>
        <p:nvSpPr>
          <p:cNvPr id="4" name="Chỗ dành sẵn cho Chân trang 4">
            <a:extLst>
              <a:ext uri="{FF2B5EF4-FFF2-40B4-BE49-F238E27FC236}">
                <a16:creationId xmlns="" xmlns:a16="http://schemas.microsoft.com/office/drawing/2014/main" id="{554D4D44-A1F8-4029-909E-CE4B2242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5" name="Chỗ dành sẵn cho Số hiệu Bản chiếu 5">
            <a:extLst>
              <a:ext uri="{FF2B5EF4-FFF2-40B4-BE49-F238E27FC236}">
                <a16:creationId xmlns="" xmlns:a16="http://schemas.microsoft.com/office/drawing/2014/main" id="{B512D667-57F9-4068-AC28-104132C3F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B21C2-167E-4D8B-85A9-43CF67394189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661266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3">
            <a:extLst>
              <a:ext uri="{FF2B5EF4-FFF2-40B4-BE49-F238E27FC236}">
                <a16:creationId xmlns="" xmlns:a16="http://schemas.microsoft.com/office/drawing/2014/main" id="{23906AFA-85BA-4693-9512-EBA0F8C56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7E330-06E3-4343-A2E6-7BBBFB4480BC}" type="datetimeFigureOut">
              <a:rPr lang="en-BZ"/>
              <a:pPr>
                <a:defRPr/>
              </a:pPr>
              <a:t>30/10/2022</a:t>
            </a:fld>
            <a:endParaRPr lang="en-BZ"/>
          </a:p>
        </p:txBody>
      </p:sp>
      <p:sp>
        <p:nvSpPr>
          <p:cNvPr id="3" name="Chỗ dành sẵn cho Chân trang 4">
            <a:extLst>
              <a:ext uri="{FF2B5EF4-FFF2-40B4-BE49-F238E27FC236}">
                <a16:creationId xmlns="" xmlns:a16="http://schemas.microsoft.com/office/drawing/2014/main" id="{DFD4BF86-D2C6-4B38-8EED-36A7A1916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4" name="Chỗ dành sẵn cho Số hiệu Bản chiếu 5">
            <a:extLst>
              <a:ext uri="{FF2B5EF4-FFF2-40B4-BE49-F238E27FC236}">
                <a16:creationId xmlns="" xmlns:a16="http://schemas.microsoft.com/office/drawing/2014/main" id="{5FDA37B7-945D-4700-AD0E-C140A5FA0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77343-8BB0-4E57-9CE3-AE5008204BBE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672329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E12B1BD-E40F-4C01-9BD7-965888029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5852B517-5E52-4D66-BBE2-ABF2E87BE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F43DABF3-61EC-4381-BD7B-A9D4796DA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="" xmlns:a16="http://schemas.microsoft.com/office/drawing/2014/main" id="{3BFA7164-6ADA-4239-92AE-50F18B415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B927B-055C-44C0-A405-84152022F4D5}" type="datetimeFigureOut">
              <a:rPr lang="en-BZ"/>
              <a:pPr>
                <a:defRPr/>
              </a:pPr>
              <a:t>30/10/2022</a:t>
            </a:fld>
            <a:endParaRPr lang="en-BZ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="" xmlns:a16="http://schemas.microsoft.com/office/drawing/2014/main" id="{8102B6F4-047A-48D3-94C2-EF3BD3B99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="" xmlns:a16="http://schemas.microsoft.com/office/drawing/2014/main" id="{63F1478F-08FF-4EBA-A580-3ADB9F2F5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30B08-1F7B-4093-8196-01DC621587EE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374741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BE1C958-8D9B-4F31-B355-684827621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B5FA7C13-CE2F-4D38-8226-B21438F1B2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BZ" noProof="0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6D766519-E23E-457D-AC40-3B7E69BAB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="" xmlns:a16="http://schemas.microsoft.com/office/drawing/2014/main" id="{B2F6416D-A71A-4B9D-B14D-24354531B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8D70B-D548-4E0C-AA99-9F100C51A8E3}" type="datetimeFigureOut">
              <a:rPr lang="en-BZ"/>
              <a:pPr>
                <a:defRPr/>
              </a:pPr>
              <a:t>30/10/2022</a:t>
            </a:fld>
            <a:endParaRPr lang="en-BZ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="" xmlns:a16="http://schemas.microsoft.com/office/drawing/2014/main" id="{F6FCD0AA-3C0B-4B49-9F3D-C71C8084B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="" xmlns:a16="http://schemas.microsoft.com/office/drawing/2014/main" id="{BFDDA006-BA45-4EC3-A392-59F9E05EF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CD10C-49A9-4AA6-A0BD-0CE6B0B4728B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8474914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47A5D72-0B5E-4B9B-B265-14D28CC69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BD2AEC7D-0F47-448E-AD49-F7C92CBEB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2F52990D-32C0-4B4D-BF0F-DC7354C9D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07E2B-C218-4EEA-8226-20CAF500A13A}" type="datetimeFigureOut">
              <a:rPr lang="en-BZ"/>
              <a:pPr>
                <a:defRPr/>
              </a:pPr>
              <a:t>30/10/2022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5555AEC-400F-44D5-9395-CD88157B7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3792933-53EA-4BD4-BC75-63EF62F49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1B76E-5189-49E2-9D68-3FB972712299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093593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292B06E8-ACC6-4CFB-8F6B-5A8D6FA7DD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341ADBE2-0194-4FCE-8576-09AFB5835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69DA0FC-EC18-47BD-8D0C-40546DBF8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3E51C-443D-49D4-A6CF-600CC1B711C8}" type="datetimeFigureOut">
              <a:rPr lang="en-BZ"/>
              <a:pPr>
                <a:defRPr/>
              </a:pPr>
              <a:t>30/10/2022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CF4DD566-2DF8-40D9-97FE-77A2E567C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D1E2061A-560B-4267-90E8-EA029B436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C6293-681B-4D72-B878-A214B5640F2C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22506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3922499-C0F5-42D0-9083-34F8B4D88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D82BCF3D-5D65-4A7A-A22E-5D280ACB5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848BEA9C-FFFA-46D6-8A7D-811F44D3C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951E4-506C-4B1B-A12C-1F72B8692CA8}" type="datetimeFigureOut">
              <a:rPr lang="en-BZ" smtClean="0"/>
              <a:t>30/10/2022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071DF70-099F-4E80-8BE6-2FD157BB9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0D6C1984-346E-4BDE-8C45-397E06864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D760-DCFA-4B3D-BDFA-7F820638CE65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362938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03C2AE8-E6DE-41FE-B1E7-4EA884B0E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DC05E9AD-A07F-4837-B823-07F3E9E1CA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EF2CB4D6-A64A-45B8-BBF3-C5E1A6937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001CE563-6A45-4CBE-BD8C-6AC5D2765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951E4-506C-4B1B-A12C-1F72B8692CA8}" type="datetimeFigureOut">
              <a:rPr lang="en-BZ" smtClean="0"/>
              <a:t>30/10/2022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C128D766-716D-4FD0-AE8B-B00D43AFA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86542766-9F31-494C-A4D3-E448E1D63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D760-DCFA-4B3D-BDFA-7F820638CE65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366619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2F00663-2A41-463B-A2F7-7F13EFD7C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07C277F7-1DA5-40F8-BC03-4FC90BC8B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4514B9DE-0D7D-42F9-9306-FCCF020C7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944D358E-8409-47F5-8757-6F4F1CC47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EA89E763-022E-4057-8BAD-55C6764067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63298D16-B5FD-42CF-A98A-D924A324C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951E4-506C-4B1B-A12C-1F72B8692CA8}" type="datetimeFigureOut">
              <a:rPr lang="en-BZ" smtClean="0"/>
              <a:t>30/10/2022</a:t>
            </a:fld>
            <a:endParaRPr lang="en-BZ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C6C17C81-5C75-4AD7-945B-68A65ABA3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3101035B-1217-4DBD-8880-37580844F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D760-DCFA-4B3D-BDFA-7F820638CE65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095735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F74C153-3F67-406F-AEA3-E7925CA58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80F6F238-C8EA-4772-B3A3-9419EB3B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951E4-506C-4B1B-A12C-1F72B8692CA8}" type="datetimeFigureOut">
              <a:rPr lang="en-BZ" smtClean="0"/>
              <a:t>30/10/2022</a:t>
            </a:fld>
            <a:endParaRPr lang="en-BZ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DC115616-85B0-45E5-A1EB-3FB823136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95CADC86-CF0C-403B-9881-AA21B86D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D760-DCFA-4B3D-BDFA-7F820638CE65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276733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FE63C83D-80AE-4BF1-A369-C7F68F7B7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951E4-506C-4B1B-A12C-1F72B8692CA8}" type="datetimeFigureOut">
              <a:rPr lang="en-BZ" smtClean="0"/>
              <a:t>30/10/2022</a:t>
            </a:fld>
            <a:endParaRPr lang="en-BZ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3F9D4BB1-972F-4BBD-A786-EA390B339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4395C25E-8374-4AA7-9127-26C97216F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D760-DCFA-4B3D-BDFA-7F820638CE65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675635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6DDD577-B736-404D-AAF8-5B297CB6D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FED3A309-7463-434B-9DD2-3178CC268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144612DB-9B8D-4B11-BF23-9BDF9DE27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5BB562C6-9213-4968-AFBA-C8B71519D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951E4-506C-4B1B-A12C-1F72B8692CA8}" type="datetimeFigureOut">
              <a:rPr lang="en-BZ" smtClean="0"/>
              <a:t>30/10/2022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0A6644D0-4AA3-4287-9E0B-29266B85A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C3B99597-8B31-436F-ADFC-57EF5EFF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D760-DCFA-4B3D-BDFA-7F820638CE65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262883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C8F432F-4813-4297-99C6-83BD17396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D6EFB23B-1580-465C-9BE9-99956D369F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45C13D2D-B139-4DEE-BD58-207CA2E3D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4E70EC01-7216-4259-8B55-2F88D1DE4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951E4-506C-4B1B-A12C-1F72B8692CA8}" type="datetimeFigureOut">
              <a:rPr lang="en-BZ" smtClean="0"/>
              <a:t>30/10/2022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162F5D15-D85F-4914-9229-320BA284A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B529B8CE-EAD3-4161-AA74-74E6B113C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D760-DCFA-4B3D-BDFA-7F820638CE65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988898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A6D87A27-6E9B-4350-B701-BA4BD3DD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7D1A0A2D-256C-472C-85B5-399DA0D9C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E54125AE-ED1E-4004-96D7-D23974746D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951E4-506C-4B1B-A12C-1F72B8692CA8}" type="datetimeFigureOut">
              <a:rPr lang="en-BZ" smtClean="0"/>
              <a:t>30/10/2022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BF65F387-BDD8-42E8-A34D-4A82D521DB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6AB49354-50FA-4295-AA67-F1291FD40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1D760-DCFA-4B3D-BDFA-7F820638CE65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542753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7" r:id="rId12"/>
    <p:sldLayoutId id="2147483698" r:id="rId13"/>
    <p:sldLayoutId id="214748369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hỗ dành sẵn cho Tiêu đề 1">
            <a:extLst>
              <a:ext uri="{FF2B5EF4-FFF2-40B4-BE49-F238E27FC236}">
                <a16:creationId xmlns="" xmlns:a16="http://schemas.microsoft.com/office/drawing/2014/main" id="{69B2923D-8656-432B-9021-EAC56751AF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  <a:endParaRPr lang="en-BZ" alt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F05C896A-CE58-4342-8656-28431E959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0AE52DEF-B615-40CD-B03E-486348A94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BC0A5FE-3CC2-4815-BBDA-8EDCFBF96279}" type="datetimeFigureOut">
              <a:rPr lang="en-BZ"/>
              <a:pPr>
                <a:defRPr/>
              </a:pPr>
              <a:t>30/10/2022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E2F27E8A-7A33-4E66-A074-11FEECB2A6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CE7D18D5-4725-4E73-B130-137D1D8FB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128F160-6355-4B22-93B8-4482D36DDCAC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38344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11.svg"/><Relationship Id="rId7" Type="http://schemas.openxmlformats.org/officeDocument/2006/relationships/image" Target="../media/image9.png"/><Relationship Id="rId12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7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2.jpg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84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85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86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sv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30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25.png"/><Relationship Id="rId4" Type="http://schemas.openxmlformats.org/officeDocument/2006/relationships/image" Target="../media/image33.sv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1.sv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43.png"/><Relationship Id="rId4" Type="http://schemas.openxmlformats.org/officeDocument/2006/relationships/image" Target="../media/image5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7264" y="886250"/>
            <a:ext cx="10379592" cy="6193725"/>
            <a:chOff x="0" y="0"/>
            <a:chExt cx="13616424" cy="8125211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13552925" cy="8061711"/>
            </a:xfrm>
            <a:custGeom>
              <a:avLst/>
              <a:gdLst/>
              <a:ahLst/>
              <a:cxnLst/>
              <a:rect l="l" t="t" r="r" b="b"/>
              <a:pathLst>
                <a:path w="13552925" h="8061711">
                  <a:moveTo>
                    <a:pt x="13460214" y="8061711"/>
                  </a:moveTo>
                  <a:lnTo>
                    <a:pt x="92710" y="8061711"/>
                  </a:lnTo>
                  <a:cubicBezTo>
                    <a:pt x="41910" y="8061711"/>
                    <a:pt x="0" y="8019801"/>
                    <a:pt x="0" y="796900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458944" y="0"/>
                  </a:lnTo>
                  <a:cubicBezTo>
                    <a:pt x="13509744" y="0"/>
                    <a:pt x="13551653" y="41910"/>
                    <a:pt x="13551653" y="92710"/>
                  </a:cubicBezTo>
                  <a:lnTo>
                    <a:pt x="13551653" y="7967731"/>
                  </a:lnTo>
                  <a:cubicBezTo>
                    <a:pt x="13552925" y="8019801"/>
                    <a:pt x="13511014" y="8061711"/>
                    <a:pt x="13460214" y="80617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616425" cy="8125212"/>
            </a:xfrm>
            <a:custGeom>
              <a:avLst/>
              <a:gdLst/>
              <a:ahLst/>
              <a:cxnLst/>
              <a:rect l="l" t="t" r="r" b="b"/>
              <a:pathLst>
                <a:path w="13616425" h="8125212">
                  <a:moveTo>
                    <a:pt x="13491964" y="59690"/>
                  </a:moveTo>
                  <a:cubicBezTo>
                    <a:pt x="13527525" y="59690"/>
                    <a:pt x="13556734" y="88900"/>
                    <a:pt x="13556734" y="124460"/>
                  </a:cubicBezTo>
                  <a:lnTo>
                    <a:pt x="13556734" y="8000751"/>
                  </a:lnTo>
                  <a:cubicBezTo>
                    <a:pt x="13556734" y="8036312"/>
                    <a:pt x="13527525" y="8065522"/>
                    <a:pt x="13491964" y="8065522"/>
                  </a:cubicBezTo>
                  <a:lnTo>
                    <a:pt x="124460" y="8065522"/>
                  </a:lnTo>
                  <a:cubicBezTo>
                    <a:pt x="88900" y="8065522"/>
                    <a:pt x="59690" y="8036312"/>
                    <a:pt x="59690" y="800075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491964" y="59690"/>
                  </a:lnTo>
                  <a:moveTo>
                    <a:pt x="1349196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000751"/>
                  </a:lnTo>
                  <a:cubicBezTo>
                    <a:pt x="0" y="8069331"/>
                    <a:pt x="55880" y="8125212"/>
                    <a:pt x="124460" y="8125212"/>
                  </a:cubicBezTo>
                  <a:lnTo>
                    <a:pt x="13491964" y="8125212"/>
                  </a:lnTo>
                  <a:cubicBezTo>
                    <a:pt x="13560544" y="8125212"/>
                    <a:pt x="13616425" y="8069331"/>
                    <a:pt x="13616425" y="8000751"/>
                  </a:cubicBezTo>
                  <a:lnTo>
                    <a:pt x="13616425" y="124460"/>
                  </a:lnTo>
                  <a:cubicBezTo>
                    <a:pt x="13616425" y="55880"/>
                    <a:pt x="13560544" y="0"/>
                    <a:pt x="13491964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981895">
            <a:off x="-31102" y="5308186"/>
            <a:ext cx="3350815" cy="321069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737264" y="685800"/>
            <a:ext cx="10379592" cy="400900"/>
            <a:chOff x="0" y="0"/>
            <a:chExt cx="59843839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843839" cy="2311400"/>
            </a:xfrm>
            <a:custGeom>
              <a:avLst/>
              <a:gdLst/>
              <a:ahLst/>
              <a:cxnLst/>
              <a:rect l="l" t="t" r="r" b="b"/>
              <a:pathLst>
                <a:path w="59843839" h="2311400">
                  <a:moveTo>
                    <a:pt x="5953903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59539039" y="2311400"/>
                  </a:lnTo>
                  <a:cubicBezTo>
                    <a:pt x="59707946" y="2311400"/>
                    <a:pt x="59843839" y="2175510"/>
                    <a:pt x="59843839" y="2006600"/>
                  </a:cubicBezTo>
                  <a:lnTo>
                    <a:pt x="59843839" y="304800"/>
                  </a:lnTo>
                  <a:cubicBezTo>
                    <a:pt x="59843839" y="135890"/>
                    <a:pt x="59707946" y="0"/>
                    <a:pt x="59539039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70924" y="788362"/>
            <a:ext cx="484359" cy="4843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99401" y="288518"/>
            <a:ext cx="984203" cy="9842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25586" y="1392878"/>
            <a:ext cx="681209" cy="681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6028" y="6348688"/>
            <a:ext cx="391237" cy="3912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7724" y="6348688"/>
            <a:ext cx="273161" cy="2731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56151" y="682263"/>
            <a:ext cx="9871699" cy="660169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0" y="288518"/>
            <a:ext cx="4876800" cy="24916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09067" y="4445185"/>
            <a:ext cx="3356667" cy="229474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979481" y="2623400"/>
            <a:ext cx="9327315" cy="1356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24"/>
              </a:lnSpc>
            </a:pPr>
            <a:r>
              <a:rPr lang="en-US" sz="10529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ivvic Bold Bold"/>
              </a:rPr>
              <a:t>MÂY VÀ SÓNG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7276" y="1079463"/>
            <a:ext cx="5012498" cy="121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19"/>
              </a:lnSpc>
            </a:pPr>
            <a:r>
              <a:rPr lang="en-US" sz="7932" b="1" i="1" dirty="0" err="1">
                <a:solidFill>
                  <a:srgbClr val="477EC8"/>
                </a:solidFill>
                <a:latin typeface="Cambria" panose="02040503050406030204" pitchFamily="18" charset="0"/>
              </a:rPr>
              <a:t>Tiết</a:t>
            </a:r>
            <a:r>
              <a:rPr lang="en-US" sz="7932" b="1" i="1" dirty="0">
                <a:solidFill>
                  <a:srgbClr val="477EC8"/>
                </a:solidFill>
                <a:latin typeface="Cambria" panose="02040503050406030204" pitchFamily="18" charset="0"/>
              </a:rPr>
              <a:t> 18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23344" y="3913865"/>
            <a:ext cx="5706914" cy="951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9"/>
              </a:lnSpc>
              <a:spcBef>
                <a:spcPct val="0"/>
              </a:spcBef>
            </a:pPr>
            <a:r>
              <a:rPr lang="en-US" sz="5664" spc="56">
                <a:solidFill>
                  <a:srgbClr val="477EC8"/>
                </a:solidFill>
                <a:latin typeface="Livvic Bold Bold"/>
              </a:rPr>
              <a:t>          -R. Ta-go-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êu đề 1">
            <a:extLst>
              <a:ext uri="{FF2B5EF4-FFF2-40B4-BE49-F238E27FC236}">
                <a16:creationId xmlns="" xmlns:a16="http://schemas.microsoft.com/office/drawing/2014/main" id="{C8A57D0A-43D9-F495-8830-8EED18088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2161"/>
            <a:ext cx="6377627" cy="1081547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err="1">
                <a:solidFill>
                  <a:schemeClr val="tx2"/>
                </a:solidFill>
                <a:latin typeface="Cambria" panose="02040503050406030204" pitchFamily="18" charset="0"/>
              </a:rPr>
              <a:t>Bố</a:t>
            </a:r>
            <a:r>
              <a:rPr lang="en-US" sz="3600" b="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" panose="02040503050406030204" pitchFamily="18" charset="0"/>
              </a:rPr>
              <a:t>cục</a:t>
            </a:r>
            <a:r>
              <a:rPr lang="en-US" sz="3600" b="1" dirty="0">
                <a:solidFill>
                  <a:schemeClr val="tx2"/>
                </a:solidFill>
                <a:latin typeface="Cambria" panose="02040503050406030204" pitchFamily="18" charset="0"/>
              </a:rPr>
              <a:t>: </a:t>
            </a:r>
            <a:r>
              <a:rPr lang="nl-NL" sz="3600" b="1" dirty="0">
                <a:solidFill>
                  <a:schemeClr val="tx2"/>
                </a:solidFill>
                <a:latin typeface="Cambria" panose="02040503050406030204" pitchFamily="18" charset="0"/>
              </a:rPr>
              <a:t>2 phần</a:t>
            </a:r>
            <a:endParaRPr lang="vi-VN" sz="3600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7" name="Chỗ dành sẵn cho Nội dung 2">
            <a:extLst>
              <a:ext uri="{FF2B5EF4-FFF2-40B4-BE49-F238E27FC236}">
                <a16:creationId xmlns="" xmlns:a16="http://schemas.microsoft.com/office/drawing/2014/main" id="{0B551BFB-D34B-B153-D9BE-6B1D8E0AA935}"/>
              </a:ext>
            </a:extLst>
          </p:cNvPr>
          <p:cNvSpPr txBox="1">
            <a:spLocks/>
          </p:cNvSpPr>
          <p:nvPr/>
        </p:nvSpPr>
        <p:spPr>
          <a:xfrm>
            <a:off x="12391" y="1143000"/>
            <a:ext cx="6987227" cy="3280880"/>
          </a:xfrm>
          <a:prstGeom prst="rect">
            <a:avLst/>
          </a:prstGeom>
          <a:solidFill>
            <a:schemeClr val="l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60950" tIns="60950" rIns="60950" bIns="60950" rtlCol="0" anchor="ctr" anchorCtr="0">
            <a:noAutofit/>
          </a:bodyPr>
          <a:lstStyle>
            <a:lvl1pPr marL="342900" lvl="0" indent="-3429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nl-NL" sz="2667" b="1" dirty="0">
                <a:solidFill>
                  <a:schemeClr val="tx2"/>
                </a:solidFill>
                <a:latin typeface="Cambria" panose="02040503050406030204" pitchFamily="18" charset="0"/>
              </a:rPr>
              <a:t>+ </a:t>
            </a:r>
            <a:r>
              <a:rPr lang="nl-NL" sz="2667" b="1" dirty="0" err="1">
                <a:solidFill>
                  <a:schemeClr val="tx2"/>
                </a:solidFill>
                <a:latin typeface="Cambria" panose="02040503050406030204" pitchFamily="18" charset="0"/>
              </a:rPr>
              <a:t>Phần</a:t>
            </a:r>
            <a:r>
              <a:rPr lang="nl-NL" sz="2667" b="1" dirty="0">
                <a:solidFill>
                  <a:schemeClr val="tx2"/>
                </a:solidFill>
                <a:latin typeface="Cambria" panose="02040503050406030204" pitchFamily="18" charset="0"/>
              </a:rPr>
              <a:t> 1: </a:t>
            </a:r>
            <a:r>
              <a:rPr lang="nl-NL" sz="2667" b="1" dirty="0" err="1">
                <a:solidFill>
                  <a:schemeClr val="tx2"/>
                </a:solidFill>
                <a:latin typeface="Cambria" panose="02040503050406030204" pitchFamily="18" charset="0"/>
              </a:rPr>
              <a:t>Từ</a:t>
            </a:r>
            <a:r>
              <a:rPr lang="nl-NL" sz="2667" b="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nl-NL" sz="2667" b="1" dirty="0" err="1">
                <a:solidFill>
                  <a:schemeClr val="tx2"/>
                </a:solidFill>
                <a:latin typeface="Cambria" panose="02040503050406030204" pitchFamily="18" charset="0"/>
              </a:rPr>
              <a:t>đầu</a:t>
            </a:r>
            <a:r>
              <a:rPr lang="nl-NL" sz="2667" b="1" dirty="0">
                <a:solidFill>
                  <a:schemeClr val="tx2"/>
                </a:solidFill>
                <a:latin typeface="Cambria" panose="02040503050406030204" pitchFamily="18" charset="0"/>
              </a:rPr>
              <a:t>... </a:t>
            </a:r>
            <a:r>
              <a:rPr lang="nl-NL" sz="2667" b="1" i="1" dirty="0" err="1">
                <a:solidFill>
                  <a:schemeClr val="tx2"/>
                </a:solidFill>
                <a:latin typeface="Cambria" panose="02040503050406030204" pitchFamily="18" charset="0"/>
              </a:rPr>
              <a:t>và</a:t>
            </a:r>
            <a:r>
              <a:rPr lang="nl-NL" sz="2667" b="1" i="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nl-NL" sz="2667" b="1" i="1" dirty="0" err="1">
                <a:solidFill>
                  <a:schemeClr val="tx2"/>
                </a:solidFill>
                <a:latin typeface="Cambria" panose="02040503050406030204" pitchFamily="18" charset="0"/>
              </a:rPr>
              <a:t>mái</a:t>
            </a:r>
            <a:r>
              <a:rPr lang="nl-NL" sz="2667" b="1" i="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nl-NL" sz="2667" b="1" i="1" dirty="0" err="1">
                <a:solidFill>
                  <a:schemeClr val="tx2"/>
                </a:solidFill>
                <a:latin typeface="Cambria" panose="02040503050406030204" pitchFamily="18" charset="0"/>
              </a:rPr>
              <a:t>nhà</a:t>
            </a:r>
            <a:r>
              <a:rPr lang="nl-NL" sz="2667" b="1" i="1" dirty="0">
                <a:solidFill>
                  <a:schemeClr val="tx2"/>
                </a:solidFill>
                <a:latin typeface="Cambria" panose="02040503050406030204" pitchFamily="18" charset="0"/>
              </a:rPr>
              <a:t> ta </a:t>
            </a:r>
            <a:r>
              <a:rPr lang="nl-NL" sz="2667" b="1" i="1" dirty="0" err="1">
                <a:solidFill>
                  <a:schemeClr val="tx2"/>
                </a:solidFill>
                <a:latin typeface="Cambria" panose="02040503050406030204" pitchFamily="18" charset="0"/>
              </a:rPr>
              <a:t>sẽ</a:t>
            </a:r>
            <a:r>
              <a:rPr lang="nl-NL" sz="2667" b="1" i="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nl-NL" sz="2667" b="1" i="1" dirty="0" err="1">
                <a:solidFill>
                  <a:schemeClr val="tx2"/>
                </a:solidFill>
                <a:latin typeface="Cambria" panose="02040503050406030204" pitchFamily="18" charset="0"/>
              </a:rPr>
              <a:t>là</a:t>
            </a:r>
            <a:r>
              <a:rPr lang="nl-NL" sz="2667" b="1" i="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nl-NL" sz="2667" b="1" i="1" dirty="0" err="1">
                <a:solidFill>
                  <a:schemeClr val="tx2"/>
                </a:solidFill>
                <a:latin typeface="Cambria" panose="02040503050406030204" pitchFamily="18" charset="0"/>
              </a:rPr>
              <a:t>bầu</a:t>
            </a:r>
            <a:r>
              <a:rPr lang="nl-NL" sz="2667" b="1" i="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nl-NL" sz="2667" b="1" i="1" dirty="0" err="1">
                <a:solidFill>
                  <a:schemeClr val="tx2"/>
                </a:solidFill>
                <a:latin typeface="Cambria" panose="02040503050406030204" pitchFamily="18" charset="0"/>
              </a:rPr>
              <a:t>trời</a:t>
            </a:r>
            <a:r>
              <a:rPr lang="nl-NL" sz="2667" b="1" i="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nl-NL" sz="2667" b="1" i="1" dirty="0" err="1">
                <a:solidFill>
                  <a:schemeClr val="tx2"/>
                </a:solidFill>
                <a:latin typeface="Cambria" panose="02040503050406030204" pitchFamily="18" charset="0"/>
              </a:rPr>
              <a:t>xanh</a:t>
            </a:r>
            <a:r>
              <a:rPr lang="nl-NL" sz="2667" b="1" i="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nl-NL" sz="2667" b="1" i="1" dirty="0" err="1">
                <a:solidFill>
                  <a:schemeClr val="tx2"/>
                </a:solidFill>
                <a:latin typeface="Cambria" panose="02040503050406030204" pitchFamily="18" charset="0"/>
              </a:rPr>
              <a:t>thẳm</a:t>
            </a:r>
            <a:r>
              <a:rPr lang="nl-NL" sz="2667" b="1" dirty="0">
                <a:solidFill>
                  <a:schemeClr val="tx2"/>
                </a:solidFill>
                <a:latin typeface="Cambria" panose="02040503050406030204" pitchFamily="18" charset="0"/>
              </a:rPr>
              <a:t>: </a:t>
            </a:r>
            <a:r>
              <a:rPr lang="nl-NL" sz="2667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câu</a:t>
            </a:r>
            <a:r>
              <a:rPr lang="nl-NL" sz="2667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nl-NL" sz="2667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chuyện</a:t>
            </a:r>
            <a:r>
              <a:rPr lang="nl-NL" sz="2667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nl-NL" sz="2667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của</a:t>
            </a:r>
            <a:r>
              <a:rPr lang="nl-NL" sz="2667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nl-NL" sz="2667" b="1" dirty="0" err="1">
                <a:solidFill>
                  <a:srgbClr val="C00000"/>
                </a:solidFill>
                <a:latin typeface="Cambria" panose="02040503050406030204" pitchFamily="18" charset="0"/>
              </a:rPr>
              <a:t>em</a:t>
            </a:r>
            <a:r>
              <a:rPr lang="nl-NL" sz="2667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nl-NL" sz="2667" b="1" dirty="0" err="1">
                <a:solidFill>
                  <a:srgbClr val="C00000"/>
                </a:solidFill>
                <a:latin typeface="Cambria" panose="02040503050406030204" pitchFamily="18" charset="0"/>
              </a:rPr>
              <a:t>bé</a:t>
            </a:r>
            <a:r>
              <a:rPr lang="nl-NL" sz="2667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nl-NL" sz="2667" b="1" dirty="0" err="1">
                <a:solidFill>
                  <a:srgbClr val="C00000"/>
                </a:solidFill>
                <a:latin typeface="Cambria" panose="02040503050406030204" pitchFamily="18" charset="0"/>
              </a:rPr>
              <a:t>với</a:t>
            </a:r>
            <a:r>
              <a:rPr lang="nl-NL" sz="2667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nl-NL" sz="2667" b="1" dirty="0" err="1">
                <a:solidFill>
                  <a:srgbClr val="C00000"/>
                </a:solidFill>
                <a:latin typeface="Cambria" panose="02040503050406030204" pitchFamily="18" charset="0"/>
              </a:rPr>
              <a:t>những</a:t>
            </a:r>
            <a:r>
              <a:rPr lang="nl-NL" sz="2667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nl-NL" sz="2667" b="1" dirty="0" err="1">
                <a:solidFill>
                  <a:srgbClr val="C00000"/>
                </a:solidFill>
                <a:latin typeface="Cambria" panose="02040503050406030204" pitchFamily="18" charset="0"/>
              </a:rPr>
              <a:t>người</a:t>
            </a:r>
            <a:r>
              <a:rPr lang="nl-NL" sz="2667" b="1" dirty="0">
                <a:solidFill>
                  <a:srgbClr val="C00000"/>
                </a:solidFill>
                <a:latin typeface="Cambria" panose="02040503050406030204" pitchFamily="18" charset="0"/>
              </a:rPr>
              <a:t> “</a:t>
            </a:r>
            <a:r>
              <a:rPr lang="nl-NL" sz="2667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trên</a:t>
            </a:r>
            <a:r>
              <a:rPr lang="nl-NL" sz="2667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nl-NL" sz="2667" b="1" dirty="0" err="1">
                <a:solidFill>
                  <a:srgbClr val="C00000"/>
                </a:solidFill>
                <a:latin typeface="Cambria" panose="02040503050406030204" pitchFamily="18" charset="0"/>
              </a:rPr>
              <a:t>mây</a:t>
            </a:r>
            <a:r>
              <a:rPr lang="nl-NL" sz="2667" b="1" dirty="0">
                <a:solidFill>
                  <a:srgbClr val="C00000"/>
                </a:solidFill>
                <a:latin typeface="Cambria" panose="02040503050406030204" pitchFamily="18" charset="0"/>
              </a:rPr>
              <a:t>”.</a:t>
            </a:r>
            <a:endParaRPr lang="vi-VN" sz="2667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0" indent="0" algn="just">
              <a:lnSpc>
                <a:spcPct val="150000"/>
              </a:lnSpc>
            </a:pPr>
            <a:r>
              <a:rPr lang="nl-NL" sz="2667" b="1" dirty="0">
                <a:solidFill>
                  <a:schemeClr val="tx2"/>
                </a:solidFill>
                <a:latin typeface="Cambria" panose="02040503050406030204" pitchFamily="18" charset="0"/>
              </a:rPr>
              <a:t>+ </a:t>
            </a:r>
            <a:r>
              <a:rPr lang="nl-NL" sz="2667" b="1" dirty="0" err="1">
                <a:solidFill>
                  <a:schemeClr val="tx2"/>
                </a:solidFill>
                <a:latin typeface="Cambria" panose="02040503050406030204" pitchFamily="18" charset="0"/>
              </a:rPr>
              <a:t>Phần</a:t>
            </a:r>
            <a:r>
              <a:rPr lang="nl-NL" sz="2667" b="1" dirty="0">
                <a:solidFill>
                  <a:schemeClr val="tx2"/>
                </a:solidFill>
                <a:latin typeface="Cambria" panose="02040503050406030204" pitchFamily="18" charset="0"/>
              </a:rPr>
              <a:t> 2: </a:t>
            </a:r>
            <a:r>
              <a:rPr lang="nl-NL" sz="2667" b="1" dirty="0" err="1">
                <a:solidFill>
                  <a:schemeClr val="tx2"/>
                </a:solidFill>
                <a:latin typeface="Cambria" panose="02040503050406030204" pitchFamily="18" charset="0"/>
              </a:rPr>
              <a:t>Tiếp</a:t>
            </a:r>
            <a:r>
              <a:rPr lang="nl-NL" sz="2667" b="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nl-NL" sz="2667" b="1" dirty="0" err="1">
                <a:solidFill>
                  <a:schemeClr val="tx2"/>
                </a:solidFill>
                <a:latin typeface="Cambria" panose="02040503050406030204" pitchFamily="18" charset="0"/>
              </a:rPr>
              <a:t>theo</a:t>
            </a:r>
            <a:r>
              <a:rPr lang="nl-NL" sz="2667" b="1" dirty="0">
                <a:solidFill>
                  <a:schemeClr val="tx2"/>
                </a:solidFill>
                <a:latin typeface="Cambria" panose="02040503050406030204" pitchFamily="18" charset="0"/>
              </a:rPr>
              <a:t>... </a:t>
            </a:r>
            <a:r>
              <a:rPr lang="nl-NL" sz="2667" b="1" dirty="0" err="1">
                <a:solidFill>
                  <a:schemeClr val="tx2"/>
                </a:solidFill>
                <a:latin typeface="Cambria" panose="02040503050406030204" pitchFamily="18" charset="0"/>
              </a:rPr>
              <a:t>hết</a:t>
            </a:r>
            <a:r>
              <a:rPr lang="nl-NL" sz="2667" b="1" dirty="0">
                <a:solidFill>
                  <a:schemeClr val="tx2"/>
                </a:solidFill>
                <a:latin typeface="Cambria" panose="02040503050406030204" pitchFamily="18" charset="0"/>
              </a:rPr>
              <a:t>: </a:t>
            </a:r>
            <a:r>
              <a:rPr lang="nl-NL" sz="2667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câu</a:t>
            </a:r>
            <a:r>
              <a:rPr lang="nl-NL" sz="2667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nl-NL" sz="2667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chuyện</a:t>
            </a:r>
            <a:r>
              <a:rPr lang="nl-NL" sz="2667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nl-NL" sz="2667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của</a:t>
            </a:r>
            <a:r>
              <a:rPr lang="nl-NL" sz="2667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nl-NL" sz="2667" b="1" dirty="0" err="1">
                <a:solidFill>
                  <a:srgbClr val="C00000"/>
                </a:solidFill>
                <a:latin typeface="Cambria" panose="02040503050406030204" pitchFamily="18" charset="0"/>
              </a:rPr>
              <a:t>em</a:t>
            </a:r>
            <a:r>
              <a:rPr lang="nl-NL" sz="2667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nl-NL" sz="2667" b="1" dirty="0" err="1">
                <a:solidFill>
                  <a:srgbClr val="C00000"/>
                </a:solidFill>
                <a:latin typeface="Cambria" panose="02040503050406030204" pitchFamily="18" charset="0"/>
              </a:rPr>
              <a:t>bé</a:t>
            </a:r>
            <a:r>
              <a:rPr lang="nl-NL" sz="2667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nl-NL" sz="2667" b="1" dirty="0" err="1">
                <a:solidFill>
                  <a:srgbClr val="C00000"/>
                </a:solidFill>
                <a:latin typeface="Cambria" panose="02040503050406030204" pitchFamily="18" charset="0"/>
              </a:rPr>
              <a:t>với</a:t>
            </a:r>
            <a:r>
              <a:rPr lang="nl-NL" sz="2667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nl-NL" sz="2667" b="1" dirty="0" err="1">
                <a:solidFill>
                  <a:srgbClr val="C00000"/>
                </a:solidFill>
                <a:latin typeface="Cambria" panose="02040503050406030204" pitchFamily="18" charset="0"/>
              </a:rPr>
              <a:t>những</a:t>
            </a:r>
            <a:r>
              <a:rPr lang="nl-NL" sz="2667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nl-NL" sz="2667" b="1" dirty="0" err="1">
                <a:solidFill>
                  <a:srgbClr val="C00000"/>
                </a:solidFill>
                <a:latin typeface="Cambria" panose="02040503050406030204" pitchFamily="18" charset="0"/>
              </a:rPr>
              <a:t>người</a:t>
            </a:r>
            <a:r>
              <a:rPr lang="nl-NL" sz="2667" b="1" dirty="0">
                <a:solidFill>
                  <a:srgbClr val="C00000"/>
                </a:solidFill>
                <a:latin typeface="Cambria" panose="02040503050406030204" pitchFamily="18" charset="0"/>
              </a:rPr>
              <a:t> “</a:t>
            </a:r>
            <a:r>
              <a:rPr lang="nl-NL" sz="2667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trong</a:t>
            </a:r>
            <a:r>
              <a:rPr lang="nl-NL" sz="2667" b="1" dirty="0">
                <a:solidFill>
                  <a:srgbClr val="C00000"/>
                </a:solidFill>
                <a:latin typeface="Cambria" panose="02040503050406030204" pitchFamily="18" charset="0"/>
              </a:rPr>
              <a:t> sóng”.</a:t>
            </a:r>
            <a:endParaRPr lang="vi-VN" sz="2667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9DAF294B-A06B-E7BB-6CAC-3AD28638D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9" b="89894" l="9929" r="91667">
                        <a14:foregroundMark x1="75177" y1="63830" x2="67553" y2="64184"/>
                        <a14:foregroundMark x1="67553" y1="64184" x2="70745" y2="57447"/>
                        <a14:foregroundMark x1="70745" y1="57447" x2="77305" y2="54787"/>
                        <a14:foregroundMark x1="77305" y1="54787" x2="85993" y2="54255"/>
                        <a14:foregroundMark x1="85993" y1="54255" x2="91667" y2="58688"/>
                        <a14:foregroundMark x1="91667" y1="58688" x2="86170" y2="67553"/>
                        <a14:foregroundMark x1="86170" y1="67553" x2="78546" y2="69681"/>
                        <a14:foregroundMark x1="78546" y1="69681" x2="71099" y2="68794"/>
                        <a14:foregroundMark x1="71099" y1="68794" x2="66667" y2="60816"/>
                        <a14:foregroundMark x1="66667" y1="60816" x2="67376" y2="53369"/>
                        <a14:foregroundMark x1="67376" y1="53369" x2="70567" y2="52660"/>
                        <a14:foregroundMark x1="48227" y1="56738" x2="64894" y2="64184"/>
                        <a14:foregroundMark x1="46986" y1="61348" x2="52482" y2="64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01800"/>
            <a:ext cx="67056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C2FB8406-F458-E70D-F538-65FC27DC7F26}"/>
              </a:ext>
            </a:extLst>
          </p:cNvPr>
          <p:cNvGrpSpPr/>
          <p:nvPr/>
        </p:nvGrpSpPr>
        <p:grpSpPr>
          <a:xfrm>
            <a:off x="1066800" y="2980264"/>
            <a:ext cx="10058400" cy="3877736"/>
            <a:chOff x="972456" y="3294744"/>
            <a:chExt cx="7086600" cy="3505200"/>
          </a:xfrm>
        </p:grpSpPr>
        <p:sp>
          <p:nvSpPr>
            <p:cNvPr id="29" name="Rounded Rectangle 28">
              <a:extLst>
                <a:ext uri="{FF2B5EF4-FFF2-40B4-BE49-F238E27FC236}">
                  <a16:creationId xmlns="" xmlns:a16="http://schemas.microsoft.com/office/drawing/2014/main" id="{029E9F36-CC1B-82EE-8680-57F66C68A5ED}"/>
                </a:ext>
              </a:extLst>
            </p:cNvPr>
            <p:cNvSpPr/>
            <p:nvPr/>
          </p:nvSpPr>
          <p:spPr>
            <a:xfrm>
              <a:off x="972456" y="3294744"/>
              <a:ext cx="7086600" cy="3505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Cambria" panose="02040503050406030204" pitchFamily="18" charset="0"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="" xmlns:a16="http://schemas.microsoft.com/office/drawing/2014/main" id="{516764AE-4883-E857-2333-BA5F13CD1FB8}"/>
                </a:ext>
              </a:extLst>
            </p:cNvPr>
            <p:cNvSpPr/>
            <p:nvPr/>
          </p:nvSpPr>
          <p:spPr>
            <a:xfrm>
              <a:off x="1345246" y="3508824"/>
              <a:ext cx="1219200" cy="2971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cs typeface="Arial" pitchFamily="34" charset="0"/>
                </a:rPr>
                <a:t>CẤU TRÚC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="" xmlns:a16="http://schemas.microsoft.com/office/drawing/2014/main" id="{B63C39D4-DD2A-871F-ED81-4067F3C0BA93}"/>
                </a:ext>
              </a:extLst>
            </p:cNvPr>
            <p:cNvSpPr/>
            <p:nvPr/>
          </p:nvSpPr>
          <p:spPr>
            <a:xfrm>
              <a:off x="2808626" y="3463050"/>
              <a:ext cx="4922443" cy="9144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 dirty="0" err="1">
                  <a:solidFill>
                    <a:srgbClr val="800080"/>
                  </a:solidFill>
                  <a:latin typeface="Cambria" panose="02040503050406030204" pitchFamily="18" charset="0"/>
                  <a:cs typeface="Arial" pitchFamily="34" charset="0"/>
                </a:rPr>
                <a:t>Lời</a:t>
              </a:r>
              <a:r>
                <a:rPr lang="en-US" sz="2933" b="1" dirty="0">
                  <a:solidFill>
                    <a:srgbClr val="800080"/>
                  </a:solidFill>
                  <a:latin typeface="Cambria" panose="02040503050406030204" pitchFamily="18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800080"/>
                  </a:solidFill>
                  <a:latin typeface="Cambria" panose="02040503050406030204" pitchFamily="18" charset="0"/>
                  <a:cs typeface="Arial" pitchFamily="34" charset="0"/>
                </a:rPr>
                <a:t>mời</a:t>
              </a:r>
              <a:r>
                <a:rPr lang="en-US" sz="2933" b="1" dirty="0">
                  <a:solidFill>
                    <a:srgbClr val="800080"/>
                  </a:solidFill>
                  <a:latin typeface="Cambria" panose="02040503050406030204" pitchFamily="18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800080"/>
                  </a:solidFill>
                  <a:latin typeface="Cambria" panose="02040503050406030204" pitchFamily="18" charset="0"/>
                  <a:cs typeface="Arial" pitchFamily="34" charset="0"/>
                </a:rPr>
                <a:t>gọi</a:t>
              </a:r>
              <a:r>
                <a:rPr lang="en-US" sz="2933" b="1" dirty="0">
                  <a:solidFill>
                    <a:srgbClr val="800080"/>
                  </a:solidFill>
                  <a:latin typeface="Cambria" panose="02040503050406030204" pitchFamily="18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800080"/>
                  </a:solidFill>
                  <a:latin typeface="Cambria" panose="02040503050406030204" pitchFamily="18" charset="0"/>
                  <a:cs typeface="Arial" pitchFamily="34" charset="0"/>
                </a:rPr>
                <a:t>của</a:t>
              </a:r>
              <a:r>
                <a:rPr lang="en-US" sz="2933" b="1" dirty="0">
                  <a:solidFill>
                    <a:srgbClr val="800080"/>
                  </a:solidFill>
                  <a:latin typeface="Cambria" panose="02040503050406030204" pitchFamily="18" charset="0"/>
                  <a:cs typeface="Arial" pitchFamily="34" charset="0"/>
                </a:rPr>
                <a:t> những người </a:t>
              </a:r>
              <a:r>
                <a:rPr lang="en-US" sz="2933" b="1" dirty="0" err="1">
                  <a:solidFill>
                    <a:srgbClr val="800080"/>
                  </a:solidFill>
                  <a:latin typeface="Cambria" panose="02040503050406030204" pitchFamily="18" charset="0"/>
                  <a:cs typeface="Arial" pitchFamily="34" charset="0"/>
                </a:rPr>
                <a:t>trên</a:t>
              </a:r>
              <a:r>
                <a:rPr lang="en-US" sz="2933" b="1" dirty="0">
                  <a:solidFill>
                    <a:srgbClr val="800080"/>
                  </a:solidFill>
                  <a:latin typeface="Cambria" panose="02040503050406030204" pitchFamily="18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800080"/>
                  </a:solidFill>
                  <a:latin typeface="Cambria" panose="02040503050406030204" pitchFamily="18" charset="0"/>
                  <a:cs typeface="Arial" pitchFamily="34" charset="0"/>
                </a:rPr>
                <a:t>mây</a:t>
              </a:r>
              <a:r>
                <a:rPr lang="en-US" sz="2933" b="1" dirty="0">
                  <a:solidFill>
                    <a:srgbClr val="800080"/>
                  </a:solidFill>
                  <a:latin typeface="Cambria" panose="02040503050406030204" pitchFamily="18" charset="0"/>
                  <a:cs typeface="Arial" pitchFamily="34" charset="0"/>
                </a:rPr>
                <a:t>, trong </a:t>
              </a:r>
              <a:r>
                <a:rPr lang="en-US" sz="2933" b="1" dirty="0" err="1">
                  <a:solidFill>
                    <a:srgbClr val="800080"/>
                  </a:solidFill>
                  <a:latin typeface="Cambria" panose="02040503050406030204" pitchFamily="18" charset="0"/>
                  <a:cs typeface="Arial" pitchFamily="34" charset="0"/>
                </a:rPr>
                <a:t>sóng</a:t>
              </a:r>
              <a:endParaRPr lang="en-US" sz="2933" b="1" dirty="0">
                <a:solidFill>
                  <a:srgbClr val="800080"/>
                </a:solidFill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="" xmlns:a16="http://schemas.microsoft.com/office/drawing/2014/main" id="{66550196-0490-F6CE-6D57-3F32229C9351}"/>
                </a:ext>
              </a:extLst>
            </p:cNvPr>
            <p:cNvSpPr/>
            <p:nvPr/>
          </p:nvSpPr>
          <p:spPr>
            <a:xfrm>
              <a:off x="2832822" y="4608282"/>
              <a:ext cx="4898247" cy="838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FF0066"/>
                  </a:solidFill>
                  <a:latin typeface="Cambria" panose="02040503050406030204" pitchFamily="18" charset="0"/>
                  <a:cs typeface="Arial" pitchFamily="34" charset="0"/>
                </a:rPr>
                <a:t>Lời</a:t>
              </a:r>
              <a:r>
                <a:rPr lang="en-US" sz="3600" b="1" dirty="0">
                  <a:solidFill>
                    <a:srgbClr val="FF0066"/>
                  </a:solidFill>
                  <a:latin typeface="Cambria" panose="02040503050406030204" pitchFamily="18" charset="0"/>
                  <a:cs typeface="Arial" pitchFamily="34" charset="0"/>
                </a:rPr>
                <a:t> đáp </a:t>
              </a:r>
              <a:r>
                <a:rPr lang="en-US" sz="3600" b="1" dirty="0" err="1">
                  <a:solidFill>
                    <a:srgbClr val="FF0066"/>
                  </a:solidFill>
                  <a:latin typeface="Cambria" panose="02040503050406030204" pitchFamily="18" charset="0"/>
                  <a:cs typeface="Arial" pitchFamily="34" charset="0"/>
                </a:rPr>
                <a:t>của</a:t>
              </a:r>
              <a:r>
                <a:rPr lang="en-US" sz="3600" b="1" dirty="0">
                  <a:solidFill>
                    <a:srgbClr val="FF0066"/>
                  </a:solidFill>
                  <a:latin typeface="Cambria" panose="02040503050406030204" pitchFamily="18" charset="0"/>
                  <a:cs typeface="Arial" pitchFamily="34" charset="0"/>
                </a:rPr>
                <a:t> </a:t>
              </a:r>
              <a:r>
                <a:rPr lang="en-US" sz="3600" b="1" dirty="0" err="1">
                  <a:solidFill>
                    <a:srgbClr val="FF0066"/>
                  </a:solidFill>
                  <a:latin typeface="Cambria" panose="02040503050406030204" pitchFamily="18" charset="0"/>
                  <a:cs typeface="Arial" pitchFamily="34" charset="0"/>
                </a:rPr>
                <a:t>em</a:t>
              </a:r>
              <a:r>
                <a:rPr lang="en-US" sz="3600" b="1" dirty="0">
                  <a:solidFill>
                    <a:srgbClr val="FF0066"/>
                  </a:solidFill>
                  <a:latin typeface="Cambria" panose="02040503050406030204" pitchFamily="18" charset="0"/>
                  <a:cs typeface="Arial" pitchFamily="34" charset="0"/>
                </a:rPr>
                <a:t> </a:t>
              </a:r>
              <a:r>
                <a:rPr lang="en-US" sz="3600" b="1" dirty="0" err="1">
                  <a:solidFill>
                    <a:srgbClr val="FF0066"/>
                  </a:solidFill>
                  <a:latin typeface="Cambria" panose="02040503050406030204" pitchFamily="18" charset="0"/>
                  <a:cs typeface="Arial" pitchFamily="34" charset="0"/>
                </a:rPr>
                <a:t>bé</a:t>
              </a:r>
              <a:endParaRPr lang="en-US" sz="3600" b="1" dirty="0">
                <a:solidFill>
                  <a:srgbClr val="FF0066"/>
                </a:solidFill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="" xmlns:a16="http://schemas.microsoft.com/office/drawing/2014/main" id="{6FCC2758-A9EA-79AB-7050-91E1BA67222D}"/>
                </a:ext>
              </a:extLst>
            </p:cNvPr>
            <p:cNvSpPr/>
            <p:nvPr/>
          </p:nvSpPr>
          <p:spPr>
            <a:xfrm>
              <a:off x="2832822" y="5664198"/>
              <a:ext cx="4898247" cy="87630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cs typeface="Arial" pitchFamily="34" charset="0"/>
                </a:rPr>
                <a:t>Trò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cs typeface="Arial" pitchFamily="34" charset="0"/>
                </a:rPr>
                <a:t>chơi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cs typeface="Arial" pitchFamily="34" charset="0"/>
                </a:rPr>
                <a:t> 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cs typeface="Arial" pitchFamily="34" charset="0"/>
                </a:rPr>
                <a:t> em bé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cs typeface="Arial" pitchFamily="34" charset="0"/>
                </a:rPr>
                <a:t>sáng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cs typeface="Arial" pitchFamily="34" charset="0"/>
                </a:rPr>
                <a:t>tạo</a:t>
              </a:r>
              <a:endParaRPr lang="en-US" sz="3200" b="1" dirty="0">
                <a:solidFill>
                  <a:schemeClr val="bg1"/>
                </a:solidFill>
                <a:latin typeface="Cambria" panose="02040503050406030204" pitchFamily="18" charset="0"/>
                <a:cs typeface="Arial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DEFE9F59-2B9E-DB89-8ED0-DE37A8500FE3}"/>
              </a:ext>
            </a:extLst>
          </p:cNvPr>
          <p:cNvGrpSpPr/>
          <p:nvPr/>
        </p:nvGrpSpPr>
        <p:grpSpPr>
          <a:xfrm>
            <a:off x="1652319" y="159715"/>
            <a:ext cx="8684831" cy="2861224"/>
            <a:chOff x="658764" y="228600"/>
            <a:chExt cx="7570836" cy="3100224"/>
          </a:xfrm>
        </p:grpSpPr>
        <p:sp>
          <p:nvSpPr>
            <p:cNvPr id="35" name="Rounded Rectangle 34">
              <a:extLst>
                <a:ext uri="{FF2B5EF4-FFF2-40B4-BE49-F238E27FC236}">
                  <a16:creationId xmlns="" xmlns:a16="http://schemas.microsoft.com/office/drawing/2014/main" id="{BCB673B8-8D39-4236-12C2-74AA87E09768}"/>
                </a:ext>
              </a:extLst>
            </p:cNvPr>
            <p:cNvSpPr/>
            <p:nvPr/>
          </p:nvSpPr>
          <p:spPr>
            <a:xfrm>
              <a:off x="2971800" y="228600"/>
              <a:ext cx="3124200" cy="7620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cs typeface="Arial" pitchFamily="34" charset="0"/>
                </a:rPr>
                <a:t>Lời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cs typeface="Arial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cs typeface="Arial" pitchFamily="34" charset="0"/>
                </a:rPr>
                <a:t>thơ</a:t>
              </a:r>
              <a:endPara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Arial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081659A3-63D8-8577-88E0-9A31A523BD08}"/>
                </a:ext>
              </a:extLst>
            </p:cNvPr>
            <p:cNvSpPr txBox="1"/>
            <p:nvPr/>
          </p:nvSpPr>
          <p:spPr>
            <a:xfrm>
              <a:off x="3381076" y="879186"/>
              <a:ext cx="3697738" cy="633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cs typeface="Arial" pitchFamily="34" charset="0"/>
                </a:rPr>
                <a:t>Em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cs typeface="Arial" pitchFamily="34" charset="0"/>
                </a:rPr>
                <a:t>bé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cs typeface="Arial" pitchFamily="34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cs typeface="Arial" pitchFamily="34" charset="0"/>
                  <a:sym typeface="Symbol"/>
                </a:rPr>
                <a:t>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cs typeface="Arial" pitchFamily="34" charset="0"/>
                  <a:sym typeface="Symbol"/>
                </a:rPr>
                <a:t>mẹ</a:t>
              </a:r>
              <a:endParaRPr lang="en-US" sz="3200" b="1" dirty="0">
                <a:solidFill>
                  <a:srgbClr val="FF0000"/>
                </a:solidFill>
                <a:latin typeface="Cambria" panose="02040503050406030204" pitchFamily="18" charset="0"/>
                <a:cs typeface="Arial" pitchFamily="34" charset="0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="" xmlns:a16="http://schemas.microsoft.com/office/drawing/2014/main" id="{D4E7B1B4-B316-5717-2368-3917970B6238}"/>
                </a:ext>
              </a:extLst>
            </p:cNvPr>
            <p:cNvGrpSpPr/>
            <p:nvPr/>
          </p:nvGrpSpPr>
          <p:grpSpPr>
            <a:xfrm>
              <a:off x="658764" y="2057400"/>
              <a:ext cx="3708403" cy="1271424"/>
              <a:chOff x="2605314" y="2079180"/>
              <a:chExt cx="1752600" cy="1271424"/>
            </a:xfrm>
          </p:grpSpPr>
          <p:sp>
            <p:nvSpPr>
              <p:cNvPr id="43" name="Rounded Rectangle 42">
                <a:extLst>
                  <a:ext uri="{FF2B5EF4-FFF2-40B4-BE49-F238E27FC236}">
                    <a16:creationId xmlns="" xmlns:a16="http://schemas.microsoft.com/office/drawing/2014/main" id="{F74783B6-0A0D-3E1D-29BC-0ECE4483695E}"/>
                  </a:ext>
                </a:extLst>
              </p:cNvPr>
              <p:cNvSpPr/>
              <p:nvPr/>
            </p:nvSpPr>
            <p:spPr>
              <a:xfrm>
                <a:off x="2605314" y="2079180"/>
                <a:ext cx="1702340" cy="685800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b="1" dirty="0" err="1">
                    <a:solidFill>
                      <a:schemeClr val="bg1"/>
                    </a:solidFill>
                    <a:latin typeface="Cambria" panose="02040503050406030204" pitchFamily="18" charset="0"/>
                    <a:cs typeface="Arial" pitchFamily="34" charset="0"/>
                  </a:rPr>
                  <a:t>Mẹ</a:t>
                </a:r>
                <a:r>
                  <a:rPr lang="en-US" sz="2667" b="1" dirty="0">
                    <a:solidFill>
                      <a:schemeClr val="bg1"/>
                    </a:solidFill>
                    <a:latin typeface="Cambria" panose="02040503050406030204" pitchFamily="18" charset="0"/>
                    <a:cs typeface="Arial" pitchFamily="34" charset="0"/>
                  </a:rPr>
                  <a:t> ơi …</a:t>
                </a:r>
                <a:r>
                  <a:rPr lang="en-US" sz="2667" b="1" dirty="0">
                    <a:solidFill>
                      <a:schemeClr val="bg1"/>
                    </a:solidFill>
                    <a:latin typeface="Cambria" panose="02040503050406030204" pitchFamily="18" charset="0"/>
                    <a:cs typeface="Arial" pitchFamily="34" charset="0"/>
                    <a:sym typeface="Symbol"/>
                  </a:rPr>
                  <a:t> </a:t>
                </a:r>
                <a:r>
                  <a:rPr lang="en-US" sz="2667" b="1" dirty="0" err="1">
                    <a:solidFill>
                      <a:schemeClr val="bg1"/>
                    </a:solidFill>
                    <a:latin typeface="Cambria" panose="02040503050406030204" pitchFamily="18" charset="0"/>
                    <a:cs typeface="Arial" pitchFamily="34" charset="0"/>
                    <a:sym typeface="Symbol"/>
                  </a:rPr>
                  <a:t>xanh</a:t>
                </a:r>
                <a:r>
                  <a:rPr lang="en-US" sz="2667" b="1" dirty="0">
                    <a:solidFill>
                      <a:schemeClr val="bg1"/>
                    </a:solidFill>
                    <a:latin typeface="Cambria" panose="02040503050406030204" pitchFamily="18" charset="0"/>
                    <a:cs typeface="Arial" pitchFamily="34" charset="0"/>
                    <a:sym typeface="Symbol"/>
                  </a:rPr>
                  <a:t> </a:t>
                </a:r>
                <a:r>
                  <a:rPr lang="en-US" sz="2667" b="1" dirty="0" err="1">
                    <a:solidFill>
                      <a:schemeClr val="bg1"/>
                    </a:solidFill>
                    <a:latin typeface="Cambria" panose="02040503050406030204" pitchFamily="18" charset="0"/>
                    <a:cs typeface="Arial" pitchFamily="34" charset="0"/>
                    <a:sym typeface="Symbol"/>
                  </a:rPr>
                  <a:t>thẳm</a:t>
                </a:r>
                <a:endParaRPr lang="en-US" sz="2667" b="1" dirty="0">
                  <a:solidFill>
                    <a:schemeClr val="bg1"/>
                  </a:solidFill>
                  <a:latin typeface="Cambria" panose="02040503050406030204" pitchFamily="18" charset="0"/>
                  <a:cs typeface="Arial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AE4DBD64-E6BC-23DF-21B9-49E17955F3A6}"/>
                  </a:ext>
                </a:extLst>
              </p:cNvPr>
              <p:cNvSpPr txBox="1"/>
              <p:nvPr/>
            </p:nvSpPr>
            <p:spPr>
              <a:xfrm>
                <a:off x="2605314" y="2761515"/>
                <a:ext cx="1752600" cy="589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933" b="1" dirty="0">
                    <a:solidFill>
                      <a:srgbClr val="800000"/>
                    </a:solidFill>
                    <a:latin typeface="Cambria" panose="02040503050406030204" pitchFamily="18" charset="0"/>
                    <a:cs typeface="Arial" pitchFamily="34" charset="0"/>
                  </a:rPr>
                  <a:t>9 </a:t>
                </a:r>
                <a:r>
                  <a:rPr lang="en-US" sz="2933" b="1" dirty="0" err="1">
                    <a:solidFill>
                      <a:srgbClr val="800000"/>
                    </a:solidFill>
                    <a:latin typeface="Cambria" panose="02040503050406030204" pitchFamily="18" charset="0"/>
                    <a:cs typeface="Arial" pitchFamily="34" charset="0"/>
                  </a:rPr>
                  <a:t>câu</a:t>
                </a:r>
                <a:endParaRPr lang="en-US" sz="2933" b="1" dirty="0">
                  <a:solidFill>
                    <a:srgbClr val="800000"/>
                  </a:solidFill>
                  <a:latin typeface="Cambria" panose="02040503050406030204" pitchFamily="18" charset="0"/>
                  <a:cs typeface="Arial" pitchFamily="34" charset="0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ACF4345D-264F-D0D1-3D64-BF32B7D42FF2}"/>
                </a:ext>
              </a:extLst>
            </p:cNvPr>
            <p:cNvGrpSpPr/>
            <p:nvPr/>
          </p:nvGrpSpPr>
          <p:grpSpPr>
            <a:xfrm>
              <a:off x="4431055" y="2039256"/>
              <a:ext cx="3798545" cy="1248706"/>
              <a:chOff x="4431055" y="2039256"/>
              <a:chExt cx="3798545" cy="1248706"/>
            </a:xfrm>
          </p:grpSpPr>
          <p:sp>
            <p:nvSpPr>
              <p:cNvPr id="41" name="Rounded Rectangle 40">
                <a:extLst>
                  <a:ext uri="{FF2B5EF4-FFF2-40B4-BE49-F238E27FC236}">
                    <a16:creationId xmlns="" xmlns:a16="http://schemas.microsoft.com/office/drawing/2014/main" id="{7198C15C-5FAC-47EC-5AEC-17D330A2BB74}"/>
                  </a:ext>
                </a:extLst>
              </p:cNvPr>
              <p:cNvSpPr/>
              <p:nvPr/>
            </p:nvSpPr>
            <p:spPr>
              <a:xfrm>
                <a:off x="4431055" y="2039256"/>
                <a:ext cx="3798545" cy="685800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b="1" dirty="0">
                    <a:solidFill>
                      <a:schemeClr val="bg1"/>
                    </a:solidFill>
                    <a:latin typeface="Cambria" panose="02040503050406030204" pitchFamily="18" charset="0"/>
                    <a:cs typeface="Arial" pitchFamily="34" charset="0"/>
                  </a:rPr>
                  <a:t>Trong </a:t>
                </a:r>
                <a:r>
                  <a:rPr lang="en-US" sz="2667" b="1" dirty="0" err="1">
                    <a:solidFill>
                      <a:schemeClr val="bg1"/>
                    </a:solidFill>
                    <a:latin typeface="Cambria" panose="02040503050406030204" pitchFamily="18" charset="0"/>
                    <a:cs typeface="Arial" pitchFamily="34" charset="0"/>
                  </a:rPr>
                  <a:t>sóng</a:t>
                </a:r>
                <a:r>
                  <a:rPr lang="en-US" sz="2667" b="1" dirty="0">
                    <a:solidFill>
                      <a:schemeClr val="bg1"/>
                    </a:solidFill>
                    <a:latin typeface="Cambria" panose="02040503050406030204" pitchFamily="18" charset="0"/>
                    <a:cs typeface="Arial" pitchFamily="34" charset="0"/>
                  </a:rPr>
                  <a:t> …</a:t>
                </a:r>
                <a:r>
                  <a:rPr lang="en-US" sz="2667" b="1" dirty="0">
                    <a:solidFill>
                      <a:schemeClr val="bg1"/>
                    </a:solidFill>
                    <a:latin typeface="Cambria" panose="02040503050406030204" pitchFamily="18" charset="0"/>
                    <a:cs typeface="Arial" pitchFamily="34" charset="0"/>
                    <a:sym typeface="Symbol"/>
                  </a:rPr>
                  <a:t> </a:t>
                </a:r>
                <a:r>
                  <a:rPr lang="en-US" sz="2667" b="1" dirty="0" err="1">
                    <a:solidFill>
                      <a:schemeClr val="bg1"/>
                    </a:solidFill>
                    <a:latin typeface="Cambria" panose="02040503050406030204" pitchFamily="18" charset="0"/>
                    <a:cs typeface="Arial" pitchFamily="34" charset="0"/>
                    <a:sym typeface="Symbol"/>
                  </a:rPr>
                  <a:t>chốn</a:t>
                </a:r>
                <a:r>
                  <a:rPr lang="en-US" sz="2667" b="1" dirty="0">
                    <a:solidFill>
                      <a:schemeClr val="bg1"/>
                    </a:solidFill>
                    <a:latin typeface="Cambria" panose="02040503050406030204" pitchFamily="18" charset="0"/>
                    <a:cs typeface="Arial" pitchFamily="34" charset="0"/>
                    <a:sym typeface="Symbol"/>
                  </a:rPr>
                  <a:t> </a:t>
                </a:r>
                <a:r>
                  <a:rPr lang="en-US" sz="2667" b="1" dirty="0" err="1">
                    <a:solidFill>
                      <a:schemeClr val="bg1"/>
                    </a:solidFill>
                    <a:latin typeface="Cambria" panose="02040503050406030204" pitchFamily="18" charset="0"/>
                    <a:cs typeface="Arial" pitchFamily="34" charset="0"/>
                    <a:sym typeface="Symbol"/>
                  </a:rPr>
                  <a:t>nao</a:t>
                </a:r>
                <a:endParaRPr lang="en-US" sz="2667" b="1" dirty="0">
                  <a:solidFill>
                    <a:schemeClr val="bg1"/>
                  </a:solidFill>
                  <a:latin typeface="Cambria" panose="02040503050406030204" pitchFamily="18" charset="0"/>
                  <a:cs typeface="Arial" pitchFamily="34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E73B935B-36CE-C464-3D76-033AFDD4C13B}"/>
                  </a:ext>
                </a:extLst>
              </p:cNvPr>
              <p:cNvSpPr txBox="1"/>
              <p:nvPr/>
            </p:nvSpPr>
            <p:spPr>
              <a:xfrm>
                <a:off x="5791200" y="2743200"/>
                <a:ext cx="1752600" cy="544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67" b="1" dirty="0">
                    <a:solidFill>
                      <a:srgbClr val="800000"/>
                    </a:solidFill>
                    <a:latin typeface="Cambria" panose="02040503050406030204" pitchFamily="18" charset="0"/>
                    <a:cs typeface="Arial" pitchFamily="34" charset="0"/>
                  </a:rPr>
                  <a:t>10 </a:t>
                </a:r>
                <a:r>
                  <a:rPr lang="en-US" sz="2667" b="1" dirty="0" err="1">
                    <a:solidFill>
                      <a:srgbClr val="800000"/>
                    </a:solidFill>
                    <a:latin typeface="Cambria" panose="02040503050406030204" pitchFamily="18" charset="0"/>
                    <a:cs typeface="Arial" pitchFamily="34" charset="0"/>
                  </a:rPr>
                  <a:t>câu</a:t>
                </a:r>
                <a:endParaRPr lang="en-US" sz="2667" b="1" dirty="0">
                  <a:solidFill>
                    <a:srgbClr val="800000"/>
                  </a:solidFill>
                  <a:latin typeface="Cambria" panose="02040503050406030204" pitchFamily="18" charset="0"/>
                  <a:cs typeface="Arial" pitchFamily="34" charset="0"/>
                </a:endParaRPr>
              </a:p>
            </p:txBody>
          </p:sp>
        </p:grpSp>
        <p:cxnSp>
          <p:nvCxnSpPr>
            <p:cNvPr id="39" name="Straight Arrow Connector 38">
              <a:extLst>
                <a:ext uri="{FF2B5EF4-FFF2-40B4-BE49-F238E27FC236}">
                  <a16:creationId xmlns="" xmlns:a16="http://schemas.microsoft.com/office/drawing/2014/main" id="{042EF202-03D2-FEE8-42A0-8B124AF47E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29643" y="1459172"/>
              <a:ext cx="1594757" cy="576948"/>
            </a:xfrm>
            <a:prstGeom prst="straightConnector1">
              <a:avLst/>
            </a:prstGeom>
            <a:ln w="38100">
              <a:solidFill>
                <a:srgbClr val="8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="" xmlns:a16="http://schemas.microsoft.com/office/drawing/2014/main" id="{DEB606A0-E161-8F3B-6137-E3F3B6A0C0A5}"/>
                </a:ext>
              </a:extLst>
            </p:cNvPr>
            <p:cNvCxnSpPr>
              <a:cxnSpLocks/>
            </p:cNvCxnSpPr>
            <p:nvPr/>
          </p:nvCxnSpPr>
          <p:spPr>
            <a:xfrm>
              <a:off x="4724400" y="1465938"/>
              <a:ext cx="1676401" cy="515262"/>
            </a:xfrm>
            <a:prstGeom prst="straightConnector1">
              <a:avLst/>
            </a:prstGeom>
            <a:ln w="38100">
              <a:solidFill>
                <a:srgbClr val="8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>
            <a:extLst>
              <a:ext uri="{FF2B5EF4-FFF2-40B4-BE49-F238E27FC236}">
                <a16:creationId xmlns="" xmlns:a16="http://schemas.microsoft.com/office/drawing/2014/main" id="{288E0390-2D03-2B34-E5C2-0F2C92332728}"/>
              </a:ext>
            </a:extLst>
          </p:cNvPr>
          <p:cNvSpPr/>
          <p:nvPr/>
        </p:nvSpPr>
        <p:spPr>
          <a:xfrm rot="1672426">
            <a:off x="6683941" y="448070"/>
            <a:ext cx="13644689" cy="11686949"/>
          </a:xfrm>
          <a:prstGeom prst="round1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200"/>
          </a:p>
        </p:txBody>
      </p:sp>
      <p:sp>
        <p:nvSpPr>
          <p:cNvPr id="9373" name="Google Shape;9373;p55"/>
          <p:cNvSpPr txBox="1">
            <a:spLocks noGrp="1"/>
          </p:cNvSpPr>
          <p:nvPr>
            <p:ph type="ctrTitle"/>
          </p:nvPr>
        </p:nvSpPr>
        <p:spPr>
          <a:xfrm>
            <a:off x="3032981" y="258923"/>
            <a:ext cx="9270792" cy="324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vi-VN" sz="11067" b="1" dirty="0">
                <a:solidFill>
                  <a:schemeClr val="tx2"/>
                </a:solidFill>
                <a:latin typeface="Cambria" panose="02040503050406030204" pitchFamily="18" charset="0"/>
              </a:rPr>
              <a:t>II. Khám phá văn bản</a:t>
            </a:r>
            <a:endParaRPr sz="11067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grpSp>
        <p:nvGrpSpPr>
          <p:cNvPr id="9375" name="Google Shape;9375;p55"/>
          <p:cNvGrpSpPr/>
          <p:nvPr/>
        </p:nvGrpSpPr>
        <p:grpSpPr>
          <a:xfrm>
            <a:off x="-708767" y="736600"/>
            <a:ext cx="6747819" cy="6351199"/>
            <a:chOff x="1354150" y="267550"/>
            <a:chExt cx="4967475" cy="4675500"/>
          </a:xfrm>
        </p:grpSpPr>
        <p:sp>
          <p:nvSpPr>
            <p:cNvPr id="9376" name="Google Shape;9376;p55"/>
            <p:cNvSpPr/>
            <p:nvPr/>
          </p:nvSpPr>
          <p:spPr>
            <a:xfrm>
              <a:off x="4517700" y="2132850"/>
              <a:ext cx="520700" cy="421100"/>
            </a:xfrm>
            <a:custGeom>
              <a:avLst/>
              <a:gdLst/>
              <a:ahLst/>
              <a:cxnLst/>
              <a:rect l="l" t="t" r="r" b="b"/>
              <a:pathLst>
                <a:path w="20828" h="16844" extrusionOk="0">
                  <a:moveTo>
                    <a:pt x="10401" y="1"/>
                  </a:moveTo>
                  <a:cubicBezTo>
                    <a:pt x="10351" y="1"/>
                    <a:pt x="10276" y="1"/>
                    <a:pt x="10201" y="26"/>
                  </a:cubicBezTo>
                  <a:cubicBezTo>
                    <a:pt x="9775" y="51"/>
                    <a:pt x="9374" y="151"/>
                    <a:pt x="8923" y="377"/>
                  </a:cubicBezTo>
                  <a:cubicBezTo>
                    <a:pt x="8572" y="552"/>
                    <a:pt x="8196" y="803"/>
                    <a:pt x="7820" y="1129"/>
                  </a:cubicBezTo>
                  <a:cubicBezTo>
                    <a:pt x="7419" y="1480"/>
                    <a:pt x="7093" y="1856"/>
                    <a:pt x="6843" y="2156"/>
                  </a:cubicBezTo>
                  <a:cubicBezTo>
                    <a:pt x="5464" y="3810"/>
                    <a:pt x="4437" y="5690"/>
                    <a:pt x="3609" y="7294"/>
                  </a:cubicBezTo>
                  <a:cubicBezTo>
                    <a:pt x="3334" y="7820"/>
                    <a:pt x="3083" y="8347"/>
                    <a:pt x="2807" y="8898"/>
                  </a:cubicBezTo>
                  <a:cubicBezTo>
                    <a:pt x="2632" y="9274"/>
                    <a:pt x="2432" y="9675"/>
                    <a:pt x="2231" y="10076"/>
                  </a:cubicBezTo>
                  <a:lnTo>
                    <a:pt x="2206" y="10151"/>
                  </a:lnTo>
                  <a:cubicBezTo>
                    <a:pt x="1730" y="11079"/>
                    <a:pt x="1229" y="12031"/>
                    <a:pt x="802" y="13008"/>
                  </a:cubicBezTo>
                  <a:cubicBezTo>
                    <a:pt x="502" y="13685"/>
                    <a:pt x="251" y="14337"/>
                    <a:pt x="25" y="14988"/>
                  </a:cubicBezTo>
                  <a:cubicBezTo>
                    <a:pt x="0" y="15013"/>
                    <a:pt x="25" y="15064"/>
                    <a:pt x="25" y="15114"/>
                  </a:cubicBezTo>
                  <a:cubicBezTo>
                    <a:pt x="51" y="15139"/>
                    <a:pt x="101" y="15189"/>
                    <a:pt x="151" y="15189"/>
                  </a:cubicBezTo>
                  <a:lnTo>
                    <a:pt x="201" y="15189"/>
                  </a:lnTo>
                  <a:cubicBezTo>
                    <a:pt x="276" y="15189"/>
                    <a:pt x="326" y="15139"/>
                    <a:pt x="351" y="15064"/>
                  </a:cubicBezTo>
                  <a:cubicBezTo>
                    <a:pt x="376" y="15039"/>
                    <a:pt x="376" y="14988"/>
                    <a:pt x="401" y="14963"/>
                  </a:cubicBezTo>
                  <a:cubicBezTo>
                    <a:pt x="652" y="15164"/>
                    <a:pt x="953" y="15314"/>
                    <a:pt x="1254" y="15490"/>
                  </a:cubicBezTo>
                  <a:cubicBezTo>
                    <a:pt x="1604" y="15640"/>
                    <a:pt x="2005" y="15790"/>
                    <a:pt x="2482" y="15941"/>
                  </a:cubicBezTo>
                  <a:cubicBezTo>
                    <a:pt x="3359" y="16191"/>
                    <a:pt x="4286" y="16317"/>
                    <a:pt x="5088" y="16442"/>
                  </a:cubicBezTo>
                  <a:cubicBezTo>
                    <a:pt x="5564" y="16492"/>
                    <a:pt x="6041" y="16542"/>
                    <a:pt x="6492" y="16618"/>
                  </a:cubicBezTo>
                  <a:cubicBezTo>
                    <a:pt x="7043" y="16668"/>
                    <a:pt x="7620" y="16718"/>
                    <a:pt x="8196" y="16768"/>
                  </a:cubicBezTo>
                  <a:cubicBezTo>
                    <a:pt x="9048" y="16818"/>
                    <a:pt x="9925" y="16843"/>
                    <a:pt x="10802" y="16843"/>
                  </a:cubicBezTo>
                  <a:lnTo>
                    <a:pt x="11579" y="16843"/>
                  </a:lnTo>
                  <a:cubicBezTo>
                    <a:pt x="12457" y="16818"/>
                    <a:pt x="13334" y="16768"/>
                    <a:pt x="14261" y="16693"/>
                  </a:cubicBezTo>
                  <a:cubicBezTo>
                    <a:pt x="15163" y="16618"/>
                    <a:pt x="15915" y="16492"/>
                    <a:pt x="16567" y="16367"/>
                  </a:cubicBezTo>
                  <a:cubicBezTo>
                    <a:pt x="17344" y="16217"/>
                    <a:pt x="18021" y="15991"/>
                    <a:pt x="18672" y="15715"/>
                  </a:cubicBezTo>
                  <a:cubicBezTo>
                    <a:pt x="19274" y="15465"/>
                    <a:pt x="19875" y="15139"/>
                    <a:pt x="20402" y="14738"/>
                  </a:cubicBezTo>
                  <a:cubicBezTo>
                    <a:pt x="20427" y="14838"/>
                    <a:pt x="20452" y="14938"/>
                    <a:pt x="20477" y="15039"/>
                  </a:cubicBezTo>
                  <a:cubicBezTo>
                    <a:pt x="20502" y="15114"/>
                    <a:pt x="20577" y="15164"/>
                    <a:pt x="20652" y="15164"/>
                  </a:cubicBezTo>
                  <a:lnTo>
                    <a:pt x="20702" y="15164"/>
                  </a:lnTo>
                  <a:cubicBezTo>
                    <a:pt x="20777" y="15139"/>
                    <a:pt x="20828" y="15039"/>
                    <a:pt x="20828" y="14938"/>
                  </a:cubicBezTo>
                  <a:cubicBezTo>
                    <a:pt x="20777" y="14788"/>
                    <a:pt x="20727" y="14638"/>
                    <a:pt x="20677" y="14487"/>
                  </a:cubicBezTo>
                  <a:cubicBezTo>
                    <a:pt x="20702" y="14437"/>
                    <a:pt x="20702" y="14362"/>
                    <a:pt x="20677" y="14312"/>
                  </a:cubicBezTo>
                  <a:cubicBezTo>
                    <a:pt x="20652" y="14312"/>
                    <a:pt x="20627" y="14287"/>
                    <a:pt x="20602" y="14262"/>
                  </a:cubicBezTo>
                  <a:cubicBezTo>
                    <a:pt x="20502" y="13986"/>
                    <a:pt x="20402" y="13685"/>
                    <a:pt x="20276" y="13384"/>
                  </a:cubicBezTo>
                  <a:cubicBezTo>
                    <a:pt x="20076" y="12883"/>
                    <a:pt x="19875" y="12382"/>
                    <a:pt x="19650" y="11906"/>
                  </a:cubicBezTo>
                  <a:cubicBezTo>
                    <a:pt x="19249" y="10978"/>
                    <a:pt x="18798" y="10026"/>
                    <a:pt x="18246" y="8973"/>
                  </a:cubicBezTo>
                  <a:cubicBezTo>
                    <a:pt x="17770" y="8071"/>
                    <a:pt x="17269" y="7144"/>
                    <a:pt x="16667" y="6141"/>
                  </a:cubicBezTo>
                  <a:cubicBezTo>
                    <a:pt x="16391" y="5665"/>
                    <a:pt x="16116" y="5214"/>
                    <a:pt x="15840" y="4738"/>
                  </a:cubicBezTo>
                  <a:cubicBezTo>
                    <a:pt x="15589" y="4337"/>
                    <a:pt x="15364" y="3986"/>
                    <a:pt x="15163" y="3685"/>
                  </a:cubicBezTo>
                  <a:cubicBezTo>
                    <a:pt x="14612" y="2858"/>
                    <a:pt x="14086" y="2206"/>
                    <a:pt x="13534" y="1655"/>
                  </a:cubicBezTo>
                  <a:cubicBezTo>
                    <a:pt x="13234" y="1329"/>
                    <a:pt x="12908" y="1054"/>
                    <a:pt x="12557" y="803"/>
                  </a:cubicBezTo>
                  <a:cubicBezTo>
                    <a:pt x="12231" y="552"/>
                    <a:pt x="11880" y="377"/>
                    <a:pt x="11504" y="226"/>
                  </a:cubicBezTo>
                  <a:cubicBezTo>
                    <a:pt x="11153" y="76"/>
                    <a:pt x="10777" y="1"/>
                    <a:pt x="10401" y="1"/>
                  </a:cubicBezTo>
                  <a:close/>
                </a:path>
              </a:pathLst>
            </a:custGeom>
            <a:solidFill>
              <a:srgbClr val="C83F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77" name="Google Shape;9377;p55"/>
            <p:cNvSpPr/>
            <p:nvPr/>
          </p:nvSpPr>
          <p:spPr>
            <a:xfrm>
              <a:off x="4526475" y="2134750"/>
              <a:ext cx="502525" cy="365250"/>
            </a:xfrm>
            <a:custGeom>
              <a:avLst/>
              <a:gdLst/>
              <a:ahLst/>
              <a:cxnLst/>
              <a:rect l="l" t="t" r="r" b="b"/>
              <a:pathLst>
                <a:path w="20101" h="14610" extrusionOk="0">
                  <a:moveTo>
                    <a:pt x="9449" y="0"/>
                  </a:moveTo>
                  <a:cubicBezTo>
                    <a:pt x="9148" y="50"/>
                    <a:pt x="8873" y="150"/>
                    <a:pt x="8572" y="301"/>
                  </a:cubicBezTo>
                  <a:cubicBezTo>
                    <a:pt x="8221" y="476"/>
                    <a:pt x="7845" y="727"/>
                    <a:pt x="7444" y="1053"/>
                  </a:cubicBezTo>
                  <a:cubicBezTo>
                    <a:pt x="7068" y="1379"/>
                    <a:pt x="6767" y="1729"/>
                    <a:pt x="6492" y="2080"/>
                  </a:cubicBezTo>
                  <a:cubicBezTo>
                    <a:pt x="5113" y="3734"/>
                    <a:pt x="4086" y="5614"/>
                    <a:pt x="3258" y="7218"/>
                  </a:cubicBezTo>
                  <a:cubicBezTo>
                    <a:pt x="2983" y="7744"/>
                    <a:pt x="2732" y="8271"/>
                    <a:pt x="2456" y="8797"/>
                  </a:cubicBezTo>
                  <a:lnTo>
                    <a:pt x="2306" y="9123"/>
                  </a:lnTo>
                  <a:cubicBezTo>
                    <a:pt x="2156" y="9424"/>
                    <a:pt x="2005" y="9724"/>
                    <a:pt x="1880" y="10000"/>
                  </a:cubicBezTo>
                  <a:lnTo>
                    <a:pt x="1830" y="10050"/>
                  </a:lnTo>
                  <a:cubicBezTo>
                    <a:pt x="1429" y="10877"/>
                    <a:pt x="903" y="11905"/>
                    <a:pt x="451" y="12932"/>
                  </a:cubicBezTo>
                  <a:cubicBezTo>
                    <a:pt x="276" y="13283"/>
                    <a:pt x="151" y="13634"/>
                    <a:pt x="0" y="13985"/>
                  </a:cubicBezTo>
                  <a:cubicBezTo>
                    <a:pt x="1329" y="14211"/>
                    <a:pt x="2657" y="14361"/>
                    <a:pt x="3985" y="14461"/>
                  </a:cubicBezTo>
                  <a:cubicBezTo>
                    <a:pt x="5349" y="14567"/>
                    <a:pt x="6712" y="14609"/>
                    <a:pt x="8075" y="14609"/>
                  </a:cubicBezTo>
                  <a:cubicBezTo>
                    <a:pt x="8967" y="14609"/>
                    <a:pt x="9860" y="14591"/>
                    <a:pt x="10752" y="14562"/>
                  </a:cubicBezTo>
                  <a:cubicBezTo>
                    <a:pt x="11304" y="14562"/>
                    <a:pt x="11880" y="14536"/>
                    <a:pt x="12431" y="14511"/>
                  </a:cubicBezTo>
                  <a:cubicBezTo>
                    <a:pt x="12958" y="14486"/>
                    <a:pt x="13459" y="14461"/>
                    <a:pt x="13960" y="14436"/>
                  </a:cubicBezTo>
                  <a:cubicBezTo>
                    <a:pt x="14888" y="14386"/>
                    <a:pt x="15815" y="14361"/>
                    <a:pt x="16717" y="14286"/>
                  </a:cubicBezTo>
                  <a:lnTo>
                    <a:pt x="16692" y="14286"/>
                  </a:lnTo>
                  <a:cubicBezTo>
                    <a:pt x="17394" y="14236"/>
                    <a:pt x="18096" y="14161"/>
                    <a:pt x="18797" y="14035"/>
                  </a:cubicBezTo>
                  <a:cubicBezTo>
                    <a:pt x="19223" y="13960"/>
                    <a:pt x="19675" y="13860"/>
                    <a:pt x="20101" y="13734"/>
                  </a:cubicBezTo>
                  <a:cubicBezTo>
                    <a:pt x="20051" y="13609"/>
                    <a:pt x="20000" y="13459"/>
                    <a:pt x="19950" y="13333"/>
                  </a:cubicBezTo>
                  <a:cubicBezTo>
                    <a:pt x="19825" y="13359"/>
                    <a:pt x="19700" y="13384"/>
                    <a:pt x="19574" y="13409"/>
                  </a:cubicBezTo>
                  <a:cubicBezTo>
                    <a:pt x="19098" y="13534"/>
                    <a:pt x="18597" y="13609"/>
                    <a:pt x="18096" y="13659"/>
                  </a:cubicBezTo>
                  <a:cubicBezTo>
                    <a:pt x="17569" y="13709"/>
                    <a:pt x="17043" y="13734"/>
                    <a:pt x="16517" y="13734"/>
                  </a:cubicBezTo>
                  <a:cubicBezTo>
                    <a:pt x="16015" y="13734"/>
                    <a:pt x="15539" y="13734"/>
                    <a:pt x="15038" y="13709"/>
                  </a:cubicBezTo>
                  <a:cubicBezTo>
                    <a:pt x="14537" y="13659"/>
                    <a:pt x="14010" y="13634"/>
                    <a:pt x="13509" y="13534"/>
                  </a:cubicBezTo>
                  <a:cubicBezTo>
                    <a:pt x="13259" y="13509"/>
                    <a:pt x="12983" y="13459"/>
                    <a:pt x="12732" y="13384"/>
                  </a:cubicBezTo>
                  <a:cubicBezTo>
                    <a:pt x="12607" y="13359"/>
                    <a:pt x="12482" y="13308"/>
                    <a:pt x="12381" y="13283"/>
                  </a:cubicBezTo>
                  <a:cubicBezTo>
                    <a:pt x="12256" y="13258"/>
                    <a:pt x="12131" y="13208"/>
                    <a:pt x="12030" y="13158"/>
                  </a:cubicBezTo>
                  <a:cubicBezTo>
                    <a:pt x="11830" y="13083"/>
                    <a:pt x="11629" y="13008"/>
                    <a:pt x="11429" y="12857"/>
                  </a:cubicBezTo>
                  <a:cubicBezTo>
                    <a:pt x="11304" y="12757"/>
                    <a:pt x="11153" y="12657"/>
                    <a:pt x="11028" y="12531"/>
                  </a:cubicBezTo>
                  <a:cubicBezTo>
                    <a:pt x="10903" y="12406"/>
                    <a:pt x="10777" y="12281"/>
                    <a:pt x="10652" y="12156"/>
                  </a:cubicBezTo>
                  <a:cubicBezTo>
                    <a:pt x="10527" y="12005"/>
                    <a:pt x="10376" y="11880"/>
                    <a:pt x="10226" y="11755"/>
                  </a:cubicBezTo>
                  <a:cubicBezTo>
                    <a:pt x="10076" y="11654"/>
                    <a:pt x="9925" y="11554"/>
                    <a:pt x="9750" y="11479"/>
                  </a:cubicBezTo>
                  <a:lnTo>
                    <a:pt x="9775" y="11479"/>
                  </a:lnTo>
                  <a:cubicBezTo>
                    <a:pt x="9649" y="11429"/>
                    <a:pt x="9524" y="11404"/>
                    <a:pt x="9399" y="11379"/>
                  </a:cubicBezTo>
                  <a:lnTo>
                    <a:pt x="9098" y="11379"/>
                  </a:lnTo>
                  <a:cubicBezTo>
                    <a:pt x="8973" y="11404"/>
                    <a:pt x="8847" y="11454"/>
                    <a:pt x="8747" y="11479"/>
                  </a:cubicBezTo>
                  <a:cubicBezTo>
                    <a:pt x="8572" y="11554"/>
                    <a:pt x="8371" y="11679"/>
                    <a:pt x="8196" y="11805"/>
                  </a:cubicBezTo>
                  <a:cubicBezTo>
                    <a:pt x="8196" y="11805"/>
                    <a:pt x="8196" y="11805"/>
                    <a:pt x="8196" y="11830"/>
                  </a:cubicBezTo>
                  <a:cubicBezTo>
                    <a:pt x="7820" y="12105"/>
                    <a:pt x="7519" y="12456"/>
                    <a:pt x="7193" y="12757"/>
                  </a:cubicBezTo>
                  <a:cubicBezTo>
                    <a:pt x="7018" y="12932"/>
                    <a:pt x="6842" y="13083"/>
                    <a:pt x="6667" y="13233"/>
                  </a:cubicBezTo>
                  <a:cubicBezTo>
                    <a:pt x="6517" y="13359"/>
                    <a:pt x="6341" y="13484"/>
                    <a:pt x="6166" y="13559"/>
                  </a:cubicBezTo>
                  <a:cubicBezTo>
                    <a:pt x="5990" y="13659"/>
                    <a:pt x="5790" y="13709"/>
                    <a:pt x="5589" y="13734"/>
                  </a:cubicBezTo>
                  <a:cubicBezTo>
                    <a:pt x="5539" y="13741"/>
                    <a:pt x="5489" y="13744"/>
                    <a:pt x="5439" y="13744"/>
                  </a:cubicBezTo>
                  <a:cubicBezTo>
                    <a:pt x="5289" y="13744"/>
                    <a:pt x="5138" y="13716"/>
                    <a:pt x="4988" y="13659"/>
                  </a:cubicBezTo>
                  <a:cubicBezTo>
                    <a:pt x="4888" y="13609"/>
                    <a:pt x="4762" y="13559"/>
                    <a:pt x="4662" y="13484"/>
                  </a:cubicBezTo>
                  <a:cubicBezTo>
                    <a:pt x="4562" y="13409"/>
                    <a:pt x="4436" y="13333"/>
                    <a:pt x="4336" y="13258"/>
                  </a:cubicBezTo>
                  <a:cubicBezTo>
                    <a:pt x="4211" y="13133"/>
                    <a:pt x="4060" y="12983"/>
                    <a:pt x="3960" y="12832"/>
                  </a:cubicBezTo>
                  <a:cubicBezTo>
                    <a:pt x="3885" y="12682"/>
                    <a:pt x="3785" y="12531"/>
                    <a:pt x="3735" y="12381"/>
                  </a:cubicBezTo>
                  <a:cubicBezTo>
                    <a:pt x="3634" y="12055"/>
                    <a:pt x="3584" y="11679"/>
                    <a:pt x="3609" y="11328"/>
                  </a:cubicBezTo>
                  <a:cubicBezTo>
                    <a:pt x="3634" y="10953"/>
                    <a:pt x="3710" y="10577"/>
                    <a:pt x="3810" y="10201"/>
                  </a:cubicBezTo>
                  <a:cubicBezTo>
                    <a:pt x="3935" y="9825"/>
                    <a:pt x="4060" y="9424"/>
                    <a:pt x="4211" y="9073"/>
                  </a:cubicBezTo>
                  <a:cubicBezTo>
                    <a:pt x="4361" y="8722"/>
                    <a:pt x="4487" y="8371"/>
                    <a:pt x="4637" y="8045"/>
                  </a:cubicBezTo>
                  <a:cubicBezTo>
                    <a:pt x="4938" y="7268"/>
                    <a:pt x="5238" y="6491"/>
                    <a:pt x="5589" y="5714"/>
                  </a:cubicBezTo>
                  <a:cubicBezTo>
                    <a:pt x="5965" y="4912"/>
                    <a:pt x="6366" y="4110"/>
                    <a:pt x="6817" y="3333"/>
                  </a:cubicBezTo>
                  <a:cubicBezTo>
                    <a:pt x="7269" y="2582"/>
                    <a:pt x="7770" y="1830"/>
                    <a:pt x="8321" y="1153"/>
                  </a:cubicBezTo>
                  <a:cubicBezTo>
                    <a:pt x="8597" y="827"/>
                    <a:pt x="8898" y="501"/>
                    <a:pt x="9198" y="201"/>
                  </a:cubicBezTo>
                  <a:cubicBezTo>
                    <a:pt x="9274" y="125"/>
                    <a:pt x="9349" y="50"/>
                    <a:pt x="9449" y="0"/>
                  </a:cubicBezTo>
                  <a:close/>
                </a:path>
              </a:pathLst>
            </a:custGeom>
            <a:solidFill>
              <a:srgbClr val="AB34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78" name="Google Shape;9378;p55"/>
            <p:cNvSpPr/>
            <p:nvPr/>
          </p:nvSpPr>
          <p:spPr>
            <a:xfrm>
              <a:off x="4510800" y="2485625"/>
              <a:ext cx="531350" cy="1569575"/>
            </a:xfrm>
            <a:custGeom>
              <a:avLst/>
              <a:gdLst/>
              <a:ahLst/>
              <a:cxnLst/>
              <a:rect l="l" t="t" r="r" b="b"/>
              <a:pathLst>
                <a:path w="21254" h="62783" extrusionOk="0">
                  <a:moveTo>
                    <a:pt x="21204" y="0"/>
                  </a:moveTo>
                  <a:cubicBezTo>
                    <a:pt x="21154" y="0"/>
                    <a:pt x="21104" y="25"/>
                    <a:pt x="21053" y="50"/>
                  </a:cubicBezTo>
                  <a:cubicBezTo>
                    <a:pt x="21003" y="50"/>
                    <a:pt x="20978" y="50"/>
                    <a:pt x="20928" y="75"/>
                  </a:cubicBezTo>
                  <a:lnTo>
                    <a:pt x="20903" y="75"/>
                  </a:lnTo>
                  <a:lnTo>
                    <a:pt x="20803" y="100"/>
                  </a:lnTo>
                  <a:lnTo>
                    <a:pt x="20602" y="151"/>
                  </a:lnTo>
                  <a:lnTo>
                    <a:pt x="20452" y="176"/>
                  </a:lnTo>
                  <a:lnTo>
                    <a:pt x="20352" y="176"/>
                  </a:lnTo>
                  <a:lnTo>
                    <a:pt x="20302" y="201"/>
                  </a:lnTo>
                  <a:lnTo>
                    <a:pt x="20201" y="201"/>
                  </a:lnTo>
                  <a:cubicBezTo>
                    <a:pt x="19976" y="251"/>
                    <a:pt x="19725" y="301"/>
                    <a:pt x="19500" y="326"/>
                  </a:cubicBezTo>
                  <a:lnTo>
                    <a:pt x="19449" y="326"/>
                  </a:lnTo>
                  <a:lnTo>
                    <a:pt x="19424" y="351"/>
                  </a:lnTo>
                  <a:lnTo>
                    <a:pt x="19324" y="351"/>
                  </a:lnTo>
                  <a:cubicBezTo>
                    <a:pt x="19299" y="351"/>
                    <a:pt x="19249" y="351"/>
                    <a:pt x="19224" y="376"/>
                  </a:cubicBezTo>
                  <a:cubicBezTo>
                    <a:pt x="19048" y="401"/>
                    <a:pt x="18873" y="426"/>
                    <a:pt x="18673" y="451"/>
                  </a:cubicBezTo>
                  <a:cubicBezTo>
                    <a:pt x="17094" y="652"/>
                    <a:pt x="15414" y="802"/>
                    <a:pt x="13535" y="902"/>
                  </a:cubicBezTo>
                  <a:cubicBezTo>
                    <a:pt x="12256" y="953"/>
                    <a:pt x="10978" y="978"/>
                    <a:pt x="9675" y="978"/>
                  </a:cubicBezTo>
                  <a:cubicBezTo>
                    <a:pt x="8196" y="978"/>
                    <a:pt x="6718" y="953"/>
                    <a:pt x="5239" y="877"/>
                  </a:cubicBezTo>
                  <a:cubicBezTo>
                    <a:pt x="4938" y="852"/>
                    <a:pt x="4662" y="827"/>
                    <a:pt x="4387" y="802"/>
                  </a:cubicBezTo>
                  <a:lnTo>
                    <a:pt x="4061" y="802"/>
                  </a:lnTo>
                  <a:cubicBezTo>
                    <a:pt x="3735" y="777"/>
                    <a:pt x="3409" y="752"/>
                    <a:pt x="3058" y="702"/>
                  </a:cubicBezTo>
                  <a:lnTo>
                    <a:pt x="2908" y="702"/>
                  </a:lnTo>
                  <a:lnTo>
                    <a:pt x="2758" y="677"/>
                  </a:lnTo>
                  <a:lnTo>
                    <a:pt x="2733" y="677"/>
                  </a:lnTo>
                  <a:lnTo>
                    <a:pt x="2307" y="652"/>
                  </a:lnTo>
                  <a:lnTo>
                    <a:pt x="1956" y="602"/>
                  </a:lnTo>
                  <a:lnTo>
                    <a:pt x="1906" y="602"/>
                  </a:lnTo>
                  <a:lnTo>
                    <a:pt x="1755" y="577"/>
                  </a:lnTo>
                  <a:cubicBezTo>
                    <a:pt x="1404" y="552"/>
                    <a:pt x="1078" y="501"/>
                    <a:pt x="753" y="476"/>
                  </a:cubicBezTo>
                  <a:lnTo>
                    <a:pt x="702" y="451"/>
                  </a:lnTo>
                  <a:lnTo>
                    <a:pt x="577" y="451"/>
                  </a:lnTo>
                  <a:lnTo>
                    <a:pt x="427" y="426"/>
                  </a:lnTo>
                  <a:lnTo>
                    <a:pt x="377" y="426"/>
                  </a:lnTo>
                  <a:cubicBezTo>
                    <a:pt x="327" y="401"/>
                    <a:pt x="301" y="401"/>
                    <a:pt x="301" y="401"/>
                  </a:cubicBezTo>
                  <a:cubicBezTo>
                    <a:pt x="276" y="401"/>
                    <a:pt x="251" y="426"/>
                    <a:pt x="226" y="426"/>
                  </a:cubicBezTo>
                  <a:cubicBezTo>
                    <a:pt x="126" y="426"/>
                    <a:pt x="26" y="501"/>
                    <a:pt x="26" y="602"/>
                  </a:cubicBezTo>
                  <a:lnTo>
                    <a:pt x="26" y="19800"/>
                  </a:lnTo>
                  <a:lnTo>
                    <a:pt x="1" y="30878"/>
                  </a:lnTo>
                  <a:lnTo>
                    <a:pt x="1" y="41955"/>
                  </a:lnTo>
                  <a:lnTo>
                    <a:pt x="1" y="61580"/>
                  </a:lnTo>
                  <a:lnTo>
                    <a:pt x="1" y="61630"/>
                  </a:lnTo>
                  <a:cubicBezTo>
                    <a:pt x="1" y="61730"/>
                    <a:pt x="51" y="61780"/>
                    <a:pt x="126" y="61805"/>
                  </a:cubicBezTo>
                  <a:cubicBezTo>
                    <a:pt x="1229" y="62231"/>
                    <a:pt x="2357" y="62356"/>
                    <a:pt x="3234" y="62457"/>
                  </a:cubicBezTo>
                  <a:cubicBezTo>
                    <a:pt x="3635" y="62482"/>
                    <a:pt x="4036" y="62507"/>
                    <a:pt x="4437" y="62532"/>
                  </a:cubicBezTo>
                  <a:lnTo>
                    <a:pt x="4813" y="62557"/>
                  </a:lnTo>
                  <a:lnTo>
                    <a:pt x="5063" y="62582"/>
                  </a:lnTo>
                  <a:lnTo>
                    <a:pt x="5088" y="62582"/>
                  </a:lnTo>
                  <a:cubicBezTo>
                    <a:pt x="5565" y="62607"/>
                    <a:pt x="6016" y="62657"/>
                    <a:pt x="6492" y="62682"/>
                  </a:cubicBezTo>
                  <a:cubicBezTo>
                    <a:pt x="7720" y="62757"/>
                    <a:pt x="8823" y="62783"/>
                    <a:pt x="9901" y="62783"/>
                  </a:cubicBezTo>
                  <a:lnTo>
                    <a:pt x="10076" y="62783"/>
                  </a:lnTo>
                  <a:cubicBezTo>
                    <a:pt x="11078" y="62783"/>
                    <a:pt x="12131" y="62757"/>
                    <a:pt x="13209" y="62682"/>
                  </a:cubicBezTo>
                  <a:cubicBezTo>
                    <a:pt x="14412" y="62582"/>
                    <a:pt x="15815" y="62482"/>
                    <a:pt x="17244" y="62181"/>
                  </a:cubicBezTo>
                  <a:cubicBezTo>
                    <a:pt x="17971" y="62056"/>
                    <a:pt x="18647" y="61855"/>
                    <a:pt x="19249" y="61655"/>
                  </a:cubicBezTo>
                  <a:cubicBezTo>
                    <a:pt x="19575" y="61554"/>
                    <a:pt x="19876" y="61429"/>
                    <a:pt x="20176" y="61279"/>
                  </a:cubicBezTo>
                  <a:cubicBezTo>
                    <a:pt x="20477" y="61153"/>
                    <a:pt x="20678" y="61028"/>
                    <a:pt x="20878" y="60928"/>
                  </a:cubicBezTo>
                  <a:lnTo>
                    <a:pt x="21204" y="60702"/>
                  </a:lnTo>
                  <a:lnTo>
                    <a:pt x="21229" y="52306"/>
                  </a:lnTo>
                  <a:lnTo>
                    <a:pt x="21229" y="45615"/>
                  </a:lnTo>
                  <a:lnTo>
                    <a:pt x="21229" y="33835"/>
                  </a:lnTo>
                  <a:lnTo>
                    <a:pt x="21254" y="22030"/>
                  </a:lnTo>
                  <a:lnTo>
                    <a:pt x="21254" y="21880"/>
                  </a:lnTo>
                  <a:lnTo>
                    <a:pt x="21254" y="21830"/>
                  </a:lnTo>
                  <a:cubicBezTo>
                    <a:pt x="21254" y="14587"/>
                    <a:pt x="21254" y="7344"/>
                    <a:pt x="21254" y="126"/>
                  </a:cubicBezTo>
                  <a:cubicBezTo>
                    <a:pt x="21254" y="75"/>
                    <a:pt x="21229" y="25"/>
                    <a:pt x="21204" y="0"/>
                  </a:cubicBezTo>
                  <a:close/>
                </a:path>
              </a:pathLst>
            </a:custGeom>
            <a:solidFill>
              <a:srgbClr val="AB34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79" name="Google Shape;9379;p55"/>
            <p:cNvSpPr/>
            <p:nvPr/>
          </p:nvSpPr>
          <p:spPr>
            <a:xfrm>
              <a:off x="4594775" y="2561425"/>
              <a:ext cx="447375" cy="1493775"/>
            </a:xfrm>
            <a:custGeom>
              <a:avLst/>
              <a:gdLst/>
              <a:ahLst/>
              <a:cxnLst/>
              <a:rect l="l" t="t" r="r" b="b"/>
              <a:pathLst>
                <a:path w="17895" h="59751" extrusionOk="0">
                  <a:moveTo>
                    <a:pt x="17745" y="1"/>
                  </a:moveTo>
                  <a:lnTo>
                    <a:pt x="17644" y="26"/>
                  </a:lnTo>
                  <a:cubicBezTo>
                    <a:pt x="17068" y="76"/>
                    <a:pt x="16466" y="126"/>
                    <a:pt x="15865" y="151"/>
                  </a:cubicBezTo>
                  <a:cubicBezTo>
                    <a:pt x="15614" y="176"/>
                    <a:pt x="15389" y="176"/>
                    <a:pt x="15138" y="201"/>
                  </a:cubicBezTo>
                  <a:cubicBezTo>
                    <a:pt x="14436" y="251"/>
                    <a:pt x="13760" y="277"/>
                    <a:pt x="13058" y="327"/>
                  </a:cubicBezTo>
                  <a:cubicBezTo>
                    <a:pt x="12256" y="352"/>
                    <a:pt x="11479" y="402"/>
                    <a:pt x="10677" y="427"/>
                  </a:cubicBezTo>
                  <a:lnTo>
                    <a:pt x="10552" y="427"/>
                  </a:lnTo>
                  <a:cubicBezTo>
                    <a:pt x="9499" y="452"/>
                    <a:pt x="8471" y="477"/>
                    <a:pt x="7444" y="477"/>
                  </a:cubicBezTo>
                  <a:cubicBezTo>
                    <a:pt x="6742" y="502"/>
                    <a:pt x="6040" y="502"/>
                    <a:pt x="5313" y="502"/>
                  </a:cubicBezTo>
                  <a:lnTo>
                    <a:pt x="4336" y="502"/>
                  </a:lnTo>
                  <a:cubicBezTo>
                    <a:pt x="4261" y="502"/>
                    <a:pt x="4161" y="502"/>
                    <a:pt x="4060" y="477"/>
                  </a:cubicBezTo>
                  <a:lnTo>
                    <a:pt x="2531" y="477"/>
                  </a:lnTo>
                  <a:cubicBezTo>
                    <a:pt x="2406" y="452"/>
                    <a:pt x="2281" y="452"/>
                    <a:pt x="2130" y="452"/>
                  </a:cubicBezTo>
                  <a:cubicBezTo>
                    <a:pt x="1654" y="452"/>
                    <a:pt x="1203" y="427"/>
                    <a:pt x="727" y="427"/>
                  </a:cubicBezTo>
                  <a:cubicBezTo>
                    <a:pt x="652" y="427"/>
                    <a:pt x="577" y="427"/>
                    <a:pt x="476" y="402"/>
                  </a:cubicBezTo>
                  <a:lnTo>
                    <a:pt x="25" y="402"/>
                  </a:lnTo>
                  <a:cubicBezTo>
                    <a:pt x="25" y="1630"/>
                    <a:pt x="25" y="2858"/>
                    <a:pt x="25" y="4086"/>
                  </a:cubicBezTo>
                  <a:cubicBezTo>
                    <a:pt x="25" y="4086"/>
                    <a:pt x="25" y="4111"/>
                    <a:pt x="25" y="4111"/>
                  </a:cubicBezTo>
                  <a:cubicBezTo>
                    <a:pt x="25" y="8297"/>
                    <a:pt x="25" y="12457"/>
                    <a:pt x="25" y="16643"/>
                  </a:cubicBezTo>
                  <a:cubicBezTo>
                    <a:pt x="25" y="24763"/>
                    <a:pt x="25" y="32883"/>
                    <a:pt x="25" y="40979"/>
                  </a:cubicBezTo>
                  <a:cubicBezTo>
                    <a:pt x="0" y="47144"/>
                    <a:pt x="0" y="53284"/>
                    <a:pt x="0" y="59425"/>
                  </a:cubicBezTo>
                  <a:cubicBezTo>
                    <a:pt x="351" y="59450"/>
                    <a:pt x="727" y="59475"/>
                    <a:pt x="1078" y="59500"/>
                  </a:cubicBezTo>
                  <a:lnTo>
                    <a:pt x="1454" y="59525"/>
                  </a:lnTo>
                  <a:lnTo>
                    <a:pt x="1704" y="59550"/>
                  </a:lnTo>
                  <a:cubicBezTo>
                    <a:pt x="2181" y="59575"/>
                    <a:pt x="2657" y="59600"/>
                    <a:pt x="3133" y="59625"/>
                  </a:cubicBezTo>
                  <a:cubicBezTo>
                    <a:pt x="4336" y="59700"/>
                    <a:pt x="5464" y="59751"/>
                    <a:pt x="6542" y="59751"/>
                  </a:cubicBezTo>
                  <a:lnTo>
                    <a:pt x="6717" y="59751"/>
                  </a:lnTo>
                  <a:cubicBezTo>
                    <a:pt x="7719" y="59751"/>
                    <a:pt x="8797" y="59700"/>
                    <a:pt x="9850" y="59625"/>
                  </a:cubicBezTo>
                  <a:cubicBezTo>
                    <a:pt x="11053" y="59550"/>
                    <a:pt x="12481" y="59425"/>
                    <a:pt x="13885" y="59149"/>
                  </a:cubicBezTo>
                  <a:cubicBezTo>
                    <a:pt x="14612" y="58999"/>
                    <a:pt x="15263" y="58823"/>
                    <a:pt x="15890" y="58623"/>
                  </a:cubicBezTo>
                  <a:cubicBezTo>
                    <a:pt x="16216" y="58497"/>
                    <a:pt x="16517" y="58372"/>
                    <a:pt x="16817" y="58247"/>
                  </a:cubicBezTo>
                  <a:cubicBezTo>
                    <a:pt x="17093" y="58121"/>
                    <a:pt x="17319" y="57996"/>
                    <a:pt x="17494" y="57896"/>
                  </a:cubicBezTo>
                  <a:cubicBezTo>
                    <a:pt x="17619" y="57821"/>
                    <a:pt x="17745" y="57746"/>
                    <a:pt x="17845" y="57645"/>
                  </a:cubicBezTo>
                  <a:cubicBezTo>
                    <a:pt x="17845" y="54863"/>
                    <a:pt x="17845" y="52081"/>
                    <a:pt x="17845" y="49274"/>
                  </a:cubicBezTo>
                  <a:lnTo>
                    <a:pt x="17870" y="42583"/>
                  </a:lnTo>
                  <a:lnTo>
                    <a:pt x="17870" y="30803"/>
                  </a:lnTo>
                  <a:lnTo>
                    <a:pt x="17870" y="18998"/>
                  </a:lnTo>
                  <a:lnTo>
                    <a:pt x="17870" y="18848"/>
                  </a:lnTo>
                  <a:cubicBezTo>
                    <a:pt x="17870" y="12557"/>
                    <a:pt x="17870" y="6292"/>
                    <a:pt x="17895" y="1"/>
                  </a:cubicBezTo>
                  <a:close/>
                </a:path>
              </a:pathLst>
            </a:custGeom>
            <a:solidFill>
              <a:srgbClr val="C83F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80" name="Google Shape;9380;p55"/>
            <p:cNvSpPr/>
            <p:nvPr/>
          </p:nvSpPr>
          <p:spPr>
            <a:xfrm>
              <a:off x="4511425" y="2681100"/>
              <a:ext cx="530725" cy="94800"/>
            </a:xfrm>
            <a:custGeom>
              <a:avLst/>
              <a:gdLst/>
              <a:ahLst/>
              <a:cxnLst/>
              <a:rect l="l" t="t" r="r" b="b"/>
              <a:pathLst>
                <a:path w="21229" h="3792" extrusionOk="0">
                  <a:moveTo>
                    <a:pt x="1" y="1"/>
                  </a:moveTo>
                  <a:lnTo>
                    <a:pt x="1" y="3535"/>
                  </a:lnTo>
                  <a:cubicBezTo>
                    <a:pt x="728" y="3560"/>
                    <a:pt x="1480" y="3610"/>
                    <a:pt x="2206" y="3635"/>
                  </a:cubicBezTo>
                  <a:cubicBezTo>
                    <a:pt x="5423" y="3739"/>
                    <a:pt x="8622" y="3792"/>
                    <a:pt x="11832" y="3792"/>
                  </a:cubicBezTo>
                  <a:cubicBezTo>
                    <a:pt x="12474" y="3792"/>
                    <a:pt x="13117" y="3789"/>
                    <a:pt x="13760" y="3785"/>
                  </a:cubicBezTo>
                  <a:cubicBezTo>
                    <a:pt x="16241" y="3760"/>
                    <a:pt x="18748" y="3685"/>
                    <a:pt x="21229" y="3585"/>
                  </a:cubicBezTo>
                  <a:cubicBezTo>
                    <a:pt x="21229" y="2407"/>
                    <a:pt x="21229" y="1229"/>
                    <a:pt x="21229" y="51"/>
                  </a:cubicBezTo>
                  <a:cubicBezTo>
                    <a:pt x="17846" y="201"/>
                    <a:pt x="14437" y="251"/>
                    <a:pt x="11028" y="251"/>
                  </a:cubicBezTo>
                  <a:lnTo>
                    <a:pt x="10878" y="251"/>
                  </a:lnTo>
                  <a:cubicBezTo>
                    <a:pt x="9700" y="251"/>
                    <a:pt x="8497" y="251"/>
                    <a:pt x="7319" y="226"/>
                  </a:cubicBezTo>
                  <a:lnTo>
                    <a:pt x="6893" y="226"/>
                  </a:lnTo>
                  <a:cubicBezTo>
                    <a:pt x="6843" y="201"/>
                    <a:pt x="6768" y="201"/>
                    <a:pt x="6693" y="201"/>
                  </a:cubicBezTo>
                  <a:lnTo>
                    <a:pt x="5815" y="201"/>
                  </a:lnTo>
                  <a:cubicBezTo>
                    <a:pt x="4637" y="176"/>
                    <a:pt x="3459" y="126"/>
                    <a:pt x="2307" y="101"/>
                  </a:cubicBezTo>
                  <a:lnTo>
                    <a:pt x="2256" y="101"/>
                  </a:lnTo>
                  <a:lnTo>
                    <a:pt x="2156" y="76"/>
                  </a:lnTo>
                  <a:cubicBezTo>
                    <a:pt x="1429" y="51"/>
                    <a:pt x="703" y="26"/>
                    <a:pt x="1" y="1"/>
                  </a:cubicBezTo>
                  <a:close/>
                </a:path>
              </a:pathLst>
            </a:custGeom>
            <a:solidFill>
              <a:srgbClr val="FFF2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81" name="Google Shape;9381;p55"/>
            <p:cNvSpPr/>
            <p:nvPr/>
          </p:nvSpPr>
          <p:spPr>
            <a:xfrm>
              <a:off x="4510800" y="3239375"/>
              <a:ext cx="531350" cy="123925"/>
            </a:xfrm>
            <a:custGeom>
              <a:avLst/>
              <a:gdLst/>
              <a:ahLst/>
              <a:cxnLst/>
              <a:rect l="l" t="t" r="r" b="b"/>
              <a:pathLst>
                <a:path w="21254" h="4957" extrusionOk="0">
                  <a:moveTo>
                    <a:pt x="21254" y="1"/>
                  </a:moveTo>
                  <a:cubicBezTo>
                    <a:pt x="17422" y="199"/>
                    <a:pt x="13571" y="281"/>
                    <a:pt x="9734" y="281"/>
                  </a:cubicBezTo>
                  <a:cubicBezTo>
                    <a:pt x="9205" y="281"/>
                    <a:pt x="8675" y="280"/>
                    <a:pt x="8146" y="276"/>
                  </a:cubicBezTo>
                  <a:lnTo>
                    <a:pt x="8121" y="276"/>
                  </a:lnTo>
                  <a:cubicBezTo>
                    <a:pt x="5414" y="276"/>
                    <a:pt x="2708" y="201"/>
                    <a:pt x="1" y="101"/>
                  </a:cubicBezTo>
                  <a:lnTo>
                    <a:pt x="1" y="728"/>
                  </a:lnTo>
                  <a:lnTo>
                    <a:pt x="1" y="4763"/>
                  </a:lnTo>
                  <a:cubicBezTo>
                    <a:pt x="2848" y="4896"/>
                    <a:pt x="5695" y="4957"/>
                    <a:pt x="8542" y="4957"/>
                  </a:cubicBezTo>
                  <a:cubicBezTo>
                    <a:pt x="9455" y="4957"/>
                    <a:pt x="10367" y="4950"/>
                    <a:pt x="11279" y="4938"/>
                  </a:cubicBezTo>
                  <a:cubicBezTo>
                    <a:pt x="14612" y="4888"/>
                    <a:pt x="17921" y="4763"/>
                    <a:pt x="21229" y="4537"/>
                  </a:cubicBezTo>
                  <a:lnTo>
                    <a:pt x="21254" y="3685"/>
                  </a:lnTo>
                  <a:lnTo>
                    <a:pt x="21254" y="1"/>
                  </a:lnTo>
                  <a:close/>
                </a:path>
              </a:pathLst>
            </a:custGeom>
            <a:solidFill>
              <a:srgbClr val="FFF2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82" name="Google Shape;9382;p55"/>
            <p:cNvSpPr/>
            <p:nvPr/>
          </p:nvSpPr>
          <p:spPr>
            <a:xfrm>
              <a:off x="4878600" y="4089625"/>
              <a:ext cx="806425" cy="852800"/>
            </a:xfrm>
            <a:custGeom>
              <a:avLst/>
              <a:gdLst/>
              <a:ahLst/>
              <a:cxnLst/>
              <a:rect l="l" t="t" r="r" b="b"/>
              <a:pathLst>
                <a:path w="32257" h="34112" extrusionOk="0">
                  <a:moveTo>
                    <a:pt x="25063" y="1"/>
                  </a:moveTo>
                  <a:cubicBezTo>
                    <a:pt x="25038" y="1"/>
                    <a:pt x="24988" y="1"/>
                    <a:pt x="24963" y="51"/>
                  </a:cubicBezTo>
                  <a:lnTo>
                    <a:pt x="23033" y="1881"/>
                  </a:lnTo>
                  <a:lnTo>
                    <a:pt x="22081" y="2808"/>
                  </a:lnTo>
                  <a:cubicBezTo>
                    <a:pt x="22056" y="2808"/>
                    <a:pt x="22031" y="2833"/>
                    <a:pt x="22031" y="2858"/>
                  </a:cubicBezTo>
                  <a:cubicBezTo>
                    <a:pt x="19725" y="5064"/>
                    <a:pt x="17419" y="7294"/>
                    <a:pt x="15113" y="9500"/>
                  </a:cubicBezTo>
                  <a:cubicBezTo>
                    <a:pt x="11454" y="13059"/>
                    <a:pt x="8246" y="16192"/>
                    <a:pt x="5339" y="19049"/>
                  </a:cubicBezTo>
                  <a:cubicBezTo>
                    <a:pt x="3534" y="20853"/>
                    <a:pt x="1755" y="22608"/>
                    <a:pt x="76" y="24312"/>
                  </a:cubicBezTo>
                  <a:cubicBezTo>
                    <a:pt x="26" y="24362"/>
                    <a:pt x="1" y="24412"/>
                    <a:pt x="26" y="24487"/>
                  </a:cubicBezTo>
                  <a:cubicBezTo>
                    <a:pt x="26" y="24487"/>
                    <a:pt x="26" y="24512"/>
                    <a:pt x="26" y="24512"/>
                  </a:cubicBezTo>
                  <a:cubicBezTo>
                    <a:pt x="502" y="25966"/>
                    <a:pt x="1404" y="27344"/>
                    <a:pt x="2833" y="28798"/>
                  </a:cubicBezTo>
                  <a:cubicBezTo>
                    <a:pt x="3434" y="29400"/>
                    <a:pt x="4136" y="30001"/>
                    <a:pt x="4888" y="30578"/>
                  </a:cubicBezTo>
                  <a:cubicBezTo>
                    <a:pt x="5565" y="31079"/>
                    <a:pt x="6291" y="31555"/>
                    <a:pt x="7043" y="32006"/>
                  </a:cubicBezTo>
                  <a:cubicBezTo>
                    <a:pt x="7444" y="32257"/>
                    <a:pt x="7895" y="32507"/>
                    <a:pt x="8472" y="32808"/>
                  </a:cubicBezTo>
                  <a:cubicBezTo>
                    <a:pt x="9073" y="33109"/>
                    <a:pt x="9625" y="33360"/>
                    <a:pt x="10151" y="33560"/>
                  </a:cubicBezTo>
                  <a:cubicBezTo>
                    <a:pt x="10828" y="33811"/>
                    <a:pt x="11404" y="33986"/>
                    <a:pt x="11956" y="34061"/>
                  </a:cubicBezTo>
                  <a:cubicBezTo>
                    <a:pt x="12181" y="34111"/>
                    <a:pt x="12407" y="34111"/>
                    <a:pt x="12607" y="34111"/>
                  </a:cubicBezTo>
                  <a:cubicBezTo>
                    <a:pt x="12958" y="34111"/>
                    <a:pt x="13284" y="34061"/>
                    <a:pt x="13585" y="33961"/>
                  </a:cubicBezTo>
                  <a:cubicBezTo>
                    <a:pt x="13685" y="33961"/>
                    <a:pt x="13735" y="33911"/>
                    <a:pt x="13760" y="33861"/>
                  </a:cubicBezTo>
                  <a:cubicBezTo>
                    <a:pt x="14712" y="32457"/>
                    <a:pt x="15715" y="31054"/>
                    <a:pt x="16692" y="29700"/>
                  </a:cubicBezTo>
                  <a:cubicBezTo>
                    <a:pt x="17018" y="29224"/>
                    <a:pt x="17344" y="28773"/>
                    <a:pt x="17670" y="28322"/>
                  </a:cubicBezTo>
                  <a:cubicBezTo>
                    <a:pt x="18798" y="26718"/>
                    <a:pt x="20026" y="24938"/>
                    <a:pt x="21530" y="22733"/>
                  </a:cubicBezTo>
                  <a:cubicBezTo>
                    <a:pt x="22958" y="20653"/>
                    <a:pt x="24387" y="18522"/>
                    <a:pt x="25790" y="16467"/>
                  </a:cubicBezTo>
                  <a:cubicBezTo>
                    <a:pt x="26893" y="14813"/>
                    <a:pt x="28021" y="13159"/>
                    <a:pt x="29149" y="11505"/>
                  </a:cubicBezTo>
                  <a:cubicBezTo>
                    <a:pt x="30251" y="9901"/>
                    <a:pt x="31254" y="8422"/>
                    <a:pt x="32231" y="7019"/>
                  </a:cubicBezTo>
                  <a:cubicBezTo>
                    <a:pt x="32256" y="6994"/>
                    <a:pt x="32256" y="6943"/>
                    <a:pt x="32256" y="6893"/>
                  </a:cubicBezTo>
                  <a:cubicBezTo>
                    <a:pt x="32231" y="6843"/>
                    <a:pt x="32206" y="6793"/>
                    <a:pt x="32156" y="6768"/>
                  </a:cubicBezTo>
                  <a:cubicBezTo>
                    <a:pt x="32131" y="6768"/>
                    <a:pt x="32106" y="6743"/>
                    <a:pt x="32081" y="6743"/>
                  </a:cubicBezTo>
                  <a:cubicBezTo>
                    <a:pt x="32006" y="6743"/>
                    <a:pt x="31956" y="6793"/>
                    <a:pt x="31931" y="6843"/>
                  </a:cubicBezTo>
                  <a:cubicBezTo>
                    <a:pt x="31354" y="7645"/>
                    <a:pt x="30803" y="8472"/>
                    <a:pt x="30226" y="9274"/>
                  </a:cubicBezTo>
                  <a:cubicBezTo>
                    <a:pt x="29976" y="8547"/>
                    <a:pt x="29449" y="7971"/>
                    <a:pt x="28898" y="7369"/>
                  </a:cubicBezTo>
                  <a:cubicBezTo>
                    <a:pt x="28246" y="6693"/>
                    <a:pt x="27595" y="6041"/>
                    <a:pt x="26918" y="5465"/>
                  </a:cubicBezTo>
                  <a:cubicBezTo>
                    <a:pt x="25464" y="4262"/>
                    <a:pt x="23986" y="3384"/>
                    <a:pt x="22507" y="2858"/>
                  </a:cubicBezTo>
                  <a:lnTo>
                    <a:pt x="23835" y="1580"/>
                  </a:lnTo>
                  <a:lnTo>
                    <a:pt x="25189" y="302"/>
                  </a:lnTo>
                  <a:cubicBezTo>
                    <a:pt x="25264" y="227"/>
                    <a:pt x="25264" y="126"/>
                    <a:pt x="25189" y="51"/>
                  </a:cubicBezTo>
                  <a:cubicBezTo>
                    <a:pt x="25164" y="26"/>
                    <a:pt x="25114" y="1"/>
                    <a:pt x="25063" y="1"/>
                  </a:cubicBezTo>
                  <a:close/>
                </a:path>
              </a:pathLst>
            </a:custGeom>
            <a:solidFill>
              <a:srgbClr val="0092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83" name="Google Shape;9383;p55"/>
            <p:cNvSpPr/>
            <p:nvPr/>
          </p:nvSpPr>
          <p:spPr>
            <a:xfrm>
              <a:off x="5124225" y="4089000"/>
              <a:ext cx="560800" cy="854050"/>
            </a:xfrm>
            <a:custGeom>
              <a:avLst/>
              <a:gdLst/>
              <a:ahLst/>
              <a:cxnLst/>
              <a:rect l="l" t="t" r="r" b="b"/>
              <a:pathLst>
                <a:path w="22432" h="34162" extrusionOk="0">
                  <a:moveTo>
                    <a:pt x="15238" y="1"/>
                  </a:moveTo>
                  <a:cubicBezTo>
                    <a:pt x="15188" y="1"/>
                    <a:pt x="15163" y="26"/>
                    <a:pt x="15113" y="51"/>
                  </a:cubicBezTo>
                  <a:lnTo>
                    <a:pt x="13183" y="1906"/>
                  </a:lnTo>
                  <a:lnTo>
                    <a:pt x="12256" y="2808"/>
                  </a:lnTo>
                  <a:cubicBezTo>
                    <a:pt x="12231" y="2833"/>
                    <a:pt x="12206" y="2858"/>
                    <a:pt x="12206" y="2858"/>
                  </a:cubicBezTo>
                  <a:cubicBezTo>
                    <a:pt x="11930" y="3109"/>
                    <a:pt x="11679" y="3384"/>
                    <a:pt x="11404" y="3635"/>
                  </a:cubicBezTo>
                  <a:cubicBezTo>
                    <a:pt x="11429" y="3735"/>
                    <a:pt x="11454" y="3810"/>
                    <a:pt x="11479" y="3911"/>
                  </a:cubicBezTo>
                  <a:cubicBezTo>
                    <a:pt x="11479" y="3911"/>
                    <a:pt x="11479" y="3911"/>
                    <a:pt x="11479" y="3886"/>
                  </a:cubicBezTo>
                  <a:cubicBezTo>
                    <a:pt x="11579" y="4237"/>
                    <a:pt x="11705" y="4562"/>
                    <a:pt x="11880" y="4863"/>
                  </a:cubicBezTo>
                  <a:cubicBezTo>
                    <a:pt x="12030" y="5189"/>
                    <a:pt x="12181" y="5490"/>
                    <a:pt x="12381" y="5790"/>
                  </a:cubicBezTo>
                  <a:cubicBezTo>
                    <a:pt x="12632" y="6166"/>
                    <a:pt x="12908" y="6517"/>
                    <a:pt x="13208" y="6868"/>
                  </a:cubicBezTo>
                  <a:cubicBezTo>
                    <a:pt x="13484" y="7194"/>
                    <a:pt x="13810" y="7495"/>
                    <a:pt x="14136" y="7795"/>
                  </a:cubicBezTo>
                  <a:lnTo>
                    <a:pt x="14111" y="7795"/>
                  </a:lnTo>
                  <a:cubicBezTo>
                    <a:pt x="14963" y="8547"/>
                    <a:pt x="15915" y="9174"/>
                    <a:pt x="16918" y="9700"/>
                  </a:cubicBezTo>
                  <a:lnTo>
                    <a:pt x="16893" y="9700"/>
                  </a:lnTo>
                  <a:cubicBezTo>
                    <a:pt x="17319" y="9926"/>
                    <a:pt x="17770" y="10101"/>
                    <a:pt x="18246" y="10302"/>
                  </a:cubicBezTo>
                  <a:cubicBezTo>
                    <a:pt x="18271" y="10302"/>
                    <a:pt x="18296" y="10352"/>
                    <a:pt x="18296" y="10402"/>
                  </a:cubicBezTo>
                  <a:cubicBezTo>
                    <a:pt x="18271" y="10427"/>
                    <a:pt x="18246" y="10452"/>
                    <a:pt x="18221" y="10452"/>
                  </a:cubicBezTo>
                  <a:cubicBezTo>
                    <a:pt x="18221" y="10452"/>
                    <a:pt x="18221" y="10477"/>
                    <a:pt x="18221" y="10477"/>
                  </a:cubicBezTo>
                  <a:cubicBezTo>
                    <a:pt x="17218" y="11730"/>
                    <a:pt x="16241" y="12983"/>
                    <a:pt x="15263" y="14237"/>
                  </a:cubicBezTo>
                  <a:cubicBezTo>
                    <a:pt x="12507" y="17745"/>
                    <a:pt x="9750" y="21304"/>
                    <a:pt x="6968" y="24813"/>
                  </a:cubicBezTo>
                  <a:cubicBezTo>
                    <a:pt x="4662" y="27720"/>
                    <a:pt x="2356" y="30603"/>
                    <a:pt x="0" y="33460"/>
                  </a:cubicBezTo>
                  <a:cubicBezTo>
                    <a:pt x="100" y="33510"/>
                    <a:pt x="201" y="33535"/>
                    <a:pt x="301" y="33585"/>
                  </a:cubicBezTo>
                  <a:cubicBezTo>
                    <a:pt x="978" y="33861"/>
                    <a:pt x="1554" y="34011"/>
                    <a:pt x="2131" y="34086"/>
                  </a:cubicBezTo>
                  <a:cubicBezTo>
                    <a:pt x="2356" y="34136"/>
                    <a:pt x="2582" y="34162"/>
                    <a:pt x="2782" y="34162"/>
                  </a:cubicBezTo>
                  <a:cubicBezTo>
                    <a:pt x="3133" y="34162"/>
                    <a:pt x="3459" y="34086"/>
                    <a:pt x="3760" y="33986"/>
                  </a:cubicBezTo>
                  <a:cubicBezTo>
                    <a:pt x="3860" y="33986"/>
                    <a:pt x="3910" y="33961"/>
                    <a:pt x="3935" y="33911"/>
                  </a:cubicBezTo>
                  <a:cubicBezTo>
                    <a:pt x="4862" y="32532"/>
                    <a:pt x="5840" y="31179"/>
                    <a:pt x="6767" y="29876"/>
                  </a:cubicBezTo>
                  <a:lnTo>
                    <a:pt x="6867" y="29725"/>
                  </a:lnTo>
                  <a:cubicBezTo>
                    <a:pt x="7193" y="29249"/>
                    <a:pt x="7519" y="28798"/>
                    <a:pt x="7845" y="28347"/>
                  </a:cubicBezTo>
                  <a:cubicBezTo>
                    <a:pt x="9023" y="26693"/>
                    <a:pt x="10251" y="24938"/>
                    <a:pt x="11730" y="22758"/>
                  </a:cubicBezTo>
                  <a:cubicBezTo>
                    <a:pt x="13033" y="20853"/>
                    <a:pt x="14336" y="18898"/>
                    <a:pt x="15614" y="17019"/>
                  </a:cubicBezTo>
                  <a:lnTo>
                    <a:pt x="15790" y="16768"/>
                  </a:lnTo>
                  <a:lnTo>
                    <a:pt x="15965" y="16492"/>
                  </a:lnTo>
                  <a:lnTo>
                    <a:pt x="16366" y="15916"/>
                  </a:lnTo>
                  <a:lnTo>
                    <a:pt x="16867" y="15164"/>
                  </a:lnTo>
                  <a:cubicBezTo>
                    <a:pt x="17695" y="13961"/>
                    <a:pt x="18497" y="12733"/>
                    <a:pt x="19324" y="11530"/>
                  </a:cubicBezTo>
                  <a:cubicBezTo>
                    <a:pt x="20451" y="9876"/>
                    <a:pt x="21454" y="8422"/>
                    <a:pt x="22406" y="7044"/>
                  </a:cubicBezTo>
                  <a:cubicBezTo>
                    <a:pt x="22431" y="7019"/>
                    <a:pt x="22431" y="6968"/>
                    <a:pt x="22431" y="6918"/>
                  </a:cubicBezTo>
                  <a:cubicBezTo>
                    <a:pt x="22406" y="6868"/>
                    <a:pt x="22381" y="6818"/>
                    <a:pt x="22356" y="6793"/>
                  </a:cubicBezTo>
                  <a:cubicBezTo>
                    <a:pt x="22306" y="6768"/>
                    <a:pt x="22281" y="6768"/>
                    <a:pt x="22256" y="6768"/>
                  </a:cubicBezTo>
                  <a:cubicBezTo>
                    <a:pt x="22181" y="6768"/>
                    <a:pt x="22131" y="6793"/>
                    <a:pt x="22081" y="6868"/>
                  </a:cubicBezTo>
                  <a:cubicBezTo>
                    <a:pt x="21529" y="7670"/>
                    <a:pt x="20953" y="8472"/>
                    <a:pt x="20401" y="9299"/>
                  </a:cubicBezTo>
                  <a:cubicBezTo>
                    <a:pt x="20151" y="8572"/>
                    <a:pt x="19624" y="7971"/>
                    <a:pt x="19073" y="7369"/>
                  </a:cubicBezTo>
                  <a:cubicBezTo>
                    <a:pt x="18446" y="6718"/>
                    <a:pt x="17770" y="6066"/>
                    <a:pt x="17093" y="5490"/>
                  </a:cubicBezTo>
                  <a:cubicBezTo>
                    <a:pt x="15639" y="4262"/>
                    <a:pt x="14161" y="3384"/>
                    <a:pt x="12682" y="2883"/>
                  </a:cubicBezTo>
                  <a:lnTo>
                    <a:pt x="14035" y="1630"/>
                  </a:lnTo>
                  <a:lnTo>
                    <a:pt x="15364" y="327"/>
                  </a:lnTo>
                  <a:cubicBezTo>
                    <a:pt x="15439" y="252"/>
                    <a:pt x="15439" y="151"/>
                    <a:pt x="15389" y="76"/>
                  </a:cubicBezTo>
                  <a:cubicBezTo>
                    <a:pt x="15339" y="26"/>
                    <a:pt x="15289" y="1"/>
                    <a:pt x="15238" y="1"/>
                  </a:cubicBezTo>
                  <a:close/>
                </a:path>
              </a:pathLst>
            </a:custGeom>
            <a:solidFill>
              <a:srgbClr val="00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84" name="Google Shape;9384;p55"/>
            <p:cNvSpPr/>
            <p:nvPr/>
          </p:nvSpPr>
          <p:spPr>
            <a:xfrm>
              <a:off x="5433750" y="4233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85" name="Google Shape;9385;p55"/>
            <p:cNvSpPr/>
            <p:nvPr/>
          </p:nvSpPr>
          <p:spPr>
            <a:xfrm>
              <a:off x="5433750" y="4233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86" name="Google Shape;9386;p55"/>
            <p:cNvSpPr/>
            <p:nvPr/>
          </p:nvSpPr>
          <p:spPr>
            <a:xfrm>
              <a:off x="5424350" y="4005675"/>
              <a:ext cx="349025" cy="330225"/>
            </a:xfrm>
            <a:custGeom>
              <a:avLst/>
              <a:gdLst/>
              <a:ahLst/>
              <a:cxnLst/>
              <a:rect l="l" t="t" r="r" b="b"/>
              <a:pathLst>
                <a:path w="13961" h="13209" extrusionOk="0">
                  <a:moveTo>
                    <a:pt x="4637" y="1"/>
                  </a:moveTo>
                  <a:cubicBezTo>
                    <a:pt x="4512" y="1"/>
                    <a:pt x="4386" y="1"/>
                    <a:pt x="4261" y="26"/>
                  </a:cubicBezTo>
                  <a:cubicBezTo>
                    <a:pt x="3835" y="76"/>
                    <a:pt x="3409" y="226"/>
                    <a:pt x="3008" y="477"/>
                  </a:cubicBezTo>
                  <a:cubicBezTo>
                    <a:pt x="2832" y="602"/>
                    <a:pt x="2657" y="752"/>
                    <a:pt x="2507" y="878"/>
                  </a:cubicBezTo>
                  <a:cubicBezTo>
                    <a:pt x="2356" y="1028"/>
                    <a:pt x="2231" y="1179"/>
                    <a:pt x="2106" y="1329"/>
                  </a:cubicBezTo>
                  <a:cubicBezTo>
                    <a:pt x="1905" y="1630"/>
                    <a:pt x="1755" y="1955"/>
                    <a:pt x="1679" y="2306"/>
                  </a:cubicBezTo>
                  <a:cubicBezTo>
                    <a:pt x="1629" y="2482"/>
                    <a:pt x="1604" y="2682"/>
                    <a:pt x="1604" y="2858"/>
                  </a:cubicBezTo>
                  <a:cubicBezTo>
                    <a:pt x="1454" y="2908"/>
                    <a:pt x="1278" y="2983"/>
                    <a:pt x="1128" y="3083"/>
                  </a:cubicBezTo>
                  <a:cubicBezTo>
                    <a:pt x="827" y="3259"/>
                    <a:pt x="577" y="3484"/>
                    <a:pt x="401" y="3760"/>
                  </a:cubicBezTo>
                  <a:cubicBezTo>
                    <a:pt x="226" y="4036"/>
                    <a:pt x="101" y="4336"/>
                    <a:pt x="50" y="4687"/>
                  </a:cubicBezTo>
                  <a:cubicBezTo>
                    <a:pt x="0" y="5013"/>
                    <a:pt x="25" y="5364"/>
                    <a:pt x="75" y="5740"/>
                  </a:cubicBezTo>
                  <a:cubicBezTo>
                    <a:pt x="226" y="6467"/>
                    <a:pt x="527" y="7244"/>
                    <a:pt x="1053" y="8096"/>
                  </a:cubicBezTo>
                  <a:cubicBezTo>
                    <a:pt x="1529" y="8873"/>
                    <a:pt x="2156" y="9650"/>
                    <a:pt x="2908" y="10402"/>
                  </a:cubicBezTo>
                  <a:cubicBezTo>
                    <a:pt x="3634" y="11128"/>
                    <a:pt x="4436" y="11730"/>
                    <a:pt x="5263" y="12231"/>
                  </a:cubicBezTo>
                  <a:cubicBezTo>
                    <a:pt x="6141" y="12732"/>
                    <a:pt x="6993" y="13058"/>
                    <a:pt x="7820" y="13159"/>
                  </a:cubicBezTo>
                  <a:cubicBezTo>
                    <a:pt x="8020" y="13184"/>
                    <a:pt x="8221" y="13209"/>
                    <a:pt x="8421" y="13209"/>
                  </a:cubicBezTo>
                  <a:cubicBezTo>
                    <a:pt x="8998" y="13209"/>
                    <a:pt x="9549" y="13083"/>
                    <a:pt x="10025" y="12833"/>
                  </a:cubicBezTo>
                  <a:cubicBezTo>
                    <a:pt x="10201" y="12758"/>
                    <a:pt x="10376" y="12657"/>
                    <a:pt x="10552" y="12532"/>
                  </a:cubicBezTo>
                  <a:cubicBezTo>
                    <a:pt x="10677" y="12432"/>
                    <a:pt x="10852" y="12281"/>
                    <a:pt x="11028" y="12106"/>
                  </a:cubicBezTo>
                  <a:cubicBezTo>
                    <a:pt x="11228" y="11880"/>
                    <a:pt x="11429" y="11605"/>
                    <a:pt x="11604" y="11304"/>
                  </a:cubicBezTo>
                  <a:cubicBezTo>
                    <a:pt x="11705" y="11128"/>
                    <a:pt x="11805" y="10903"/>
                    <a:pt x="11855" y="10702"/>
                  </a:cubicBezTo>
                  <a:lnTo>
                    <a:pt x="11880" y="10602"/>
                  </a:lnTo>
                  <a:lnTo>
                    <a:pt x="11930" y="10552"/>
                  </a:lnTo>
                  <a:lnTo>
                    <a:pt x="12030" y="10527"/>
                  </a:lnTo>
                  <a:cubicBezTo>
                    <a:pt x="12306" y="10427"/>
                    <a:pt x="12582" y="10301"/>
                    <a:pt x="12832" y="10126"/>
                  </a:cubicBezTo>
                  <a:cubicBezTo>
                    <a:pt x="13083" y="9951"/>
                    <a:pt x="13309" y="9750"/>
                    <a:pt x="13459" y="9499"/>
                  </a:cubicBezTo>
                  <a:cubicBezTo>
                    <a:pt x="13634" y="9249"/>
                    <a:pt x="13785" y="8948"/>
                    <a:pt x="13860" y="8622"/>
                  </a:cubicBezTo>
                  <a:cubicBezTo>
                    <a:pt x="13935" y="8321"/>
                    <a:pt x="13960" y="7996"/>
                    <a:pt x="13935" y="7620"/>
                  </a:cubicBezTo>
                  <a:cubicBezTo>
                    <a:pt x="13910" y="7269"/>
                    <a:pt x="13835" y="6918"/>
                    <a:pt x="13710" y="6592"/>
                  </a:cubicBezTo>
                  <a:cubicBezTo>
                    <a:pt x="13584" y="6266"/>
                    <a:pt x="13409" y="5966"/>
                    <a:pt x="13183" y="5715"/>
                  </a:cubicBezTo>
                  <a:cubicBezTo>
                    <a:pt x="12958" y="5439"/>
                    <a:pt x="12682" y="5214"/>
                    <a:pt x="12381" y="5063"/>
                  </a:cubicBezTo>
                  <a:cubicBezTo>
                    <a:pt x="12356" y="5038"/>
                    <a:pt x="12331" y="5038"/>
                    <a:pt x="12281" y="5038"/>
                  </a:cubicBezTo>
                  <a:lnTo>
                    <a:pt x="12256" y="5038"/>
                  </a:lnTo>
                  <a:cubicBezTo>
                    <a:pt x="12106" y="4888"/>
                    <a:pt x="11930" y="4737"/>
                    <a:pt x="11654" y="4512"/>
                  </a:cubicBezTo>
                  <a:cubicBezTo>
                    <a:pt x="11354" y="4236"/>
                    <a:pt x="11053" y="4011"/>
                    <a:pt x="10652" y="3710"/>
                  </a:cubicBezTo>
                  <a:cubicBezTo>
                    <a:pt x="10376" y="3484"/>
                    <a:pt x="10151" y="3309"/>
                    <a:pt x="9900" y="3108"/>
                  </a:cubicBezTo>
                  <a:cubicBezTo>
                    <a:pt x="9725" y="2958"/>
                    <a:pt x="9549" y="2808"/>
                    <a:pt x="9374" y="2657"/>
                  </a:cubicBezTo>
                  <a:cubicBezTo>
                    <a:pt x="8421" y="1880"/>
                    <a:pt x="7419" y="1053"/>
                    <a:pt x="6291" y="477"/>
                  </a:cubicBezTo>
                  <a:cubicBezTo>
                    <a:pt x="6065" y="351"/>
                    <a:pt x="5815" y="226"/>
                    <a:pt x="5539" y="151"/>
                  </a:cubicBezTo>
                  <a:cubicBezTo>
                    <a:pt x="5238" y="51"/>
                    <a:pt x="4938" y="1"/>
                    <a:pt x="4637" y="1"/>
                  </a:cubicBezTo>
                  <a:close/>
                </a:path>
              </a:pathLst>
            </a:custGeom>
            <a:solidFill>
              <a:srgbClr val="8091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87" name="Google Shape;9387;p55"/>
            <p:cNvSpPr/>
            <p:nvPr/>
          </p:nvSpPr>
          <p:spPr>
            <a:xfrm>
              <a:off x="5443775" y="4037625"/>
              <a:ext cx="329600" cy="297650"/>
            </a:xfrm>
            <a:custGeom>
              <a:avLst/>
              <a:gdLst/>
              <a:ahLst/>
              <a:cxnLst/>
              <a:rect l="l" t="t" r="r" b="b"/>
              <a:pathLst>
                <a:path w="13184" h="11906" extrusionOk="0">
                  <a:moveTo>
                    <a:pt x="6792" y="1"/>
                  </a:moveTo>
                  <a:cubicBezTo>
                    <a:pt x="6642" y="26"/>
                    <a:pt x="6517" y="51"/>
                    <a:pt x="6366" y="76"/>
                  </a:cubicBezTo>
                  <a:cubicBezTo>
                    <a:pt x="6166" y="126"/>
                    <a:pt x="5965" y="176"/>
                    <a:pt x="5765" y="251"/>
                  </a:cubicBezTo>
                  <a:cubicBezTo>
                    <a:pt x="5614" y="327"/>
                    <a:pt x="5439" y="402"/>
                    <a:pt x="5288" y="477"/>
                  </a:cubicBezTo>
                  <a:cubicBezTo>
                    <a:pt x="5138" y="552"/>
                    <a:pt x="4988" y="652"/>
                    <a:pt x="4862" y="753"/>
                  </a:cubicBezTo>
                  <a:cubicBezTo>
                    <a:pt x="4687" y="878"/>
                    <a:pt x="4537" y="1003"/>
                    <a:pt x="4386" y="1129"/>
                  </a:cubicBezTo>
                  <a:cubicBezTo>
                    <a:pt x="4261" y="1254"/>
                    <a:pt x="4136" y="1379"/>
                    <a:pt x="4010" y="1530"/>
                  </a:cubicBezTo>
                  <a:cubicBezTo>
                    <a:pt x="3910" y="1630"/>
                    <a:pt x="3835" y="1755"/>
                    <a:pt x="3760" y="1880"/>
                  </a:cubicBezTo>
                  <a:cubicBezTo>
                    <a:pt x="3684" y="1981"/>
                    <a:pt x="3634" y="2081"/>
                    <a:pt x="3584" y="2206"/>
                  </a:cubicBezTo>
                  <a:cubicBezTo>
                    <a:pt x="3534" y="2281"/>
                    <a:pt x="3509" y="2357"/>
                    <a:pt x="3484" y="2432"/>
                  </a:cubicBezTo>
                  <a:cubicBezTo>
                    <a:pt x="3484" y="2482"/>
                    <a:pt x="3459" y="2507"/>
                    <a:pt x="3459" y="2532"/>
                  </a:cubicBezTo>
                  <a:cubicBezTo>
                    <a:pt x="3484" y="2507"/>
                    <a:pt x="3484" y="2482"/>
                    <a:pt x="3509" y="2457"/>
                  </a:cubicBezTo>
                  <a:cubicBezTo>
                    <a:pt x="3534" y="2432"/>
                    <a:pt x="3559" y="2432"/>
                    <a:pt x="3584" y="2432"/>
                  </a:cubicBezTo>
                  <a:cubicBezTo>
                    <a:pt x="3609" y="2432"/>
                    <a:pt x="3634" y="2432"/>
                    <a:pt x="3634" y="2457"/>
                  </a:cubicBezTo>
                  <a:cubicBezTo>
                    <a:pt x="3659" y="2482"/>
                    <a:pt x="3684" y="2532"/>
                    <a:pt x="3659" y="2557"/>
                  </a:cubicBezTo>
                  <a:cubicBezTo>
                    <a:pt x="3659" y="2582"/>
                    <a:pt x="3684" y="2582"/>
                    <a:pt x="3684" y="2607"/>
                  </a:cubicBezTo>
                  <a:cubicBezTo>
                    <a:pt x="3710" y="2557"/>
                    <a:pt x="3760" y="2532"/>
                    <a:pt x="3810" y="2482"/>
                  </a:cubicBezTo>
                  <a:cubicBezTo>
                    <a:pt x="3835" y="2482"/>
                    <a:pt x="3860" y="2457"/>
                    <a:pt x="3885" y="2457"/>
                  </a:cubicBezTo>
                  <a:cubicBezTo>
                    <a:pt x="3910" y="2457"/>
                    <a:pt x="3910" y="2482"/>
                    <a:pt x="3935" y="2482"/>
                  </a:cubicBezTo>
                  <a:cubicBezTo>
                    <a:pt x="3960" y="2532"/>
                    <a:pt x="3960" y="2582"/>
                    <a:pt x="3935" y="2607"/>
                  </a:cubicBezTo>
                  <a:cubicBezTo>
                    <a:pt x="3885" y="2632"/>
                    <a:pt x="3860" y="2657"/>
                    <a:pt x="3810" y="2708"/>
                  </a:cubicBezTo>
                  <a:cubicBezTo>
                    <a:pt x="3785" y="2733"/>
                    <a:pt x="3760" y="2758"/>
                    <a:pt x="3735" y="2808"/>
                  </a:cubicBezTo>
                  <a:cubicBezTo>
                    <a:pt x="3684" y="2833"/>
                    <a:pt x="3659" y="2883"/>
                    <a:pt x="3634" y="2958"/>
                  </a:cubicBezTo>
                  <a:cubicBezTo>
                    <a:pt x="3609" y="2958"/>
                    <a:pt x="3609" y="2983"/>
                    <a:pt x="3609" y="3008"/>
                  </a:cubicBezTo>
                  <a:cubicBezTo>
                    <a:pt x="3634" y="3008"/>
                    <a:pt x="3634" y="3033"/>
                    <a:pt x="3659" y="3058"/>
                  </a:cubicBezTo>
                  <a:cubicBezTo>
                    <a:pt x="3684" y="3209"/>
                    <a:pt x="3710" y="3384"/>
                    <a:pt x="3760" y="3535"/>
                  </a:cubicBezTo>
                  <a:cubicBezTo>
                    <a:pt x="3785" y="3660"/>
                    <a:pt x="3835" y="3810"/>
                    <a:pt x="3885" y="3936"/>
                  </a:cubicBezTo>
                  <a:cubicBezTo>
                    <a:pt x="3910" y="4011"/>
                    <a:pt x="3935" y="4086"/>
                    <a:pt x="3985" y="4161"/>
                  </a:cubicBezTo>
                  <a:cubicBezTo>
                    <a:pt x="4010" y="4236"/>
                    <a:pt x="4035" y="4287"/>
                    <a:pt x="4085" y="4337"/>
                  </a:cubicBezTo>
                  <a:cubicBezTo>
                    <a:pt x="4186" y="4537"/>
                    <a:pt x="4286" y="4713"/>
                    <a:pt x="4411" y="4863"/>
                  </a:cubicBezTo>
                  <a:cubicBezTo>
                    <a:pt x="4512" y="4988"/>
                    <a:pt x="4612" y="5114"/>
                    <a:pt x="4712" y="5239"/>
                  </a:cubicBezTo>
                  <a:cubicBezTo>
                    <a:pt x="4762" y="5314"/>
                    <a:pt x="4812" y="5364"/>
                    <a:pt x="4862" y="5414"/>
                  </a:cubicBezTo>
                  <a:cubicBezTo>
                    <a:pt x="4938" y="5464"/>
                    <a:pt x="5013" y="5540"/>
                    <a:pt x="5063" y="5590"/>
                  </a:cubicBezTo>
                  <a:cubicBezTo>
                    <a:pt x="5263" y="5765"/>
                    <a:pt x="5464" y="5916"/>
                    <a:pt x="5639" y="6066"/>
                  </a:cubicBezTo>
                  <a:cubicBezTo>
                    <a:pt x="6216" y="6517"/>
                    <a:pt x="6817" y="6893"/>
                    <a:pt x="7444" y="7269"/>
                  </a:cubicBezTo>
                  <a:lnTo>
                    <a:pt x="7419" y="7269"/>
                  </a:lnTo>
                  <a:cubicBezTo>
                    <a:pt x="8070" y="7645"/>
                    <a:pt x="8722" y="8021"/>
                    <a:pt x="9399" y="8347"/>
                  </a:cubicBezTo>
                  <a:cubicBezTo>
                    <a:pt x="9449" y="8372"/>
                    <a:pt x="9474" y="8422"/>
                    <a:pt x="9449" y="8472"/>
                  </a:cubicBezTo>
                  <a:cubicBezTo>
                    <a:pt x="9449" y="8497"/>
                    <a:pt x="9374" y="8522"/>
                    <a:pt x="9349" y="8522"/>
                  </a:cubicBezTo>
                  <a:cubicBezTo>
                    <a:pt x="9349" y="8522"/>
                    <a:pt x="9349" y="8497"/>
                    <a:pt x="9324" y="8497"/>
                  </a:cubicBezTo>
                  <a:cubicBezTo>
                    <a:pt x="9324" y="8505"/>
                    <a:pt x="9321" y="8508"/>
                    <a:pt x="9316" y="8508"/>
                  </a:cubicBezTo>
                  <a:cubicBezTo>
                    <a:pt x="9307" y="8508"/>
                    <a:pt x="9290" y="8497"/>
                    <a:pt x="9273" y="8497"/>
                  </a:cubicBezTo>
                  <a:cubicBezTo>
                    <a:pt x="9073" y="8447"/>
                    <a:pt x="8872" y="8372"/>
                    <a:pt x="8672" y="8271"/>
                  </a:cubicBezTo>
                  <a:cubicBezTo>
                    <a:pt x="8497" y="8221"/>
                    <a:pt x="8346" y="8146"/>
                    <a:pt x="8196" y="8071"/>
                  </a:cubicBezTo>
                  <a:cubicBezTo>
                    <a:pt x="7870" y="7921"/>
                    <a:pt x="7544" y="7770"/>
                    <a:pt x="7243" y="7595"/>
                  </a:cubicBezTo>
                  <a:cubicBezTo>
                    <a:pt x="6642" y="7244"/>
                    <a:pt x="6040" y="6893"/>
                    <a:pt x="5489" y="6492"/>
                  </a:cubicBezTo>
                  <a:cubicBezTo>
                    <a:pt x="5439" y="6467"/>
                    <a:pt x="5414" y="6417"/>
                    <a:pt x="5364" y="6392"/>
                  </a:cubicBezTo>
                  <a:cubicBezTo>
                    <a:pt x="5364" y="6392"/>
                    <a:pt x="5339" y="6392"/>
                    <a:pt x="5314" y="6367"/>
                  </a:cubicBezTo>
                  <a:cubicBezTo>
                    <a:pt x="5314" y="6367"/>
                    <a:pt x="5314" y="6367"/>
                    <a:pt x="5288" y="6342"/>
                  </a:cubicBezTo>
                  <a:cubicBezTo>
                    <a:pt x="4286" y="5590"/>
                    <a:pt x="3359" y="4738"/>
                    <a:pt x="2557" y="3785"/>
                  </a:cubicBezTo>
                  <a:lnTo>
                    <a:pt x="2306" y="3785"/>
                  </a:lnTo>
                  <a:cubicBezTo>
                    <a:pt x="2231" y="3810"/>
                    <a:pt x="2156" y="3810"/>
                    <a:pt x="2080" y="3835"/>
                  </a:cubicBezTo>
                  <a:cubicBezTo>
                    <a:pt x="2005" y="3860"/>
                    <a:pt x="1930" y="3860"/>
                    <a:pt x="1855" y="3911"/>
                  </a:cubicBezTo>
                  <a:cubicBezTo>
                    <a:pt x="1755" y="3936"/>
                    <a:pt x="1679" y="3986"/>
                    <a:pt x="1579" y="4036"/>
                  </a:cubicBezTo>
                  <a:cubicBezTo>
                    <a:pt x="1487" y="4082"/>
                    <a:pt x="1416" y="4128"/>
                    <a:pt x="1328" y="4193"/>
                  </a:cubicBezTo>
                  <a:lnTo>
                    <a:pt x="1328" y="4193"/>
                  </a:lnTo>
                  <a:cubicBezTo>
                    <a:pt x="1328" y="4191"/>
                    <a:pt x="1329" y="4189"/>
                    <a:pt x="1329" y="4186"/>
                  </a:cubicBezTo>
                  <a:lnTo>
                    <a:pt x="1329" y="4186"/>
                  </a:lnTo>
                  <a:cubicBezTo>
                    <a:pt x="1178" y="4287"/>
                    <a:pt x="1053" y="4412"/>
                    <a:pt x="928" y="4537"/>
                  </a:cubicBezTo>
                  <a:cubicBezTo>
                    <a:pt x="827" y="4637"/>
                    <a:pt x="727" y="4738"/>
                    <a:pt x="627" y="4838"/>
                  </a:cubicBezTo>
                  <a:lnTo>
                    <a:pt x="652" y="4838"/>
                  </a:lnTo>
                  <a:cubicBezTo>
                    <a:pt x="552" y="4938"/>
                    <a:pt x="451" y="5063"/>
                    <a:pt x="376" y="5189"/>
                  </a:cubicBezTo>
                  <a:cubicBezTo>
                    <a:pt x="326" y="5289"/>
                    <a:pt x="276" y="5414"/>
                    <a:pt x="201" y="5515"/>
                  </a:cubicBezTo>
                  <a:cubicBezTo>
                    <a:pt x="201" y="5540"/>
                    <a:pt x="201" y="5540"/>
                    <a:pt x="201" y="5540"/>
                  </a:cubicBezTo>
                  <a:cubicBezTo>
                    <a:pt x="151" y="5640"/>
                    <a:pt x="100" y="5740"/>
                    <a:pt x="75" y="5865"/>
                  </a:cubicBezTo>
                  <a:cubicBezTo>
                    <a:pt x="50" y="5966"/>
                    <a:pt x="25" y="6091"/>
                    <a:pt x="0" y="6191"/>
                  </a:cubicBezTo>
                  <a:cubicBezTo>
                    <a:pt x="0" y="6216"/>
                    <a:pt x="0" y="6266"/>
                    <a:pt x="0" y="6317"/>
                  </a:cubicBezTo>
                  <a:cubicBezTo>
                    <a:pt x="75" y="6467"/>
                    <a:pt x="176" y="6642"/>
                    <a:pt x="276" y="6818"/>
                  </a:cubicBezTo>
                  <a:cubicBezTo>
                    <a:pt x="752" y="7595"/>
                    <a:pt x="1379" y="8372"/>
                    <a:pt x="2131" y="9124"/>
                  </a:cubicBezTo>
                  <a:cubicBezTo>
                    <a:pt x="2857" y="9825"/>
                    <a:pt x="3659" y="10452"/>
                    <a:pt x="4486" y="10953"/>
                  </a:cubicBezTo>
                  <a:cubicBezTo>
                    <a:pt x="5364" y="11454"/>
                    <a:pt x="6216" y="11755"/>
                    <a:pt x="7043" y="11881"/>
                  </a:cubicBezTo>
                  <a:cubicBezTo>
                    <a:pt x="7243" y="11906"/>
                    <a:pt x="7444" y="11906"/>
                    <a:pt x="7619" y="11906"/>
                  </a:cubicBezTo>
                  <a:cubicBezTo>
                    <a:pt x="8221" y="11906"/>
                    <a:pt x="8772" y="11780"/>
                    <a:pt x="9248" y="11555"/>
                  </a:cubicBezTo>
                  <a:cubicBezTo>
                    <a:pt x="9424" y="11454"/>
                    <a:pt x="9599" y="11354"/>
                    <a:pt x="9750" y="11254"/>
                  </a:cubicBezTo>
                  <a:cubicBezTo>
                    <a:pt x="9900" y="11129"/>
                    <a:pt x="10075" y="11003"/>
                    <a:pt x="10226" y="10828"/>
                  </a:cubicBezTo>
                  <a:cubicBezTo>
                    <a:pt x="10451" y="10602"/>
                    <a:pt x="10652" y="10327"/>
                    <a:pt x="10802" y="10026"/>
                  </a:cubicBezTo>
                  <a:cubicBezTo>
                    <a:pt x="10928" y="9825"/>
                    <a:pt x="11003" y="9625"/>
                    <a:pt x="11078" y="9399"/>
                  </a:cubicBezTo>
                  <a:lnTo>
                    <a:pt x="11103" y="9324"/>
                  </a:lnTo>
                  <a:lnTo>
                    <a:pt x="11153" y="9274"/>
                  </a:lnTo>
                  <a:lnTo>
                    <a:pt x="11253" y="9249"/>
                  </a:lnTo>
                  <a:cubicBezTo>
                    <a:pt x="11529" y="9149"/>
                    <a:pt x="11805" y="8998"/>
                    <a:pt x="12055" y="8848"/>
                  </a:cubicBezTo>
                  <a:cubicBezTo>
                    <a:pt x="12306" y="8673"/>
                    <a:pt x="12507" y="8447"/>
                    <a:pt x="12682" y="8221"/>
                  </a:cubicBezTo>
                  <a:cubicBezTo>
                    <a:pt x="12857" y="7971"/>
                    <a:pt x="12983" y="7670"/>
                    <a:pt x="13058" y="7344"/>
                  </a:cubicBezTo>
                  <a:cubicBezTo>
                    <a:pt x="13158" y="7043"/>
                    <a:pt x="13183" y="6718"/>
                    <a:pt x="13158" y="6342"/>
                  </a:cubicBezTo>
                  <a:cubicBezTo>
                    <a:pt x="13133" y="5991"/>
                    <a:pt x="13058" y="5640"/>
                    <a:pt x="12908" y="5314"/>
                  </a:cubicBezTo>
                  <a:cubicBezTo>
                    <a:pt x="12782" y="4988"/>
                    <a:pt x="12607" y="4688"/>
                    <a:pt x="12406" y="4437"/>
                  </a:cubicBezTo>
                  <a:cubicBezTo>
                    <a:pt x="12181" y="4161"/>
                    <a:pt x="11905" y="3936"/>
                    <a:pt x="11579" y="3785"/>
                  </a:cubicBezTo>
                  <a:cubicBezTo>
                    <a:pt x="11554" y="3785"/>
                    <a:pt x="11529" y="3760"/>
                    <a:pt x="11504" y="3760"/>
                  </a:cubicBezTo>
                  <a:lnTo>
                    <a:pt x="11479" y="3760"/>
                  </a:lnTo>
                  <a:cubicBezTo>
                    <a:pt x="11304" y="3610"/>
                    <a:pt x="11128" y="3434"/>
                    <a:pt x="10877" y="3234"/>
                  </a:cubicBezTo>
                  <a:cubicBezTo>
                    <a:pt x="10552" y="2958"/>
                    <a:pt x="10226" y="2708"/>
                    <a:pt x="9875" y="2432"/>
                  </a:cubicBezTo>
                  <a:cubicBezTo>
                    <a:pt x="9599" y="2231"/>
                    <a:pt x="9349" y="2031"/>
                    <a:pt x="9123" y="1830"/>
                  </a:cubicBezTo>
                  <a:cubicBezTo>
                    <a:pt x="8948" y="1705"/>
                    <a:pt x="8772" y="1555"/>
                    <a:pt x="8572" y="1404"/>
                  </a:cubicBezTo>
                  <a:cubicBezTo>
                    <a:pt x="7995" y="928"/>
                    <a:pt x="7419" y="427"/>
                    <a:pt x="6792" y="1"/>
                  </a:cubicBezTo>
                  <a:close/>
                </a:path>
              </a:pathLst>
            </a:custGeom>
            <a:solidFill>
              <a:srgbClr val="647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88" name="Google Shape;9388;p55"/>
            <p:cNvSpPr/>
            <p:nvPr/>
          </p:nvSpPr>
          <p:spPr>
            <a:xfrm>
              <a:off x="5565325" y="4056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47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89" name="Google Shape;9389;p55"/>
            <p:cNvSpPr/>
            <p:nvPr/>
          </p:nvSpPr>
          <p:spPr>
            <a:xfrm>
              <a:off x="5565325" y="4056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47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90" name="Google Shape;9390;p55"/>
            <p:cNvSpPr/>
            <p:nvPr/>
          </p:nvSpPr>
          <p:spPr>
            <a:xfrm>
              <a:off x="5544025" y="407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647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91" name="Google Shape;9391;p55"/>
            <p:cNvSpPr/>
            <p:nvPr/>
          </p:nvSpPr>
          <p:spPr>
            <a:xfrm>
              <a:off x="5533375" y="4092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47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92" name="Google Shape;9392;p55"/>
            <p:cNvSpPr/>
            <p:nvPr/>
          </p:nvSpPr>
          <p:spPr>
            <a:xfrm>
              <a:off x="5449400" y="4175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47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93" name="Google Shape;9393;p55"/>
            <p:cNvSpPr/>
            <p:nvPr/>
          </p:nvSpPr>
          <p:spPr>
            <a:xfrm>
              <a:off x="5448775" y="4175475"/>
              <a:ext cx="650" cy="25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1" y="1"/>
                  </a:moveTo>
                  <a:lnTo>
                    <a:pt x="26" y="1"/>
                  </a:ln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47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94" name="Google Shape;9394;p55"/>
            <p:cNvSpPr/>
            <p:nvPr/>
          </p:nvSpPr>
          <p:spPr>
            <a:xfrm>
              <a:off x="5448775" y="4175475"/>
              <a:ext cx="25" cy="650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1" y="26"/>
                  </a:moveTo>
                  <a:cubicBezTo>
                    <a:pt x="1" y="26"/>
                    <a:pt x="1" y="26"/>
                    <a:pt x="1" y="1"/>
                  </a:cubicBezTo>
                  <a:cubicBezTo>
                    <a:pt x="1" y="26"/>
                    <a:pt x="1" y="26"/>
                    <a:pt x="1" y="26"/>
                  </a:cubicBezTo>
                  <a:close/>
                </a:path>
              </a:pathLst>
            </a:custGeom>
            <a:solidFill>
              <a:srgbClr val="647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95" name="Google Shape;9395;p55"/>
            <p:cNvSpPr/>
            <p:nvPr/>
          </p:nvSpPr>
          <p:spPr>
            <a:xfrm>
              <a:off x="5539625" y="3291375"/>
              <a:ext cx="782000" cy="914825"/>
            </a:xfrm>
            <a:custGeom>
              <a:avLst/>
              <a:gdLst/>
              <a:ahLst/>
              <a:cxnLst/>
              <a:rect l="l" t="t" r="r" b="b"/>
              <a:pathLst>
                <a:path w="31280" h="36593" extrusionOk="0">
                  <a:moveTo>
                    <a:pt x="27495" y="1"/>
                  </a:moveTo>
                  <a:cubicBezTo>
                    <a:pt x="27269" y="1"/>
                    <a:pt x="27069" y="26"/>
                    <a:pt x="26893" y="101"/>
                  </a:cubicBezTo>
                  <a:cubicBezTo>
                    <a:pt x="26442" y="176"/>
                    <a:pt x="26041" y="427"/>
                    <a:pt x="25665" y="753"/>
                  </a:cubicBezTo>
                  <a:cubicBezTo>
                    <a:pt x="25465" y="953"/>
                    <a:pt x="25314" y="1179"/>
                    <a:pt x="25189" y="1430"/>
                  </a:cubicBezTo>
                  <a:cubicBezTo>
                    <a:pt x="25039" y="1680"/>
                    <a:pt x="24963" y="1956"/>
                    <a:pt x="24938" y="2232"/>
                  </a:cubicBezTo>
                  <a:cubicBezTo>
                    <a:pt x="24938" y="2357"/>
                    <a:pt x="24963" y="2507"/>
                    <a:pt x="24963" y="2608"/>
                  </a:cubicBezTo>
                  <a:cubicBezTo>
                    <a:pt x="24988" y="2758"/>
                    <a:pt x="25039" y="2883"/>
                    <a:pt x="25089" y="3009"/>
                  </a:cubicBezTo>
                  <a:cubicBezTo>
                    <a:pt x="25164" y="3209"/>
                    <a:pt x="25314" y="3410"/>
                    <a:pt x="25540" y="3585"/>
                  </a:cubicBezTo>
                  <a:cubicBezTo>
                    <a:pt x="25314" y="3811"/>
                    <a:pt x="25089" y="4011"/>
                    <a:pt x="24863" y="4212"/>
                  </a:cubicBezTo>
                  <a:cubicBezTo>
                    <a:pt x="24387" y="4562"/>
                    <a:pt x="23836" y="4863"/>
                    <a:pt x="23234" y="5139"/>
                  </a:cubicBezTo>
                  <a:cubicBezTo>
                    <a:pt x="22282" y="5515"/>
                    <a:pt x="21204" y="5790"/>
                    <a:pt x="19800" y="5991"/>
                  </a:cubicBezTo>
                  <a:cubicBezTo>
                    <a:pt x="18948" y="6091"/>
                    <a:pt x="18096" y="6166"/>
                    <a:pt x="17244" y="6242"/>
                  </a:cubicBezTo>
                  <a:cubicBezTo>
                    <a:pt x="16492" y="6292"/>
                    <a:pt x="15740" y="6367"/>
                    <a:pt x="14988" y="6467"/>
                  </a:cubicBezTo>
                  <a:cubicBezTo>
                    <a:pt x="14587" y="6517"/>
                    <a:pt x="14211" y="6567"/>
                    <a:pt x="13861" y="6618"/>
                  </a:cubicBezTo>
                  <a:cubicBezTo>
                    <a:pt x="13485" y="6693"/>
                    <a:pt x="13109" y="6768"/>
                    <a:pt x="12683" y="6893"/>
                  </a:cubicBezTo>
                  <a:cubicBezTo>
                    <a:pt x="11931" y="7094"/>
                    <a:pt x="11154" y="7344"/>
                    <a:pt x="10402" y="7670"/>
                  </a:cubicBezTo>
                  <a:cubicBezTo>
                    <a:pt x="8998" y="8297"/>
                    <a:pt x="7695" y="9124"/>
                    <a:pt x="6492" y="10176"/>
                  </a:cubicBezTo>
                  <a:cubicBezTo>
                    <a:pt x="5389" y="11154"/>
                    <a:pt x="4387" y="12332"/>
                    <a:pt x="3585" y="13660"/>
                  </a:cubicBezTo>
                  <a:cubicBezTo>
                    <a:pt x="2783" y="14938"/>
                    <a:pt x="2156" y="16342"/>
                    <a:pt x="1730" y="17871"/>
                  </a:cubicBezTo>
                  <a:cubicBezTo>
                    <a:pt x="1329" y="19349"/>
                    <a:pt x="1104" y="20928"/>
                    <a:pt x="1104" y="22532"/>
                  </a:cubicBezTo>
                  <a:cubicBezTo>
                    <a:pt x="1104" y="23410"/>
                    <a:pt x="1154" y="24262"/>
                    <a:pt x="1304" y="25039"/>
                  </a:cubicBezTo>
                  <a:cubicBezTo>
                    <a:pt x="1429" y="25891"/>
                    <a:pt x="1630" y="26718"/>
                    <a:pt x="1830" y="27545"/>
                  </a:cubicBezTo>
                  <a:lnTo>
                    <a:pt x="1956" y="28021"/>
                  </a:lnTo>
                  <a:cubicBezTo>
                    <a:pt x="1805" y="28347"/>
                    <a:pt x="1605" y="28673"/>
                    <a:pt x="1354" y="28999"/>
                  </a:cubicBezTo>
                  <a:lnTo>
                    <a:pt x="1379" y="28974"/>
                  </a:lnTo>
                  <a:lnTo>
                    <a:pt x="1379" y="28974"/>
                  </a:lnTo>
                  <a:cubicBezTo>
                    <a:pt x="978" y="29475"/>
                    <a:pt x="527" y="29951"/>
                    <a:pt x="101" y="30377"/>
                  </a:cubicBezTo>
                  <a:cubicBezTo>
                    <a:pt x="101" y="30402"/>
                    <a:pt x="101" y="30402"/>
                    <a:pt x="76" y="30427"/>
                  </a:cubicBezTo>
                  <a:cubicBezTo>
                    <a:pt x="26" y="30452"/>
                    <a:pt x="1" y="30502"/>
                    <a:pt x="26" y="30578"/>
                  </a:cubicBezTo>
                  <a:cubicBezTo>
                    <a:pt x="126" y="31154"/>
                    <a:pt x="352" y="31756"/>
                    <a:pt x="703" y="32407"/>
                  </a:cubicBezTo>
                  <a:cubicBezTo>
                    <a:pt x="1053" y="33009"/>
                    <a:pt x="1505" y="33585"/>
                    <a:pt x="2081" y="34187"/>
                  </a:cubicBezTo>
                  <a:cubicBezTo>
                    <a:pt x="2607" y="34738"/>
                    <a:pt x="3209" y="35214"/>
                    <a:pt x="3886" y="35640"/>
                  </a:cubicBezTo>
                  <a:cubicBezTo>
                    <a:pt x="4537" y="36041"/>
                    <a:pt x="5214" y="36342"/>
                    <a:pt x="5891" y="36492"/>
                  </a:cubicBezTo>
                  <a:cubicBezTo>
                    <a:pt x="6191" y="36543"/>
                    <a:pt x="6492" y="36593"/>
                    <a:pt x="6818" y="36593"/>
                  </a:cubicBezTo>
                  <a:cubicBezTo>
                    <a:pt x="7119" y="36593"/>
                    <a:pt x="7419" y="36543"/>
                    <a:pt x="7720" y="36467"/>
                  </a:cubicBezTo>
                  <a:cubicBezTo>
                    <a:pt x="7745" y="36467"/>
                    <a:pt x="7770" y="36442"/>
                    <a:pt x="7795" y="36417"/>
                  </a:cubicBezTo>
                  <a:cubicBezTo>
                    <a:pt x="7845" y="36392"/>
                    <a:pt x="7871" y="36367"/>
                    <a:pt x="7871" y="36317"/>
                  </a:cubicBezTo>
                  <a:cubicBezTo>
                    <a:pt x="7896" y="36217"/>
                    <a:pt x="7921" y="36142"/>
                    <a:pt x="7946" y="36041"/>
                  </a:cubicBezTo>
                  <a:cubicBezTo>
                    <a:pt x="8046" y="35816"/>
                    <a:pt x="8171" y="35590"/>
                    <a:pt x="8372" y="35314"/>
                  </a:cubicBezTo>
                  <a:lnTo>
                    <a:pt x="8372" y="35340"/>
                  </a:lnTo>
                  <a:cubicBezTo>
                    <a:pt x="8723" y="34888"/>
                    <a:pt x="9099" y="34512"/>
                    <a:pt x="9550" y="34162"/>
                  </a:cubicBezTo>
                  <a:cubicBezTo>
                    <a:pt x="9600" y="34111"/>
                    <a:pt x="9650" y="34086"/>
                    <a:pt x="9700" y="34036"/>
                  </a:cubicBezTo>
                  <a:lnTo>
                    <a:pt x="10151" y="34061"/>
                  </a:lnTo>
                  <a:lnTo>
                    <a:pt x="11229" y="34061"/>
                  </a:lnTo>
                  <a:cubicBezTo>
                    <a:pt x="11805" y="34061"/>
                    <a:pt x="12282" y="34061"/>
                    <a:pt x="12733" y="34011"/>
                  </a:cubicBezTo>
                  <a:cubicBezTo>
                    <a:pt x="13535" y="33961"/>
                    <a:pt x="14362" y="33836"/>
                    <a:pt x="15214" y="33635"/>
                  </a:cubicBezTo>
                  <a:cubicBezTo>
                    <a:pt x="16793" y="33259"/>
                    <a:pt x="18272" y="32708"/>
                    <a:pt x="19625" y="31956"/>
                  </a:cubicBezTo>
                  <a:cubicBezTo>
                    <a:pt x="21003" y="31179"/>
                    <a:pt x="22232" y="30277"/>
                    <a:pt x="23309" y="29199"/>
                  </a:cubicBezTo>
                  <a:cubicBezTo>
                    <a:pt x="24412" y="28121"/>
                    <a:pt x="25314" y="26893"/>
                    <a:pt x="26016" y="25565"/>
                  </a:cubicBezTo>
                  <a:cubicBezTo>
                    <a:pt x="26768" y="24187"/>
                    <a:pt x="27294" y="22708"/>
                    <a:pt x="27570" y="21204"/>
                  </a:cubicBezTo>
                  <a:cubicBezTo>
                    <a:pt x="27720" y="20377"/>
                    <a:pt x="27795" y="19575"/>
                    <a:pt x="27821" y="18798"/>
                  </a:cubicBezTo>
                  <a:cubicBezTo>
                    <a:pt x="27846" y="18372"/>
                    <a:pt x="27821" y="17971"/>
                    <a:pt x="27821" y="17595"/>
                  </a:cubicBezTo>
                  <a:cubicBezTo>
                    <a:pt x="27795" y="17244"/>
                    <a:pt x="27770" y="16893"/>
                    <a:pt x="27720" y="16467"/>
                  </a:cubicBezTo>
                  <a:cubicBezTo>
                    <a:pt x="27645" y="15715"/>
                    <a:pt x="27520" y="14963"/>
                    <a:pt x="27420" y="14237"/>
                  </a:cubicBezTo>
                  <a:cubicBezTo>
                    <a:pt x="27294" y="13385"/>
                    <a:pt x="27169" y="12507"/>
                    <a:pt x="27094" y="11655"/>
                  </a:cubicBezTo>
                  <a:lnTo>
                    <a:pt x="27094" y="11705"/>
                  </a:lnTo>
                  <a:cubicBezTo>
                    <a:pt x="26943" y="10277"/>
                    <a:pt x="26968" y="9149"/>
                    <a:pt x="27144" y="8146"/>
                  </a:cubicBezTo>
                  <a:cubicBezTo>
                    <a:pt x="27244" y="7470"/>
                    <a:pt x="27420" y="6868"/>
                    <a:pt x="27670" y="6342"/>
                  </a:cubicBezTo>
                  <a:cubicBezTo>
                    <a:pt x="27795" y="6066"/>
                    <a:pt x="27946" y="5790"/>
                    <a:pt x="28121" y="5540"/>
                  </a:cubicBezTo>
                  <a:cubicBezTo>
                    <a:pt x="28347" y="5715"/>
                    <a:pt x="28572" y="5816"/>
                    <a:pt x="28798" y="5841"/>
                  </a:cubicBezTo>
                  <a:cubicBezTo>
                    <a:pt x="28873" y="5866"/>
                    <a:pt x="28973" y="5866"/>
                    <a:pt x="29099" y="5866"/>
                  </a:cubicBezTo>
                  <a:lnTo>
                    <a:pt x="29199" y="5866"/>
                  </a:lnTo>
                  <a:cubicBezTo>
                    <a:pt x="29299" y="5866"/>
                    <a:pt x="29450" y="5841"/>
                    <a:pt x="29575" y="5790"/>
                  </a:cubicBezTo>
                  <a:cubicBezTo>
                    <a:pt x="29851" y="5715"/>
                    <a:pt x="30076" y="5565"/>
                    <a:pt x="30302" y="5389"/>
                  </a:cubicBezTo>
                  <a:cubicBezTo>
                    <a:pt x="30527" y="5214"/>
                    <a:pt x="30703" y="4988"/>
                    <a:pt x="30828" y="4763"/>
                  </a:cubicBezTo>
                  <a:cubicBezTo>
                    <a:pt x="31154" y="4237"/>
                    <a:pt x="31279" y="3635"/>
                    <a:pt x="31179" y="3109"/>
                  </a:cubicBezTo>
                  <a:lnTo>
                    <a:pt x="31179" y="3059"/>
                  </a:lnTo>
                  <a:cubicBezTo>
                    <a:pt x="31154" y="2883"/>
                    <a:pt x="31104" y="2708"/>
                    <a:pt x="31029" y="2532"/>
                  </a:cubicBezTo>
                  <a:cubicBezTo>
                    <a:pt x="30953" y="2282"/>
                    <a:pt x="30828" y="2056"/>
                    <a:pt x="30653" y="1780"/>
                  </a:cubicBezTo>
                  <a:cubicBezTo>
                    <a:pt x="30502" y="1580"/>
                    <a:pt x="30327" y="1354"/>
                    <a:pt x="30126" y="1179"/>
                  </a:cubicBezTo>
                  <a:cubicBezTo>
                    <a:pt x="29374" y="2106"/>
                    <a:pt x="28648" y="3034"/>
                    <a:pt x="27896" y="3961"/>
                  </a:cubicBezTo>
                  <a:cubicBezTo>
                    <a:pt x="25339" y="7169"/>
                    <a:pt x="22783" y="10402"/>
                    <a:pt x="20227" y="13610"/>
                  </a:cubicBezTo>
                  <a:cubicBezTo>
                    <a:pt x="18723" y="15490"/>
                    <a:pt x="17219" y="17370"/>
                    <a:pt x="15715" y="19274"/>
                  </a:cubicBezTo>
                  <a:cubicBezTo>
                    <a:pt x="15715" y="19274"/>
                    <a:pt x="15690" y="19299"/>
                    <a:pt x="15690" y="19324"/>
                  </a:cubicBezTo>
                  <a:cubicBezTo>
                    <a:pt x="15665" y="19324"/>
                    <a:pt x="15640" y="19349"/>
                    <a:pt x="15615" y="19349"/>
                  </a:cubicBezTo>
                  <a:cubicBezTo>
                    <a:pt x="15590" y="19324"/>
                    <a:pt x="15540" y="19324"/>
                    <a:pt x="15515" y="19324"/>
                  </a:cubicBezTo>
                  <a:cubicBezTo>
                    <a:pt x="15490" y="19324"/>
                    <a:pt x="15465" y="19299"/>
                    <a:pt x="15440" y="19299"/>
                  </a:cubicBezTo>
                  <a:cubicBezTo>
                    <a:pt x="15364" y="19274"/>
                    <a:pt x="15314" y="19224"/>
                    <a:pt x="15264" y="19174"/>
                  </a:cubicBezTo>
                  <a:cubicBezTo>
                    <a:pt x="15214" y="19149"/>
                    <a:pt x="15189" y="19099"/>
                    <a:pt x="15139" y="19074"/>
                  </a:cubicBezTo>
                  <a:cubicBezTo>
                    <a:pt x="15139" y="19049"/>
                    <a:pt x="15114" y="19024"/>
                    <a:pt x="15114" y="18999"/>
                  </a:cubicBezTo>
                  <a:cubicBezTo>
                    <a:pt x="15089" y="18974"/>
                    <a:pt x="15064" y="18923"/>
                    <a:pt x="15039" y="18873"/>
                  </a:cubicBezTo>
                  <a:cubicBezTo>
                    <a:pt x="15039" y="18848"/>
                    <a:pt x="15013" y="18823"/>
                    <a:pt x="15013" y="18798"/>
                  </a:cubicBezTo>
                  <a:cubicBezTo>
                    <a:pt x="15013" y="18798"/>
                    <a:pt x="15013" y="18773"/>
                    <a:pt x="15013" y="18748"/>
                  </a:cubicBezTo>
                  <a:cubicBezTo>
                    <a:pt x="15013" y="18723"/>
                    <a:pt x="15039" y="18723"/>
                    <a:pt x="15039" y="18698"/>
                  </a:cubicBezTo>
                  <a:cubicBezTo>
                    <a:pt x="15139" y="18573"/>
                    <a:pt x="15239" y="18472"/>
                    <a:pt x="15314" y="18347"/>
                  </a:cubicBezTo>
                  <a:cubicBezTo>
                    <a:pt x="17545" y="15565"/>
                    <a:pt x="19775" y="12758"/>
                    <a:pt x="22006" y="9951"/>
                  </a:cubicBezTo>
                  <a:cubicBezTo>
                    <a:pt x="24487" y="6868"/>
                    <a:pt x="26943" y="3760"/>
                    <a:pt x="29425" y="653"/>
                  </a:cubicBezTo>
                  <a:cubicBezTo>
                    <a:pt x="29299" y="577"/>
                    <a:pt x="29149" y="477"/>
                    <a:pt x="28998" y="402"/>
                  </a:cubicBezTo>
                  <a:cubicBezTo>
                    <a:pt x="28723" y="277"/>
                    <a:pt x="28447" y="151"/>
                    <a:pt x="28171" y="101"/>
                  </a:cubicBezTo>
                  <a:cubicBezTo>
                    <a:pt x="27921" y="26"/>
                    <a:pt x="27695" y="1"/>
                    <a:pt x="27495" y="1"/>
                  </a:cubicBezTo>
                  <a:close/>
                </a:path>
              </a:pathLst>
            </a:custGeom>
            <a:solidFill>
              <a:srgbClr val="847C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96" name="Google Shape;9396;p55"/>
            <p:cNvSpPr/>
            <p:nvPr/>
          </p:nvSpPr>
          <p:spPr>
            <a:xfrm>
              <a:off x="5539625" y="3291375"/>
              <a:ext cx="695525" cy="813950"/>
            </a:xfrm>
            <a:custGeom>
              <a:avLst/>
              <a:gdLst/>
              <a:ahLst/>
              <a:cxnLst/>
              <a:rect l="l" t="t" r="r" b="b"/>
              <a:pathLst>
                <a:path w="27821" h="32558" extrusionOk="0">
                  <a:moveTo>
                    <a:pt x="27495" y="1"/>
                  </a:moveTo>
                  <a:cubicBezTo>
                    <a:pt x="27269" y="1"/>
                    <a:pt x="27069" y="26"/>
                    <a:pt x="26893" y="76"/>
                  </a:cubicBezTo>
                  <a:cubicBezTo>
                    <a:pt x="26442" y="176"/>
                    <a:pt x="26016" y="402"/>
                    <a:pt x="25665" y="753"/>
                  </a:cubicBezTo>
                  <a:cubicBezTo>
                    <a:pt x="25465" y="953"/>
                    <a:pt x="25289" y="1179"/>
                    <a:pt x="25164" y="1430"/>
                  </a:cubicBezTo>
                  <a:cubicBezTo>
                    <a:pt x="25039" y="1680"/>
                    <a:pt x="24963" y="1931"/>
                    <a:pt x="24938" y="2232"/>
                  </a:cubicBezTo>
                  <a:cubicBezTo>
                    <a:pt x="24938" y="2382"/>
                    <a:pt x="24938" y="2507"/>
                    <a:pt x="24963" y="2608"/>
                  </a:cubicBezTo>
                  <a:cubicBezTo>
                    <a:pt x="24988" y="2758"/>
                    <a:pt x="25039" y="2883"/>
                    <a:pt x="25064" y="3009"/>
                  </a:cubicBezTo>
                  <a:cubicBezTo>
                    <a:pt x="25164" y="3209"/>
                    <a:pt x="25314" y="3410"/>
                    <a:pt x="25515" y="3610"/>
                  </a:cubicBezTo>
                  <a:cubicBezTo>
                    <a:pt x="25314" y="3811"/>
                    <a:pt x="25089" y="4011"/>
                    <a:pt x="24838" y="4186"/>
                  </a:cubicBezTo>
                  <a:cubicBezTo>
                    <a:pt x="24387" y="4562"/>
                    <a:pt x="23836" y="4863"/>
                    <a:pt x="23209" y="5139"/>
                  </a:cubicBezTo>
                  <a:cubicBezTo>
                    <a:pt x="22282" y="5515"/>
                    <a:pt x="21179" y="5790"/>
                    <a:pt x="19800" y="5966"/>
                  </a:cubicBezTo>
                  <a:cubicBezTo>
                    <a:pt x="18998" y="6091"/>
                    <a:pt x="18171" y="6166"/>
                    <a:pt x="17344" y="6217"/>
                  </a:cubicBezTo>
                  <a:lnTo>
                    <a:pt x="17294" y="6217"/>
                  </a:lnTo>
                  <a:lnTo>
                    <a:pt x="17244" y="6242"/>
                  </a:lnTo>
                  <a:lnTo>
                    <a:pt x="17169" y="6242"/>
                  </a:lnTo>
                  <a:cubicBezTo>
                    <a:pt x="16467" y="6292"/>
                    <a:pt x="15715" y="6367"/>
                    <a:pt x="14988" y="6442"/>
                  </a:cubicBezTo>
                  <a:cubicBezTo>
                    <a:pt x="14562" y="6492"/>
                    <a:pt x="14186" y="6567"/>
                    <a:pt x="13861" y="6618"/>
                  </a:cubicBezTo>
                  <a:cubicBezTo>
                    <a:pt x="13510" y="6693"/>
                    <a:pt x="13109" y="6768"/>
                    <a:pt x="12683" y="6868"/>
                  </a:cubicBezTo>
                  <a:cubicBezTo>
                    <a:pt x="11931" y="7069"/>
                    <a:pt x="11154" y="7344"/>
                    <a:pt x="10402" y="7670"/>
                  </a:cubicBezTo>
                  <a:cubicBezTo>
                    <a:pt x="8998" y="8297"/>
                    <a:pt x="7695" y="9124"/>
                    <a:pt x="6492" y="10176"/>
                  </a:cubicBezTo>
                  <a:cubicBezTo>
                    <a:pt x="5364" y="11154"/>
                    <a:pt x="4387" y="12332"/>
                    <a:pt x="3560" y="13660"/>
                  </a:cubicBezTo>
                  <a:cubicBezTo>
                    <a:pt x="2783" y="14938"/>
                    <a:pt x="2156" y="16342"/>
                    <a:pt x="1730" y="17871"/>
                  </a:cubicBezTo>
                  <a:cubicBezTo>
                    <a:pt x="1304" y="19349"/>
                    <a:pt x="1104" y="20928"/>
                    <a:pt x="1104" y="22532"/>
                  </a:cubicBezTo>
                  <a:cubicBezTo>
                    <a:pt x="1104" y="23410"/>
                    <a:pt x="1154" y="24237"/>
                    <a:pt x="1279" y="25039"/>
                  </a:cubicBezTo>
                  <a:cubicBezTo>
                    <a:pt x="1429" y="25866"/>
                    <a:pt x="1630" y="26693"/>
                    <a:pt x="1830" y="27495"/>
                  </a:cubicBezTo>
                  <a:lnTo>
                    <a:pt x="1830" y="27545"/>
                  </a:lnTo>
                  <a:lnTo>
                    <a:pt x="1956" y="28021"/>
                  </a:lnTo>
                  <a:cubicBezTo>
                    <a:pt x="1780" y="28347"/>
                    <a:pt x="1580" y="28673"/>
                    <a:pt x="1354" y="28999"/>
                  </a:cubicBezTo>
                  <a:lnTo>
                    <a:pt x="1379" y="28974"/>
                  </a:lnTo>
                  <a:lnTo>
                    <a:pt x="1379" y="28974"/>
                  </a:lnTo>
                  <a:cubicBezTo>
                    <a:pt x="978" y="29475"/>
                    <a:pt x="527" y="29951"/>
                    <a:pt x="101" y="30377"/>
                  </a:cubicBezTo>
                  <a:cubicBezTo>
                    <a:pt x="101" y="30377"/>
                    <a:pt x="76" y="30402"/>
                    <a:pt x="76" y="30402"/>
                  </a:cubicBezTo>
                  <a:cubicBezTo>
                    <a:pt x="26" y="30452"/>
                    <a:pt x="1" y="30502"/>
                    <a:pt x="1" y="30578"/>
                  </a:cubicBezTo>
                  <a:cubicBezTo>
                    <a:pt x="101" y="31154"/>
                    <a:pt x="327" y="31756"/>
                    <a:pt x="703" y="32407"/>
                  </a:cubicBezTo>
                  <a:cubicBezTo>
                    <a:pt x="728" y="32457"/>
                    <a:pt x="778" y="32507"/>
                    <a:pt x="803" y="32558"/>
                  </a:cubicBezTo>
                  <a:cubicBezTo>
                    <a:pt x="1505" y="31856"/>
                    <a:pt x="2131" y="31104"/>
                    <a:pt x="2657" y="30252"/>
                  </a:cubicBezTo>
                  <a:cubicBezTo>
                    <a:pt x="2858" y="29901"/>
                    <a:pt x="3059" y="29550"/>
                    <a:pt x="3209" y="29174"/>
                  </a:cubicBezTo>
                  <a:cubicBezTo>
                    <a:pt x="3359" y="28848"/>
                    <a:pt x="3485" y="28522"/>
                    <a:pt x="3585" y="28172"/>
                  </a:cubicBezTo>
                  <a:cubicBezTo>
                    <a:pt x="3585" y="28172"/>
                    <a:pt x="3585" y="28172"/>
                    <a:pt x="3585" y="28197"/>
                  </a:cubicBezTo>
                  <a:cubicBezTo>
                    <a:pt x="3710" y="27771"/>
                    <a:pt x="3810" y="27319"/>
                    <a:pt x="3861" y="26893"/>
                  </a:cubicBezTo>
                  <a:cubicBezTo>
                    <a:pt x="3911" y="26467"/>
                    <a:pt x="3961" y="26016"/>
                    <a:pt x="3961" y="25590"/>
                  </a:cubicBezTo>
                  <a:cubicBezTo>
                    <a:pt x="3961" y="25224"/>
                    <a:pt x="3961" y="24881"/>
                    <a:pt x="3961" y="24537"/>
                  </a:cubicBezTo>
                  <a:cubicBezTo>
                    <a:pt x="3936" y="24337"/>
                    <a:pt x="3936" y="24136"/>
                    <a:pt x="3911" y="23936"/>
                  </a:cubicBezTo>
                  <a:cubicBezTo>
                    <a:pt x="3911" y="23735"/>
                    <a:pt x="3886" y="23560"/>
                    <a:pt x="3886" y="23360"/>
                  </a:cubicBezTo>
                  <a:cubicBezTo>
                    <a:pt x="3861" y="22558"/>
                    <a:pt x="3886" y="21755"/>
                    <a:pt x="4011" y="20979"/>
                  </a:cubicBezTo>
                  <a:cubicBezTo>
                    <a:pt x="4061" y="20552"/>
                    <a:pt x="4161" y="20151"/>
                    <a:pt x="4287" y="19750"/>
                  </a:cubicBezTo>
                  <a:cubicBezTo>
                    <a:pt x="4387" y="19375"/>
                    <a:pt x="4512" y="18999"/>
                    <a:pt x="4663" y="18648"/>
                  </a:cubicBezTo>
                  <a:cubicBezTo>
                    <a:pt x="4938" y="17996"/>
                    <a:pt x="5264" y="17395"/>
                    <a:pt x="5640" y="16793"/>
                  </a:cubicBezTo>
                  <a:cubicBezTo>
                    <a:pt x="6166" y="16016"/>
                    <a:pt x="6793" y="15264"/>
                    <a:pt x="7470" y="14588"/>
                  </a:cubicBezTo>
                  <a:cubicBezTo>
                    <a:pt x="8121" y="13936"/>
                    <a:pt x="8848" y="13309"/>
                    <a:pt x="9625" y="12783"/>
                  </a:cubicBezTo>
                  <a:cubicBezTo>
                    <a:pt x="10001" y="12507"/>
                    <a:pt x="10377" y="12257"/>
                    <a:pt x="10753" y="12031"/>
                  </a:cubicBezTo>
                  <a:cubicBezTo>
                    <a:pt x="11054" y="11856"/>
                    <a:pt x="11354" y="11680"/>
                    <a:pt x="11655" y="11530"/>
                  </a:cubicBezTo>
                  <a:cubicBezTo>
                    <a:pt x="12307" y="11204"/>
                    <a:pt x="12958" y="10928"/>
                    <a:pt x="13635" y="10678"/>
                  </a:cubicBezTo>
                  <a:cubicBezTo>
                    <a:pt x="15039" y="10126"/>
                    <a:pt x="16492" y="9700"/>
                    <a:pt x="17921" y="9224"/>
                  </a:cubicBezTo>
                  <a:cubicBezTo>
                    <a:pt x="19324" y="8748"/>
                    <a:pt x="20728" y="8247"/>
                    <a:pt x="22031" y="7570"/>
                  </a:cubicBezTo>
                  <a:cubicBezTo>
                    <a:pt x="22056" y="7545"/>
                    <a:pt x="22056" y="7545"/>
                    <a:pt x="22056" y="7545"/>
                  </a:cubicBezTo>
                  <a:cubicBezTo>
                    <a:pt x="22507" y="7319"/>
                    <a:pt x="22958" y="7044"/>
                    <a:pt x="23384" y="6743"/>
                  </a:cubicBezTo>
                  <a:cubicBezTo>
                    <a:pt x="23785" y="6467"/>
                    <a:pt x="24161" y="6166"/>
                    <a:pt x="24537" y="5841"/>
                  </a:cubicBezTo>
                  <a:lnTo>
                    <a:pt x="24512" y="5841"/>
                  </a:lnTo>
                  <a:cubicBezTo>
                    <a:pt x="24813" y="5565"/>
                    <a:pt x="25064" y="5289"/>
                    <a:pt x="25314" y="4988"/>
                  </a:cubicBezTo>
                  <a:cubicBezTo>
                    <a:pt x="25565" y="4713"/>
                    <a:pt x="25765" y="4412"/>
                    <a:pt x="25966" y="4086"/>
                  </a:cubicBezTo>
                  <a:cubicBezTo>
                    <a:pt x="26166" y="3760"/>
                    <a:pt x="26342" y="3410"/>
                    <a:pt x="26517" y="3059"/>
                  </a:cubicBezTo>
                  <a:cubicBezTo>
                    <a:pt x="26317" y="2908"/>
                    <a:pt x="26141" y="2733"/>
                    <a:pt x="26041" y="2532"/>
                  </a:cubicBezTo>
                  <a:cubicBezTo>
                    <a:pt x="25941" y="2332"/>
                    <a:pt x="25891" y="2131"/>
                    <a:pt x="25891" y="1931"/>
                  </a:cubicBezTo>
                  <a:cubicBezTo>
                    <a:pt x="25916" y="1505"/>
                    <a:pt x="26191" y="1104"/>
                    <a:pt x="26492" y="803"/>
                  </a:cubicBezTo>
                  <a:cubicBezTo>
                    <a:pt x="26693" y="628"/>
                    <a:pt x="26893" y="477"/>
                    <a:pt x="27119" y="352"/>
                  </a:cubicBezTo>
                  <a:cubicBezTo>
                    <a:pt x="27319" y="227"/>
                    <a:pt x="27570" y="101"/>
                    <a:pt x="27821" y="26"/>
                  </a:cubicBezTo>
                  <a:cubicBezTo>
                    <a:pt x="27695" y="1"/>
                    <a:pt x="27595" y="1"/>
                    <a:pt x="27495" y="1"/>
                  </a:cubicBezTo>
                  <a:close/>
                </a:path>
              </a:pathLst>
            </a:custGeom>
            <a:solidFill>
              <a:srgbClr val="B2A7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97" name="Google Shape;9397;p55"/>
            <p:cNvSpPr/>
            <p:nvPr/>
          </p:nvSpPr>
          <p:spPr>
            <a:xfrm>
              <a:off x="5606675" y="3684250"/>
              <a:ext cx="146025" cy="406900"/>
            </a:xfrm>
            <a:custGeom>
              <a:avLst/>
              <a:gdLst/>
              <a:ahLst/>
              <a:cxnLst/>
              <a:rect l="l" t="t" r="r" b="b"/>
              <a:pathLst>
                <a:path w="5841" h="16276" extrusionOk="0">
                  <a:moveTo>
                    <a:pt x="5740" y="0"/>
                  </a:moveTo>
                  <a:cubicBezTo>
                    <a:pt x="5715" y="0"/>
                    <a:pt x="5690" y="0"/>
                    <a:pt x="5665" y="25"/>
                  </a:cubicBezTo>
                  <a:cubicBezTo>
                    <a:pt x="5038" y="602"/>
                    <a:pt x="4487" y="1254"/>
                    <a:pt x="4086" y="2005"/>
                  </a:cubicBezTo>
                  <a:cubicBezTo>
                    <a:pt x="3685" y="2682"/>
                    <a:pt x="3409" y="3409"/>
                    <a:pt x="3234" y="4186"/>
                  </a:cubicBezTo>
                  <a:cubicBezTo>
                    <a:pt x="3033" y="4963"/>
                    <a:pt x="2908" y="5740"/>
                    <a:pt x="2833" y="6542"/>
                  </a:cubicBezTo>
                  <a:cubicBezTo>
                    <a:pt x="2783" y="6943"/>
                    <a:pt x="2732" y="7344"/>
                    <a:pt x="2707" y="7770"/>
                  </a:cubicBezTo>
                  <a:cubicBezTo>
                    <a:pt x="2657" y="8171"/>
                    <a:pt x="2632" y="8572"/>
                    <a:pt x="2582" y="8973"/>
                  </a:cubicBezTo>
                  <a:cubicBezTo>
                    <a:pt x="2507" y="9499"/>
                    <a:pt x="2457" y="10025"/>
                    <a:pt x="2356" y="10527"/>
                  </a:cubicBezTo>
                  <a:cubicBezTo>
                    <a:pt x="2181" y="11554"/>
                    <a:pt x="1880" y="12557"/>
                    <a:pt x="1454" y="13484"/>
                  </a:cubicBezTo>
                  <a:cubicBezTo>
                    <a:pt x="1454" y="13459"/>
                    <a:pt x="1479" y="13434"/>
                    <a:pt x="1479" y="13409"/>
                  </a:cubicBezTo>
                  <a:lnTo>
                    <a:pt x="1479" y="13409"/>
                  </a:lnTo>
                  <a:cubicBezTo>
                    <a:pt x="1103" y="14236"/>
                    <a:pt x="602" y="15013"/>
                    <a:pt x="76" y="15740"/>
                  </a:cubicBezTo>
                  <a:cubicBezTo>
                    <a:pt x="26" y="15815"/>
                    <a:pt x="1" y="15915"/>
                    <a:pt x="26" y="16015"/>
                  </a:cubicBezTo>
                  <a:cubicBezTo>
                    <a:pt x="26" y="16091"/>
                    <a:pt x="101" y="16166"/>
                    <a:pt x="176" y="16216"/>
                  </a:cubicBezTo>
                  <a:cubicBezTo>
                    <a:pt x="231" y="16253"/>
                    <a:pt x="300" y="16276"/>
                    <a:pt x="362" y="16276"/>
                  </a:cubicBezTo>
                  <a:cubicBezTo>
                    <a:pt x="385" y="16276"/>
                    <a:pt x="406" y="16273"/>
                    <a:pt x="427" y="16266"/>
                  </a:cubicBezTo>
                  <a:cubicBezTo>
                    <a:pt x="527" y="16241"/>
                    <a:pt x="602" y="16191"/>
                    <a:pt x="652" y="16116"/>
                  </a:cubicBezTo>
                  <a:cubicBezTo>
                    <a:pt x="953" y="15690"/>
                    <a:pt x="1254" y="15264"/>
                    <a:pt x="1529" y="14787"/>
                  </a:cubicBezTo>
                  <a:cubicBezTo>
                    <a:pt x="1780" y="14361"/>
                    <a:pt x="2006" y="13935"/>
                    <a:pt x="2206" y="13484"/>
                  </a:cubicBezTo>
                  <a:cubicBezTo>
                    <a:pt x="2382" y="13083"/>
                    <a:pt x="2507" y="12682"/>
                    <a:pt x="2632" y="12306"/>
                  </a:cubicBezTo>
                  <a:cubicBezTo>
                    <a:pt x="2732" y="11880"/>
                    <a:pt x="2808" y="11479"/>
                    <a:pt x="2883" y="11053"/>
                  </a:cubicBezTo>
                  <a:cubicBezTo>
                    <a:pt x="3008" y="10251"/>
                    <a:pt x="3083" y="9424"/>
                    <a:pt x="3108" y="8622"/>
                  </a:cubicBezTo>
                  <a:cubicBezTo>
                    <a:pt x="3158" y="7795"/>
                    <a:pt x="3184" y="6993"/>
                    <a:pt x="3259" y="6166"/>
                  </a:cubicBezTo>
                  <a:cubicBezTo>
                    <a:pt x="3284" y="5690"/>
                    <a:pt x="3359" y="5188"/>
                    <a:pt x="3434" y="4687"/>
                  </a:cubicBezTo>
                  <a:cubicBezTo>
                    <a:pt x="3585" y="3885"/>
                    <a:pt x="3810" y="3108"/>
                    <a:pt x="4136" y="2356"/>
                  </a:cubicBezTo>
                  <a:cubicBezTo>
                    <a:pt x="4412" y="1805"/>
                    <a:pt x="4762" y="1279"/>
                    <a:pt x="5163" y="802"/>
                  </a:cubicBezTo>
                  <a:cubicBezTo>
                    <a:pt x="5364" y="577"/>
                    <a:pt x="5565" y="351"/>
                    <a:pt x="5790" y="151"/>
                  </a:cubicBezTo>
                  <a:cubicBezTo>
                    <a:pt x="5840" y="101"/>
                    <a:pt x="5790" y="0"/>
                    <a:pt x="5740" y="0"/>
                  </a:cubicBezTo>
                  <a:close/>
                </a:path>
              </a:pathLst>
            </a:custGeom>
            <a:solidFill>
              <a:srgbClr val="B2A7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98" name="Google Shape;9398;p55"/>
            <p:cNvSpPr/>
            <p:nvPr/>
          </p:nvSpPr>
          <p:spPr>
            <a:xfrm>
              <a:off x="5760825" y="3667325"/>
              <a:ext cx="10025" cy="9425"/>
            </a:xfrm>
            <a:custGeom>
              <a:avLst/>
              <a:gdLst/>
              <a:ahLst/>
              <a:cxnLst/>
              <a:rect l="l" t="t" r="r" b="b"/>
              <a:pathLst>
                <a:path w="401" h="377" extrusionOk="0">
                  <a:moveTo>
                    <a:pt x="201" y="1"/>
                  </a:moveTo>
                  <a:cubicBezTo>
                    <a:pt x="100" y="1"/>
                    <a:pt x="25" y="76"/>
                    <a:pt x="25" y="176"/>
                  </a:cubicBezTo>
                  <a:cubicBezTo>
                    <a:pt x="0" y="276"/>
                    <a:pt x="100" y="377"/>
                    <a:pt x="201" y="377"/>
                  </a:cubicBezTo>
                  <a:cubicBezTo>
                    <a:pt x="301" y="377"/>
                    <a:pt x="376" y="301"/>
                    <a:pt x="376" y="201"/>
                  </a:cubicBezTo>
                  <a:cubicBezTo>
                    <a:pt x="401" y="10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B2A7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99" name="Google Shape;9399;p55"/>
            <p:cNvSpPr/>
            <p:nvPr/>
          </p:nvSpPr>
          <p:spPr>
            <a:xfrm>
              <a:off x="5522725" y="4032625"/>
              <a:ext cx="226200" cy="194875"/>
            </a:xfrm>
            <a:custGeom>
              <a:avLst/>
              <a:gdLst/>
              <a:ahLst/>
              <a:cxnLst/>
              <a:rect l="l" t="t" r="r" b="b"/>
              <a:pathLst>
                <a:path w="9048" h="7795" extrusionOk="0">
                  <a:moveTo>
                    <a:pt x="927" y="0"/>
                  </a:moveTo>
                  <a:cubicBezTo>
                    <a:pt x="827" y="25"/>
                    <a:pt x="752" y="50"/>
                    <a:pt x="702" y="75"/>
                  </a:cubicBezTo>
                  <a:cubicBezTo>
                    <a:pt x="627" y="101"/>
                    <a:pt x="552" y="151"/>
                    <a:pt x="501" y="176"/>
                  </a:cubicBezTo>
                  <a:cubicBezTo>
                    <a:pt x="351" y="301"/>
                    <a:pt x="251" y="451"/>
                    <a:pt x="176" y="552"/>
                  </a:cubicBezTo>
                  <a:cubicBezTo>
                    <a:pt x="100" y="702"/>
                    <a:pt x="75" y="852"/>
                    <a:pt x="50" y="1003"/>
                  </a:cubicBezTo>
                  <a:cubicBezTo>
                    <a:pt x="0" y="1178"/>
                    <a:pt x="0" y="1354"/>
                    <a:pt x="0" y="1529"/>
                  </a:cubicBezTo>
                  <a:cubicBezTo>
                    <a:pt x="0" y="1830"/>
                    <a:pt x="50" y="2156"/>
                    <a:pt x="176" y="2582"/>
                  </a:cubicBezTo>
                  <a:cubicBezTo>
                    <a:pt x="276" y="2983"/>
                    <a:pt x="451" y="3384"/>
                    <a:pt x="677" y="3810"/>
                  </a:cubicBezTo>
                  <a:cubicBezTo>
                    <a:pt x="1103" y="4537"/>
                    <a:pt x="1679" y="5213"/>
                    <a:pt x="2406" y="5840"/>
                  </a:cubicBezTo>
                  <a:cubicBezTo>
                    <a:pt x="2958" y="6291"/>
                    <a:pt x="3584" y="6692"/>
                    <a:pt x="4261" y="7018"/>
                  </a:cubicBezTo>
                  <a:cubicBezTo>
                    <a:pt x="4662" y="7218"/>
                    <a:pt x="5113" y="7369"/>
                    <a:pt x="5564" y="7519"/>
                  </a:cubicBezTo>
                  <a:cubicBezTo>
                    <a:pt x="6141" y="7695"/>
                    <a:pt x="6642" y="7795"/>
                    <a:pt x="7093" y="7795"/>
                  </a:cubicBezTo>
                  <a:lnTo>
                    <a:pt x="7218" y="7795"/>
                  </a:lnTo>
                  <a:cubicBezTo>
                    <a:pt x="7419" y="7795"/>
                    <a:pt x="7619" y="7770"/>
                    <a:pt x="7795" y="7745"/>
                  </a:cubicBezTo>
                  <a:cubicBezTo>
                    <a:pt x="8020" y="7695"/>
                    <a:pt x="8246" y="7619"/>
                    <a:pt x="8446" y="7494"/>
                  </a:cubicBezTo>
                  <a:cubicBezTo>
                    <a:pt x="8597" y="7394"/>
                    <a:pt x="8772" y="7218"/>
                    <a:pt x="8872" y="7043"/>
                  </a:cubicBezTo>
                  <a:cubicBezTo>
                    <a:pt x="8923" y="6968"/>
                    <a:pt x="8948" y="6918"/>
                    <a:pt x="8973" y="6842"/>
                  </a:cubicBezTo>
                  <a:cubicBezTo>
                    <a:pt x="9023" y="6767"/>
                    <a:pt x="9023" y="6692"/>
                    <a:pt x="9048" y="6617"/>
                  </a:cubicBezTo>
                  <a:cubicBezTo>
                    <a:pt x="9048" y="6517"/>
                    <a:pt x="9048" y="6416"/>
                    <a:pt x="9048" y="6366"/>
                  </a:cubicBezTo>
                  <a:cubicBezTo>
                    <a:pt x="9048" y="6291"/>
                    <a:pt x="9048" y="6241"/>
                    <a:pt x="9048" y="6191"/>
                  </a:cubicBezTo>
                  <a:cubicBezTo>
                    <a:pt x="9048" y="6166"/>
                    <a:pt x="9048" y="6116"/>
                    <a:pt x="9048" y="6091"/>
                  </a:cubicBezTo>
                  <a:cubicBezTo>
                    <a:pt x="9048" y="6015"/>
                    <a:pt x="8973" y="5940"/>
                    <a:pt x="8872" y="5940"/>
                  </a:cubicBezTo>
                  <a:lnTo>
                    <a:pt x="8722" y="5940"/>
                  </a:lnTo>
                  <a:cubicBezTo>
                    <a:pt x="8547" y="5940"/>
                    <a:pt x="8371" y="5915"/>
                    <a:pt x="8246" y="5865"/>
                  </a:cubicBezTo>
                  <a:cubicBezTo>
                    <a:pt x="8045" y="5815"/>
                    <a:pt x="7845" y="5765"/>
                    <a:pt x="7644" y="5690"/>
                  </a:cubicBezTo>
                  <a:lnTo>
                    <a:pt x="7544" y="5664"/>
                  </a:lnTo>
                  <a:cubicBezTo>
                    <a:pt x="7293" y="5589"/>
                    <a:pt x="7068" y="5489"/>
                    <a:pt x="6817" y="5389"/>
                  </a:cubicBezTo>
                  <a:cubicBezTo>
                    <a:pt x="6341" y="5213"/>
                    <a:pt x="5890" y="4988"/>
                    <a:pt x="5439" y="4737"/>
                  </a:cubicBezTo>
                  <a:cubicBezTo>
                    <a:pt x="4562" y="4236"/>
                    <a:pt x="3785" y="3634"/>
                    <a:pt x="3108" y="2958"/>
                  </a:cubicBezTo>
                  <a:cubicBezTo>
                    <a:pt x="2506" y="2381"/>
                    <a:pt x="2030" y="1730"/>
                    <a:pt x="1629" y="1053"/>
                  </a:cubicBezTo>
                  <a:cubicBezTo>
                    <a:pt x="1479" y="752"/>
                    <a:pt x="1328" y="451"/>
                    <a:pt x="1178" y="151"/>
                  </a:cubicBezTo>
                  <a:cubicBezTo>
                    <a:pt x="1178" y="75"/>
                    <a:pt x="1128" y="50"/>
                    <a:pt x="1078" y="25"/>
                  </a:cubicBezTo>
                  <a:cubicBezTo>
                    <a:pt x="1053" y="25"/>
                    <a:pt x="1003" y="0"/>
                    <a:pt x="953" y="0"/>
                  </a:cubicBezTo>
                  <a:close/>
                </a:path>
              </a:pathLst>
            </a:custGeom>
            <a:solidFill>
              <a:srgbClr val="647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00" name="Google Shape;9400;p55"/>
            <p:cNvSpPr/>
            <p:nvPr/>
          </p:nvSpPr>
          <p:spPr>
            <a:xfrm>
              <a:off x="1354150" y="267550"/>
              <a:ext cx="1778225" cy="2920475"/>
            </a:xfrm>
            <a:custGeom>
              <a:avLst/>
              <a:gdLst/>
              <a:ahLst/>
              <a:cxnLst/>
              <a:rect l="l" t="t" r="r" b="b"/>
              <a:pathLst>
                <a:path w="71129" h="116819" extrusionOk="0">
                  <a:moveTo>
                    <a:pt x="47369" y="1"/>
                  </a:moveTo>
                  <a:cubicBezTo>
                    <a:pt x="47344" y="1"/>
                    <a:pt x="47344" y="1"/>
                    <a:pt x="47344" y="26"/>
                  </a:cubicBezTo>
                  <a:lnTo>
                    <a:pt x="35991" y="25465"/>
                  </a:lnTo>
                  <a:lnTo>
                    <a:pt x="0" y="106192"/>
                  </a:lnTo>
                  <a:lnTo>
                    <a:pt x="1404" y="106844"/>
                  </a:lnTo>
                  <a:lnTo>
                    <a:pt x="1404" y="106844"/>
                  </a:lnTo>
                  <a:lnTo>
                    <a:pt x="953" y="106618"/>
                  </a:lnTo>
                  <a:lnTo>
                    <a:pt x="953" y="106618"/>
                  </a:lnTo>
                  <a:cubicBezTo>
                    <a:pt x="7494" y="109575"/>
                    <a:pt x="14061" y="112483"/>
                    <a:pt x="20627" y="115415"/>
                  </a:cubicBezTo>
                  <a:lnTo>
                    <a:pt x="23610" y="116743"/>
                  </a:lnTo>
                  <a:lnTo>
                    <a:pt x="23760" y="116819"/>
                  </a:lnTo>
                  <a:lnTo>
                    <a:pt x="24637" y="114839"/>
                  </a:lnTo>
                  <a:lnTo>
                    <a:pt x="34612" y="92508"/>
                  </a:lnTo>
                  <a:lnTo>
                    <a:pt x="71129" y="10628"/>
                  </a:lnTo>
                  <a:lnTo>
                    <a:pt x="70652" y="10402"/>
                  </a:lnTo>
                  <a:cubicBezTo>
                    <a:pt x="63058" y="6993"/>
                    <a:pt x="55464" y="3610"/>
                    <a:pt x="47870" y="227"/>
                  </a:cubicBezTo>
                  <a:lnTo>
                    <a:pt x="47494" y="51"/>
                  </a:lnTo>
                  <a:lnTo>
                    <a:pt x="47369" y="1"/>
                  </a:lnTo>
                  <a:close/>
                </a:path>
              </a:pathLst>
            </a:custGeom>
            <a:solidFill>
              <a:srgbClr val="8864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01" name="Google Shape;9401;p55"/>
            <p:cNvSpPr/>
            <p:nvPr/>
          </p:nvSpPr>
          <p:spPr>
            <a:xfrm>
              <a:off x="1354150" y="267550"/>
              <a:ext cx="1733750" cy="2905450"/>
            </a:xfrm>
            <a:custGeom>
              <a:avLst/>
              <a:gdLst/>
              <a:ahLst/>
              <a:cxnLst/>
              <a:rect l="l" t="t" r="r" b="b"/>
              <a:pathLst>
                <a:path w="69350" h="116218" extrusionOk="0">
                  <a:moveTo>
                    <a:pt x="47369" y="1"/>
                  </a:moveTo>
                  <a:cubicBezTo>
                    <a:pt x="47369" y="1"/>
                    <a:pt x="47344" y="1"/>
                    <a:pt x="47344" y="26"/>
                  </a:cubicBezTo>
                  <a:lnTo>
                    <a:pt x="36016" y="25465"/>
                  </a:lnTo>
                  <a:lnTo>
                    <a:pt x="0" y="106192"/>
                  </a:lnTo>
                  <a:cubicBezTo>
                    <a:pt x="6868" y="109275"/>
                    <a:pt x="13760" y="112357"/>
                    <a:pt x="20627" y="115415"/>
                  </a:cubicBezTo>
                  <a:lnTo>
                    <a:pt x="22407" y="116217"/>
                  </a:lnTo>
                  <a:cubicBezTo>
                    <a:pt x="26868" y="106117"/>
                    <a:pt x="31329" y="96042"/>
                    <a:pt x="35765" y="85941"/>
                  </a:cubicBezTo>
                  <a:cubicBezTo>
                    <a:pt x="41479" y="72984"/>
                    <a:pt x="47219" y="60026"/>
                    <a:pt x="52933" y="47069"/>
                  </a:cubicBezTo>
                  <a:cubicBezTo>
                    <a:pt x="58397" y="34663"/>
                    <a:pt x="63885" y="22232"/>
                    <a:pt x="69349" y="9826"/>
                  </a:cubicBezTo>
                  <a:cubicBezTo>
                    <a:pt x="62056" y="6567"/>
                    <a:pt x="54763" y="3309"/>
                    <a:pt x="47469" y="51"/>
                  </a:cubicBezTo>
                  <a:lnTo>
                    <a:pt x="47369" y="1"/>
                  </a:lnTo>
                  <a:close/>
                </a:path>
              </a:pathLst>
            </a:custGeom>
            <a:solidFill>
              <a:srgbClr val="8864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02" name="Google Shape;9402;p55"/>
            <p:cNvSpPr/>
            <p:nvPr/>
          </p:nvSpPr>
          <p:spPr>
            <a:xfrm>
              <a:off x="1354150" y="268200"/>
              <a:ext cx="1733750" cy="2904800"/>
            </a:xfrm>
            <a:custGeom>
              <a:avLst/>
              <a:gdLst/>
              <a:ahLst/>
              <a:cxnLst/>
              <a:rect l="l" t="t" r="r" b="b"/>
              <a:pathLst>
                <a:path w="69350" h="116192" extrusionOk="0">
                  <a:moveTo>
                    <a:pt x="47369" y="0"/>
                  </a:moveTo>
                  <a:cubicBezTo>
                    <a:pt x="46517" y="1880"/>
                    <a:pt x="45690" y="3759"/>
                    <a:pt x="44838" y="5639"/>
                  </a:cubicBezTo>
                  <a:cubicBezTo>
                    <a:pt x="45138" y="5790"/>
                    <a:pt x="45439" y="5915"/>
                    <a:pt x="45740" y="6065"/>
                  </a:cubicBezTo>
                  <a:cubicBezTo>
                    <a:pt x="49399" y="7769"/>
                    <a:pt x="53058" y="9474"/>
                    <a:pt x="56717" y="11203"/>
                  </a:cubicBezTo>
                  <a:cubicBezTo>
                    <a:pt x="56793" y="11228"/>
                    <a:pt x="56843" y="11328"/>
                    <a:pt x="56868" y="11404"/>
                  </a:cubicBezTo>
                  <a:cubicBezTo>
                    <a:pt x="56893" y="11504"/>
                    <a:pt x="56868" y="11604"/>
                    <a:pt x="56818" y="11679"/>
                  </a:cubicBezTo>
                  <a:cubicBezTo>
                    <a:pt x="56768" y="11754"/>
                    <a:pt x="56692" y="11805"/>
                    <a:pt x="56617" y="11830"/>
                  </a:cubicBezTo>
                  <a:cubicBezTo>
                    <a:pt x="56590" y="11836"/>
                    <a:pt x="56565" y="11839"/>
                    <a:pt x="56541" y="11839"/>
                  </a:cubicBezTo>
                  <a:cubicBezTo>
                    <a:pt x="56475" y="11839"/>
                    <a:pt x="56415" y="11816"/>
                    <a:pt x="56342" y="11780"/>
                  </a:cubicBezTo>
                  <a:cubicBezTo>
                    <a:pt x="55464" y="11379"/>
                    <a:pt x="54562" y="10952"/>
                    <a:pt x="53685" y="10526"/>
                  </a:cubicBezTo>
                  <a:cubicBezTo>
                    <a:pt x="50652" y="9123"/>
                    <a:pt x="47595" y="7694"/>
                    <a:pt x="44562" y="6266"/>
                  </a:cubicBezTo>
                  <a:cubicBezTo>
                    <a:pt x="44311" y="6817"/>
                    <a:pt x="44061" y="7394"/>
                    <a:pt x="43810" y="7945"/>
                  </a:cubicBezTo>
                  <a:lnTo>
                    <a:pt x="51003" y="11328"/>
                  </a:lnTo>
                  <a:cubicBezTo>
                    <a:pt x="51078" y="11353"/>
                    <a:pt x="51128" y="11454"/>
                    <a:pt x="51154" y="11529"/>
                  </a:cubicBezTo>
                  <a:cubicBezTo>
                    <a:pt x="51179" y="11629"/>
                    <a:pt x="51179" y="11729"/>
                    <a:pt x="51128" y="11805"/>
                  </a:cubicBezTo>
                  <a:cubicBezTo>
                    <a:pt x="51078" y="11880"/>
                    <a:pt x="51003" y="11930"/>
                    <a:pt x="50903" y="11955"/>
                  </a:cubicBezTo>
                  <a:cubicBezTo>
                    <a:pt x="50876" y="11962"/>
                    <a:pt x="50851" y="11965"/>
                    <a:pt x="50827" y="11965"/>
                  </a:cubicBezTo>
                  <a:cubicBezTo>
                    <a:pt x="50762" y="11965"/>
                    <a:pt x="50707" y="11942"/>
                    <a:pt x="50652" y="11905"/>
                  </a:cubicBezTo>
                  <a:cubicBezTo>
                    <a:pt x="48271" y="10802"/>
                    <a:pt x="45890" y="9699"/>
                    <a:pt x="43534" y="8571"/>
                  </a:cubicBezTo>
                  <a:cubicBezTo>
                    <a:pt x="43309" y="9098"/>
                    <a:pt x="43083" y="9599"/>
                    <a:pt x="42858" y="10100"/>
                  </a:cubicBezTo>
                  <a:lnTo>
                    <a:pt x="42883" y="10100"/>
                  </a:lnTo>
                  <a:cubicBezTo>
                    <a:pt x="42933" y="10100"/>
                    <a:pt x="42983" y="10125"/>
                    <a:pt x="43058" y="10150"/>
                  </a:cubicBezTo>
                  <a:cubicBezTo>
                    <a:pt x="45414" y="11253"/>
                    <a:pt x="47770" y="12356"/>
                    <a:pt x="50126" y="13459"/>
                  </a:cubicBezTo>
                  <a:cubicBezTo>
                    <a:pt x="50201" y="13484"/>
                    <a:pt x="50251" y="13584"/>
                    <a:pt x="50276" y="13659"/>
                  </a:cubicBezTo>
                  <a:cubicBezTo>
                    <a:pt x="50301" y="13759"/>
                    <a:pt x="50301" y="13860"/>
                    <a:pt x="50251" y="13935"/>
                  </a:cubicBezTo>
                  <a:cubicBezTo>
                    <a:pt x="50201" y="14010"/>
                    <a:pt x="50126" y="14060"/>
                    <a:pt x="50026" y="14085"/>
                  </a:cubicBezTo>
                  <a:cubicBezTo>
                    <a:pt x="49999" y="14092"/>
                    <a:pt x="49974" y="14095"/>
                    <a:pt x="49950" y="14095"/>
                  </a:cubicBezTo>
                  <a:cubicBezTo>
                    <a:pt x="49885" y="14095"/>
                    <a:pt x="49830" y="14072"/>
                    <a:pt x="49775" y="14035"/>
                  </a:cubicBezTo>
                  <a:cubicBezTo>
                    <a:pt x="47419" y="12932"/>
                    <a:pt x="45063" y="11830"/>
                    <a:pt x="42707" y="10727"/>
                  </a:cubicBezTo>
                  <a:cubicBezTo>
                    <a:pt x="42657" y="10727"/>
                    <a:pt x="42632" y="10677"/>
                    <a:pt x="42607" y="10652"/>
                  </a:cubicBezTo>
                  <a:cubicBezTo>
                    <a:pt x="42382" y="11153"/>
                    <a:pt x="42156" y="11629"/>
                    <a:pt x="41956" y="12130"/>
                  </a:cubicBezTo>
                  <a:cubicBezTo>
                    <a:pt x="44311" y="13233"/>
                    <a:pt x="46667" y="14336"/>
                    <a:pt x="49023" y="15439"/>
                  </a:cubicBezTo>
                  <a:cubicBezTo>
                    <a:pt x="49098" y="15464"/>
                    <a:pt x="49149" y="15564"/>
                    <a:pt x="49174" y="15639"/>
                  </a:cubicBezTo>
                  <a:cubicBezTo>
                    <a:pt x="49199" y="15739"/>
                    <a:pt x="49174" y="15815"/>
                    <a:pt x="49123" y="15915"/>
                  </a:cubicBezTo>
                  <a:cubicBezTo>
                    <a:pt x="49073" y="15990"/>
                    <a:pt x="48998" y="16040"/>
                    <a:pt x="48923" y="16065"/>
                  </a:cubicBezTo>
                  <a:cubicBezTo>
                    <a:pt x="48896" y="16072"/>
                    <a:pt x="48871" y="16075"/>
                    <a:pt x="48847" y="16075"/>
                  </a:cubicBezTo>
                  <a:cubicBezTo>
                    <a:pt x="48781" y="16075"/>
                    <a:pt x="48721" y="16052"/>
                    <a:pt x="48647" y="16015"/>
                  </a:cubicBezTo>
                  <a:cubicBezTo>
                    <a:pt x="46316" y="14937"/>
                    <a:pt x="43986" y="13835"/>
                    <a:pt x="41680" y="12757"/>
                  </a:cubicBezTo>
                  <a:cubicBezTo>
                    <a:pt x="41404" y="13308"/>
                    <a:pt x="41153" y="13885"/>
                    <a:pt x="40903" y="14436"/>
                  </a:cubicBezTo>
                  <a:cubicBezTo>
                    <a:pt x="43209" y="15514"/>
                    <a:pt x="45514" y="16592"/>
                    <a:pt x="47820" y="17669"/>
                  </a:cubicBezTo>
                  <a:cubicBezTo>
                    <a:pt x="47895" y="17719"/>
                    <a:pt x="47946" y="17820"/>
                    <a:pt x="47971" y="17895"/>
                  </a:cubicBezTo>
                  <a:cubicBezTo>
                    <a:pt x="47996" y="17970"/>
                    <a:pt x="47971" y="18070"/>
                    <a:pt x="47946" y="18145"/>
                  </a:cubicBezTo>
                  <a:cubicBezTo>
                    <a:pt x="47895" y="18221"/>
                    <a:pt x="47820" y="18296"/>
                    <a:pt x="47720" y="18296"/>
                  </a:cubicBezTo>
                  <a:cubicBezTo>
                    <a:pt x="47691" y="18303"/>
                    <a:pt x="47663" y="18306"/>
                    <a:pt x="47638" y="18306"/>
                  </a:cubicBezTo>
                  <a:cubicBezTo>
                    <a:pt x="47576" y="18306"/>
                    <a:pt x="47522" y="18289"/>
                    <a:pt x="47469" y="18271"/>
                  </a:cubicBezTo>
                  <a:cubicBezTo>
                    <a:pt x="45189" y="17193"/>
                    <a:pt x="42908" y="16140"/>
                    <a:pt x="40627" y="15063"/>
                  </a:cubicBezTo>
                  <a:cubicBezTo>
                    <a:pt x="40427" y="15539"/>
                    <a:pt x="40201" y="16015"/>
                    <a:pt x="40001" y="16491"/>
                  </a:cubicBezTo>
                  <a:cubicBezTo>
                    <a:pt x="40276" y="16642"/>
                    <a:pt x="40552" y="16767"/>
                    <a:pt x="40828" y="16892"/>
                  </a:cubicBezTo>
                  <a:cubicBezTo>
                    <a:pt x="44437" y="18572"/>
                    <a:pt x="48046" y="20276"/>
                    <a:pt x="51655" y="21955"/>
                  </a:cubicBezTo>
                  <a:cubicBezTo>
                    <a:pt x="51730" y="22005"/>
                    <a:pt x="51780" y="22105"/>
                    <a:pt x="51805" y="22181"/>
                  </a:cubicBezTo>
                  <a:cubicBezTo>
                    <a:pt x="51830" y="22256"/>
                    <a:pt x="51805" y="22356"/>
                    <a:pt x="51755" y="22431"/>
                  </a:cubicBezTo>
                  <a:cubicBezTo>
                    <a:pt x="51730" y="22506"/>
                    <a:pt x="51630" y="22557"/>
                    <a:pt x="51555" y="22582"/>
                  </a:cubicBezTo>
                  <a:cubicBezTo>
                    <a:pt x="51525" y="22589"/>
                    <a:pt x="51498" y="22592"/>
                    <a:pt x="51472" y="22592"/>
                  </a:cubicBezTo>
                  <a:cubicBezTo>
                    <a:pt x="51408" y="22592"/>
                    <a:pt x="51350" y="22574"/>
                    <a:pt x="51279" y="22557"/>
                  </a:cubicBezTo>
                  <a:cubicBezTo>
                    <a:pt x="50301" y="22080"/>
                    <a:pt x="49324" y="21629"/>
                    <a:pt x="48347" y="21178"/>
                  </a:cubicBezTo>
                  <a:cubicBezTo>
                    <a:pt x="45464" y="19825"/>
                    <a:pt x="42582" y="18471"/>
                    <a:pt x="39725" y="17118"/>
                  </a:cubicBezTo>
                  <a:cubicBezTo>
                    <a:pt x="39524" y="17569"/>
                    <a:pt x="39324" y="17995"/>
                    <a:pt x="39123" y="18421"/>
                  </a:cubicBezTo>
                  <a:cubicBezTo>
                    <a:pt x="41555" y="19549"/>
                    <a:pt x="43986" y="20702"/>
                    <a:pt x="46417" y="21830"/>
                  </a:cubicBezTo>
                  <a:cubicBezTo>
                    <a:pt x="46492" y="21880"/>
                    <a:pt x="46542" y="21955"/>
                    <a:pt x="46567" y="22055"/>
                  </a:cubicBezTo>
                  <a:cubicBezTo>
                    <a:pt x="46592" y="22130"/>
                    <a:pt x="46567" y="22231"/>
                    <a:pt x="46517" y="22306"/>
                  </a:cubicBezTo>
                  <a:cubicBezTo>
                    <a:pt x="46492" y="22381"/>
                    <a:pt x="46392" y="22431"/>
                    <a:pt x="46316" y="22456"/>
                  </a:cubicBezTo>
                  <a:cubicBezTo>
                    <a:pt x="46287" y="22464"/>
                    <a:pt x="46260" y="22467"/>
                    <a:pt x="46234" y="22467"/>
                  </a:cubicBezTo>
                  <a:cubicBezTo>
                    <a:pt x="46170" y="22467"/>
                    <a:pt x="46112" y="22449"/>
                    <a:pt x="46041" y="22431"/>
                  </a:cubicBezTo>
                  <a:cubicBezTo>
                    <a:pt x="43660" y="21303"/>
                    <a:pt x="41254" y="20176"/>
                    <a:pt x="38848" y="19048"/>
                  </a:cubicBezTo>
                  <a:cubicBezTo>
                    <a:pt x="38647" y="19524"/>
                    <a:pt x="38447" y="20000"/>
                    <a:pt x="38221" y="20476"/>
                  </a:cubicBezTo>
                  <a:cubicBezTo>
                    <a:pt x="40577" y="21554"/>
                    <a:pt x="42908" y="22657"/>
                    <a:pt x="45264" y="23760"/>
                  </a:cubicBezTo>
                  <a:cubicBezTo>
                    <a:pt x="45339" y="23785"/>
                    <a:pt x="45389" y="23885"/>
                    <a:pt x="45414" y="23960"/>
                  </a:cubicBezTo>
                  <a:cubicBezTo>
                    <a:pt x="45439" y="24060"/>
                    <a:pt x="45414" y="24161"/>
                    <a:pt x="45364" y="24236"/>
                  </a:cubicBezTo>
                  <a:cubicBezTo>
                    <a:pt x="45339" y="24311"/>
                    <a:pt x="45239" y="24361"/>
                    <a:pt x="45164" y="24386"/>
                  </a:cubicBezTo>
                  <a:cubicBezTo>
                    <a:pt x="45137" y="24393"/>
                    <a:pt x="45112" y="24396"/>
                    <a:pt x="45088" y="24396"/>
                  </a:cubicBezTo>
                  <a:cubicBezTo>
                    <a:pt x="45023" y="24396"/>
                    <a:pt x="44968" y="24373"/>
                    <a:pt x="44913" y="24336"/>
                  </a:cubicBezTo>
                  <a:cubicBezTo>
                    <a:pt x="42582" y="23258"/>
                    <a:pt x="40276" y="22181"/>
                    <a:pt x="37945" y="21103"/>
                  </a:cubicBezTo>
                  <a:lnTo>
                    <a:pt x="37344" y="22456"/>
                  </a:lnTo>
                  <a:cubicBezTo>
                    <a:pt x="39725" y="23559"/>
                    <a:pt x="42106" y="24687"/>
                    <a:pt x="44512" y="25790"/>
                  </a:cubicBezTo>
                  <a:cubicBezTo>
                    <a:pt x="44587" y="25840"/>
                    <a:pt x="44637" y="25940"/>
                    <a:pt x="44662" y="26015"/>
                  </a:cubicBezTo>
                  <a:cubicBezTo>
                    <a:pt x="44687" y="26090"/>
                    <a:pt x="44662" y="26191"/>
                    <a:pt x="44612" y="26266"/>
                  </a:cubicBezTo>
                  <a:cubicBezTo>
                    <a:pt x="44562" y="26341"/>
                    <a:pt x="44487" y="26416"/>
                    <a:pt x="44412" y="26416"/>
                  </a:cubicBezTo>
                  <a:cubicBezTo>
                    <a:pt x="44382" y="26424"/>
                    <a:pt x="44355" y="26427"/>
                    <a:pt x="44329" y="26427"/>
                  </a:cubicBezTo>
                  <a:cubicBezTo>
                    <a:pt x="44265" y="26427"/>
                    <a:pt x="44207" y="26409"/>
                    <a:pt x="44136" y="26391"/>
                  </a:cubicBezTo>
                  <a:cubicBezTo>
                    <a:pt x="41780" y="25288"/>
                    <a:pt x="39424" y="24186"/>
                    <a:pt x="37068" y="23083"/>
                  </a:cubicBezTo>
                  <a:cubicBezTo>
                    <a:pt x="36868" y="23534"/>
                    <a:pt x="36667" y="23960"/>
                    <a:pt x="36467" y="24411"/>
                  </a:cubicBezTo>
                  <a:cubicBezTo>
                    <a:pt x="38798" y="25514"/>
                    <a:pt x="41128" y="26592"/>
                    <a:pt x="43459" y="27694"/>
                  </a:cubicBezTo>
                  <a:cubicBezTo>
                    <a:pt x="43534" y="27719"/>
                    <a:pt x="43585" y="27820"/>
                    <a:pt x="43610" y="27895"/>
                  </a:cubicBezTo>
                  <a:cubicBezTo>
                    <a:pt x="43635" y="27995"/>
                    <a:pt x="43610" y="28095"/>
                    <a:pt x="43560" y="28171"/>
                  </a:cubicBezTo>
                  <a:cubicBezTo>
                    <a:pt x="43509" y="28246"/>
                    <a:pt x="43434" y="28296"/>
                    <a:pt x="43359" y="28321"/>
                  </a:cubicBezTo>
                  <a:cubicBezTo>
                    <a:pt x="43332" y="28328"/>
                    <a:pt x="43307" y="28331"/>
                    <a:pt x="43283" y="28331"/>
                  </a:cubicBezTo>
                  <a:cubicBezTo>
                    <a:pt x="43217" y="28331"/>
                    <a:pt x="43157" y="28308"/>
                    <a:pt x="43083" y="28271"/>
                  </a:cubicBezTo>
                  <a:cubicBezTo>
                    <a:pt x="40778" y="27193"/>
                    <a:pt x="38472" y="26115"/>
                    <a:pt x="36191" y="25038"/>
                  </a:cubicBezTo>
                  <a:cubicBezTo>
                    <a:pt x="35965" y="25564"/>
                    <a:pt x="35715" y="26065"/>
                    <a:pt x="35489" y="26592"/>
                  </a:cubicBezTo>
                  <a:cubicBezTo>
                    <a:pt x="35640" y="26642"/>
                    <a:pt x="35765" y="26717"/>
                    <a:pt x="35915" y="26767"/>
                  </a:cubicBezTo>
                  <a:cubicBezTo>
                    <a:pt x="39575" y="28496"/>
                    <a:pt x="43234" y="30201"/>
                    <a:pt x="46918" y="31930"/>
                  </a:cubicBezTo>
                  <a:cubicBezTo>
                    <a:pt x="46993" y="31955"/>
                    <a:pt x="47043" y="32055"/>
                    <a:pt x="47068" y="32131"/>
                  </a:cubicBezTo>
                  <a:cubicBezTo>
                    <a:pt x="47093" y="32231"/>
                    <a:pt x="47068" y="32331"/>
                    <a:pt x="47018" y="32406"/>
                  </a:cubicBezTo>
                  <a:cubicBezTo>
                    <a:pt x="46968" y="32481"/>
                    <a:pt x="46893" y="32532"/>
                    <a:pt x="46818" y="32557"/>
                  </a:cubicBezTo>
                  <a:cubicBezTo>
                    <a:pt x="46791" y="32563"/>
                    <a:pt x="46766" y="32566"/>
                    <a:pt x="46742" y="32566"/>
                  </a:cubicBezTo>
                  <a:cubicBezTo>
                    <a:pt x="46675" y="32566"/>
                    <a:pt x="46615" y="32543"/>
                    <a:pt x="46542" y="32506"/>
                  </a:cubicBezTo>
                  <a:cubicBezTo>
                    <a:pt x="45840" y="32181"/>
                    <a:pt x="45113" y="31855"/>
                    <a:pt x="44412" y="31504"/>
                  </a:cubicBezTo>
                  <a:cubicBezTo>
                    <a:pt x="41354" y="30075"/>
                    <a:pt x="38271" y="28647"/>
                    <a:pt x="35214" y="27218"/>
                  </a:cubicBezTo>
                  <a:cubicBezTo>
                    <a:pt x="34963" y="27770"/>
                    <a:pt x="34712" y="28346"/>
                    <a:pt x="34462" y="28897"/>
                  </a:cubicBezTo>
                  <a:cubicBezTo>
                    <a:pt x="36793" y="30000"/>
                    <a:pt x="39123" y="31078"/>
                    <a:pt x="41429" y="32181"/>
                  </a:cubicBezTo>
                  <a:cubicBezTo>
                    <a:pt x="41504" y="32206"/>
                    <a:pt x="41580" y="32306"/>
                    <a:pt x="41605" y="32381"/>
                  </a:cubicBezTo>
                  <a:cubicBezTo>
                    <a:pt x="41605" y="32481"/>
                    <a:pt x="41605" y="32557"/>
                    <a:pt x="41555" y="32657"/>
                  </a:cubicBezTo>
                  <a:cubicBezTo>
                    <a:pt x="41504" y="32732"/>
                    <a:pt x="41429" y="32782"/>
                    <a:pt x="41329" y="32807"/>
                  </a:cubicBezTo>
                  <a:cubicBezTo>
                    <a:pt x="41302" y="32814"/>
                    <a:pt x="41277" y="32817"/>
                    <a:pt x="41253" y="32817"/>
                  </a:cubicBezTo>
                  <a:cubicBezTo>
                    <a:pt x="41188" y="32817"/>
                    <a:pt x="41133" y="32794"/>
                    <a:pt x="41078" y="32757"/>
                  </a:cubicBezTo>
                  <a:cubicBezTo>
                    <a:pt x="38773" y="31679"/>
                    <a:pt x="36492" y="30602"/>
                    <a:pt x="34186" y="29524"/>
                  </a:cubicBezTo>
                  <a:cubicBezTo>
                    <a:pt x="33986" y="29975"/>
                    <a:pt x="33785" y="30401"/>
                    <a:pt x="33610" y="30827"/>
                  </a:cubicBezTo>
                  <a:cubicBezTo>
                    <a:pt x="35840" y="31880"/>
                    <a:pt x="38096" y="32933"/>
                    <a:pt x="40351" y="33985"/>
                  </a:cubicBezTo>
                  <a:cubicBezTo>
                    <a:pt x="40427" y="34035"/>
                    <a:pt x="40477" y="34136"/>
                    <a:pt x="40502" y="34211"/>
                  </a:cubicBezTo>
                  <a:cubicBezTo>
                    <a:pt x="40527" y="34286"/>
                    <a:pt x="40502" y="34386"/>
                    <a:pt x="40452" y="34461"/>
                  </a:cubicBezTo>
                  <a:cubicBezTo>
                    <a:pt x="40402" y="34537"/>
                    <a:pt x="40326" y="34612"/>
                    <a:pt x="40251" y="34637"/>
                  </a:cubicBezTo>
                  <a:cubicBezTo>
                    <a:pt x="40151" y="34637"/>
                    <a:pt x="40076" y="34637"/>
                    <a:pt x="39976" y="34587"/>
                  </a:cubicBezTo>
                  <a:cubicBezTo>
                    <a:pt x="37770" y="33534"/>
                    <a:pt x="35539" y="32506"/>
                    <a:pt x="33309" y="31454"/>
                  </a:cubicBezTo>
                  <a:cubicBezTo>
                    <a:pt x="33108" y="31955"/>
                    <a:pt x="32883" y="32456"/>
                    <a:pt x="32657" y="32933"/>
                  </a:cubicBezTo>
                  <a:cubicBezTo>
                    <a:pt x="34888" y="33985"/>
                    <a:pt x="37093" y="35013"/>
                    <a:pt x="39299" y="36065"/>
                  </a:cubicBezTo>
                  <a:cubicBezTo>
                    <a:pt x="39399" y="36090"/>
                    <a:pt x="39449" y="36191"/>
                    <a:pt x="39474" y="36266"/>
                  </a:cubicBezTo>
                  <a:cubicBezTo>
                    <a:pt x="39499" y="36366"/>
                    <a:pt x="39474" y="36466"/>
                    <a:pt x="39424" y="36542"/>
                  </a:cubicBezTo>
                  <a:cubicBezTo>
                    <a:pt x="39374" y="36617"/>
                    <a:pt x="39299" y="36667"/>
                    <a:pt x="39199" y="36692"/>
                  </a:cubicBezTo>
                  <a:cubicBezTo>
                    <a:pt x="39178" y="36699"/>
                    <a:pt x="39157" y="36702"/>
                    <a:pt x="39134" y="36702"/>
                  </a:cubicBezTo>
                  <a:cubicBezTo>
                    <a:pt x="39071" y="36702"/>
                    <a:pt x="39003" y="36679"/>
                    <a:pt x="38948" y="36642"/>
                  </a:cubicBezTo>
                  <a:cubicBezTo>
                    <a:pt x="36768" y="35614"/>
                    <a:pt x="34562" y="34587"/>
                    <a:pt x="32382" y="33584"/>
                  </a:cubicBezTo>
                  <a:cubicBezTo>
                    <a:pt x="32156" y="34060"/>
                    <a:pt x="31955" y="34537"/>
                    <a:pt x="31730" y="35013"/>
                  </a:cubicBezTo>
                  <a:cubicBezTo>
                    <a:pt x="33935" y="36040"/>
                    <a:pt x="36141" y="37093"/>
                    <a:pt x="38346" y="38121"/>
                  </a:cubicBezTo>
                  <a:cubicBezTo>
                    <a:pt x="38422" y="38146"/>
                    <a:pt x="38472" y="38246"/>
                    <a:pt x="38497" y="38321"/>
                  </a:cubicBezTo>
                  <a:cubicBezTo>
                    <a:pt x="38522" y="38421"/>
                    <a:pt x="38497" y="38522"/>
                    <a:pt x="38447" y="38597"/>
                  </a:cubicBezTo>
                  <a:cubicBezTo>
                    <a:pt x="38397" y="38672"/>
                    <a:pt x="38321" y="38722"/>
                    <a:pt x="38246" y="38747"/>
                  </a:cubicBezTo>
                  <a:cubicBezTo>
                    <a:pt x="38219" y="38754"/>
                    <a:pt x="38194" y="38757"/>
                    <a:pt x="38170" y="38757"/>
                  </a:cubicBezTo>
                  <a:cubicBezTo>
                    <a:pt x="38104" y="38757"/>
                    <a:pt x="38044" y="38734"/>
                    <a:pt x="37971" y="38697"/>
                  </a:cubicBezTo>
                  <a:cubicBezTo>
                    <a:pt x="35815" y="37694"/>
                    <a:pt x="33635" y="36667"/>
                    <a:pt x="31454" y="35639"/>
                  </a:cubicBezTo>
                  <a:cubicBezTo>
                    <a:pt x="31229" y="36141"/>
                    <a:pt x="31028" y="36617"/>
                    <a:pt x="30803" y="37093"/>
                  </a:cubicBezTo>
                  <a:cubicBezTo>
                    <a:pt x="34437" y="38772"/>
                    <a:pt x="38046" y="40476"/>
                    <a:pt x="41655" y="42181"/>
                  </a:cubicBezTo>
                  <a:cubicBezTo>
                    <a:pt x="41730" y="42206"/>
                    <a:pt x="41780" y="42306"/>
                    <a:pt x="41805" y="42381"/>
                  </a:cubicBezTo>
                  <a:cubicBezTo>
                    <a:pt x="41830" y="42481"/>
                    <a:pt x="41805" y="42557"/>
                    <a:pt x="41780" y="42657"/>
                  </a:cubicBezTo>
                  <a:cubicBezTo>
                    <a:pt x="41730" y="42732"/>
                    <a:pt x="41655" y="42782"/>
                    <a:pt x="41555" y="42807"/>
                  </a:cubicBezTo>
                  <a:cubicBezTo>
                    <a:pt x="41528" y="42814"/>
                    <a:pt x="41503" y="42817"/>
                    <a:pt x="41479" y="42817"/>
                  </a:cubicBezTo>
                  <a:cubicBezTo>
                    <a:pt x="41414" y="42817"/>
                    <a:pt x="41359" y="42794"/>
                    <a:pt x="41304" y="42757"/>
                  </a:cubicBezTo>
                  <a:cubicBezTo>
                    <a:pt x="40978" y="42607"/>
                    <a:pt x="40677" y="42456"/>
                    <a:pt x="40351" y="42331"/>
                  </a:cubicBezTo>
                  <a:cubicBezTo>
                    <a:pt x="37093" y="40777"/>
                    <a:pt x="33810" y="39248"/>
                    <a:pt x="30527" y="37720"/>
                  </a:cubicBezTo>
                  <a:cubicBezTo>
                    <a:pt x="30326" y="38196"/>
                    <a:pt x="30101" y="38672"/>
                    <a:pt x="29900" y="39148"/>
                  </a:cubicBezTo>
                  <a:cubicBezTo>
                    <a:pt x="32056" y="40151"/>
                    <a:pt x="34211" y="41153"/>
                    <a:pt x="36367" y="42156"/>
                  </a:cubicBezTo>
                  <a:cubicBezTo>
                    <a:pt x="36442" y="42206"/>
                    <a:pt x="36492" y="42306"/>
                    <a:pt x="36517" y="42381"/>
                  </a:cubicBezTo>
                  <a:cubicBezTo>
                    <a:pt x="36542" y="42481"/>
                    <a:pt x="36517" y="42557"/>
                    <a:pt x="36467" y="42632"/>
                  </a:cubicBezTo>
                  <a:cubicBezTo>
                    <a:pt x="36417" y="42732"/>
                    <a:pt x="36341" y="42782"/>
                    <a:pt x="36266" y="42807"/>
                  </a:cubicBezTo>
                  <a:cubicBezTo>
                    <a:pt x="36239" y="42814"/>
                    <a:pt x="36214" y="42817"/>
                    <a:pt x="36190" y="42817"/>
                  </a:cubicBezTo>
                  <a:cubicBezTo>
                    <a:pt x="36124" y="42817"/>
                    <a:pt x="36064" y="42794"/>
                    <a:pt x="35991" y="42757"/>
                  </a:cubicBezTo>
                  <a:cubicBezTo>
                    <a:pt x="33860" y="41755"/>
                    <a:pt x="31730" y="40777"/>
                    <a:pt x="29625" y="39775"/>
                  </a:cubicBezTo>
                  <a:cubicBezTo>
                    <a:pt x="29424" y="40226"/>
                    <a:pt x="29199" y="40677"/>
                    <a:pt x="28998" y="41128"/>
                  </a:cubicBezTo>
                  <a:cubicBezTo>
                    <a:pt x="31103" y="42106"/>
                    <a:pt x="33209" y="43108"/>
                    <a:pt x="35314" y="44085"/>
                  </a:cubicBezTo>
                  <a:cubicBezTo>
                    <a:pt x="35389" y="44111"/>
                    <a:pt x="35464" y="44211"/>
                    <a:pt x="35464" y="44311"/>
                  </a:cubicBezTo>
                  <a:cubicBezTo>
                    <a:pt x="35489" y="44386"/>
                    <a:pt x="35489" y="44486"/>
                    <a:pt x="35439" y="44562"/>
                  </a:cubicBezTo>
                  <a:cubicBezTo>
                    <a:pt x="35389" y="44637"/>
                    <a:pt x="35314" y="44687"/>
                    <a:pt x="35214" y="44712"/>
                  </a:cubicBezTo>
                  <a:cubicBezTo>
                    <a:pt x="35184" y="44719"/>
                    <a:pt x="35157" y="44722"/>
                    <a:pt x="35131" y="44722"/>
                  </a:cubicBezTo>
                  <a:cubicBezTo>
                    <a:pt x="35069" y="44722"/>
                    <a:pt x="35016" y="44705"/>
                    <a:pt x="34963" y="44687"/>
                  </a:cubicBezTo>
                  <a:cubicBezTo>
                    <a:pt x="32883" y="43710"/>
                    <a:pt x="30803" y="42732"/>
                    <a:pt x="28722" y="41755"/>
                  </a:cubicBezTo>
                  <a:cubicBezTo>
                    <a:pt x="28547" y="42181"/>
                    <a:pt x="28346" y="42632"/>
                    <a:pt x="28146" y="43058"/>
                  </a:cubicBezTo>
                  <a:cubicBezTo>
                    <a:pt x="30251" y="44035"/>
                    <a:pt x="32382" y="45013"/>
                    <a:pt x="34487" y="46015"/>
                  </a:cubicBezTo>
                  <a:cubicBezTo>
                    <a:pt x="34562" y="46040"/>
                    <a:pt x="34612" y="46141"/>
                    <a:pt x="34637" y="46216"/>
                  </a:cubicBezTo>
                  <a:cubicBezTo>
                    <a:pt x="34662" y="46316"/>
                    <a:pt x="34637" y="46416"/>
                    <a:pt x="34587" y="46491"/>
                  </a:cubicBezTo>
                  <a:cubicBezTo>
                    <a:pt x="34537" y="46567"/>
                    <a:pt x="34462" y="46617"/>
                    <a:pt x="34387" y="46642"/>
                  </a:cubicBezTo>
                  <a:cubicBezTo>
                    <a:pt x="34360" y="46649"/>
                    <a:pt x="34335" y="46652"/>
                    <a:pt x="34310" y="46652"/>
                  </a:cubicBezTo>
                  <a:cubicBezTo>
                    <a:pt x="34244" y="46652"/>
                    <a:pt x="34184" y="46628"/>
                    <a:pt x="34111" y="46592"/>
                  </a:cubicBezTo>
                  <a:cubicBezTo>
                    <a:pt x="32031" y="45639"/>
                    <a:pt x="29950" y="44662"/>
                    <a:pt x="27870" y="43684"/>
                  </a:cubicBezTo>
                  <a:cubicBezTo>
                    <a:pt x="27670" y="44111"/>
                    <a:pt x="27494" y="44562"/>
                    <a:pt x="27294" y="44988"/>
                  </a:cubicBezTo>
                  <a:cubicBezTo>
                    <a:pt x="29424" y="45990"/>
                    <a:pt x="31580" y="46993"/>
                    <a:pt x="33735" y="47995"/>
                  </a:cubicBezTo>
                  <a:cubicBezTo>
                    <a:pt x="33810" y="48045"/>
                    <a:pt x="33860" y="48146"/>
                    <a:pt x="33885" y="48221"/>
                  </a:cubicBezTo>
                  <a:cubicBezTo>
                    <a:pt x="33910" y="48296"/>
                    <a:pt x="33885" y="48396"/>
                    <a:pt x="33835" y="48471"/>
                  </a:cubicBezTo>
                  <a:cubicBezTo>
                    <a:pt x="33785" y="48547"/>
                    <a:pt x="33710" y="48597"/>
                    <a:pt x="33635" y="48622"/>
                  </a:cubicBezTo>
                  <a:cubicBezTo>
                    <a:pt x="33605" y="48629"/>
                    <a:pt x="33578" y="48632"/>
                    <a:pt x="33552" y="48632"/>
                  </a:cubicBezTo>
                  <a:cubicBezTo>
                    <a:pt x="33488" y="48632"/>
                    <a:pt x="33430" y="48614"/>
                    <a:pt x="33359" y="48597"/>
                  </a:cubicBezTo>
                  <a:cubicBezTo>
                    <a:pt x="31254" y="47594"/>
                    <a:pt x="29123" y="46617"/>
                    <a:pt x="27018" y="45614"/>
                  </a:cubicBezTo>
                  <a:cubicBezTo>
                    <a:pt x="26793" y="46116"/>
                    <a:pt x="26567" y="46592"/>
                    <a:pt x="26341" y="47093"/>
                  </a:cubicBezTo>
                  <a:cubicBezTo>
                    <a:pt x="26542" y="47193"/>
                    <a:pt x="26742" y="47294"/>
                    <a:pt x="26943" y="47369"/>
                  </a:cubicBezTo>
                  <a:cubicBezTo>
                    <a:pt x="26943" y="47394"/>
                    <a:pt x="26943" y="47394"/>
                    <a:pt x="26968" y="47394"/>
                  </a:cubicBezTo>
                  <a:cubicBezTo>
                    <a:pt x="29048" y="48371"/>
                    <a:pt x="31128" y="49349"/>
                    <a:pt x="33209" y="50326"/>
                  </a:cubicBezTo>
                  <a:cubicBezTo>
                    <a:pt x="33509" y="50451"/>
                    <a:pt x="33785" y="50577"/>
                    <a:pt x="34086" y="50727"/>
                  </a:cubicBezTo>
                  <a:cubicBezTo>
                    <a:pt x="34988" y="51153"/>
                    <a:pt x="35890" y="51579"/>
                    <a:pt x="36793" y="51980"/>
                  </a:cubicBezTo>
                  <a:cubicBezTo>
                    <a:pt x="36868" y="52030"/>
                    <a:pt x="36943" y="52131"/>
                    <a:pt x="36943" y="52206"/>
                  </a:cubicBezTo>
                  <a:cubicBezTo>
                    <a:pt x="36968" y="52306"/>
                    <a:pt x="36968" y="52381"/>
                    <a:pt x="36918" y="52456"/>
                  </a:cubicBezTo>
                  <a:cubicBezTo>
                    <a:pt x="36868" y="52557"/>
                    <a:pt x="36793" y="52607"/>
                    <a:pt x="36692" y="52632"/>
                  </a:cubicBezTo>
                  <a:cubicBezTo>
                    <a:pt x="36665" y="52639"/>
                    <a:pt x="36640" y="52642"/>
                    <a:pt x="36617" y="52642"/>
                  </a:cubicBezTo>
                  <a:cubicBezTo>
                    <a:pt x="36552" y="52642"/>
                    <a:pt x="36497" y="52618"/>
                    <a:pt x="36442" y="52582"/>
                  </a:cubicBezTo>
                  <a:cubicBezTo>
                    <a:pt x="36191" y="52456"/>
                    <a:pt x="35940" y="52356"/>
                    <a:pt x="35715" y="52231"/>
                  </a:cubicBezTo>
                  <a:lnTo>
                    <a:pt x="33735" y="51304"/>
                  </a:lnTo>
                  <a:lnTo>
                    <a:pt x="33710" y="51304"/>
                  </a:lnTo>
                  <a:cubicBezTo>
                    <a:pt x="31580" y="50301"/>
                    <a:pt x="29449" y="49299"/>
                    <a:pt x="27294" y="48296"/>
                  </a:cubicBezTo>
                  <a:cubicBezTo>
                    <a:pt x="27068" y="48196"/>
                    <a:pt x="26843" y="48096"/>
                    <a:pt x="26592" y="47970"/>
                  </a:cubicBezTo>
                  <a:cubicBezTo>
                    <a:pt x="26417" y="47895"/>
                    <a:pt x="26241" y="47820"/>
                    <a:pt x="26066" y="47720"/>
                  </a:cubicBezTo>
                  <a:cubicBezTo>
                    <a:pt x="25840" y="48221"/>
                    <a:pt x="25615" y="48747"/>
                    <a:pt x="25389" y="49248"/>
                  </a:cubicBezTo>
                  <a:cubicBezTo>
                    <a:pt x="27494" y="50226"/>
                    <a:pt x="29574" y="51203"/>
                    <a:pt x="31680" y="52181"/>
                  </a:cubicBezTo>
                  <a:cubicBezTo>
                    <a:pt x="31755" y="52231"/>
                    <a:pt x="31805" y="52331"/>
                    <a:pt x="31830" y="52406"/>
                  </a:cubicBezTo>
                  <a:cubicBezTo>
                    <a:pt x="31855" y="52482"/>
                    <a:pt x="31830" y="52582"/>
                    <a:pt x="31780" y="52657"/>
                  </a:cubicBezTo>
                  <a:cubicBezTo>
                    <a:pt x="31730" y="52732"/>
                    <a:pt x="31655" y="52807"/>
                    <a:pt x="31580" y="52807"/>
                  </a:cubicBezTo>
                  <a:cubicBezTo>
                    <a:pt x="31550" y="52815"/>
                    <a:pt x="31523" y="52818"/>
                    <a:pt x="31497" y="52818"/>
                  </a:cubicBezTo>
                  <a:cubicBezTo>
                    <a:pt x="31433" y="52818"/>
                    <a:pt x="31375" y="52800"/>
                    <a:pt x="31304" y="52782"/>
                  </a:cubicBezTo>
                  <a:cubicBezTo>
                    <a:pt x="29249" y="51805"/>
                    <a:pt x="27168" y="50827"/>
                    <a:pt x="25113" y="49875"/>
                  </a:cubicBezTo>
                  <a:cubicBezTo>
                    <a:pt x="24888" y="50351"/>
                    <a:pt x="24687" y="50827"/>
                    <a:pt x="24462" y="51329"/>
                  </a:cubicBezTo>
                  <a:cubicBezTo>
                    <a:pt x="26442" y="52256"/>
                    <a:pt x="28447" y="53183"/>
                    <a:pt x="30427" y="54111"/>
                  </a:cubicBezTo>
                  <a:cubicBezTo>
                    <a:pt x="30502" y="54161"/>
                    <a:pt x="30552" y="54236"/>
                    <a:pt x="30577" y="54336"/>
                  </a:cubicBezTo>
                  <a:cubicBezTo>
                    <a:pt x="30602" y="54411"/>
                    <a:pt x="30577" y="54512"/>
                    <a:pt x="30527" y="54587"/>
                  </a:cubicBezTo>
                  <a:cubicBezTo>
                    <a:pt x="30477" y="54662"/>
                    <a:pt x="30402" y="54712"/>
                    <a:pt x="30326" y="54737"/>
                  </a:cubicBezTo>
                  <a:cubicBezTo>
                    <a:pt x="30297" y="54744"/>
                    <a:pt x="30270" y="54748"/>
                    <a:pt x="30243" y="54748"/>
                  </a:cubicBezTo>
                  <a:cubicBezTo>
                    <a:pt x="30180" y="54748"/>
                    <a:pt x="30122" y="54730"/>
                    <a:pt x="30051" y="54712"/>
                  </a:cubicBezTo>
                  <a:cubicBezTo>
                    <a:pt x="28096" y="53785"/>
                    <a:pt x="26141" y="52857"/>
                    <a:pt x="24186" y="51955"/>
                  </a:cubicBezTo>
                  <a:cubicBezTo>
                    <a:pt x="23935" y="52482"/>
                    <a:pt x="23710" y="53008"/>
                    <a:pt x="23484" y="53534"/>
                  </a:cubicBezTo>
                  <a:cubicBezTo>
                    <a:pt x="25539" y="54512"/>
                    <a:pt x="27620" y="55464"/>
                    <a:pt x="29675" y="56441"/>
                  </a:cubicBezTo>
                  <a:cubicBezTo>
                    <a:pt x="29750" y="56466"/>
                    <a:pt x="29800" y="56567"/>
                    <a:pt x="29825" y="56667"/>
                  </a:cubicBezTo>
                  <a:cubicBezTo>
                    <a:pt x="29850" y="56742"/>
                    <a:pt x="29825" y="56842"/>
                    <a:pt x="29775" y="56918"/>
                  </a:cubicBezTo>
                  <a:cubicBezTo>
                    <a:pt x="29750" y="56993"/>
                    <a:pt x="29650" y="57043"/>
                    <a:pt x="29574" y="57068"/>
                  </a:cubicBezTo>
                  <a:cubicBezTo>
                    <a:pt x="29545" y="57075"/>
                    <a:pt x="29518" y="57078"/>
                    <a:pt x="29492" y="57078"/>
                  </a:cubicBezTo>
                  <a:cubicBezTo>
                    <a:pt x="29428" y="57078"/>
                    <a:pt x="29370" y="57061"/>
                    <a:pt x="29299" y="57043"/>
                  </a:cubicBezTo>
                  <a:cubicBezTo>
                    <a:pt x="27269" y="56065"/>
                    <a:pt x="25239" y="55113"/>
                    <a:pt x="23183" y="54161"/>
                  </a:cubicBezTo>
                  <a:cubicBezTo>
                    <a:pt x="22958" y="54687"/>
                    <a:pt x="22732" y="55213"/>
                    <a:pt x="22482" y="55740"/>
                  </a:cubicBezTo>
                  <a:cubicBezTo>
                    <a:pt x="24537" y="56692"/>
                    <a:pt x="26567" y="57670"/>
                    <a:pt x="28622" y="58622"/>
                  </a:cubicBezTo>
                  <a:cubicBezTo>
                    <a:pt x="28697" y="58647"/>
                    <a:pt x="28747" y="58747"/>
                    <a:pt x="28772" y="58822"/>
                  </a:cubicBezTo>
                  <a:cubicBezTo>
                    <a:pt x="28798" y="58923"/>
                    <a:pt x="28772" y="59023"/>
                    <a:pt x="28722" y="59098"/>
                  </a:cubicBezTo>
                  <a:cubicBezTo>
                    <a:pt x="28697" y="59173"/>
                    <a:pt x="28597" y="59223"/>
                    <a:pt x="28522" y="59248"/>
                  </a:cubicBezTo>
                  <a:cubicBezTo>
                    <a:pt x="28495" y="59255"/>
                    <a:pt x="28470" y="59258"/>
                    <a:pt x="28446" y="59258"/>
                  </a:cubicBezTo>
                  <a:cubicBezTo>
                    <a:pt x="28380" y="59258"/>
                    <a:pt x="28320" y="59235"/>
                    <a:pt x="28246" y="59198"/>
                  </a:cubicBezTo>
                  <a:cubicBezTo>
                    <a:pt x="26241" y="58271"/>
                    <a:pt x="24236" y="57319"/>
                    <a:pt x="22206" y="56366"/>
                  </a:cubicBezTo>
                  <a:cubicBezTo>
                    <a:pt x="22031" y="56792"/>
                    <a:pt x="21830" y="57218"/>
                    <a:pt x="21655" y="57619"/>
                  </a:cubicBezTo>
                  <a:cubicBezTo>
                    <a:pt x="25264" y="59324"/>
                    <a:pt x="28873" y="61003"/>
                    <a:pt x="32482" y="62707"/>
                  </a:cubicBezTo>
                  <a:cubicBezTo>
                    <a:pt x="32557" y="62732"/>
                    <a:pt x="32632" y="62832"/>
                    <a:pt x="32657" y="62908"/>
                  </a:cubicBezTo>
                  <a:cubicBezTo>
                    <a:pt x="32657" y="63008"/>
                    <a:pt x="32657" y="63083"/>
                    <a:pt x="32607" y="63183"/>
                  </a:cubicBezTo>
                  <a:cubicBezTo>
                    <a:pt x="32557" y="63259"/>
                    <a:pt x="32482" y="63309"/>
                    <a:pt x="32382" y="63334"/>
                  </a:cubicBezTo>
                  <a:cubicBezTo>
                    <a:pt x="32355" y="63340"/>
                    <a:pt x="32330" y="63344"/>
                    <a:pt x="32306" y="63344"/>
                  </a:cubicBezTo>
                  <a:cubicBezTo>
                    <a:pt x="32241" y="63344"/>
                    <a:pt x="32186" y="63320"/>
                    <a:pt x="32131" y="63284"/>
                  </a:cubicBezTo>
                  <a:cubicBezTo>
                    <a:pt x="31805" y="63133"/>
                    <a:pt x="31479" y="62983"/>
                    <a:pt x="31179" y="62832"/>
                  </a:cubicBezTo>
                  <a:cubicBezTo>
                    <a:pt x="27895" y="61304"/>
                    <a:pt x="24637" y="59775"/>
                    <a:pt x="21379" y="58246"/>
                  </a:cubicBezTo>
                  <a:cubicBezTo>
                    <a:pt x="21153" y="58722"/>
                    <a:pt x="20953" y="59198"/>
                    <a:pt x="20727" y="59675"/>
                  </a:cubicBezTo>
                  <a:cubicBezTo>
                    <a:pt x="22883" y="60677"/>
                    <a:pt x="25013" y="61680"/>
                    <a:pt x="27143" y="62682"/>
                  </a:cubicBezTo>
                  <a:cubicBezTo>
                    <a:pt x="27219" y="62732"/>
                    <a:pt x="27294" y="62832"/>
                    <a:pt x="27294" y="62908"/>
                  </a:cubicBezTo>
                  <a:cubicBezTo>
                    <a:pt x="27319" y="62983"/>
                    <a:pt x="27319" y="63083"/>
                    <a:pt x="27269" y="63158"/>
                  </a:cubicBezTo>
                  <a:cubicBezTo>
                    <a:pt x="27219" y="63233"/>
                    <a:pt x="27143" y="63309"/>
                    <a:pt x="27043" y="63309"/>
                  </a:cubicBezTo>
                  <a:cubicBezTo>
                    <a:pt x="27014" y="63316"/>
                    <a:pt x="26987" y="63319"/>
                    <a:pt x="26961" y="63319"/>
                  </a:cubicBezTo>
                  <a:cubicBezTo>
                    <a:pt x="26899" y="63319"/>
                    <a:pt x="26846" y="63301"/>
                    <a:pt x="26793" y="63284"/>
                  </a:cubicBezTo>
                  <a:lnTo>
                    <a:pt x="20452" y="60301"/>
                  </a:lnTo>
                  <a:cubicBezTo>
                    <a:pt x="20201" y="60878"/>
                    <a:pt x="19950" y="61429"/>
                    <a:pt x="19700" y="61980"/>
                  </a:cubicBezTo>
                  <a:cubicBezTo>
                    <a:pt x="21905" y="63008"/>
                    <a:pt x="24086" y="64035"/>
                    <a:pt x="26291" y="65063"/>
                  </a:cubicBezTo>
                  <a:cubicBezTo>
                    <a:pt x="26366" y="65088"/>
                    <a:pt x="26417" y="65188"/>
                    <a:pt x="26442" y="65264"/>
                  </a:cubicBezTo>
                  <a:cubicBezTo>
                    <a:pt x="26467" y="65364"/>
                    <a:pt x="26442" y="65464"/>
                    <a:pt x="26392" y="65539"/>
                  </a:cubicBezTo>
                  <a:cubicBezTo>
                    <a:pt x="26341" y="65614"/>
                    <a:pt x="26266" y="65665"/>
                    <a:pt x="26191" y="65690"/>
                  </a:cubicBezTo>
                  <a:cubicBezTo>
                    <a:pt x="26164" y="65696"/>
                    <a:pt x="26139" y="65699"/>
                    <a:pt x="26115" y="65699"/>
                  </a:cubicBezTo>
                  <a:cubicBezTo>
                    <a:pt x="26049" y="65699"/>
                    <a:pt x="25989" y="65676"/>
                    <a:pt x="25915" y="65639"/>
                  </a:cubicBezTo>
                  <a:cubicBezTo>
                    <a:pt x="23760" y="64637"/>
                    <a:pt x="21605" y="63609"/>
                    <a:pt x="19424" y="62607"/>
                  </a:cubicBezTo>
                  <a:cubicBezTo>
                    <a:pt x="19224" y="63083"/>
                    <a:pt x="19023" y="63534"/>
                    <a:pt x="18797" y="64010"/>
                  </a:cubicBezTo>
                  <a:cubicBezTo>
                    <a:pt x="20903" y="64988"/>
                    <a:pt x="23033" y="65990"/>
                    <a:pt x="25138" y="66968"/>
                  </a:cubicBezTo>
                  <a:cubicBezTo>
                    <a:pt x="25214" y="67018"/>
                    <a:pt x="25264" y="67118"/>
                    <a:pt x="25289" y="67193"/>
                  </a:cubicBezTo>
                  <a:cubicBezTo>
                    <a:pt x="25314" y="67269"/>
                    <a:pt x="25289" y="67369"/>
                    <a:pt x="25239" y="67444"/>
                  </a:cubicBezTo>
                  <a:cubicBezTo>
                    <a:pt x="25188" y="67519"/>
                    <a:pt x="25113" y="67594"/>
                    <a:pt x="25038" y="67594"/>
                  </a:cubicBezTo>
                  <a:cubicBezTo>
                    <a:pt x="25009" y="67602"/>
                    <a:pt x="24982" y="67605"/>
                    <a:pt x="24955" y="67605"/>
                  </a:cubicBezTo>
                  <a:cubicBezTo>
                    <a:pt x="24892" y="67605"/>
                    <a:pt x="24833" y="67587"/>
                    <a:pt x="24762" y="67569"/>
                  </a:cubicBezTo>
                  <a:cubicBezTo>
                    <a:pt x="22682" y="66592"/>
                    <a:pt x="20602" y="65614"/>
                    <a:pt x="18522" y="64637"/>
                  </a:cubicBezTo>
                  <a:cubicBezTo>
                    <a:pt x="18246" y="65238"/>
                    <a:pt x="17995" y="65840"/>
                    <a:pt x="17720" y="66441"/>
                  </a:cubicBezTo>
                  <a:cubicBezTo>
                    <a:pt x="19850" y="67419"/>
                    <a:pt x="21955" y="68421"/>
                    <a:pt x="24086" y="69399"/>
                  </a:cubicBezTo>
                  <a:cubicBezTo>
                    <a:pt x="24161" y="69449"/>
                    <a:pt x="24211" y="69549"/>
                    <a:pt x="24236" y="69624"/>
                  </a:cubicBezTo>
                  <a:cubicBezTo>
                    <a:pt x="24261" y="69700"/>
                    <a:pt x="24236" y="69800"/>
                    <a:pt x="24186" y="69875"/>
                  </a:cubicBezTo>
                  <a:cubicBezTo>
                    <a:pt x="24161" y="69950"/>
                    <a:pt x="24061" y="70025"/>
                    <a:pt x="23985" y="70025"/>
                  </a:cubicBezTo>
                  <a:cubicBezTo>
                    <a:pt x="23956" y="70033"/>
                    <a:pt x="23929" y="70036"/>
                    <a:pt x="23903" y="70036"/>
                  </a:cubicBezTo>
                  <a:cubicBezTo>
                    <a:pt x="23839" y="70036"/>
                    <a:pt x="23781" y="70018"/>
                    <a:pt x="23710" y="70000"/>
                  </a:cubicBezTo>
                  <a:cubicBezTo>
                    <a:pt x="21630" y="69023"/>
                    <a:pt x="19549" y="68045"/>
                    <a:pt x="17444" y="67068"/>
                  </a:cubicBezTo>
                  <a:lnTo>
                    <a:pt x="16692" y="68747"/>
                  </a:lnTo>
                  <a:cubicBezTo>
                    <a:pt x="20276" y="70426"/>
                    <a:pt x="23860" y="72106"/>
                    <a:pt x="27419" y="73785"/>
                  </a:cubicBezTo>
                  <a:cubicBezTo>
                    <a:pt x="27519" y="73810"/>
                    <a:pt x="27569" y="73910"/>
                    <a:pt x="27595" y="73985"/>
                  </a:cubicBezTo>
                  <a:cubicBezTo>
                    <a:pt x="27595" y="74086"/>
                    <a:pt x="27595" y="74186"/>
                    <a:pt x="27544" y="74261"/>
                  </a:cubicBezTo>
                  <a:cubicBezTo>
                    <a:pt x="27494" y="74336"/>
                    <a:pt x="27419" y="74386"/>
                    <a:pt x="27319" y="74411"/>
                  </a:cubicBezTo>
                  <a:cubicBezTo>
                    <a:pt x="27299" y="74418"/>
                    <a:pt x="27277" y="74421"/>
                    <a:pt x="27254" y="74421"/>
                  </a:cubicBezTo>
                  <a:cubicBezTo>
                    <a:pt x="27192" y="74421"/>
                    <a:pt x="27123" y="74398"/>
                    <a:pt x="27068" y="74361"/>
                  </a:cubicBezTo>
                  <a:cubicBezTo>
                    <a:pt x="26667" y="74186"/>
                    <a:pt x="26291" y="74010"/>
                    <a:pt x="25890" y="73810"/>
                  </a:cubicBezTo>
                  <a:cubicBezTo>
                    <a:pt x="22732" y="72331"/>
                    <a:pt x="19574" y="70853"/>
                    <a:pt x="16417" y="69374"/>
                  </a:cubicBezTo>
                  <a:cubicBezTo>
                    <a:pt x="10953" y="81655"/>
                    <a:pt x="5464" y="93910"/>
                    <a:pt x="0" y="106191"/>
                  </a:cubicBezTo>
                  <a:cubicBezTo>
                    <a:pt x="7469" y="109524"/>
                    <a:pt x="14938" y="112858"/>
                    <a:pt x="22407" y="116191"/>
                  </a:cubicBezTo>
                  <a:cubicBezTo>
                    <a:pt x="26868" y="106091"/>
                    <a:pt x="31329" y="96016"/>
                    <a:pt x="35765" y="85915"/>
                  </a:cubicBezTo>
                  <a:cubicBezTo>
                    <a:pt x="41479" y="72958"/>
                    <a:pt x="47219" y="60000"/>
                    <a:pt x="52933" y="47043"/>
                  </a:cubicBezTo>
                  <a:cubicBezTo>
                    <a:pt x="58397" y="34637"/>
                    <a:pt x="63885" y="22206"/>
                    <a:pt x="69349" y="9800"/>
                  </a:cubicBezTo>
                  <a:cubicBezTo>
                    <a:pt x="62031" y="6541"/>
                    <a:pt x="54687" y="3258"/>
                    <a:pt x="47369" y="0"/>
                  </a:cubicBezTo>
                  <a:close/>
                </a:path>
              </a:pathLst>
            </a:custGeom>
            <a:solidFill>
              <a:srgbClr val="D998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03" name="Google Shape;9403;p55"/>
            <p:cNvSpPr/>
            <p:nvPr/>
          </p:nvSpPr>
          <p:spPr>
            <a:xfrm>
              <a:off x="2404900" y="1789500"/>
              <a:ext cx="391625" cy="386625"/>
            </a:xfrm>
            <a:custGeom>
              <a:avLst/>
              <a:gdLst/>
              <a:ahLst/>
              <a:cxnLst/>
              <a:rect l="l" t="t" r="r" b="b"/>
              <a:pathLst>
                <a:path w="15665" h="15465" extrusionOk="0">
                  <a:moveTo>
                    <a:pt x="15489" y="0"/>
                  </a:moveTo>
                  <a:cubicBezTo>
                    <a:pt x="15439" y="0"/>
                    <a:pt x="15389" y="26"/>
                    <a:pt x="15364" y="51"/>
                  </a:cubicBezTo>
                  <a:cubicBezTo>
                    <a:pt x="15088" y="301"/>
                    <a:pt x="14813" y="527"/>
                    <a:pt x="14512" y="727"/>
                  </a:cubicBezTo>
                  <a:cubicBezTo>
                    <a:pt x="13961" y="1078"/>
                    <a:pt x="13384" y="1354"/>
                    <a:pt x="12682" y="1579"/>
                  </a:cubicBezTo>
                  <a:cubicBezTo>
                    <a:pt x="11580" y="1955"/>
                    <a:pt x="10427" y="2131"/>
                    <a:pt x="9299" y="2281"/>
                  </a:cubicBezTo>
                  <a:cubicBezTo>
                    <a:pt x="8923" y="2356"/>
                    <a:pt x="8547" y="2407"/>
                    <a:pt x="8146" y="2457"/>
                  </a:cubicBezTo>
                  <a:cubicBezTo>
                    <a:pt x="7244" y="2632"/>
                    <a:pt x="6517" y="2782"/>
                    <a:pt x="5865" y="3008"/>
                  </a:cubicBezTo>
                  <a:cubicBezTo>
                    <a:pt x="5464" y="3133"/>
                    <a:pt x="5114" y="3259"/>
                    <a:pt x="4788" y="3409"/>
                  </a:cubicBezTo>
                  <a:cubicBezTo>
                    <a:pt x="4462" y="3584"/>
                    <a:pt x="4111" y="3760"/>
                    <a:pt x="3760" y="4011"/>
                  </a:cubicBezTo>
                  <a:cubicBezTo>
                    <a:pt x="3083" y="4437"/>
                    <a:pt x="2507" y="4988"/>
                    <a:pt x="2031" y="5640"/>
                  </a:cubicBezTo>
                  <a:cubicBezTo>
                    <a:pt x="1605" y="6216"/>
                    <a:pt x="1229" y="6893"/>
                    <a:pt x="928" y="7720"/>
                  </a:cubicBezTo>
                  <a:cubicBezTo>
                    <a:pt x="627" y="8447"/>
                    <a:pt x="427" y="9224"/>
                    <a:pt x="276" y="10101"/>
                  </a:cubicBezTo>
                  <a:cubicBezTo>
                    <a:pt x="126" y="10928"/>
                    <a:pt x="76" y="11755"/>
                    <a:pt x="76" y="12582"/>
                  </a:cubicBezTo>
                  <a:cubicBezTo>
                    <a:pt x="101" y="13155"/>
                    <a:pt x="150" y="13702"/>
                    <a:pt x="249" y="14225"/>
                  </a:cubicBezTo>
                  <a:lnTo>
                    <a:pt x="249" y="14225"/>
                  </a:lnTo>
                  <a:cubicBezTo>
                    <a:pt x="243" y="14211"/>
                    <a:pt x="222" y="14211"/>
                    <a:pt x="201" y="14211"/>
                  </a:cubicBezTo>
                  <a:cubicBezTo>
                    <a:pt x="126" y="14211"/>
                    <a:pt x="76" y="14261"/>
                    <a:pt x="51" y="14311"/>
                  </a:cubicBezTo>
                  <a:cubicBezTo>
                    <a:pt x="1" y="14336"/>
                    <a:pt x="1" y="14387"/>
                    <a:pt x="26" y="14437"/>
                  </a:cubicBezTo>
                  <a:cubicBezTo>
                    <a:pt x="26" y="14437"/>
                    <a:pt x="26" y="14462"/>
                    <a:pt x="26" y="14462"/>
                  </a:cubicBezTo>
                  <a:cubicBezTo>
                    <a:pt x="26" y="14512"/>
                    <a:pt x="51" y="14537"/>
                    <a:pt x="76" y="14562"/>
                  </a:cubicBezTo>
                  <a:lnTo>
                    <a:pt x="126" y="14662"/>
                  </a:lnTo>
                  <a:cubicBezTo>
                    <a:pt x="176" y="14712"/>
                    <a:pt x="226" y="14762"/>
                    <a:pt x="301" y="14838"/>
                  </a:cubicBezTo>
                  <a:cubicBezTo>
                    <a:pt x="327" y="14863"/>
                    <a:pt x="352" y="14888"/>
                    <a:pt x="402" y="14913"/>
                  </a:cubicBezTo>
                  <a:lnTo>
                    <a:pt x="427" y="15013"/>
                  </a:lnTo>
                  <a:lnTo>
                    <a:pt x="427" y="15088"/>
                  </a:lnTo>
                  <a:cubicBezTo>
                    <a:pt x="452" y="15138"/>
                    <a:pt x="477" y="15163"/>
                    <a:pt x="527" y="15189"/>
                  </a:cubicBezTo>
                  <a:cubicBezTo>
                    <a:pt x="552" y="15214"/>
                    <a:pt x="577" y="15239"/>
                    <a:pt x="627" y="15239"/>
                  </a:cubicBezTo>
                  <a:cubicBezTo>
                    <a:pt x="677" y="15214"/>
                    <a:pt x="728" y="15189"/>
                    <a:pt x="753" y="15163"/>
                  </a:cubicBezTo>
                  <a:cubicBezTo>
                    <a:pt x="978" y="15289"/>
                    <a:pt x="1254" y="15364"/>
                    <a:pt x="1580" y="15414"/>
                  </a:cubicBezTo>
                  <a:cubicBezTo>
                    <a:pt x="1730" y="15439"/>
                    <a:pt x="1905" y="15464"/>
                    <a:pt x="2081" y="15464"/>
                  </a:cubicBezTo>
                  <a:cubicBezTo>
                    <a:pt x="2231" y="15464"/>
                    <a:pt x="2382" y="15464"/>
                    <a:pt x="2582" y="15439"/>
                  </a:cubicBezTo>
                  <a:cubicBezTo>
                    <a:pt x="2908" y="15389"/>
                    <a:pt x="3259" y="15339"/>
                    <a:pt x="3660" y="15239"/>
                  </a:cubicBezTo>
                  <a:cubicBezTo>
                    <a:pt x="4261" y="15088"/>
                    <a:pt x="4888" y="14863"/>
                    <a:pt x="5640" y="14512"/>
                  </a:cubicBezTo>
                  <a:cubicBezTo>
                    <a:pt x="5916" y="14387"/>
                    <a:pt x="6191" y="14261"/>
                    <a:pt x="6467" y="14136"/>
                  </a:cubicBezTo>
                  <a:cubicBezTo>
                    <a:pt x="6868" y="13935"/>
                    <a:pt x="7294" y="13710"/>
                    <a:pt x="7720" y="13434"/>
                  </a:cubicBezTo>
                  <a:cubicBezTo>
                    <a:pt x="8547" y="12933"/>
                    <a:pt x="9374" y="12331"/>
                    <a:pt x="10126" y="11655"/>
                  </a:cubicBezTo>
                  <a:cubicBezTo>
                    <a:pt x="10878" y="11003"/>
                    <a:pt x="11580" y="10276"/>
                    <a:pt x="12181" y="9524"/>
                  </a:cubicBezTo>
                  <a:cubicBezTo>
                    <a:pt x="12432" y="9199"/>
                    <a:pt x="12682" y="8823"/>
                    <a:pt x="12933" y="8447"/>
                  </a:cubicBezTo>
                  <a:cubicBezTo>
                    <a:pt x="13109" y="8171"/>
                    <a:pt x="13309" y="7845"/>
                    <a:pt x="13510" y="7444"/>
                  </a:cubicBezTo>
                  <a:cubicBezTo>
                    <a:pt x="13885" y="6717"/>
                    <a:pt x="14236" y="5915"/>
                    <a:pt x="14562" y="5038"/>
                  </a:cubicBezTo>
                  <a:cubicBezTo>
                    <a:pt x="14888" y="4186"/>
                    <a:pt x="15139" y="3334"/>
                    <a:pt x="15339" y="2507"/>
                  </a:cubicBezTo>
                  <a:cubicBezTo>
                    <a:pt x="15540" y="1630"/>
                    <a:pt x="15640" y="903"/>
                    <a:pt x="15665" y="201"/>
                  </a:cubicBezTo>
                  <a:cubicBezTo>
                    <a:pt x="15665" y="151"/>
                    <a:pt x="15640" y="76"/>
                    <a:pt x="15590" y="51"/>
                  </a:cubicBezTo>
                  <a:cubicBezTo>
                    <a:pt x="15565" y="26"/>
                    <a:pt x="15515" y="0"/>
                    <a:pt x="15489" y="0"/>
                  </a:cubicBezTo>
                  <a:close/>
                </a:path>
              </a:pathLst>
            </a:custGeom>
            <a:solidFill>
              <a:srgbClr val="87C8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04" name="Google Shape;9404;p55"/>
            <p:cNvSpPr/>
            <p:nvPr/>
          </p:nvSpPr>
          <p:spPr>
            <a:xfrm>
              <a:off x="2404900" y="1790125"/>
              <a:ext cx="386625" cy="369700"/>
            </a:xfrm>
            <a:custGeom>
              <a:avLst/>
              <a:gdLst/>
              <a:ahLst/>
              <a:cxnLst/>
              <a:rect l="l" t="t" r="r" b="b"/>
              <a:pathLst>
                <a:path w="15465" h="14788" extrusionOk="0">
                  <a:moveTo>
                    <a:pt x="15464" y="1"/>
                  </a:moveTo>
                  <a:cubicBezTo>
                    <a:pt x="15414" y="1"/>
                    <a:pt x="15389" y="26"/>
                    <a:pt x="15364" y="26"/>
                  </a:cubicBezTo>
                  <a:cubicBezTo>
                    <a:pt x="15114" y="276"/>
                    <a:pt x="14813" y="502"/>
                    <a:pt x="14512" y="702"/>
                  </a:cubicBezTo>
                  <a:cubicBezTo>
                    <a:pt x="13986" y="1053"/>
                    <a:pt x="13384" y="1329"/>
                    <a:pt x="12682" y="1579"/>
                  </a:cubicBezTo>
                  <a:lnTo>
                    <a:pt x="12682" y="1554"/>
                  </a:lnTo>
                  <a:cubicBezTo>
                    <a:pt x="11580" y="1930"/>
                    <a:pt x="10427" y="2106"/>
                    <a:pt x="9299" y="2281"/>
                  </a:cubicBezTo>
                  <a:cubicBezTo>
                    <a:pt x="8923" y="2331"/>
                    <a:pt x="8547" y="2382"/>
                    <a:pt x="8146" y="2457"/>
                  </a:cubicBezTo>
                  <a:cubicBezTo>
                    <a:pt x="7244" y="2607"/>
                    <a:pt x="6517" y="2783"/>
                    <a:pt x="5890" y="2983"/>
                  </a:cubicBezTo>
                  <a:cubicBezTo>
                    <a:pt x="5489" y="3108"/>
                    <a:pt x="5114" y="3259"/>
                    <a:pt x="4788" y="3409"/>
                  </a:cubicBezTo>
                  <a:cubicBezTo>
                    <a:pt x="4462" y="3559"/>
                    <a:pt x="4111" y="3760"/>
                    <a:pt x="3760" y="3986"/>
                  </a:cubicBezTo>
                  <a:cubicBezTo>
                    <a:pt x="3108" y="4412"/>
                    <a:pt x="2507" y="4988"/>
                    <a:pt x="2031" y="5640"/>
                  </a:cubicBezTo>
                  <a:cubicBezTo>
                    <a:pt x="1605" y="6216"/>
                    <a:pt x="1229" y="6868"/>
                    <a:pt x="928" y="7695"/>
                  </a:cubicBezTo>
                  <a:cubicBezTo>
                    <a:pt x="652" y="8422"/>
                    <a:pt x="427" y="9199"/>
                    <a:pt x="276" y="10076"/>
                  </a:cubicBezTo>
                  <a:cubicBezTo>
                    <a:pt x="126" y="10878"/>
                    <a:pt x="76" y="11730"/>
                    <a:pt x="101" y="12557"/>
                  </a:cubicBezTo>
                  <a:cubicBezTo>
                    <a:pt x="101" y="13133"/>
                    <a:pt x="151" y="13685"/>
                    <a:pt x="251" y="14211"/>
                  </a:cubicBezTo>
                  <a:cubicBezTo>
                    <a:pt x="226" y="14186"/>
                    <a:pt x="226" y="14186"/>
                    <a:pt x="201" y="14186"/>
                  </a:cubicBezTo>
                  <a:cubicBezTo>
                    <a:pt x="126" y="14211"/>
                    <a:pt x="76" y="14236"/>
                    <a:pt x="51" y="14286"/>
                  </a:cubicBezTo>
                  <a:cubicBezTo>
                    <a:pt x="26" y="14311"/>
                    <a:pt x="1" y="14362"/>
                    <a:pt x="26" y="14412"/>
                  </a:cubicBezTo>
                  <a:cubicBezTo>
                    <a:pt x="26" y="14412"/>
                    <a:pt x="26" y="14437"/>
                    <a:pt x="26" y="14462"/>
                  </a:cubicBezTo>
                  <a:cubicBezTo>
                    <a:pt x="26" y="14487"/>
                    <a:pt x="51" y="14512"/>
                    <a:pt x="76" y="14537"/>
                  </a:cubicBezTo>
                  <a:cubicBezTo>
                    <a:pt x="101" y="14562"/>
                    <a:pt x="126" y="14587"/>
                    <a:pt x="151" y="14637"/>
                  </a:cubicBezTo>
                  <a:cubicBezTo>
                    <a:pt x="176" y="14687"/>
                    <a:pt x="226" y="14737"/>
                    <a:pt x="276" y="14788"/>
                  </a:cubicBezTo>
                  <a:cubicBezTo>
                    <a:pt x="477" y="14311"/>
                    <a:pt x="702" y="13835"/>
                    <a:pt x="953" y="13384"/>
                  </a:cubicBezTo>
                  <a:cubicBezTo>
                    <a:pt x="1279" y="12808"/>
                    <a:pt x="1630" y="12256"/>
                    <a:pt x="2031" y="11755"/>
                  </a:cubicBezTo>
                  <a:cubicBezTo>
                    <a:pt x="2031" y="11730"/>
                    <a:pt x="2031" y="11730"/>
                    <a:pt x="2031" y="11730"/>
                  </a:cubicBezTo>
                  <a:cubicBezTo>
                    <a:pt x="1905" y="11529"/>
                    <a:pt x="1830" y="11304"/>
                    <a:pt x="1780" y="11103"/>
                  </a:cubicBezTo>
                  <a:cubicBezTo>
                    <a:pt x="1705" y="10903"/>
                    <a:pt x="1680" y="10702"/>
                    <a:pt x="1655" y="10502"/>
                  </a:cubicBezTo>
                  <a:cubicBezTo>
                    <a:pt x="1580" y="10051"/>
                    <a:pt x="1555" y="9625"/>
                    <a:pt x="1479" y="9174"/>
                  </a:cubicBezTo>
                  <a:cubicBezTo>
                    <a:pt x="1479" y="9123"/>
                    <a:pt x="1504" y="9098"/>
                    <a:pt x="1555" y="9073"/>
                  </a:cubicBezTo>
                  <a:cubicBezTo>
                    <a:pt x="1605" y="9073"/>
                    <a:pt x="1630" y="9123"/>
                    <a:pt x="1655" y="9148"/>
                  </a:cubicBezTo>
                  <a:cubicBezTo>
                    <a:pt x="1705" y="9474"/>
                    <a:pt x="1730" y="9800"/>
                    <a:pt x="1780" y="10126"/>
                  </a:cubicBezTo>
                  <a:cubicBezTo>
                    <a:pt x="1780" y="10276"/>
                    <a:pt x="1805" y="10427"/>
                    <a:pt x="1830" y="10602"/>
                  </a:cubicBezTo>
                  <a:cubicBezTo>
                    <a:pt x="1855" y="10727"/>
                    <a:pt x="1880" y="10853"/>
                    <a:pt x="1931" y="11003"/>
                  </a:cubicBezTo>
                  <a:cubicBezTo>
                    <a:pt x="1906" y="10978"/>
                    <a:pt x="1905" y="10978"/>
                    <a:pt x="1905" y="10978"/>
                  </a:cubicBezTo>
                  <a:lnTo>
                    <a:pt x="1905" y="10978"/>
                  </a:lnTo>
                  <a:cubicBezTo>
                    <a:pt x="1956" y="11078"/>
                    <a:pt x="1981" y="11204"/>
                    <a:pt x="2031" y="11329"/>
                  </a:cubicBezTo>
                  <a:cubicBezTo>
                    <a:pt x="2056" y="11404"/>
                    <a:pt x="2106" y="11504"/>
                    <a:pt x="2156" y="11605"/>
                  </a:cubicBezTo>
                  <a:cubicBezTo>
                    <a:pt x="2156" y="11580"/>
                    <a:pt x="2181" y="11580"/>
                    <a:pt x="2181" y="11554"/>
                  </a:cubicBezTo>
                  <a:cubicBezTo>
                    <a:pt x="2607" y="11003"/>
                    <a:pt x="3083" y="10502"/>
                    <a:pt x="3610" y="10001"/>
                  </a:cubicBezTo>
                  <a:cubicBezTo>
                    <a:pt x="3585" y="10001"/>
                    <a:pt x="3585" y="9976"/>
                    <a:pt x="3560" y="9950"/>
                  </a:cubicBezTo>
                  <a:cubicBezTo>
                    <a:pt x="3409" y="9650"/>
                    <a:pt x="3284" y="9299"/>
                    <a:pt x="3209" y="8948"/>
                  </a:cubicBezTo>
                  <a:cubicBezTo>
                    <a:pt x="3134" y="8597"/>
                    <a:pt x="3108" y="8246"/>
                    <a:pt x="3083" y="7895"/>
                  </a:cubicBezTo>
                  <a:cubicBezTo>
                    <a:pt x="3058" y="7219"/>
                    <a:pt x="3108" y="6517"/>
                    <a:pt x="3184" y="5840"/>
                  </a:cubicBezTo>
                  <a:cubicBezTo>
                    <a:pt x="3184" y="5790"/>
                    <a:pt x="3209" y="5765"/>
                    <a:pt x="3259" y="5765"/>
                  </a:cubicBezTo>
                  <a:cubicBezTo>
                    <a:pt x="3309" y="5765"/>
                    <a:pt x="3359" y="5815"/>
                    <a:pt x="3334" y="5865"/>
                  </a:cubicBezTo>
                  <a:cubicBezTo>
                    <a:pt x="3284" y="6392"/>
                    <a:pt x="3259" y="6918"/>
                    <a:pt x="3234" y="7419"/>
                  </a:cubicBezTo>
                  <a:cubicBezTo>
                    <a:pt x="3234" y="7720"/>
                    <a:pt x="3259" y="7996"/>
                    <a:pt x="3284" y="8296"/>
                  </a:cubicBezTo>
                  <a:cubicBezTo>
                    <a:pt x="3309" y="8547"/>
                    <a:pt x="3359" y="8823"/>
                    <a:pt x="3434" y="9073"/>
                  </a:cubicBezTo>
                  <a:cubicBezTo>
                    <a:pt x="3434" y="9073"/>
                    <a:pt x="3434" y="9098"/>
                    <a:pt x="3434" y="9098"/>
                  </a:cubicBezTo>
                  <a:cubicBezTo>
                    <a:pt x="3459" y="9249"/>
                    <a:pt x="3509" y="9374"/>
                    <a:pt x="3560" y="9524"/>
                  </a:cubicBezTo>
                  <a:cubicBezTo>
                    <a:pt x="3610" y="9650"/>
                    <a:pt x="3660" y="9775"/>
                    <a:pt x="3710" y="9875"/>
                  </a:cubicBezTo>
                  <a:cubicBezTo>
                    <a:pt x="4211" y="9399"/>
                    <a:pt x="4738" y="8973"/>
                    <a:pt x="5264" y="8522"/>
                  </a:cubicBezTo>
                  <a:cubicBezTo>
                    <a:pt x="5540" y="8296"/>
                    <a:pt x="5840" y="8071"/>
                    <a:pt x="6141" y="7845"/>
                  </a:cubicBezTo>
                  <a:cubicBezTo>
                    <a:pt x="6141" y="7845"/>
                    <a:pt x="6141" y="7820"/>
                    <a:pt x="6141" y="7820"/>
                  </a:cubicBezTo>
                  <a:cubicBezTo>
                    <a:pt x="5991" y="7519"/>
                    <a:pt x="5916" y="7219"/>
                    <a:pt x="5840" y="6918"/>
                  </a:cubicBezTo>
                  <a:cubicBezTo>
                    <a:pt x="5790" y="6592"/>
                    <a:pt x="5740" y="6266"/>
                    <a:pt x="5740" y="5915"/>
                  </a:cubicBezTo>
                  <a:cubicBezTo>
                    <a:pt x="5715" y="5615"/>
                    <a:pt x="5740" y="5289"/>
                    <a:pt x="5765" y="4963"/>
                  </a:cubicBezTo>
                  <a:cubicBezTo>
                    <a:pt x="5790" y="4813"/>
                    <a:pt x="5790" y="4662"/>
                    <a:pt x="5840" y="4512"/>
                  </a:cubicBezTo>
                  <a:cubicBezTo>
                    <a:pt x="5865" y="4361"/>
                    <a:pt x="5890" y="4236"/>
                    <a:pt x="5916" y="4111"/>
                  </a:cubicBezTo>
                  <a:cubicBezTo>
                    <a:pt x="5941" y="4086"/>
                    <a:pt x="5941" y="4061"/>
                    <a:pt x="5966" y="4061"/>
                  </a:cubicBezTo>
                  <a:cubicBezTo>
                    <a:pt x="5991" y="4061"/>
                    <a:pt x="5991" y="4036"/>
                    <a:pt x="5991" y="4036"/>
                  </a:cubicBezTo>
                  <a:cubicBezTo>
                    <a:pt x="6016" y="4036"/>
                    <a:pt x="6016" y="4061"/>
                    <a:pt x="6041" y="4061"/>
                  </a:cubicBezTo>
                  <a:cubicBezTo>
                    <a:pt x="6066" y="4061"/>
                    <a:pt x="6066" y="4086"/>
                    <a:pt x="6091" y="4111"/>
                  </a:cubicBezTo>
                  <a:cubicBezTo>
                    <a:pt x="6091" y="4136"/>
                    <a:pt x="6091" y="4136"/>
                    <a:pt x="6091" y="4161"/>
                  </a:cubicBezTo>
                  <a:cubicBezTo>
                    <a:pt x="6091" y="4186"/>
                    <a:pt x="6066" y="4211"/>
                    <a:pt x="6066" y="4211"/>
                  </a:cubicBezTo>
                  <a:cubicBezTo>
                    <a:pt x="6066" y="4211"/>
                    <a:pt x="6066" y="4211"/>
                    <a:pt x="6066" y="4186"/>
                  </a:cubicBezTo>
                  <a:cubicBezTo>
                    <a:pt x="5966" y="4662"/>
                    <a:pt x="5916" y="5163"/>
                    <a:pt x="5890" y="5640"/>
                  </a:cubicBezTo>
                  <a:cubicBezTo>
                    <a:pt x="5890" y="6141"/>
                    <a:pt x="5941" y="6667"/>
                    <a:pt x="6066" y="7143"/>
                  </a:cubicBezTo>
                  <a:cubicBezTo>
                    <a:pt x="6066" y="7143"/>
                    <a:pt x="6066" y="7143"/>
                    <a:pt x="6066" y="7118"/>
                  </a:cubicBezTo>
                  <a:cubicBezTo>
                    <a:pt x="6116" y="7344"/>
                    <a:pt x="6191" y="7544"/>
                    <a:pt x="6291" y="7745"/>
                  </a:cubicBezTo>
                  <a:cubicBezTo>
                    <a:pt x="7093" y="7118"/>
                    <a:pt x="7946" y="6517"/>
                    <a:pt x="8798" y="5940"/>
                  </a:cubicBezTo>
                  <a:cubicBezTo>
                    <a:pt x="8622" y="5489"/>
                    <a:pt x="8547" y="4988"/>
                    <a:pt x="8572" y="4512"/>
                  </a:cubicBezTo>
                  <a:cubicBezTo>
                    <a:pt x="8597" y="4261"/>
                    <a:pt x="8622" y="3986"/>
                    <a:pt x="8647" y="3710"/>
                  </a:cubicBezTo>
                  <a:cubicBezTo>
                    <a:pt x="8697" y="3509"/>
                    <a:pt x="8748" y="3284"/>
                    <a:pt x="8823" y="3058"/>
                  </a:cubicBezTo>
                  <a:cubicBezTo>
                    <a:pt x="8823" y="3033"/>
                    <a:pt x="8848" y="3033"/>
                    <a:pt x="8848" y="3008"/>
                  </a:cubicBezTo>
                  <a:lnTo>
                    <a:pt x="8923" y="3008"/>
                  </a:lnTo>
                  <a:cubicBezTo>
                    <a:pt x="8948" y="3033"/>
                    <a:pt x="8973" y="3033"/>
                    <a:pt x="8973" y="3058"/>
                  </a:cubicBezTo>
                  <a:cubicBezTo>
                    <a:pt x="8973" y="3083"/>
                    <a:pt x="8973" y="3108"/>
                    <a:pt x="8973" y="3133"/>
                  </a:cubicBezTo>
                  <a:cubicBezTo>
                    <a:pt x="8973" y="3158"/>
                    <a:pt x="8948" y="3184"/>
                    <a:pt x="8948" y="3209"/>
                  </a:cubicBezTo>
                  <a:lnTo>
                    <a:pt x="8948" y="3234"/>
                  </a:lnTo>
                  <a:cubicBezTo>
                    <a:pt x="8823" y="3683"/>
                    <a:pt x="8748" y="4158"/>
                    <a:pt x="8748" y="4657"/>
                  </a:cubicBezTo>
                  <a:lnTo>
                    <a:pt x="8748" y="4657"/>
                  </a:lnTo>
                  <a:cubicBezTo>
                    <a:pt x="8748" y="4651"/>
                    <a:pt x="8748" y="4644"/>
                    <a:pt x="8748" y="4637"/>
                  </a:cubicBezTo>
                  <a:cubicBezTo>
                    <a:pt x="8748" y="4637"/>
                    <a:pt x="8748" y="4662"/>
                    <a:pt x="8748" y="4662"/>
                  </a:cubicBezTo>
                  <a:cubicBezTo>
                    <a:pt x="8748" y="4661"/>
                    <a:pt x="8748" y="4659"/>
                    <a:pt x="8748" y="4657"/>
                  </a:cubicBezTo>
                  <a:lnTo>
                    <a:pt x="8748" y="4657"/>
                  </a:lnTo>
                  <a:cubicBezTo>
                    <a:pt x="8748" y="4801"/>
                    <a:pt x="8749" y="4945"/>
                    <a:pt x="8773" y="5088"/>
                  </a:cubicBezTo>
                  <a:cubicBezTo>
                    <a:pt x="8773" y="5239"/>
                    <a:pt x="8798" y="5389"/>
                    <a:pt x="8848" y="5514"/>
                  </a:cubicBezTo>
                  <a:cubicBezTo>
                    <a:pt x="8873" y="5615"/>
                    <a:pt x="8898" y="5740"/>
                    <a:pt x="8948" y="5840"/>
                  </a:cubicBezTo>
                  <a:cubicBezTo>
                    <a:pt x="9725" y="5264"/>
                    <a:pt x="10527" y="4712"/>
                    <a:pt x="11304" y="4111"/>
                  </a:cubicBezTo>
                  <a:cubicBezTo>
                    <a:pt x="11254" y="3986"/>
                    <a:pt x="11229" y="3835"/>
                    <a:pt x="11229" y="3710"/>
                  </a:cubicBezTo>
                  <a:cubicBezTo>
                    <a:pt x="11229" y="3534"/>
                    <a:pt x="11204" y="3384"/>
                    <a:pt x="11229" y="3234"/>
                  </a:cubicBezTo>
                  <a:cubicBezTo>
                    <a:pt x="11229" y="2908"/>
                    <a:pt x="11304" y="2582"/>
                    <a:pt x="11429" y="2281"/>
                  </a:cubicBezTo>
                  <a:cubicBezTo>
                    <a:pt x="11429" y="2256"/>
                    <a:pt x="11479" y="2231"/>
                    <a:pt x="11505" y="2231"/>
                  </a:cubicBezTo>
                  <a:lnTo>
                    <a:pt x="11530" y="2231"/>
                  </a:lnTo>
                  <a:cubicBezTo>
                    <a:pt x="11580" y="2256"/>
                    <a:pt x="11605" y="2306"/>
                    <a:pt x="11580" y="2356"/>
                  </a:cubicBezTo>
                  <a:cubicBezTo>
                    <a:pt x="11555" y="2432"/>
                    <a:pt x="11505" y="2532"/>
                    <a:pt x="11479" y="2632"/>
                  </a:cubicBezTo>
                  <a:cubicBezTo>
                    <a:pt x="11479" y="2632"/>
                    <a:pt x="11479" y="2607"/>
                    <a:pt x="11479" y="2607"/>
                  </a:cubicBezTo>
                  <a:cubicBezTo>
                    <a:pt x="11454" y="2732"/>
                    <a:pt x="11429" y="2858"/>
                    <a:pt x="11404" y="2983"/>
                  </a:cubicBezTo>
                  <a:cubicBezTo>
                    <a:pt x="11404" y="3108"/>
                    <a:pt x="11404" y="3234"/>
                    <a:pt x="11379" y="3359"/>
                  </a:cubicBezTo>
                  <a:cubicBezTo>
                    <a:pt x="11379" y="3484"/>
                    <a:pt x="11404" y="3610"/>
                    <a:pt x="11404" y="3735"/>
                  </a:cubicBezTo>
                  <a:cubicBezTo>
                    <a:pt x="11429" y="3810"/>
                    <a:pt x="11429" y="3910"/>
                    <a:pt x="11454" y="3986"/>
                  </a:cubicBezTo>
                  <a:cubicBezTo>
                    <a:pt x="11730" y="3760"/>
                    <a:pt x="12031" y="3534"/>
                    <a:pt x="12307" y="3309"/>
                  </a:cubicBezTo>
                  <a:cubicBezTo>
                    <a:pt x="12332" y="3284"/>
                    <a:pt x="12332" y="3284"/>
                    <a:pt x="12332" y="3284"/>
                  </a:cubicBezTo>
                  <a:cubicBezTo>
                    <a:pt x="12657" y="3008"/>
                    <a:pt x="12958" y="2757"/>
                    <a:pt x="13259" y="2457"/>
                  </a:cubicBezTo>
                  <a:cubicBezTo>
                    <a:pt x="13234" y="2281"/>
                    <a:pt x="13259" y="2106"/>
                    <a:pt x="13309" y="1930"/>
                  </a:cubicBezTo>
                  <a:cubicBezTo>
                    <a:pt x="13334" y="1855"/>
                    <a:pt x="13359" y="1755"/>
                    <a:pt x="13384" y="1680"/>
                  </a:cubicBezTo>
                  <a:cubicBezTo>
                    <a:pt x="13434" y="1605"/>
                    <a:pt x="13459" y="1554"/>
                    <a:pt x="13484" y="1504"/>
                  </a:cubicBezTo>
                  <a:cubicBezTo>
                    <a:pt x="13510" y="1479"/>
                    <a:pt x="13535" y="1454"/>
                    <a:pt x="13560" y="1454"/>
                  </a:cubicBezTo>
                  <a:cubicBezTo>
                    <a:pt x="13585" y="1454"/>
                    <a:pt x="13610" y="1479"/>
                    <a:pt x="13610" y="1479"/>
                  </a:cubicBezTo>
                  <a:cubicBezTo>
                    <a:pt x="13635" y="1504"/>
                    <a:pt x="13635" y="1504"/>
                    <a:pt x="13635" y="1529"/>
                  </a:cubicBezTo>
                  <a:cubicBezTo>
                    <a:pt x="13660" y="1554"/>
                    <a:pt x="13635" y="1579"/>
                    <a:pt x="13635" y="1605"/>
                  </a:cubicBezTo>
                  <a:cubicBezTo>
                    <a:pt x="13635" y="1605"/>
                    <a:pt x="13610" y="1630"/>
                    <a:pt x="13610" y="1630"/>
                  </a:cubicBezTo>
                  <a:cubicBezTo>
                    <a:pt x="13585" y="1705"/>
                    <a:pt x="13535" y="1780"/>
                    <a:pt x="13510" y="1830"/>
                  </a:cubicBezTo>
                  <a:cubicBezTo>
                    <a:pt x="13484" y="1880"/>
                    <a:pt x="13484" y="1955"/>
                    <a:pt x="13459" y="2006"/>
                  </a:cubicBezTo>
                  <a:cubicBezTo>
                    <a:pt x="13459" y="2056"/>
                    <a:pt x="13434" y="2106"/>
                    <a:pt x="13434" y="2156"/>
                  </a:cubicBezTo>
                  <a:cubicBezTo>
                    <a:pt x="13434" y="2206"/>
                    <a:pt x="13409" y="2256"/>
                    <a:pt x="13409" y="2306"/>
                  </a:cubicBezTo>
                  <a:cubicBezTo>
                    <a:pt x="13635" y="2106"/>
                    <a:pt x="13860" y="1880"/>
                    <a:pt x="14086" y="1655"/>
                  </a:cubicBezTo>
                  <a:cubicBezTo>
                    <a:pt x="14562" y="1128"/>
                    <a:pt x="15038" y="577"/>
                    <a:pt x="15464" y="1"/>
                  </a:cubicBezTo>
                  <a:close/>
                </a:path>
              </a:pathLst>
            </a:custGeom>
            <a:solidFill>
              <a:srgbClr val="7382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05" name="Google Shape;9405;p55"/>
            <p:cNvSpPr/>
            <p:nvPr/>
          </p:nvSpPr>
          <p:spPr>
            <a:xfrm>
              <a:off x="2490750" y="2016950"/>
              <a:ext cx="25" cy="650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lnTo>
                    <a:pt x="0" y="25"/>
                  </a:lnTo>
                  <a:cubicBezTo>
                    <a:pt x="0" y="25"/>
                    <a:pt x="0" y="25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lose/>
                </a:path>
              </a:pathLst>
            </a:custGeom>
            <a:solidFill>
              <a:srgbClr val="7382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06" name="Google Shape;9406;p55"/>
            <p:cNvSpPr/>
            <p:nvPr/>
          </p:nvSpPr>
          <p:spPr>
            <a:xfrm>
              <a:off x="2713175" y="1872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7382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07" name="Google Shape;9407;p55"/>
            <p:cNvSpPr/>
            <p:nvPr/>
          </p:nvSpPr>
          <p:spPr>
            <a:xfrm>
              <a:off x="2414925" y="1791375"/>
              <a:ext cx="381600" cy="384750"/>
            </a:xfrm>
            <a:custGeom>
              <a:avLst/>
              <a:gdLst/>
              <a:ahLst/>
              <a:cxnLst/>
              <a:rect l="l" t="t" r="r" b="b"/>
              <a:pathLst>
                <a:path w="15264" h="15390" extrusionOk="0">
                  <a:moveTo>
                    <a:pt x="15214" y="1"/>
                  </a:moveTo>
                  <a:cubicBezTo>
                    <a:pt x="14838" y="552"/>
                    <a:pt x="14412" y="1078"/>
                    <a:pt x="13936" y="1555"/>
                  </a:cubicBezTo>
                  <a:cubicBezTo>
                    <a:pt x="14036" y="1580"/>
                    <a:pt x="14111" y="1580"/>
                    <a:pt x="14186" y="1580"/>
                  </a:cubicBezTo>
                  <a:cubicBezTo>
                    <a:pt x="14236" y="1580"/>
                    <a:pt x="14312" y="1580"/>
                    <a:pt x="14362" y="1555"/>
                  </a:cubicBezTo>
                  <a:lnTo>
                    <a:pt x="14337" y="1555"/>
                  </a:lnTo>
                  <a:cubicBezTo>
                    <a:pt x="14437" y="1555"/>
                    <a:pt x="14537" y="1529"/>
                    <a:pt x="14637" y="1504"/>
                  </a:cubicBezTo>
                  <a:lnTo>
                    <a:pt x="14662" y="1504"/>
                  </a:lnTo>
                  <a:cubicBezTo>
                    <a:pt x="14713" y="1504"/>
                    <a:pt x="14738" y="1529"/>
                    <a:pt x="14763" y="1580"/>
                  </a:cubicBezTo>
                  <a:cubicBezTo>
                    <a:pt x="14763" y="1630"/>
                    <a:pt x="14738" y="1680"/>
                    <a:pt x="14687" y="1680"/>
                  </a:cubicBezTo>
                  <a:cubicBezTo>
                    <a:pt x="14612" y="1705"/>
                    <a:pt x="14537" y="1705"/>
                    <a:pt x="14437" y="1730"/>
                  </a:cubicBezTo>
                  <a:cubicBezTo>
                    <a:pt x="14387" y="1730"/>
                    <a:pt x="14312" y="1755"/>
                    <a:pt x="14236" y="1755"/>
                  </a:cubicBezTo>
                  <a:lnTo>
                    <a:pt x="13986" y="1755"/>
                  </a:lnTo>
                  <a:cubicBezTo>
                    <a:pt x="13936" y="1730"/>
                    <a:pt x="13885" y="1730"/>
                    <a:pt x="13835" y="1730"/>
                  </a:cubicBezTo>
                  <a:cubicBezTo>
                    <a:pt x="13835" y="1705"/>
                    <a:pt x="13835" y="1705"/>
                    <a:pt x="13810" y="1705"/>
                  </a:cubicBezTo>
                  <a:cubicBezTo>
                    <a:pt x="13760" y="1755"/>
                    <a:pt x="13735" y="1805"/>
                    <a:pt x="13685" y="1855"/>
                  </a:cubicBezTo>
                  <a:cubicBezTo>
                    <a:pt x="13184" y="2357"/>
                    <a:pt x="12657" y="2833"/>
                    <a:pt x="12131" y="3284"/>
                  </a:cubicBezTo>
                  <a:cubicBezTo>
                    <a:pt x="12181" y="3309"/>
                    <a:pt x="12231" y="3309"/>
                    <a:pt x="12281" y="3334"/>
                  </a:cubicBezTo>
                  <a:cubicBezTo>
                    <a:pt x="12382" y="3359"/>
                    <a:pt x="12457" y="3359"/>
                    <a:pt x="12532" y="3384"/>
                  </a:cubicBezTo>
                  <a:cubicBezTo>
                    <a:pt x="12657" y="3409"/>
                    <a:pt x="12808" y="3409"/>
                    <a:pt x="12933" y="3409"/>
                  </a:cubicBezTo>
                  <a:cubicBezTo>
                    <a:pt x="13058" y="3409"/>
                    <a:pt x="13159" y="3409"/>
                    <a:pt x="13284" y="3384"/>
                  </a:cubicBezTo>
                  <a:lnTo>
                    <a:pt x="13309" y="3384"/>
                  </a:lnTo>
                  <a:cubicBezTo>
                    <a:pt x="13434" y="3384"/>
                    <a:pt x="13560" y="3359"/>
                    <a:pt x="13710" y="3309"/>
                  </a:cubicBezTo>
                  <a:cubicBezTo>
                    <a:pt x="13735" y="3309"/>
                    <a:pt x="13785" y="3334"/>
                    <a:pt x="13810" y="3384"/>
                  </a:cubicBezTo>
                  <a:cubicBezTo>
                    <a:pt x="13810" y="3434"/>
                    <a:pt x="13785" y="3459"/>
                    <a:pt x="13735" y="3484"/>
                  </a:cubicBezTo>
                  <a:cubicBezTo>
                    <a:pt x="13459" y="3560"/>
                    <a:pt x="13159" y="3585"/>
                    <a:pt x="12858" y="3585"/>
                  </a:cubicBezTo>
                  <a:cubicBezTo>
                    <a:pt x="12708" y="3585"/>
                    <a:pt x="12557" y="3560"/>
                    <a:pt x="12432" y="3535"/>
                  </a:cubicBezTo>
                  <a:cubicBezTo>
                    <a:pt x="12281" y="3509"/>
                    <a:pt x="12156" y="3484"/>
                    <a:pt x="12006" y="3434"/>
                  </a:cubicBezTo>
                  <a:cubicBezTo>
                    <a:pt x="12006" y="3434"/>
                    <a:pt x="11981" y="3409"/>
                    <a:pt x="11981" y="3409"/>
                  </a:cubicBezTo>
                  <a:cubicBezTo>
                    <a:pt x="11855" y="3509"/>
                    <a:pt x="11730" y="3610"/>
                    <a:pt x="11605" y="3710"/>
                  </a:cubicBezTo>
                  <a:cubicBezTo>
                    <a:pt x="11429" y="3860"/>
                    <a:pt x="11254" y="4011"/>
                    <a:pt x="11078" y="4136"/>
                  </a:cubicBezTo>
                  <a:cubicBezTo>
                    <a:pt x="11053" y="4161"/>
                    <a:pt x="11053" y="4186"/>
                    <a:pt x="11028" y="4186"/>
                  </a:cubicBezTo>
                  <a:cubicBezTo>
                    <a:pt x="10577" y="4537"/>
                    <a:pt x="10126" y="4863"/>
                    <a:pt x="9675" y="5189"/>
                  </a:cubicBezTo>
                  <a:cubicBezTo>
                    <a:pt x="9750" y="5239"/>
                    <a:pt x="9825" y="5289"/>
                    <a:pt x="9901" y="5339"/>
                  </a:cubicBezTo>
                  <a:cubicBezTo>
                    <a:pt x="9976" y="5389"/>
                    <a:pt x="10026" y="5414"/>
                    <a:pt x="10101" y="5439"/>
                  </a:cubicBezTo>
                  <a:cubicBezTo>
                    <a:pt x="10276" y="5514"/>
                    <a:pt x="10427" y="5590"/>
                    <a:pt x="10602" y="5640"/>
                  </a:cubicBezTo>
                  <a:cubicBezTo>
                    <a:pt x="10753" y="5665"/>
                    <a:pt x="10903" y="5690"/>
                    <a:pt x="11053" y="5715"/>
                  </a:cubicBezTo>
                  <a:cubicBezTo>
                    <a:pt x="11053" y="5715"/>
                    <a:pt x="11078" y="5740"/>
                    <a:pt x="11078" y="5740"/>
                  </a:cubicBezTo>
                  <a:cubicBezTo>
                    <a:pt x="11404" y="5765"/>
                    <a:pt x="11730" y="5790"/>
                    <a:pt x="12056" y="5790"/>
                  </a:cubicBezTo>
                  <a:cubicBezTo>
                    <a:pt x="12106" y="5790"/>
                    <a:pt x="12131" y="5840"/>
                    <a:pt x="12131" y="5890"/>
                  </a:cubicBezTo>
                  <a:cubicBezTo>
                    <a:pt x="12131" y="5941"/>
                    <a:pt x="12106" y="5966"/>
                    <a:pt x="12056" y="5966"/>
                  </a:cubicBezTo>
                  <a:cubicBezTo>
                    <a:pt x="11830" y="5966"/>
                    <a:pt x="11605" y="5966"/>
                    <a:pt x="11379" y="5941"/>
                  </a:cubicBezTo>
                  <a:cubicBezTo>
                    <a:pt x="11154" y="5915"/>
                    <a:pt x="10928" y="5890"/>
                    <a:pt x="10703" y="5840"/>
                  </a:cubicBezTo>
                  <a:cubicBezTo>
                    <a:pt x="10602" y="5815"/>
                    <a:pt x="10477" y="5765"/>
                    <a:pt x="10352" y="5740"/>
                  </a:cubicBezTo>
                  <a:cubicBezTo>
                    <a:pt x="10251" y="5690"/>
                    <a:pt x="10151" y="5665"/>
                    <a:pt x="10051" y="5615"/>
                  </a:cubicBezTo>
                  <a:cubicBezTo>
                    <a:pt x="9875" y="5540"/>
                    <a:pt x="9700" y="5439"/>
                    <a:pt x="9550" y="5314"/>
                  </a:cubicBezTo>
                  <a:cubicBezTo>
                    <a:pt x="9550" y="5314"/>
                    <a:pt x="9525" y="5289"/>
                    <a:pt x="9525" y="5289"/>
                  </a:cubicBezTo>
                  <a:cubicBezTo>
                    <a:pt x="8748" y="5865"/>
                    <a:pt x="7946" y="6392"/>
                    <a:pt x="7169" y="6968"/>
                  </a:cubicBezTo>
                  <a:cubicBezTo>
                    <a:pt x="7194" y="6993"/>
                    <a:pt x="7219" y="7018"/>
                    <a:pt x="7244" y="7043"/>
                  </a:cubicBezTo>
                  <a:cubicBezTo>
                    <a:pt x="7369" y="7144"/>
                    <a:pt x="7520" y="7244"/>
                    <a:pt x="7670" y="7319"/>
                  </a:cubicBezTo>
                  <a:cubicBezTo>
                    <a:pt x="7795" y="7394"/>
                    <a:pt x="7921" y="7469"/>
                    <a:pt x="8046" y="7520"/>
                  </a:cubicBezTo>
                  <a:cubicBezTo>
                    <a:pt x="8497" y="7720"/>
                    <a:pt x="8998" y="7870"/>
                    <a:pt x="9474" y="7946"/>
                  </a:cubicBezTo>
                  <a:lnTo>
                    <a:pt x="9449" y="7946"/>
                  </a:lnTo>
                  <a:cubicBezTo>
                    <a:pt x="9670" y="7982"/>
                    <a:pt x="9890" y="8006"/>
                    <a:pt x="10110" y="8006"/>
                  </a:cubicBezTo>
                  <a:cubicBezTo>
                    <a:pt x="10190" y="8006"/>
                    <a:pt x="10271" y="8002"/>
                    <a:pt x="10352" y="7996"/>
                  </a:cubicBezTo>
                  <a:cubicBezTo>
                    <a:pt x="10402" y="7996"/>
                    <a:pt x="10427" y="8046"/>
                    <a:pt x="10427" y="8096"/>
                  </a:cubicBezTo>
                  <a:cubicBezTo>
                    <a:pt x="10427" y="8146"/>
                    <a:pt x="10402" y="8171"/>
                    <a:pt x="10352" y="8171"/>
                  </a:cubicBezTo>
                  <a:cubicBezTo>
                    <a:pt x="10271" y="8178"/>
                    <a:pt x="10190" y="8181"/>
                    <a:pt x="10110" y="8181"/>
                  </a:cubicBezTo>
                  <a:cubicBezTo>
                    <a:pt x="9890" y="8181"/>
                    <a:pt x="9670" y="8158"/>
                    <a:pt x="9449" y="8121"/>
                  </a:cubicBezTo>
                  <a:cubicBezTo>
                    <a:pt x="9149" y="8071"/>
                    <a:pt x="8848" y="7996"/>
                    <a:pt x="8547" y="7895"/>
                  </a:cubicBezTo>
                  <a:cubicBezTo>
                    <a:pt x="8246" y="7795"/>
                    <a:pt x="7971" y="7695"/>
                    <a:pt x="7695" y="7545"/>
                  </a:cubicBezTo>
                  <a:cubicBezTo>
                    <a:pt x="7570" y="7469"/>
                    <a:pt x="7444" y="7394"/>
                    <a:pt x="7319" y="7294"/>
                  </a:cubicBezTo>
                  <a:cubicBezTo>
                    <a:pt x="7219" y="7219"/>
                    <a:pt x="7119" y="7144"/>
                    <a:pt x="7018" y="7068"/>
                  </a:cubicBezTo>
                  <a:cubicBezTo>
                    <a:pt x="6266" y="7595"/>
                    <a:pt x="5515" y="8146"/>
                    <a:pt x="4813" y="8748"/>
                  </a:cubicBezTo>
                  <a:cubicBezTo>
                    <a:pt x="4863" y="8798"/>
                    <a:pt x="4938" y="8873"/>
                    <a:pt x="5013" y="8923"/>
                  </a:cubicBezTo>
                  <a:cubicBezTo>
                    <a:pt x="5164" y="9048"/>
                    <a:pt x="5314" y="9174"/>
                    <a:pt x="5489" y="9249"/>
                  </a:cubicBezTo>
                  <a:cubicBezTo>
                    <a:pt x="5640" y="9374"/>
                    <a:pt x="5815" y="9449"/>
                    <a:pt x="6016" y="9525"/>
                  </a:cubicBezTo>
                  <a:cubicBezTo>
                    <a:pt x="6617" y="9800"/>
                    <a:pt x="7244" y="9976"/>
                    <a:pt x="7870" y="10076"/>
                  </a:cubicBezTo>
                  <a:cubicBezTo>
                    <a:pt x="8121" y="10101"/>
                    <a:pt x="8372" y="10151"/>
                    <a:pt x="8647" y="10151"/>
                  </a:cubicBezTo>
                  <a:cubicBezTo>
                    <a:pt x="8697" y="10151"/>
                    <a:pt x="8723" y="10201"/>
                    <a:pt x="8723" y="10251"/>
                  </a:cubicBezTo>
                  <a:cubicBezTo>
                    <a:pt x="8723" y="10301"/>
                    <a:pt x="8672" y="10327"/>
                    <a:pt x="8647" y="10327"/>
                  </a:cubicBezTo>
                  <a:cubicBezTo>
                    <a:pt x="8296" y="10301"/>
                    <a:pt x="7946" y="10251"/>
                    <a:pt x="7595" y="10201"/>
                  </a:cubicBezTo>
                  <a:cubicBezTo>
                    <a:pt x="7219" y="10126"/>
                    <a:pt x="6868" y="10026"/>
                    <a:pt x="6517" y="9926"/>
                  </a:cubicBezTo>
                  <a:cubicBezTo>
                    <a:pt x="5840" y="9675"/>
                    <a:pt x="5189" y="9349"/>
                    <a:pt x="4662" y="8848"/>
                  </a:cubicBezTo>
                  <a:lnTo>
                    <a:pt x="4562" y="8948"/>
                  </a:lnTo>
                  <a:cubicBezTo>
                    <a:pt x="3961" y="9449"/>
                    <a:pt x="3384" y="9976"/>
                    <a:pt x="2858" y="10552"/>
                  </a:cubicBezTo>
                  <a:cubicBezTo>
                    <a:pt x="2783" y="10602"/>
                    <a:pt x="2733" y="10652"/>
                    <a:pt x="2682" y="10728"/>
                  </a:cubicBezTo>
                  <a:lnTo>
                    <a:pt x="2707" y="10728"/>
                  </a:lnTo>
                  <a:cubicBezTo>
                    <a:pt x="2783" y="10828"/>
                    <a:pt x="2883" y="10928"/>
                    <a:pt x="3008" y="11028"/>
                  </a:cubicBezTo>
                  <a:cubicBezTo>
                    <a:pt x="3008" y="11028"/>
                    <a:pt x="3008" y="11003"/>
                    <a:pt x="3008" y="11003"/>
                  </a:cubicBezTo>
                  <a:cubicBezTo>
                    <a:pt x="3159" y="11129"/>
                    <a:pt x="3309" y="11254"/>
                    <a:pt x="3484" y="11354"/>
                  </a:cubicBezTo>
                  <a:cubicBezTo>
                    <a:pt x="3660" y="11454"/>
                    <a:pt x="3835" y="11530"/>
                    <a:pt x="4011" y="11630"/>
                  </a:cubicBezTo>
                  <a:lnTo>
                    <a:pt x="3986" y="11630"/>
                  </a:lnTo>
                  <a:cubicBezTo>
                    <a:pt x="4562" y="11880"/>
                    <a:pt x="5189" y="12056"/>
                    <a:pt x="5790" y="12156"/>
                  </a:cubicBezTo>
                  <a:lnTo>
                    <a:pt x="5765" y="12156"/>
                  </a:lnTo>
                  <a:cubicBezTo>
                    <a:pt x="5991" y="12181"/>
                    <a:pt x="6216" y="12206"/>
                    <a:pt x="6417" y="12206"/>
                  </a:cubicBezTo>
                  <a:cubicBezTo>
                    <a:pt x="6467" y="12206"/>
                    <a:pt x="6517" y="12256"/>
                    <a:pt x="6517" y="12306"/>
                  </a:cubicBezTo>
                  <a:cubicBezTo>
                    <a:pt x="6517" y="12357"/>
                    <a:pt x="6467" y="12382"/>
                    <a:pt x="6417" y="12382"/>
                  </a:cubicBezTo>
                  <a:cubicBezTo>
                    <a:pt x="6091" y="12382"/>
                    <a:pt x="5740" y="12332"/>
                    <a:pt x="5414" y="12256"/>
                  </a:cubicBezTo>
                  <a:cubicBezTo>
                    <a:pt x="5038" y="12181"/>
                    <a:pt x="4687" y="12081"/>
                    <a:pt x="4337" y="11931"/>
                  </a:cubicBezTo>
                  <a:cubicBezTo>
                    <a:pt x="3685" y="11705"/>
                    <a:pt x="3058" y="11354"/>
                    <a:pt x="2582" y="10853"/>
                  </a:cubicBezTo>
                  <a:lnTo>
                    <a:pt x="2557" y="10853"/>
                  </a:lnTo>
                  <a:cubicBezTo>
                    <a:pt x="2131" y="11329"/>
                    <a:pt x="1730" y="11830"/>
                    <a:pt x="1354" y="12357"/>
                  </a:cubicBezTo>
                  <a:cubicBezTo>
                    <a:pt x="1329" y="12407"/>
                    <a:pt x="1279" y="12482"/>
                    <a:pt x="1254" y="12532"/>
                  </a:cubicBezTo>
                  <a:cubicBezTo>
                    <a:pt x="1254" y="12532"/>
                    <a:pt x="1279" y="12532"/>
                    <a:pt x="1279" y="12557"/>
                  </a:cubicBezTo>
                  <a:cubicBezTo>
                    <a:pt x="1329" y="12632"/>
                    <a:pt x="1379" y="12682"/>
                    <a:pt x="1454" y="12758"/>
                  </a:cubicBezTo>
                  <a:cubicBezTo>
                    <a:pt x="1504" y="12808"/>
                    <a:pt x="1555" y="12858"/>
                    <a:pt x="1630" y="12908"/>
                  </a:cubicBezTo>
                  <a:cubicBezTo>
                    <a:pt x="1730" y="13008"/>
                    <a:pt x="1855" y="13083"/>
                    <a:pt x="1956" y="13159"/>
                  </a:cubicBezTo>
                  <a:cubicBezTo>
                    <a:pt x="2081" y="13209"/>
                    <a:pt x="2181" y="13259"/>
                    <a:pt x="2306" y="13309"/>
                  </a:cubicBezTo>
                  <a:lnTo>
                    <a:pt x="2281" y="13309"/>
                  </a:lnTo>
                  <a:cubicBezTo>
                    <a:pt x="2557" y="13434"/>
                    <a:pt x="2833" y="13510"/>
                    <a:pt x="3108" y="13610"/>
                  </a:cubicBezTo>
                  <a:cubicBezTo>
                    <a:pt x="3159" y="13610"/>
                    <a:pt x="3184" y="13660"/>
                    <a:pt x="3184" y="13710"/>
                  </a:cubicBezTo>
                  <a:cubicBezTo>
                    <a:pt x="3165" y="13747"/>
                    <a:pt x="3134" y="13770"/>
                    <a:pt x="3098" y="13770"/>
                  </a:cubicBezTo>
                  <a:cubicBezTo>
                    <a:pt x="3085" y="13770"/>
                    <a:pt x="3072" y="13767"/>
                    <a:pt x="3058" y="13760"/>
                  </a:cubicBezTo>
                  <a:cubicBezTo>
                    <a:pt x="2883" y="13710"/>
                    <a:pt x="2707" y="13660"/>
                    <a:pt x="2532" y="13585"/>
                  </a:cubicBezTo>
                  <a:cubicBezTo>
                    <a:pt x="2357" y="13535"/>
                    <a:pt x="2181" y="13459"/>
                    <a:pt x="2006" y="13359"/>
                  </a:cubicBezTo>
                  <a:cubicBezTo>
                    <a:pt x="1931" y="13309"/>
                    <a:pt x="1830" y="13259"/>
                    <a:pt x="1730" y="13209"/>
                  </a:cubicBezTo>
                  <a:cubicBezTo>
                    <a:pt x="1680" y="13159"/>
                    <a:pt x="1605" y="13109"/>
                    <a:pt x="1530" y="13058"/>
                  </a:cubicBezTo>
                  <a:cubicBezTo>
                    <a:pt x="1379" y="12933"/>
                    <a:pt x="1254" y="12808"/>
                    <a:pt x="1154" y="12682"/>
                  </a:cubicBezTo>
                  <a:cubicBezTo>
                    <a:pt x="928" y="13033"/>
                    <a:pt x="702" y="13384"/>
                    <a:pt x="502" y="13760"/>
                  </a:cubicBezTo>
                  <a:cubicBezTo>
                    <a:pt x="327" y="14136"/>
                    <a:pt x="151" y="14487"/>
                    <a:pt x="1" y="14863"/>
                  </a:cubicBezTo>
                  <a:lnTo>
                    <a:pt x="26" y="14913"/>
                  </a:lnTo>
                  <a:lnTo>
                    <a:pt x="51" y="15013"/>
                  </a:lnTo>
                  <a:cubicBezTo>
                    <a:pt x="51" y="15063"/>
                    <a:pt x="76" y="15088"/>
                    <a:pt x="126" y="15114"/>
                  </a:cubicBezTo>
                  <a:cubicBezTo>
                    <a:pt x="151" y="15139"/>
                    <a:pt x="176" y="15139"/>
                    <a:pt x="201" y="15139"/>
                  </a:cubicBezTo>
                  <a:cubicBezTo>
                    <a:pt x="276" y="15139"/>
                    <a:pt x="327" y="15114"/>
                    <a:pt x="352" y="15088"/>
                  </a:cubicBezTo>
                  <a:cubicBezTo>
                    <a:pt x="577" y="15214"/>
                    <a:pt x="853" y="15289"/>
                    <a:pt x="1179" y="15339"/>
                  </a:cubicBezTo>
                  <a:cubicBezTo>
                    <a:pt x="1329" y="15364"/>
                    <a:pt x="1479" y="15389"/>
                    <a:pt x="1655" y="15389"/>
                  </a:cubicBezTo>
                  <a:cubicBezTo>
                    <a:pt x="1830" y="15389"/>
                    <a:pt x="1981" y="15364"/>
                    <a:pt x="2181" y="15339"/>
                  </a:cubicBezTo>
                  <a:cubicBezTo>
                    <a:pt x="2507" y="15314"/>
                    <a:pt x="2858" y="15264"/>
                    <a:pt x="3259" y="15139"/>
                  </a:cubicBezTo>
                  <a:cubicBezTo>
                    <a:pt x="3835" y="14988"/>
                    <a:pt x="4462" y="14763"/>
                    <a:pt x="5239" y="14437"/>
                  </a:cubicBezTo>
                  <a:cubicBezTo>
                    <a:pt x="5515" y="14312"/>
                    <a:pt x="5765" y="14186"/>
                    <a:pt x="6041" y="14061"/>
                  </a:cubicBezTo>
                  <a:cubicBezTo>
                    <a:pt x="6467" y="13860"/>
                    <a:pt x="6868" y="13635"/>
                    <a:pt x="7319" y="13359"/>
                  </a:cubicBezTo>
                  <a:cubicBezTo>
                    <a:pt x="8146" y="12858"/>
                    <a:pt x="8948" y="12256"/>
                    <a:pt x="9725" y="11580"/>
                  </a:cubicBezTo>
                  <a:cubicBezTo>
                    <a:pt x="10477" y="10928"/>
                    <a:pt x="11154" y="10201"/>
                    <a:pt x="11755" y="9449"/>
                  </a:cubicBezTo>
                  <a:cubicBezTo>
                    <a:pt x="12031" y="9098"/>
                    <a:pt x="12281" y="8748"/>
                    <a:pt x="12507" y="8372"/>
                  </a:cubicBezTo>
                  <a:cubicBezTo>
                    <a:pt x="12708" y="8096"/>
                    <a:pt x="12883" y="7770"/>
                    <a:pt x="13109" y="7344"/>
                  </a:cubicBezTo>
                  <a:cubicBezTo>
                    <a:pt x="13484" y="6617"/>
                    <a:pt x="13835" y="5840"/>
                    <a:pt x="14161" y="4938"/>
                  </a:cubicBezTo>
                  <a:cubicBezTo>
                    <a:pt x="14462" y="4111"/>
                    <a:pt x="14713" y="3259"/>
                    <a:pt x="14913" y="2432"/>
                  </a:cubicBezTo>
                  <a:cubicBezTo>
                    <a:pt x="15114" y="1555"/>
                    <a:pt x="15239" y="828"/>
                    <a:pt x="15264" y="126"/>
                  </a:cubicBezTo>
                  <a:cubicBezTo>
                    <a:pt x="15264" y="76"/>
                    <a:pt x="15239" y="51"/>
                    <a:pt x="15214" y="1"/>
                  </a:cubicBezTo>
                  <a:close/>
                </a:path>
              </a:pathLst>
            </a:custGeom>
            <a:solidFill>
              <a:srgbClr val="7382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08" name="Google Shape;9408;p55"/>
            <p:cNvSpPr/>
            <p:nvPr/>
          </p:nvSpPr>
          <p:spPr>
            <a:xfrm>
              <a:off x="2691250" y="1934225"/>
              <a:ext cx="650" cy="675"/>
            </a:xfrm>
            <a:custGeom>
              <a:avLst/>
              <a:gdLst/>
              <a:ahLst/>
              <a:cxnLst/>
              <a:rect l="l" t="t" r="r" b="b"/>
              <a:pathLst>
                <a:path w="26" h="27" extrusionOk="0">
                  <a:moveTo>
                    <a:pt x="25" y="26"/>
                  </a:moveTo>
                  <a:cubicBezTo>
                    <a:pt x="0" y="26"/>
                    <a:pt x="0" y="26"/>
                    <a:pt x="0" y="1"/>
                  </a:cubicBezTo>
                  <a:lnTo>
                    <a:pt x="0" y="1"/>
                  </a:lnTo>
                  <a:cubicBezTo>
                    <a:pt x="0" y="26"/>
                    <a:pt x="0" y="26"/>
                    <a:pt x="25" y="26"/>
                  </a:cubicBezTo>
                  <a:close/>
                </a:path>
              </a:pathLst>
            </a:custGeom>
            <a:solidFill>
              <a:srgbClr val="7382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09" name="Google Shape;9409;p55"/>
            <p:cNvSpPr/>
            <p:nvPr/>
          </p:nvSpPr>
          <p:spPr>
            <a:xfrm>
              <a:off x="2691875" y="1934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382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10" name="Google Shape;9410;p55"/>
            <p:cNvSpPr/>
            <p:nvPr/>
          </p:nvSpPr>
          <p:spPr>
            <a:xfrm>
              <a:off x="2747000" y="1875975"/>
              <a:ext cx="675" cy="25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6" y="0"/>
                    <a:pt x="26" y="0"/>
                  </a:cubicBezTo>
                  <a:close/>
                </a:path>
              </a:pathLst>
            </a:custGeom>
            <a:solidFill>
              <a:srgbClr val="7382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11" name="Google Shape;9411;p55"/>
            <p:cNvSpPr/>
            <p:nvPr/>
          </p:nvSpPr>
          <p:spPr>
            <a:xfrm>
              <a:off x="2317175" y="1858425"/>
              <a:ext cx="150400" cy="301400"/>
            </a:xfrm>
            <a:custGeom>
              <a:avLst/>
              <a:gdLst/>
              <a:ahLst/>
              <a:cxnLst/>
              <a:rect l="l" t="t" r="r" b="b"/>
              <a:pathLst>
                <a:path w="6016" h="12056" extrusionOk="0">
                  <a:moveTo>
                    <a:pt x="4011" y="0"/>
                  </a:moveTo>
                  <a:cubicBezTo>
                    <a:pt x="3886" y="0"/>
                    <a:pt x="3735" y="25"/>
                    <a:pt x="3585" y="51"/>
                  </a:cubicBezTo>
                  <a:cubicBezTo>
                    <a:pt x="3359" y="76"/>
                    <a:pt x="3159" y="126"/>
                    <a:pt x="2908" y="226"/>
                  </a:cubicBezTo>
                  <a:cubicBezTo>
                    <a:pt x="2632" y="326"/>
                    <a:pt x="2382" y="452"/>
                    <a:pt x="2106" y="577"/>
                  </a:cubicBezTo>
                  <a:cubicBezTo>
                    <a:pt x="1856" y="727"/>
                    <a:pt x="1630" y="903"/>
                    <a:pt x="1379" y="1103"/>
                  </a:cubicBezTo>
                  <a:cubicBezTo>
                    <a:pt x="1204" y="1279"/>
                    <a:pt x="1003" y="1504"/>
                    <a:pt x="828" y="1755"/>
                  </a:cubicBezTo>
                  <a:cubicBezTo>
                    <a:pt x="527" y="2181"/>
                    <a:pt x="302" y="2732"/>
                    <a:pt x="151" y="3334"/>
                  </a:cubicBezTo>
                  <a:cubicBezTo>
                    <a:pt x="26" y="3885"/>
                    <a:pt x="1" y="4512"/>
                    <a:pt x="26" y="5163"/>
                  </a:cubicBezTo>
                  <a:cubicBezTo>
                    <a:pt x="51" y="5790"/>
                    <a:pt x="176" y="6442"/>
                    <a:pt x="352" y="7093"/>
                  </a:cubicBezTo>
                  <a:cubicBezTo>
                    <a:pt x="477" y="7569"/>
                    <a:pt x="653" y="8071"/>
                    <a:pt x="878" y="8597"/>
                  </a:cubicBezTo>
                  <a:cubicBezTo>
                    <a:pt x="1104" y="9073"/>
                    <a:pt x="1329" y="9524"/>
                    <a:pt x="1605" y="9950"/>
                  </a:cubicBezTo>
                  <a:cubicBezTo>
                    <a:pt x="1881" y="10376"/>
                    <a:pt x="2181" y="10752"/>
                    <a:pt x="2507" y="11103"/>
                  </a:cubicBezTo>
                  <a:cubicBezTo>
                    <a:pt x="2658" y="11254"/>
                    <a:pt x="2833" y="11404"/>
                    <a:pt x="2983" y="11554"/>
                  </a:cubicBezTo>
                  <a:cubicBezTo>
                    <a:pt x="3034" y="11630"/>
                    <a:pt x="3109" y="11705"/>
                    <a:pt x="3184" y="11780"/>
                  </a:cubicBezTo>
                  <a:cubicBezTo>
                    <a:pt x="3234" y="11830"/>
                    <a:pt x="3309" y="11880"/>
                    <a:pt x="3384" y="11955"/>
                  </a:cubicBezTo>
                  <a:cubicBezTo>
                    <a:pt x="3435" y="11980"/>
                    <a:pt x="3485" y="12005"/>
                    <a:pt x="3585" y="12031"/>
                  </a:cubicBezTo>
                  <a:cubicBezTo>
                    <a:pt x="3610" y="12056"/>
                    <a:pt x="3660" y="12056"/>
                    <a:pt x="3685" y="12056"/>
                  </a:cubicBezTo>
                  <a:cubicBezTo>
                    <a:pt x="3710" y="12056"/>
                    <a:pt x="3760" y="12056"/>
                    <a:pt x="3810" y="12031"/>
                  </a:cubicBezTo>
                  <a:cubicBezTo>
                    <a:pt x="3861" y="12031"/>
                    <a:pt x="3911" y="12005"/>
                    <a:pt x="3961" y="11955"/>
                  </a:cubicBezTo>
                  <a:cubicBezTo>
                    <a:pt x="4036" y="11930"/>
                    <a:pt x="4086" y="11880"/>
                    <a:pt x="4111" y="11830"/>
                  </a:cubicBezTo>
                  <a:cubicBezTo>
                    <a:pt x="4211" y="11705"/>
                    <a:pt x="4287" y="11579"/>
                    <a:pt x="4337" y="11429"/>
                  </a:cubicBezTo>
                  <a:cubicBezTo>
                    <a:pt x="4462" y="11203"/>
                    <a:pt x="4537" y="10978"/>
                    <a:pt x="4587" y="10828"/>
                  </a:cubicBezTo>
                  <a:cubicBezTo>
                    <a:pt x="4638" y="10677"/>
                    <a:pt x="4688" y="10502"/>
                    <a:pt x="4738" y="10351"/>
                  </a:cubicBezTo>
                  <a:cubicBezTo>
                    <a:pt x="5013" y="9574"/>
                    <a:pt x="5239" y="8722"/>
                    <a:pt x="5440" y="7770"/>
                  </a:cubicBezTo>
                  <a:cubicBezTo>
                    <a:pt x="5715" y="6617"/>
                    <a:pt x="5866" y="5589"/>
                    <a:pt x="5966" y="4612"/>
                  </a:cubicBezTo>
                  <a:cubicBezTo>
                    <a:pt x="6016" y="4061"/>
                    <a:pt x="6016" y="3584"/>
                    <a:pt x="6016" y="3108"/>
                  </a:cubicBezTo>
                  <a:cubicBezTo>
                    <a:pt x="5991" y="2632"/>
                    <a:pt x="5941" y="2181"/>
                    <a:pt x="5866" y="1780"/>
                  </a:cubicBezTo>
                  <a:cubicBezTo>
                    <a:pt x="5765" y="1379"/>
                    <a:pt x="5615" y="1053"/>
                    <a:pt x="5440" y="777"/>
                  </a:cubicBezTo>
                  <a:cubicBezTo>
                    <a:pt x="5339" y="627"/>
                    <a:pt x="5239" y="502"/>
                    <a:pt x="5114" y="401"/>
                  </a:cubicBezTo>
                  <a:cubicBezTo>
                    <a:pt x="4988" y="276"/>
                    <a:pt x="4838" y="201"/>
                    <a:pt x="4688" y="126"/>
                  </a:cubicBezTo>
                  <a:cubicBezTo>
                    <a:pt x="4487" y="51"/>
                    <a:pt x="4262" y="0"/>
                    <a:pt x="4011" y="0"/>
                  </a:cubicBezTo>
                  <a:close/>
                </a:path>
              </a:pathLst>
            </a:custGeom>
            <a:solidFill>
              <a:srgbClr val="A37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12" name="Google Shape;9412;p55"/>
            <p:cNvSpPr/>
            <p:nvPr/>
          </p:nvSpPr>
          <p:spPr>
            <a:xfrm>
              <a:off x="2317175" y="1858425"/>
              <a:ext cx="150400" cy="300775"/>
            </a:xfrm>
            <a:custGeom>
              <a:avLst/>
              <a:gdLst/>
              <a:ahLst/>
              <a:cxnLst/>
              <a:rect l="l" t="t" r="r" b="b"/>
              <a:pathLst>
                <a:path w="6016" h="12031" extrusionOk="0">
                  <a:moveTo>
                    <a:pt x="4237" y="502"/>
                  </a:moveTo>
                  <a:cubicBezTo>
                    <a:pt x="4262" y="502"/>
                    <a:pt x="4312" y="527"/>
                    <a:pt x="4337" y="527"/>
                  </a:cubicBezTo>
                  <a:cubicBezTo>
                    <a:pt x="4412" y="527"/>
                    <a:pt x="4487" y="527"/>
                    <a:pt x="4537" y="552"/>
                  </a:cubicBezTo>
                  <a:cubicBezTo>
                    <a:pt x="4612" y="552"/>
                    <a:pt x="4663" y="577"/>
                    <a:pt x="4713" y="602"/>
                  </a:cubicBezTo>
                  <a:cubicBezTo>
                    <a:pt x="4788" y="627"/>
                    <a:pt x="4838" y="652"/>
                    <a:pt x="4888" y="677"/>
                  </a:cubicBezTo>
                  <a:cubicBezTo>
                    <a:pt x="4938" y="727"/>
                    <a:pt x="4988" y="752"/>
                    <a:pt x="5013" y="802"/>
                  </a:cubicBezTo>
                  <a:cubicBezTo>
                    <a:pt x="5089" y="903"/>
                    <a:pt x="5139" y="1003"/>
                    <a:pt x="5139" y="1128"/>
                  </a:cubicBezTo>
                  <a:cubicBezTo>
                    <a:pt x="5164" y="1203"/>
                    <a:pt x="5139" y="1279"/>
                    <a:pt x="5114" y="1354"/>
                  </a:cubicBezTo>
                  <a:cubicBezTo>
                    <a:pt x="5114" y="1379"/>
                    <a:pt x="5089" y="1404"/>
                    <a:pt x="5089" y="1404"/>
                  </a:cubicBezTo>
                  <a:cubicBezTo>
                    <a:pt x="5089" y="1429"/>
                    <a:pt x="5089" y="1429"/>
                    <a:pt x="5064" y="1454"/>
                  </a:cubicBezTo>
                  <a:cubicBezTo>
                    <a:pt x="5064" y="1454"/>
                    <a:pt x="5064" y="1454"/>
                    <a:pt x="5064" y="1479"/>
                  </a:cubicBezTo>
                  <a:cubicBezTo>
                    <a:pt x="5039" y="1479"/>
                    <a:pt x="5039" y="1504"/>
                    <a:pt x="5039" y="1529"/>
                  </a:cubicBezTo>
                  <a:cubicBezTo>
                    <a:pt x="4963" y="1604"/>
                    <a:pt x="4888" y="1680"/>
                    <a:pt x="4813" y="1730"/>
                  </a:cubicBezTo>
                  <a:cubicBezTo>
                    <a:pt x="4788" y="1755"/>
                    <a:pt x="4763" y="1805"/>
                    <a:pt x="4713" y="1830"/>
                  </a:cubicBezTo>
                  <a:cubicBezTo>
                    <a:pt x="4562" y="1955"/>
                    <a:pt x="4387" y="2081"/>
                    <a:pt x="4211" y="2181"/>
                  </a:cubicBezTo>
                  <a:cubicBezTo>
                    <a:pt x="3836" y="2406"/>
                    <a:pt x="3409" y="2607"/>
                    <a:pt x="2983" y="2732"/>
                  </a:cubicBezTo>
                  <a:cubicBezTo>
                    <a:pt x="2783" y="2782"/>
                    <a:pt x="2557" y="2832"/>
                    <a:pt x="2357" y="2858"/>
                  </a:cubicBezTo>
                  <a:cubicBezTo>
                    <a:pt x="2257" y="2858"/>
                    <a:pt x="2181" y="2883"/>
                    <a:pt x="2106" y="2883"/>
                  </a:cubicBezTo>
                  <a:cubicBezTo>
                    <a:pt x="2006" y="2883"/>
                    <a:pt x="1906" y="2858"/>
                    <a:pt x="1830" y="2858"/>
                  </a:cubicBezTo>
                  <a:cubicBezTo>
                    <a:pt x="1730" y="2832"/>
                    <a:pt x="1605" y="2807"/>
                    <a:pt x="1505" y="2757"/>
                  </a:cubicBezTo>
                  <a:cubicBezTo>
                    <a:pt x="1429" y="2707"/>
                    <a:pt x="1354" y="2682"/>
                    <a:pt x="1279" y="2607"/>
                  </a:cubicBezTo>
                  <a:cubicBezTo>
                    <a:pt x="1204" y="2582"/>
                    <a:pt x="1154" y="2532"/>
                    <a:pt x="1129" y="2457"/>
                  </a:cubicBezTo>
                  <a:cubicBezTo>
                    <a:pt x="1104" y="2431"/>
                    <a:pt x="1104" y="2406"/>
                    <a:pt x="1079" y="2356"/>
                  </a:cubicBezTo>
                  <a:cubicBezTo>
                    <a:pt x="1079" y="2331"/>
                    <a:pt x="1054" y="2306"/>
                    <a:pt x="1054" y="2281"/>
                  </a:cubicBezTo>
                  <a:cubicBezTo>
                    <a:pt x="1054" y="2256"/>
                    <a:pt x="1054" y="2231"/>
                    <a:pt x="1054" y="2181"/>
                  </a:cubicBezTo>
                  <a:cubicBezTo>
                    <a:pt x="1054" y="2156"/>
                    <a:pt x="1079" y="2131"/>
                    <a:pt x="1079" y="2106"/>
                  </a:cubicBezTo>
                  <a:cubicBezTo>
                    <a:pt x="1079" y="2056"/>
                    <a:pt x="1104" y="2005"/>
                    <a:pt x="1129" y="1955"/>
                  </a:cubicBezTo>
                  <a:cubicBezTo>
                    <a:pt x="1204" y="1830"/>
                    <a:pt x="1279" y="1730"/>
                    <a:pt x="1379" y="1629"/>
                  </a:cubicBezTo>
                  <a:cubicBezTo>
                    <a:pt x="1505" y="1504"/>
                    <a:pt x="1655" y="1404"/>
                    <a:pt x="1780" y="1304"/>
                  </a:cubicBezTo>
                  <a:cubicBezTo>
                    <a:pt x="1906" y="1203"/>
                    <a:pt x="2031" y="1128"/>
                    <a:pt x="2181" y="1053"/>
                  </a:cubicBezTo>
                  <a:cubicBezTo>
                    <a:pt x="2407" y="953"/>
                    <a:pt x="2632" y="853"/>
                    <a:pt x="2883" y="777"/>
                  </a:cubicBezTo>
                  <a:cubicBezTo>
                    <a:pt x="3059" y="727"/>
                    <a:pt x="3209" y="677"/>
                    <a:pt x="3384" y="627"/>
                  </a:cubicBezTo>
                  <a:cubicBezTo>
                    <a:pt x="3535" y="602"/>
                    <a:pt x="3710" y="552"/>
                    <a:pt x="3861" y="552"/>
                  </a:cubicBezTo>
                  <a:cubicBezTo>
                    <a:pt x="3986" y="527"/>
                    <a:pt x="4111" y="502"/>
                    <a:pt x="4237" y="502"/>
                  </a:cubicBezTo>
                  <a:close/>
                  <a:moveTo>
                    <a:pt x="4011" y="0"/>
                  </a:moveTo>
                  <a:cubicBezTo>
                    <a:pt x="3861" y="0"/>
                    <a:pt x="3735" y="25"/>
                    <a:pt x="3585" y="51"/>
                  </a:cubicBezTo>
                  <a:cubicBezTo>
                    <a:pt x="3359" y="76"/>
                    <a:pt x="3159" y="151"/>
                    <a:pt x="2908" y="226"/>
                  </a:cubicBezTo>
                  <a:cubicBezTo>
                    <a:pt x="2632" y="326"/>
                    <a:pt x="2357" y="452"/>
                    <a:pt x="2106" y="577"/>
                  </a:cubicBezTo>
                  <a:cubicBezTo>
                    <a:pt x="1881" y="727"/>
                    <a:pt x="1630" y="903"/>
                    <a:pt x="1404" y="1103"/>
                  </a:cubicBezTo>
                  <a:cubicBezTo>
                    <a:pt x="1204" y="1279"/>
                    <a:pt x="1003" y="1504"/>
                    <a:pt x="828" y="1755"/>
                  </a:cubicBezTo>
                  <a:cubicBezTo>
                    <a:pt x="527" y="2206"/>
                    <a:pt x="302" y="2732"/>
                    <a:pt x="176" y="3334"/>
                  </a:cubicBezTo>
                  <a:cubicBezTo>
                    <a:pt x="51" y="3885"/>
                    <a:pt x="1" y="4512"/>
                    <a:pt x="26" y="5163"/>
                  </a:cubicBezTo>
                  <a:cubicBezTo>
                    <a:pt x="76" y="5790"/>
                    <a:pt x="176" y="6442"/>
                    <a:pt x="352" y="7093"/>
                  </a:cubicBezTo>
                  <a:cubicBezTo>
                    <a:pt x="477" y="7594"/>
                    <a:pt x="653" y="8071"/>
                    <a:pt x="878" y="8597"/>
                  </a:cubicBezTo>
                  <a:cubicBezTo>
                    <a:pt x="1104" y="9048"/>
                    <a:pt x="1329" y="9524"/>
                    <a:pt x="1630" y="9950"/>
                  </a:cubicBezTo>
                  <a:cubicBezTo>
                    <a:pt x="1881" y="10376"/>
                    <a:pt x="2181" y="10752"/>
                    <a:pt x="2507" y="11103"/>
                  </a:cubicBezTo>
                  <a:cubicBezTo>
                    <a:pt x="2658" y="11254"/>
                    <a:pt x="2833" y="11404"/>
                    <a:pt x="2983" y="11554"/>
                  </a:cubicBezTo>
                  <a:cubicBezTo>
                    <a:pt x="3059" y="11630"/>
                    <a:pt x="3109" y="11705"/>
                    <a:pt x="3184" y="11780"/>
                  </a:cubicBezTo>
                  <a:cubicBezTo>
                    <a:pt x="3234" y="11830"/>
                    <a:pt x="3309" y="11880"/>
                    <a:pt x="3384" y="11930"/>
                  </a:cubicBezTo>
                  <a:cubicBezTo>
                    <a:pt x="3435" y="11980"/>
                    <a:pt x="3485" y="12005"/>
                    <a:pt x="3585" y="12031"/>
                  </a:cubicBezTo>
                  <a:lnTo>
                    <a:pt x="3810" y="12031"/>
                  </a:lnTo>
                  <a:cubicBezTo>
                    <a:pt x="3861" y="12031"/>
                    <a:pt x="3911" y="12005"/>
                    <a:pt x="3961" y="11955"/>
                  </a:cubicBezTo>
                  <a:cubicBezTo>
                    <a:pt x="4011" y="11930"/>
                    <a:pt x="4061" y="11880"/>
                    <a:pt x="4111" y="11830"/>
                  </a:cubicBezTo>
                  <a:cubicBezTo>
                    <a:pt x="4211" y="11705"/>
                    <a:pt x="4287" y="11554"/>
                    <a:pt x="4337" y="11429"/>
                  </a:cubicBezTo>
                  <a:cubicBezTo>
                    <a:pt x="4437" y="11203"/>
                    <a:pt x="4512" y="10978"/>
                    <a:pt x="4587" y="10802"/>
                  </a:cubicBezTo>
                  <a:cubicBezTo>
                    <a:pt x="4638" y="10652"/>
                    <a:pt x="4688" y="10502"/>
                    <a:pt x="4738" y="10351"/>
                  </a:cubicBezTo>
                  <a:cubicBezTo>
                    <a:pt x="4988" y="9574"/>
                    <a:pt x="5214" y="8722"/>
                    <a:pt x="5440" y="7770"/>
                  </a:cubicBezTo>
                  <a:cubicBezTo>
                    <a:pt x="5690" y="6617"/>
                    <a:pt x="5866" y="5589"/>
                    <a:pt x="5966" y="4612"/>
                  </a:cubicBezTo>
                  <a:cubicBezTo>
                    <a:pt x="5991" y="4086"/>
                    <a:pt x="6016" y="3584"/>
                    <a:pt x="6016" y="3108"/>
                  </a:cubicBezTo>
                  <a:cubicBezTo>
                    <a:pt x="5991" y="2632"/>
                    <a:pt x="5941" y="2181"/>
                    <a:pt x="5841" y="1805"/>
                  </a:cubicBezTo>
                  <a:cubicBezTo>
                    <a:pt x="5765" y="1379"/>
                    <a:pt x="5615" y="1053"/>
                    <a:pt x="5440" y="777"/>
                  </a:cubicBezTo>
                  <a:cubicBezTo>
                    <a:pt x="5339" y="627"/>
                    <a:pt x="5239" y="502"/>
                    <a:pt x="5114" y="401"/>
                  </a:cubicBezTo>
                  <a:cubicBezTo>
                    <a:pt x="4988" y="301"/>
                    <a:pt x="4838" y="201"/>
                    <a:pt x="4663" y="126"/>
                  </a:cubicBezTo>
                  <a:cubicBezTo>
                    <a:pt x="4462" y="51"/>
                    <a:pt x="4237" y="0"/>
                    <a:pt x="4011" y="0"/>
                  </a:cubicBezTo>
                  <a:close/>
                </a:path>
              </a:pathLst>
            </a:custGeom>
            <a:solidFill>
              <a:srgbClr val="8864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13" name="Google Shape;9413;p55"/>
            <p:cNvSpPr/>
            <p:nvPr/>
          </p:nvSpPr>
          <p:spPr>
            <a:xfrm>
              <a:off x="1916175" y="2061425"/>
              <a:ext cx="924850" cy="824600"/>
            </a:xfrm>
            <a:custGeom>
              <a:avLst/>
              <a:gdLst/>
              <a:ahLst/>
              <a:cxnLst/>
              <a:rect l="l" t="t" r="r" b="b"/>
              <a:pathLst>
                <a:path w="36994" h="32984" extrusionOk="0">
                  <a:moveTo>
                    <a:pt x="11780" y="1"/>
                  </a:moveTo>
                  <a:cubicBezTo>
                    <a:pt x="10903" y="1"/>
                    <a:pt x="10051" y="101"/>
                    <a:pt x="9174" y="301"/>
                  </a:cubicBezTo>
                  <a:cubicBezTo>
                    <a:pt x="8246" y="527"/>
                    <a:pt x="7319" y="878"/>
                    <a:pt x="6442" y="1329"/>
                  </a:cubicBezTo>
                  <a:cubicBezTo>
                    <a:pt x="5865" y="1630"/>
                    <a:pt x="5289" y="2006"/>
                    <a:pt x="4763" y="2457"/>
                  </a:cubicBezTo>
                  <a:cubicBezTo>
                    <a:pt x="3785" y="3234"/>
                    <a:pt x="2933" y="4236"/>
                    <a:pt x="2206" y="5414"/>
                  </a:cubicBezTo>
                  <a:cubicBezTo>
                    <a:pt x="1555" y="6517"/>
                    <a:pt x="1028" y="7795"/>
                    <a:pt x="652" y="9174"/>
                  </a:cubicBezTo>
                  <a:cubicBezTo>
                    <a:pt x="327" y="10477"/>
                    <a:pt x="101" y="11931"/>
                    <a:pt x="51" y="13434"/>
                  </a:cubicBezTo>
                  <a:cubicBezTo>
                    <a:pt x="1" y="14863"/>
                    <a:pt x="76" y="16367"/>
                    <a:pt x="301" y="17896"/>
                  </a:cubicBezTo>
                  <a:cubicBezTo>
                    <a:pt x="527" y="19374"/>
                    <a:pt x="878" y="20828"/>
                    <a:pt x="1354" y="22256"/>
                  </a:cubicBezTo>
                  <a:cubicBezTo>
                    <a:pt x="1830" y="23685"/>
                    <a:pt x="2432" y="25013"/>
                    <a:pt x="3134" y="26267"/>
                  </a:cubicBezTo>
                  <a:cubicBezTo>
                    <a:pt x="3860" y="27495"/>
                    <a:pt x="4687" y="28622"/>
                    <a:pt x="5590" y="29600"/>
                  </a:cubicBezTo>
                  <a:cubicBezTo>
                    <a:pt x="6542" y="30577"/>
                    <a:pt x="7570" y="31379"/>
                    <a:pt x="8647" y="31981"/>
                  </a:cubicBezTo>
                  <a:cubicBezTo>
                    <a:pt x="8923" y="32131"/>
                    <a:pt x="9224" y="32257"/>
                    <a:pt x="9500" y="32382"/>
                  </a:cubicBezTo>
                  <a:cubicBezTo>
                    <a:pt x="9926" y="32557"/>
                    <a:pt x="10302" y="32708"/>
                    <a:pt x="10652" y="32808"/>
                  </a:cubicBezTo>
                  <a:cubicBezTo>
                    <a:pt x="11129" y="32933"/>
                    <a:pt x="11630" y="32983"/>
                    <a:pt x="12131" y="32983"/>
                  </a:cubicBezTo>
                  <a:lnTo>
                    <a:pt x="12206" y="32983"/>
                  </a:lnTo>
                  <a:cubicBezTo>
                    <a:pt x="12632" y="32983"/>
                    <a:pt x="13083" y="32908"/>
                    <a:pt x="13585" y="32783"/>
                  </a:cubicBezTo>
                  <a:cubicBezTo>
                    <a:pt x="14186" y="32632"/>
                    <a:pt x="14788" y="32357"/>
                    <a:pt x="15314" y="32131"/>
                  </a:cubicBezTo>
                  <a:cubicBezTo>
                    <a:pt x="15515" y="32031"/>
                    <a:pt x="15715" y="31931"/>
                    <a:pt x="15891" y="31856"/>
                  </a:cubicBezTo>
                  <a:cubicBezTo>
                    <a:pt x="16292" y="31655"/>
                    <a:pt x="16693" y="31480"/>
                    <a:pt x="17094" y="31304"/>
                  </a:cubicBezTo>
                  <a:cubicBezTo>
                    <a:pt x="17419" y="31179"/>
                    <a:pt x="17720" y="31054"/>
                    <a:pt x="17996" y="30953"/>
                  </a:cubicBezTo>
                  <a:cubicBezTo>
                    <a:pt x="18347" y="30853"/>
                    <a:pt x="18672" y="30778"/>
                    <a:pt x="18948" y="30728"/>
                  </a:cubicBezTo>
                  <a:cubicBezTo>
                    <a:pt x="19174" y="30703"/>
                    <a:pt x="19374" y="30678"/>
                    <a:pt x="19600" y="30678"/>
                  </a:cubicBezTo>
                  <a:cubicBezTo>
                    <a:pt x="19800" y="30678"/>
                    <a:pt x="20001" y="30703"/>
                    <a:pt x="20226" y="30728"/>
                  </a:cubicBezTo>
                  <a:cubicBezTo>
                    <a:pt x="20953" y="30828"/>
                    <a:pt x="21655" y="31054"/>
                    <a:pt x="22357" y="31279"/>
                  </a:cubicBezTo>
                  <a:cubicBezTo>
                    <a:pt x="22532" y="31329"/>
                    <a:pt x="22733" y="31404"/>
                    <a:pt x="22933" y="31455"/>
                  </a:cubicBezTo>
                  <a:cubicBezTo>
                    <a:pt x="23434" y="31605"/>
                    <a:pt x="23860" y="31705"/>
                    <a:pt x="24287" y="31780"/>
                  </a:cubicBezTo>
                  <a:cubicBezTo>
                    <a:pt x="24537" y="31805"/>
                    <a:pt x="24813" y="31830"/>
                    <a:pt x="25064" y="31830"/>
                  </a:cubicBezTo>
                  <a:cubicBezTo>
                    <a:pt x="25264" y="31830"/>
                    <a:pt x="25465" y="31830"/>
                    <a:pt x="25665" y="31805"/>
                  </a:cubicBezTo>
                  <a:cubicBezTo>
                    <a:pt x="25891" y="31755"/>
                    <a:pt x="26116" y="31705"/>
                    <a:pt x="26367" y="31630"/>
                  </a:cubicBezTo>
                  <a:cubicBezTo>
                    <a:pt x="26567" y="31580"/>
                    <a:pt x="26768" y="31505"/>
                    <a:pt x="26918" y="31429"/>
                  </a:cubicBezTo>
                  <a:cubicBezTo>
                    <a:pt x="27244" y="31304"/>
                    <a:pt x="27570" y="31154"/>
                    <a:pt x="27896" y="30953"/>
                  </a:cubicBezTo>
                  <a:cubicBezTo>
                    <a:pt x="28522" y="30627"/>
                    <a:pt x="29124" y="30201"/>
                    <a:pt x="29725" y="29675"/>
                  </a:cubicBezTo>
                  <a:cubicBezTo>
                    <a:pt x="30277" y="29174"/>
                    <a:pt x="30803" y="28622"/>
                    <a:pt x="31354" y="27971"/>
                  </a:cubicBezTo>
                  <a:cubicBezTo>
                    <a:pt x="31830" y="27369"/>
                    <a:pt x="32307" y="26693"/>
                    <a:pt x="32758" y="25941"/>
                  </a:cubicBezTo>
                  <a:cubicBezTo>
                    <a:pt x="33610" y="24587"/>
                    <a:pt x="34337" y="23033"/>
                    <a:pt x="34988" y="21254"/>
                  </a:cubicBezTo>
                  <a:cubicBezTo>
                    <a:pt x="35565" y="19675"/>
                    <a:pt x="36041" y="17996"/>
                    <a:pt x="36367" y="16266"/>
                  </a:cubicBezTo>
                  <a:cubicBezTo>
                    <a:pt x="36693" y="14637"/>
                    <a:pt x="36893" y="13084"/>
                    <a:pt x="36918" y="11630"/>
                  </a:cubicBezTo>
                  <a:cubicBezTo>
                    <a:pt x="36993" y="9901"/>
                    <a:pt x="36818" y="8271"/>
                    <a:pt x="36417" y="6768"/>
                  </a:cubicBezTo>
                  <a:cubicBezTo>
                    <a:pt x="35941" y="4963"/>
                    <a:pt x="35139" y="3484"/>
                    <a:pt x="34061" y="2382"/>
                  </a:cubicBezTo>
                  <a:cubicBezTo>
                    <a:pt x="33485" y="1780"/>
                    <a:pt x="32808" y="1279"/>
                    <a:pt x="32056" y="928"/>
                  </a:cubicBezTo>
                  <a:cubicBezTo>
                    <a:pt x="31680" y="728"/>
                    <a:pt x="31279" y="577"/>
                    <a:pt x="30853" y="452"/>
                  </a:cubicBezTo>
                  <a:cubicBezTo>
                    <a:pt x="30427" y="327"/>
                    <a:pt x="29976" y="226"/>
                    <a:pt x="29475" y="151"/>
                  </a:cubicBezTo>
                  <a:cubicBezTo>
                    <a:pt x="29149" y="101"/>
                    <a:pt x="28823" y="101"/>
                    <a:pt x="28547" y="101"/>
                  </a:cubicBezTo>
                  <a:lnTo>
                    <a:pt x="28171" y="101"/>
                  </a:lnTo>
                  <a:cubicBezTo>
                    <a:pt x="27795" y="126"/>
                    <a:pt x="27394" y="201"/>
                    <a:pt x="26993" y="301"/>
                  </a:cubicBezTo>
                  <a:cubicBezTo>
                    <a:pt x="26292" y="452"/>
                    <a:pt x="25540" y="753"/>
                    <a:pt x="24663" y="1204"/>
                  </a:cubicBezTo>
                  <a:cubicBezTo>
                    <a:pt x="23810" y="1630"/>
                    <a:pt x="22958" y="2156"/>
                    <a:pt x="22156" y="2632"/>
                  </a:cubicBezTo>
                  <a:lnTo>
                    <a:pt x="21680" y="2933"/>
                  </a:lnTo>
                  <a:cubicBezTo>
                    <a:pt x="21229" y="3209"/>
                    <a:pt x="20703" y="3510"/>
                    <a:pt x="20151" y="3810"/>
                  </a:cubicBezTo>
                  <a:cubicBezTo>
                    <a:pt x="20176" y="3760"/>
                    <a:pt x="20176" y="3685"/>
                    <a:pt x="20126" y="3635"/>
                  </a:cubicBezTo>
                  <a:cubicBezTo>
                    <a:pt x="19449" y="2908"/>
                    <a:pt x="18672" y="2256"/>
                    <a:pt x="17795" y="1705"/>
                  </a:cubicBezTo>
                  <a:cubicBezTo>
                    <a:pt x="16993" y="1204"/>
                    <a:pt x="16066" y="803"/>
                    <a:pt x="15089" y="502"/>
                  </a:cubicBezTo>
                  <a:cubicBezTo>
                    <a:pt x="14161" y="226"/>
                    <a:pt x="13184" y="51"/>
                    <a:pt x="12156" y="26"/>
                  </a:cubicBezTo>
                  <a:cubicBezTo>
                    <a:pt x="12031" y="1"/>
                    <a:pt x="11906" y="1"/>
                    <a:pt x="11780" y="1"/>
                  </a:cubicBezTo>
                  <a:close/>
                </a:path>
              </a:pathLst>
            </a:custGeom>
            <a:solidFill>
              <a:srgbClr val="C83F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14" name="Google Shape;9414;p55"/>
            <p:cNvSpPr/>
            <p:nvPr/>
          </p:nvSpPr>
          <p:spPr>
            <a:xfrm>
              <a:off x="2220700" y="2130975"/>
              <a:ext cx="245625" cy="57150"/>
            </a:xfrm>
            <a:custGeom>
              <a:avLst/>
              <a:gdLst/>
              <a:ahLst/>
              <a:cxnLst/>
              <a:rect l="l" t="t" r="r" b="b"/>
              <a:pathLst>
                <a:path w="9825" h="2286" extrusionOk="0">
                  <a:moveTo>
                    <a:pt x="9725" y="1"/>
                  </a:moveTo>
                  <a:cubicBezTo>
                    <a:pt x="9700" y="1"/>
                    <a:pt x="9674" y="1"/>
                    <a:pt x="9674" y="26"/>
                  </a:cubicBezTo>
                  <a:cubicBezTo>
                    <a:pt x="9649" y="26"/>
                    <a:pt x="9649" y="51"/>
                    <a:pt x="9624" y="51"/>
                  </a:cubicBezTo>
                  <a:cubicBezTo>
                    <a:pt x="9624" y="51"/>
                    <a:pt x="9649" y="51"/>
                    <a:pt x="9649" y="26"/>
                  </a:cubicBezTo>
                  <a:lnTo>
                    <a:pt x="9649" y="26"/>
                  </a:lnTo>
                  <a:cubicBezTo>
                    <a:pt x="9299" y="276"/>
                    <a:pt x="8923" y="452"/>
                    <a:pt x="8547" y="577"/>
                  </a:cubicBezTo>
                  <a:lnTo>
                    <a:pt x="8572" y="577"/>
                  </a:lnTo>
                  <a:cubicBezTo>
                    <a:pt x="8371" y="652"/>
                    <a:pt x="8171" y="702"/>
                    <a:pt x="7970" y="778"/>
                  </a:cubicBezTo>
                  <a:lnTo>
                    <a:pt x="8020" y="753"/>
                  </a:lnTo>
                  <a:lnTo>
                    <a:pt x="8020" y="753"/>
                  </a:lnTo>
                  <a:cubicBezTo>
                    <a:pt x="7745" y="853"/>
                    <a:pt x="7444" y="928"/>
                    <a:pt x="7143" y="1003"/>
                  </a:cubicBezTo>
                  <a:cubicBezTo>
                    <a:pt x="6842" y="1103"/>
                    <a:pt x="6542" y="1179"/>
                    <a:pt x="6241" y="1229"/>
                  </a:cubicBezTo>
                  <a:cubicBezTo>
                    <a:pt x="5614" y="1354"/>
                    <a:pt x="4988" y="1454"/>
                    <a:pt x="4361" y="1504"/>
                  </a:cubicBezTo>
                  <a:cubicBezTo>
                    <a:pt x="4080" y="1520"/>
                    <a:pt x="3802" y="1528"/>
                    <a:pt x="3525" y="1528"/>
                  </a:cubicBezTo>
                  <a:cubicBezTo>
                    <a:pt x="2887" y="1528"/>
                    <a:pt x="2258" y="1484"/>
                    <a:pt x="1629" y="1379"/>
                  </a:cubicBezTo>
                  <a:cubicBezTo>
                    <a:pt x="1454" y="1329"/>
                    <a:pt x="1253" y="1279"/>
                    <a:pt x="1078" y="1229"/>
                  </a:cubicBezTo>
                  <a:cubicBezTo>
                    <a:pt x="953" y="1204"/>
                    <a:pt x="852" y="1179"/>
                    <a:pt x="752" y="1129"/>
                  </a:cubicBezTo>
                  <a:cubicBezTo>
                    <a:pt x="702" y="1129"/>
                    <a:pt x="677" y="1103"/>
                    <a:pt x="627" y="1103"/>
                  </a:cubicBezTo>
                  <a:cubicBezTo>
                    <a:pt x="577" y="1078"/>
                    <a:pt x="501" y="1078"/>
                    <a:pt x="451" y="1053"/>
                  </a:cubicBezTo>
                  <a:cubicBezTo>
                    <a:pt x="411" y="1036"/>
                    <a:pt x="370" y="1028"/>
                    <a:pt x="329" y="1028"/>
                  </a:cubicBezTo>
                  <a:cubicBezTo>
                    <a:pt x="192" y="1028"/>
                    <a:pt x="64" y="1119"/>
                    <a:pt x="25" y="1254"/>
                  </a:cubicBezTo>
                  <a:cubicBezTo>
                    <a:pt x="0" y="1329"/>
                    <a:pt x="0" y="1429"/>
                    <a:pt x="50" y="1504"/>
                  </a:cubicBezTo>
                  <a:cubicBezTo>
                    <a:pt x="100" y="1580"/>
                    <a:pt x="151" y="1630"/>
                    <a:pt x="226" y="1680"/>
                  </a:cubicBezTo>
                  <a:lnTo>
                    <a:pt x="251" y="1680"/>
                  </a:lnTo>
                  <a:cubicBezTo>
                    <a:pt x="577" y="1855"/>
                    <a:pt x="902" y="1956"/>
                    <a:pt x="1253" y="2031"/>
                  </a:cubicBezTo>
                  <a:cubicBezTo>
                    <a:pt x="1629" y="2131"/>
                    <a:pt x="2030" y="2181"/>
                    <a:pt x="2431" y="2231"/>
                  </a:cubicBezTo>
                  <a:cubicBezTo>
                    <a:pt x="2757" y="2270"/>
                    <a:pt x="3079" y="2286"/>
                    <a:pt x="3398" y="2286"/>
                  </a:cubicBezTo>
                  <a:cubicBezTo>
                    <a:pt x="3915" y="2286"/>
                    <a:pt x="4426" y="2243"/>
                    <a:pt x="4938" y="2181"/>
                  </a:cubicBezTo>
                  <a:cubicBezTo>
                    <a:pt x="5339" y="2131"/>
                    <a:pt x="5740" y="2056"/>
                    <a:pt x="6141" y="1956"/>
                  </a:cubicBezTo>
                  <a:cubicBezTo>
                    <a:pt x="6341" y="1905"/>
                    <a:pt x="6542" y="1830"/>
                    <a:pt x="6742" y="1780"/>
                  </a:cubicBezTo>
                  <a:cubicBezTo>
                    <a:pt x="6943" y="1705"/>
                    <a:pt x="7143" y="1630"/>
                    <a:pt x="7344" y="1555"/>
                  </a:cubicBezTo>
                  <a:cubicBezTo>
                    <a:pt x="7544" y="1504"/>
                    <a:pt x="7720" y="1404"/>
                    <a:pt x="7895" y="1329"/>
                  </a:cubicBezTo>
                  <a:cubicBezTo>
                    <a:pt x="7995" y="1279"/>
                    <a:pt x="8070" y="1229"/>
                    <a:pt x="8171" y="1179"/>
                  </a:cubicBezTo>
                  <a:cubicBezTo>
                    <a:pt x="8271" y="1154"/>
                    <a:pt x="8346" y="1103"/>
                    <a:pt x="8421" y="1028"/>
                  </a:cubicBezTo>
                  <a:cubicBezTo>
                    <a:pt x="8772" y="828"/>
                    <a:pt x="9073" y="627"/>
                    <a:pt x="9399" y="427"/>
                  </a:cubicBezTo>
                  <a:lnTo>
                    <a:pt x="9374" y="427"/>
                  </a:lnTo>
                  <a:cubicBezTo>
                    <a:pt x="9424" y="402"/>
                    <a:pt x="9499" y="352"/>
                    <a:pt x="9549" y="327"/>
                  </a:cubicBezTo>
                  <a:lnTo>
                    <a:pt x="9524" y="327"/>
                  </a:lnTo>
                  <a:cubicBezTo>
                    <a:pt x="9624" y="276"/>
                    <a:pt x="9700" y="201"/>
                    <a:pt x="9775" y="151"/>
                  </a:cubicBezTo>
                  <a:cubicBezTo>
                    <a:pt x="9825" y="126"/>
                    <a:pt x="9825" y="51"/>
                    <a:pt x="9800" y="26"/>
                  </a:cubicBezTo>
                  <a:cubicBezTo>
                    <a:pt x="9775" y="1"/>
                    <a:pt x="9750" y="1"/>
                    <a:pt x="9725" y="1"/>
                  </a:cubicBezTo>
                  <a:close/>
                </a:path>
              </a:pathLst>
            </a:custGeom>
            <a:solidFill>
              <a:srgbClr val="AB34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15" name="Google Shape;9415;p55"/>
            <p:cNvSpPr/>
            <p:nvPr/>
          </p:nvSpPr>
          <p:spPr>
            <a:xfrm>
              <a:off x="1915550" y="2066450"/>
              <a:ext cx="753800" cy="820200"/>
            </a:xfrm>
            <a:custGeom>
              <a:avLst/>
              <a:gdLst/>
              <a:ahLst/>
              <a:cxnLst/>
              <a:rect l="l" t="t" r="r" b="b"/>
              <a:pathLst>
                <a:path w="30152" h="32808" extrusionOk="0">
                  <a:moveTo>
                    <a:pt x="9625" y="0"/>
                  </a:moveTo>
                  <a:cubicBezTo>
                    <a:pt x="9474" y="50"/>
                    <a:pt x="9349" y="75"/>
                    <a:pt x="9199" y="100"/>
                  </a:cubicBezTo>
                  <a:cubicBezTo>
                    <a:pt x="8246" y="326"/>
                    <a:pt x="7319" y="677"/>
                    <a:pt x="6442" y="1128"/>
                  </a:cubicBezTo>
                  <a:cubicBezTo>
                    <a:pt x="5890" y="1429"/>
                    <a:pt x="5314" y="1805"/>
                    <a:pt x="4788" y="2231"/>
                  </a:cubicBezTo>
                  <a:cubicBezTo>
                    <a:pt x="3810" y="3033"/>
                    <a:pt x="2958" y="4035"/>
                    <a:pt x="2231" y="5213"/>
                  </a:cubicBezTo>
                  <a:cubicBezTo>
                    <a:pt x="1580" y="6316"/>
                    <a:pt x="1053" y="7594"/>
                    <a:pt x="677" y="8973"/>
                  </a:cubicBezTo>
                  <a:cubicBezTo>
                    <a:pt x="326" y="10301"/>
                    <a:pt x="126" y="11730"/>
                    <a:pt x="76" y="13233"/>
                  </a:cubicBezTo>
                  <a:cubicBezTo>
                    <a:pt x="1" y="14662"/>
                    <a:pt x="101" y="16166"/>
                    <a:pt x="326" y="17695"/>
                  </a:cubicBezTo>
                  <a:cubicBezTo>
                    <a:pt x="527" y="19173"/>
                    <a:pt x="878" y="20627"/>
                    <a:pt x="1379" y="22055"/>
                  </a:cubicBezTo>
                  <a:cubicBezTo>
                    <a:pt x="1855" y="23484"/>
                    <a:pt x="2457" y="24837"/>
                    <a:pt x="3159" y="26066"/>
                  </a:cubicBezTo>
                  <a:cubicBezTo>
                    <a:pt x="3860" y="27294"/>
                    <a:pt x="4687" y="28421"/>
                    <a:pt x="5615" y="29399"/>
                  </a:cubicBezTo>
                  <a:cubicBezTo>
                    <a:pt x="6567" y="30376"/>
                    <a:pt x="7595" y="31178"/>
                    <a:pt x="8672" y="31780"/>
                  </a:cubicBezTo>
                  <a:cubicBezTo>
                    <a:pt x="8948" y="31930"/>
                    <a:pt x="9249" y="32081"/>
                    <a:pt x="9525" y="32206"/>
                  </a:cubicBezTo>
                  <a:cubicBezTo>
                    <a:pt x="9951" y="32381"/>
                    <a:pt x="10327" y="32507"/>
                    <a:pt x="10677" y="32607"/>
                  </a:cubicBezTo>
                  <a:cubicBezTo>
                    <a:pt x="11154" y="32732"/>
                    <a:pt x="11655" y="32807"/>
                    <a:pt x="12156" y="32807"/>
                  </a:cubicBezTo>
                  <a:lnTo>
                    <a:pt x="12231" y="32807"/>
                  </a:lnTo>
                  <a:cubicBezTo>
                    <a:pt x="12657" y="32782"/>
                    <a:pt x="13108" y="32732"/>
                    <a:pt x="13610" y="32582"/>
                  </a:cubicBezTo>
                  <a:cubicBezTo>
                    <a:pt x="14211" y="32431"/>
                    <a:pt x="14788" y="32181"/>
                    <a:pt x="15339" y="31930"/>
                  </a:cubicBezTo>
                  <a:cubicBezTo>
                    <a:pt x="15439" y="31880"/>
                    <a:pt x="15565" y="31830"/>
                    <a:pt x="15665" y="31780"/>
                  </a:cubicBezTo>
                  <a:lnTo>
                    <a:pt x="15815" y="31705"/>
                  </a:lnTo>
                  <a:lnTo>
                    <a:pt x="15941" y="31655"/>
                  </a:lnTo>
                  <a:cubicBezTo>
                    <a:pt x="16291" y="31479"/>
                    <a:pt x="16718" y="31279"/>
                    <a:pt x="17119" y="31103"/>
                  </a:cubicBezTo>
                  <a:cubicBezTo>
                    <a:pt x="17444" y="30978"/>
                    <a:pt x="17720" y="30878"/>
                    <a:pt x="18021" y="30777"/>
                  </a:cubicBezTo>
                  <a:cubicBezTo>
                    <a:pt x="18372" y="30652"/>
                    <a:pt x="18697" y="30577"/>
                    <a:pt x="18973" y="30527"/>
                  </a:cubicBezTo>
                  <a:cubicBezTo>
                    <a:pt x="19174" y="30502"/>
                    <a:pt x="19399" y="30502"/>
                    <a:pt x="19625" y="30502"/>
                  </a:cubicBezTo>
                  <a:cubicBezTo>
                    <a:pt x="19825" y="30502"/>
                    <a:pt x="20051" y="30502"/>
                    <a:pt x="20251" y="30527"/>
                  </a:cubicBezTo>
                  <a:cubicBezTo>
                    <a:pt x="20978" y="30627"/>
                    <a:pt x="21680" y="30853"/>
                    <a:pt x="22357" y="31078"/>
                  </a:cubicBezTo>
                  <a:lnTo>
                    <a:pt x="22532" y="31128"/>
                  </a:lnTo>
                  <a:cubicBezTo>
                    <a:pt x="22682" y="31178"/>
                    <a:pt x="22808" y="31228"/>
                    <a:pt x="22958" y="31254"/>
                  </a:cubicBezTo>
                  <a:cubicBezTo>
                    <a:pt x="23459" y="31404"/>
                    <a:pt x="23885" y="31529"/>
                    <a:pt x="24312" y="31579"/>
                  </a:cubicBezTo>
                  <a:cubicBezTo>
                    <a:pt x="24562" y="31629"/>
                    <a:pt x="24838" y="31629"/>
                    <a:pt x="25089" y="31629"/>
                  </a:cubicBezTo>
                  <a:cubicBezTo>
                    <a:pt x="25289" y="31629"/>
                    <a:pt x="25490" y="31629"/>
                    <a:pt x="25690" y="31604"/>
                  </a:cubicBezTo>
                  <a:cubicBezTo>
                    <a:pt x="25916" y="31579"/>
                    <a:pt x="26141" y="31504"/>
                    <a:pt x="26392" y="31454"/>
                  </a:cubicBezTo>
                  <a:cubicBezTo>
                    <a:pt x="26592" y="31379"/>
                    <a:pt x="26793" y="31304"/>
                    <a:pt x="26943" y="31228"/>
                  </a:cubicBezTo>
                  <a:cubicBezTo>
                    <a:pt x="27269" y="31103"/>
                    <a:pt x="27595" y="30953"/>
                    <a:pt x="27946" y="30777"/>
                  </a:cubicBezTo>
                  <a:cubicBezTo>
                    <a:pt x="28547" y="30452"/>
                    <a:pt x="29149" y="30000"/>
                    <a:pt x="29750" y="29474"/>
                  </a:cubicBezTo>
                  <a:cubicBezTo>
                    <a:pt x="29876" y="29349"/>
                    <a:pt x="30026" y="29249"/>
                    <a:pt x="30151" y="29123"/>
                  </a:cubicBezTo>
                  <a:cubicBezTo>
                    <a:pt x="29700" y="29023"/>
                    <a:pt x="29249" y="28898"/>
                    <a:pt x="28798" y="28747"/>
                  </a:cubicBezTo>
                  <a:cubicBezTo>
                    <a:pt x="27921" y="28446"/>
                    <a:pt x="27068" y="28071"/>
                    <a:pt x="26266" y="27594"/>
                  </a:cubicBezTo>
                  <a:cubicBezTo>
                    <a:pt x="25840" y="27369"/>
                    <a:pt x="25439" y="27093"/>
                    <a:pt x="25063" y="26817"/>
                  </a:cubicBezTo>
                  <a:cubicBezTo>
                    <a:pt x="24713" y="26542"/>
                    <a:pt x="24362" y="26266"/>
                    <a:pt x="24036" y="25965"/>
                  </a:cubicBezTo>
                  <a:cubicBezTo>
                    <a:pt x="23384" y="25389"/>
                    <a:pt x="22808" y="24737"/>
                    <a:pt x="22281" y="24061"/>
                  </a:cubicBezTo>
                  <a:cubicBezTo>
                    <a:pt x="21780" y="23384"/>
                    <a:pt x="21304" y="22657"/>
                    <a:pt x="20828" y="21930"/>
                  </a:cubicBezTo>
                  <a:cubicBezTo>
                    <a:pt x="19926" y="20477"/>
                    <a:pt x="19073" y="18973"/>
                    <a:pt x="18021" y="17594"/>
                  </a:cubicBezTo>
                  <a:cubicBezTo>
                    <a:pt x="17695" y="17193"/>
                    <a:pt x="17344" y="16792"/>
                    <a:pt x="16993" y="16391"/>
                  </a:cubicBezTo>
                  <a:cubicBezTo>
                    <a:pt x="16793" y="16191"/>
                    <a:pt x="16617" y="16015"/>
                    <a:pt x="16417" y="15840"/>
                  </a:cubicBezTo>
                  <a:cubicBezTo>
                    <a:pt x="16266" y="15690"/>
                    <a:pt x="16116" y="15564"/>
                    <a:pt x="15966" y="15464"/>
                  </a:cubicBezTo>
                  <a:cubicBezTo>
                    <a:pt x="15489" y="15088"/>
                    <a:pt x="14988" y="14787"/>
                    <a:pt x="14437" y="14562"/>
                  </a:cubicBezTo>
                  <a:lnTo>
                    <a:pt x="14462" y="14562"/>
                  </a:lnTo>
                  <a:cubicBezTo>
                    <a:pt x="14061" y="14386"/>
                    <a:pt x="13635" y="14261"/>
                    <a:pt x="13209" y="14211"/>
                  </a:cubicBezTo>
                  <a:cubicBezTo>
                    <a:pt x="13071" y="14198"/>
                    <a:pt x="12933" y="14192"/>
                    <a:pt x="12792" y="14192"/>
                  </a:cubicBezTo>
                  <a:cubicBezTo>
                    <a:pt x="12651" y="14192"/>
                    <a:pt x="12507" y="14198"/>
                    <a:pt x="12357" y="14211"/>
                  </a:cubicBezTo>
                  <a:lnTo>
                    <a:pt x="12382" y="14211"/>
                  </a:lnTo>
                  <a:cubicBezTo>
                    <a:pt x="12156" y="14236"/>
                    <a:pt x="11956" y="14311"/>
                    <a:pt x="11730" y="14386"/>
                  </a:cubicBezTo>
                  <a:lnTo>
                    <a:pt x="11755" y="14386"/>
                  </a:lnTo>
                  <a:cubicBezTo>
                    <a:pt x="11580" y="14461"/>
                    <a:pt x="11404" y="14562"/>
                    <a:pt x="11229" y="14687"/>
                  </a:cubicBezTo>
                  <a:cubicBezTo>
                    <a:pt x="11078" y="14812"/>
                    <a:pt x="10928" y="14963"/>
                    <a:pt x="10778" y="15138"/>
                  </a:cubicBezTo>
                  <a:cubicBezTo>
                    <a:pt x="10602" y="15364"/>
                    <a:pt x="10477" y="15639"/>
                    <a:pt x="10352" y="15890"/>
                  </a:cubicBezTo>
                  <a:cubicBezTo>
                    <a:pt x="10276" y="16065"/>
                    <a:pt x="10201" y="16241"/>
                    <a:pt x="10151" y="16441"/>
                  </a:cubicBezTo>
                  <a:cubicBezTo>
                    <a:pt x="10101" y="16667"/>
                    <a:pt x="10051" y="16893"/>
                    <a:pt x="10001" y="17143"/>
                  </a:cubicBezTo>
                  <a:cubicBezTo>
                    <a:pt x="9976" y="17369"/>
                    <a:pt x="9976" y="17594"/>
                    <a:pt x="9976" y="17795"/>
                  </a:cubicBezTo>
                  <a:cubicBezTo>
                    <a:pt x="9976" y="18020"/>
                    <a:pt x="10001" y="18246"/>
                    <a:pt x="10026" y="18472"/>
                  </a:cubicBezTo>
                  <a:cubicBezTo>
                    <a:pt x="10026" y="18472"/>
                    <a:pt x="10026" y="18472"/>
                    <a:pt x="10026" y="18446"/>
                  </a:cubicBezTo>
                  <a:cubicBezTo>
                    <a:pt x="10076" y="18822"/>
                    <a:pt x="10151" y="19173"/>
                    <a:pt x="10251" y="19499"/>
                  </a:cubicBezTo>
                  <a:cubicBezTo>
                    <a:pt x="10352" y="19825"/>
                    <a:pt x="10477" y="20151"/>
                    <a:pt x="10602" y="20477"/>
                  </a:cubicBezTo>
                  <a:cubicBezTo>
                    <a:pt x="10602" y="20477"/>
                    <a:pt x="10602" y="20451"/>
                    <a:pt x="10602" y="20451"/>
                  </a:cubicBezTo>
                  <a:cubicBezTo>
                    <a:pt x="11003" y="21429"/>
                    <a:pt x="11530" y="22331"/>
                    <a:pt x="12006" y="23284"/>
                  </a:cubicBezTo>
                  <a:cubicBezTo>
                    <a:pt x="12031" y="23309"/>
                    <a:pt x="12031" y="23359"/>
                    <a:pt x="12006" y="23384"/>
                  </a:cubicBezTo>
                  <a:cubicBezTo>
                    <a:pt x="11981" y="23409"/>
                    <a:pt x="11956" y="23409"/>
                    <a:pt x="11931" y="23409"/>
                  </a:cubicBezTo>
                  <a:lnTo>
                    <a:pt x="11905" y="23409"/>
                  </a:lnTo>
                  <a:cubicBezTo>
                    <a:pt x="11605" y="23284"/>
                    <a:pt x="11354" y="23133"/>
                    <a:pt x="11078" y="22983"/>
                  </a:cubicBezTo>
                  <a:cubicBezTo>
                    <a:pt x="9700" y="22206"/>
                    <a:pt x="8497" y="21078"/>
                    <a:pt x="7545" y="19800"/>
                  </a:cubicBezTo>
                  <a:cubicBezTo>
                    <a:pt x="7068" y="19123"/>
                    <a:pt x="6617" y="18421"/>
                    <a:pt x="6266" y="17669"/>
                  </a:cubicBezTo>
                  <a:cubicBezTo>
                    <a:pt x="5890" y="16943"/>
                    <a:pt x="5565" y="16191"/>
                    <a:pt x="5339" y="15389"/>
                  </a:cubicBezTo>
                  <a:cubicBezTo>
                    <a:pt x="4838" y="13860"/>
                    <a:pt x="4562" y="12206"/>
                    <a:pt x="4637" y="10577"/>
                  </a:cubicBezTo>
                  <a:cubicBezTo>
                    <a:pt x="4662" y="9700"/>
                    <a:pt x="4763" y="8847"/>
                    <a:pt x="4963" y="7995"/>
                  </a:cubicBezTo>
                  <a:cubicBezTo>
                    <a:pt x="5164" y="7143"/>
                    <a:pt x="5439" y="6341"/>
                    <a:pt x="5765" y="5564"/>
                  </a:cubicBezTo>
                  <a:cubicBezTo>
                    <a:pt x="6667" y="3459"/>
                    <a:pt x="8021" y="1604"/>
                    <a:pt x="9625" y="0"/>
                  </a:cubicBezTo>
                  <a:close/>
                </a:path>
              </a:pathLst>
            </a:custGeom>
            <a:solidFill>
              <a:srgbClr val="AB34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16" name="Google Shape;9416;p55"/>
            <p:cNvSpPr/>
            <p:nvPr/>
          </p:nvSpPr>
          <p:spPr>
            <a:xfrm>
              <a:off x="2609800" y="2130350"/>
              <a:ext cx="189250" cy="330225"/>
            </a:xfrm>
            <a:custGeom>
              <a:avLst/>
              <a:gdLst/>
              <a:ahLst/>
              <a:cxnLst/>
              <a:rect l="l" t="t" r="r" b="b"/>
              <a:pathLst>
                <a:path w="7570" h="13209" extrusionOk="0">
                  <a:moveTo>
                    <a:pt x="1253" y="1"/>
                  </a:moveTo>
                  <a:cubicBezTo>
                    <a:pt x="1153" y="1"/>
                    <a:pt x="1053" y="26"/>
                    <a:pt x="928" y="26"/>
                  </a:cubicBezTo>
                  <a:cubicBezTo>
                    <a:pt x="827" y="51"/>
                    <a:pt x="727" y="101"/>
                    <a:pt x="602" y="151"/>
                  </a:cubicBezTo>
                  <a:cubicBezTo>
                    <a:pt x="401" y="251"/>
                    <a:pt x="251" y="402"/>
                    <a:pt x="126" y="627"/>
                  </a:cubicBezTo>
                  <a:cubicBezTo>
                    <a:pt x="75" y="727"/>
                    <a:pt x="50" y="828"/>
                    <a:pt x="25" y="978"/>
                  </a:cubicBezTo>
                  <a:cubicBezTo>
                    <a:pt x="0" y="1128"/>
                    <a:pt x="50" y="1304"/>
                    <a:pt x="75" y="1404"/>
                  </a:cubicBezTo>
                  <a:cubicBezTo>
                    <a:pt x="100" y="1529"/>
                    <a:pt x="176" y="1680"/>
                    <a:pt x="226" y="1780"/>
                  </a:cubicBezTo>
                  <a:cubicBezTo>
                    <a:pt x="301" y="1930"/>
                    <a:pt x="376" y="2056"/>
                    <a:pt x="451" y="2206"/>
                  </a:cubicBezTo>
                  <a:lnTo>
                    <a:pt x="577" y="2382"/>
                  </a:lnTo>
                  <a:cubicBezTo>
                    <a:pt x="677" y="2557"/>
                    <a:pt x="802" y="2732"/>
                    <a:pt x="877" y="2933"/>
                  </a:cubicBezTo>
                  <a:cubicBezTo>
                    <a:pt x="1128" y="3534"/>
                    <a:pt x="1228" y="4186"/>
                    <a:pt x="1329" y="4763"/>
                  </a:cubicBezTo>
                  <a:lnTo>
                    <a:pt x="1303" y="4763"/>
                  </a:lnTo>
                  <a:cubicBezTo>
                    <a:pt x="1354" y="5013"/>
                    <a:pt x="1379" y="5264"/>
                    <a:pt x="1404" y="5514"/>
                  </a:cubicBezTo>
                  <a:cubicBezTo>
                    <a:pt x="1454" y="5840"/>
                    <a:pt x="1479" y="6191"/>
                    <a:pt x="1529" y="6517"/>
                  </a:cubicBezTo>
                  <a:cubicBezTo>
                    <a:pt x="1529" y="6517"/>
                    <a:pt x="1554" y="6542"/>
                    <a:pt x="1554" y="6542"/>
                  </a:cubicBezTo>
                  <a:lnTo>
                    <a:pt x="1579" y="6818"/>
                  </a:lnTo>
                  <a:cubicBezTo>
                    <a:pt x="1579" y="6993"/>
                    <a:pt x="1604" y="7169"/>
                    <a:pt x="1604" y="7344"/>
                  </a:cubicBezTo>
                  <a:cubicBezTo>
                    <a:pt x="1654" y="7820"/>
                    <a:pt x="1704" y="8196"/>
                    <a:pt x="1755" y="8572"/>
                  </a:cubicBezTo>
                  <a:cubicBezTo>
                    <a:pt x="1805" y="8848"/>
                    <a:pt x="1880" y="9123"/>
                    <a:pt x="1980" y="9399"/>
                  </a:cubicBezTo>
                  <a:cubicBezTo>
                    <a:pt x="2156" y="9976"/>
                    <a:pt x="2431" y="10527"/>
                    <a:pt x="2782" y="11078"/>
                  </a:cubicBezTo>
                  <a:cubicBezTo>
                    <a:pt x="2933" y="11329"/>
                    <a:pt x="3133" y="11605"/>
                    <a:pt x="3334" y="11855"/>
                  </a:cubicBezTo>
                  <a:cubicBezTo>
                    <a:pt x="3509" y="12081"/>
                    <a:pt x="3710" y="12306"/>
                    <a:pt x="3935" y="12482"/>
                  </a:cubicBezTo>
                  <a:cubicBezTo>
                    <a:pt x="4136" y="12682"/>
                    <a:pt x="4361" y="12833"/>
                    <a:pt x="4562" y="12958"/>
                  </a:cubicBezTo>
                  <a:cubicBezTo>
                    <a:pt x="4787" y="13083"/>
                    <a:pt x="5013" y="13159"/>
                    <a:pt x="5213" y="13184"/>
                  </a:cubicBezTo>
                  <a:cubicBezTo>
                    <a:pt x="5288" y="13184"/>
                    <a:pt x="5364" y="13209"/>
                    <a:pt x="5439" y="13209"/>
                  </a:cubicBezTo>
                  <a:cubicBezTo>
                    <a:pt x="5589" y="13209"/>
                    <a:pt x="5740" y="13184"/>
                    <a:pt x="5890" y="13134"/>
                  </a:cubicBezTo>
                  <a:cubicBezTo>
                    <a:pt x="6090" y="13058"/>
                    <a:pt x="6291" y="12908"/>
                    <a:pt x="6466" y="12707"/>
                  </a:cubicBezTo>
                  <a:cubicBezTo>
                    <a:pt x="6667" y="12507"/>
                    <a:pt x="6817" y="12256"/>
                    <a:pt x="6968" y="11931"/>
                  </a:cubicBezTo>
                  <a:cubicBezTo>
                    <a:pt x="7143" y="11580"/>
                    <a:pt x="7243" y="11204"/>
                    <a:pt x="7369" y="10753"/>
                  </a:cubicBezTo>
                  <a:cubicBezTo>
                    <a:pt x="7519" y="10076"/>
                    <a:pt x="7569" y="9324"/>
                    <a:pt x="7519" y="8522"/>
                  </a:cubicBezTo>
                  <a:cubicBezTo>
                    <a:pt x="7494" y="7770"/>
                    <a:pt x="7344" y="6968"/>
                    <a:pt x="7118" y="6166"/>
                  </a:cubicBezTo>
                  <a:cubicBezTo>
                    <a:pt x="6918" y="5389"/>
                    <a:pt x="6617" y="4637"/>
                    <a:pt x="6216" y="3910"/>
                  </a:cubicBezTo>
                  <a:cubicBezTo>
                    <a:pt x="5840" y="3209"/>
                    <a:pt x="5414" y="2557"/>
                    <a:pt x="4887" y="1981"/>
                  </a:cubicBezTo>
                  <a:cubicBezTo>
                    <a:pt x="4637" y="1705"/>
                    <a:pt x="4386" y="1454"/>
                    <a:pt x="4085" y="1204"/>
                  </a:cubicBezTo>
                  <a:cubicBezTo>
                    <a:pt x="3835" y="1003"/>
                    <a:pt x="3584" y="828"/>
                    <a:pt x="3334" y="677"/>
                  </a:cubicBezTo>
                  <a:cubicBezTo>
                    <a:pt x="3158" y="577"/>
                    <a:pt x="2958" y="477"/>
                    <a:pt x="2732" y="377"/>
                  </a:cubicBezTo>
                  <a:cubicBezTo>
                    <a:pt x="2481" y="251"/>
                    <a:pt x="2231" y="176"/>
                    <a:pt x="2005" y="101"/>
                  </a:cubicBezTo>
                  <a:cubicBezTo>
                    <a:pt x="1755" y="51"/>
                    <a:pt x="1504" y="1"/>
                    <a:pt x="1253" y="1"/>
                  </a:cubicBezTo>
                  <a:close/>
                </a:path>
              </a:pathLst>
            </a:custGeom>
            <a:solidFill>
              <a:srgbClr val="F572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17" name="Google Shape;9417;p55"/>
            <p:cNvSpPr/>
            <p:nvPr/>
          </p:nvSpPr>
          <p:spPr>
            <a:xfrm>
              <a:off x="2678100" y="2473725"/>
              <a:ext cx="93375" cy="134100"/>
            </a:xfrm>
            <a:custGeom>
              <a:avLst/>
              <a:gdLst/>
              <a:ahLst/>
              <a:cxnLst/>
              <a:rect l="l" t="t" r="r" b="b"/>
              <a:pathLst>
                <a:path w="3735" h="5364" extrusionOk="0">
                  <a:moveTo>
                    <a:pt x="1980" y="0"/>
                  </a:moveTo>
                  <a:cubicBezTo>
                    <a:pt x="1905" y="0"/>
                    <a:pt x="1805" y="0"/>
                    <a:pt x="1729" y="25"/>
                  </a:cubicBezTo>
                  <a:cubicBezTo>
                    <a:pt x="1579" y="50"/>
                    <a:pt x="1429" y="100"/>
                    <a:pt x="1253" y="201"/>
                  </a:cubicBezTo>
                  <a:cubicBezTo>
                    <a:pt x="1103" y="276"/>
                    <a:pt x="952" y="426"/>
                    <a:pt x="777" y="602"/>
                  </a:cubicBezTo>
                  <a:cubicBezTo>
                    <a:pt x="652" y="752"/>
                    <a:pt x="526" y="902"/>
                    <a:pt x="451" y="1078"/>
                  </a:cubicBezTo>
                  <a:cubicBezTo>
                    <a:pt x="351" y="1253"/>
                    <a:pt x="301" y="1429"/>
                    <a:pt x="226" y="1679"/>
                  </a:cubicBezTo>
                  <a:cubicBezTo>
                    <a:pt x="201" y="1830"/>
                    <a:pt x="176" y="1980"/>
                    <a:pt x="150" y="2155"/>
                  </a:cubicBezTo>
                  <a:cubicBezTo>
                    <a:pt x="75" y="2456"/>
                    <a:pt x="25" y="2757"/>
                    <a:pt x="25" y="3083"/>
                  </a:cubicBezTo>
                  <a:cubicBezTo>
                    <a:pt x="0" y="3434"/>
                    <a:pt x="50" y="3759"/>
                    <a:pt x="125" y="4060"/>
                  </a:cubicBezTo>
                  <a:cubicBezTo>
                    <a:pt x="176" y="4186"/>
                    <a:pt x="226" y="4311"/>
                    <a:pt x="301" y="4436"/>
                  </a:cubicBezTo>
                  <a:cubicBezTo>
                    <a:pt x="326" y="4511"/>
                    <a:pt x="376" y="4561"/>
                    <a:pt x="401" y="4612"/>
                  </a:cubicBezTo>
                  <a:cubicBezTo>
                    <a:pt x="476" y="4712"/>
                    <a:pt x="551" y="4787"/>
                    <a:pt x="602" y="4887"/>
                  </a:cubicBezTo>
                  <a:cubicBezTo>
                    <a:pt x="827" y="5113"/>
                    <a:pt x="1103" y="5288"/>
                    <a:pt x="1379" y="5338"/>
                  </a:cubicBezTo>
                  <a:cubicBezTo>
                    <a:pt x="1454" y="5363"/>
                    <a:pt x="1529" y="5363"/>
                    <a:pt x="1604" y="5363"/>
                  </a:cubicBezTo>
                  <a:lnTo>
                    <a:pt x="1780" y="5363"/>
                  </a:lnTo>
                  <a:cubicBezTo>
                    <a:pt x="1905" y="5338"/>
                    <a:pt x="2030" y="5288"/>
                    <a:pt x="2155" y="5238"/>
                  </a:cubicBezTo>
                  <a:cubicBezTo>
                    <a:pt x="2281" y="5163"/>
                    <a:pt x="2381" y="5088"/>
                    <a:pt x="2481" y="5013"/>
                  </a:cubicBezTo>
                  <a:cubicBezTo>
                    <a:pt x="2582" y="4912"/>
                    <a:pt x="2707" y="4812"/>
                    <a:pt x="2807" y="4687"/>
                  </a:cubicBezTo>
                  <a:cubicBezTo>
                    <a:pt x="3008" y="4436"/>
                    <a:pt x="3183" y="4160"/>
                    <a:pt x="3333" y="3835"/>
                  </a:cubicBezTo>
                  <a:cubicBezTo>
                    <a:pt x="3459" y="3534"/>
                    <a:pt x="3584" y="3233"/>
                    <a:pt x="3634" y="2907"/>
                  </a:cubicBezTo>
                  <a:cubicBezTo>
                    <a:pt x="3709" y="2582"/>
                    <a:pt x="3734" y="2281"/>
                    <a:pt x="3709" y="2005"/>
                  </a:cubicBezTo>
                  <a:cubicBezTo>
                    <a:pt x="3684" y="1629"/>
                    <a:pt x="3559" y="1253"/>
                    <a:pt x="3384" y="902"/>
                  </a:cubicBezTo>
                  <a:cubicBezTo>
                    <a:pt x="3208" y="602"/>
                    <a:pt x="2957" y="351"/>
                    <a:pt x="2657" y="175"/>
                  </a:cubicBezTo>
                  <a:cubicBezTo>
                    <a:pt x="2531" y="100"/>
                    <a:pt x="2381" y="50"/>
                    <a:pt x="2231" y="25"/>
                  </a:cubicBezTo>
                  <a:cubicBezTo>
                    <a:pt x="2155" y="0"/>
                    <a:pt x="2055" y="0"/>
                    <a:pt x="1980" y="0"/>
                  </a:cubicBezTo>
                  <a:close/>
                </a:path>
              </a:pathLst>
            </a:custGeom>
            <a:solidFill>
              <a:srgbClr val="F572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18" name="Google Shape;9418;p55"/>
            <p:cNvSpPr/>
            <p:nvPr/>
          </p:nvSpPr>
          <p:spPr>
            <a:xfrm>
              <a:off x="2679975" y="2479975"/>
              <a:ext cx="38250" cy="87750"/>
            </a:xfrm>
            <a:custGeom>
              <a:avLst/>
              <a:gdLst/>
              <a:ahLst/>
              <a:cxnLst/>
              <a:rect l="l" t="t" r="r" b="b"/>
              <a:pathLst>
                <a:path w="1530" h="3510" extrusionOk="0">
                  <a:moveTo>
                    <a:pt x="1278" y="1"/>
                  </a:moveTo>
                  <a:cubicBezTo>
                    <a:pt x="1128" y="76"/>
                    <a:pt x="1003" y="151"/>
                    <a:pt x="877" y="251"/>
                  </a:cubicBezTo>
                  <a:cubicBezTo>
                    <a:pt x="752" y="352"/>
                    <a:pt x="627" y="477"/>
                    <a:pt x="527" y="602"/>
                  </a:cubicBezTo>
                  <a:cubicBezTo>
                    <a:pt x="326" y="853"/>
                    <a:pt x="201" y="1154"/>
                    <a:pt x="126" y="1479"/>
                  </a:cubicBezTo>
                  <a:cubicBezTo>
                    <a:pt x="25" y="1805"/>
                    <a:pt x="0" y="2131"/>
                    <a:pt x="0" y="2457"/>
                  </a:cubicBezTo>
                  <a:cubicBezTo>
                    <a:pt x="0" y="2783"/>
                    <a:pt x="50" y="3083"/>
                    <a:pt x="126" y="3384"/>
                  </a:cubicBezTo>
                  <a:cubicBezTo>
                    <a:pt x="126" y="3434"/>
                    <a:pt x="176" y="3484"/>
                    <a:pt x="201" y="3484"/>
                  </a:cubicBezTo>
                  <a:cubicBezTo>
                    <a:pt x="251" y="3509"/>
                    <a:pt x="301" y="3509"/>
                    <a:pt x="326" y="3509"/>
                  </a:cubicBezTo>
                  <a:cubicBezTo>
                    <a:pt x="376" y="3484"/>
                    <a:pt x="426" y="3459"/>
                    <a:pt x="451" y="3409"/>
                  </a:cubicBezTo>
                  <a:cubicBezTo>
                    <a:pt x="451" y="3384"/>
                    <a:pt x="451" y="3334"/>
                    <a:pt x="451" y="3284"/>
                  </a:cubicBezTo>
                  <a:cubicBezTo>
                    <a:pt x="451" y="3259"/>
                    <a:pt x="426" y="3234"/>
                    <a:pt x="426" y="3209"/>
                  </a:cubicBezTo>
                  <a:cubicBezTo>
                    <a:pt x="376" y="2858"/>
                    <a:pt x="351" y="2507"/>
                    <a:pt x="376" y="2131"/>
                  </a:cubicBezTo>
                  <a:lnTo>
                    <a:pt x="376" y="2131"/>
                  </a:lnTo>
                  <a:lnTo>
                    <a:pt x="351" y="2181"/>
                  </a:lnTo>
                  <a:cubicBezTo>
                    <a:pt x="376" y="1905"/>
                    <a:pt x="426" y="1630"/>
                    <a:pt x="527" y="1354"/>
                  </a:cubicBezTo>
                  <a:cubicBezTo>
                    <a:pt x="577" y="1204"/>
                    <a:pt x="652" y="1053"/>
                    <a:pt x="752" y="903"/>
                  </a:cubicBezTo>
                  <a:cubicBezTo>
                    <a:pt x="827" y="778"/>
                    <a:pt x="928" y="652"/>
                    <a:pt x="1053" y="552"/>
                  </a:cubicBezTo>
                  <a:cubicBezTo>
                    <a:pt x="1153" y="452"/>
                    <a:pt x="1278" y="402"/>
                    <a:pt x="1404" y="326"/>
                  </a:cubicBezTo>
                  <a:cubicBezTo>
                    <a:pt x="1429" y="301"/>
                    <a:pt x="1479" y="276"/>
                    <a:pt x="1504" y="251"/>
                  </a:cubicBezTo>
                  <a:cubicBezTo>
                    <a:pt x="1504" y="201"/>
                    <a:pt x="1529" y="151"/>
                    <a:pt x="1504" y="101"/>
                  </a:cubicBezTo>
                  <a:cubicBezTo>
                    <a:pt x="1479" y="76"/>
                    <a:pt x="1454" y="26"/>
                    <a:pt x="1429" y="1"/>
                  </a:cubicBezTo>
                  <a:close/>
                </a:path>
              </a:pathLst>
            </a:custGeom>
            <a:solidFill>
              <a:srgbClr val="F572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19" name="Google Shape;9419;p55"/>
            <p:cNvSpPr/>
            <p:nvPr/>
          </p:nvSpPr>
          <p:spPr>
            <a:xfrm>
              <a:off x="2676825" y="2490000"/>
              <a:ext cx="27600" cy="80250"/>
            </a:xfrm>
            <a:custGeom>
              <a:avLst/>
              <a:gdLst/>
              <a:ahLst/>
              <a:cxnLst/>
              <a:rect l="l" t="t" r="r" b="b"/>
              <a:pathLst>
                <a:path w="1104" h="3210" extrusionOk="0">
                  <a:moveTo>
                    <a:pt x="928" y="1"/>
                  </a:moveTo>
                  <a:cubicBezTo>
                    <a:pt x="878" y="1"/>
                    <a:pt x="828" y="26"/>
                    <a:pt x="803" y="51"/>
                  </a:cubicBezTo>
                  <a:cubicBezTo>
                    <a:pt x="452" y="477"/>
                    <a:pt x="201" y="1003"/>
                    <a:pt x="76" y="1530"/>
                  </a:cubicBezTo>
                  <a:cubicBezTo>
                    <a:pt x="26" y="1805"/>
                    <a:pt x="1" y="2081"/>
                    <a:pt x="26" y="2357"/>
                  </a:cubicBezTo>
                  <a:cubicBezTo>
                    <a:pt x="51" y="2507"/>
                    <a:pt x="76" y="2632"/>
                    <a:pt x="101" y="2758"/>
                  </a:cubicBezTo>
                  <a:cubicBezTo>
                    <a:pt x="151" y="2883"/>
                    <a:pt x="201" y="3008"/>
                    <a:pt x="277" y="3134"/>
                  </a:cubicBezTo>
                  <a:cubicBezTo>
                    <a:pt x="293" y="3182"/>
                    <a:pt x="351" y="3210"/>
                    <a:pt x="410" y="3210"/>
                  </a:cubicBezTo>
                  <a:cubicBezTo>
                    <a:pt x="443" y="3210"/>
                    <a:pt x="476" y="3201"/>
                    <a:pt x="502" y="3184"/>
                  </a:cubicBezTo>
                  <a:cubicBezTo>
                    <a:pt x="552" y="3159"/>
                    <a:pt x="577" y="3108"/>
                    <a:pt x="577" y="3083"/>
                  </a:cubicBezTo>
                  <a:cubicBezTo>
                    <a:pt x="602" y="3033"/>
                    <a:pt x="577" y="2983"/>
                    <a:pt x="552" y="2958"/>
                  </a:cubicBezTo>
                  <a:cubicBezTo>
                    <a:pt x="552" y="2933"/>
                    <a:pt x="527" y="2908"/>
                    <a:pt x="527" y="2883"/>
                  </a:cubicBezTo>
                  <a:cubicBezTo>
                    <a:pt x="477" y="2758"/>
                    <a:pt x="427" y="2632"/>
                    <a:pt x="402" y="2482"/>
                  </a:cubicBezTo>
                  <a:cubicBezTo>
                    <a:pt x="377" y="2306"/>
                    <a:pt x="352" y="2106"/>
                    <a:pt x="377" y="1931"/>
                  </a:cubicBezTo>
                  <a:cubicBezTo>
                    <a:pt x="402" y="1705"/>
                    <a:pt x="452" y="1479"/>
                    <a:pt x="527" y="1254"/>
                  </a:cubicBezTo>
                  <a:lnTo>
                    <a:pt x="527" y="1254"/>
                  </a:lnTo>
                  <a:cubicBezTo>
                    <a:pt x="527" y="1254"/>
                    <a:pt x="502" y="1279"/>
                    <a:pt x="502" y="1279"/>
                  </a:cubicBezTo>
                  <a:cubicBezTo>
                    <a:pt x="602" y="1003"/>
                    <a:pt x="728" y="727"/>
                    <a:pt x="903" y="477"/>
                  </a:cubicBezTo>
                  <a:cubicBezTo>
                    <a:pt x="953" y="427"/>
                    <a:pt x="1003" y="352"/>
                    <a:pt x="1054" y="276"/>
                  </a:cubicBezTo>
                  <a:cubicBezTo>
                    <a:pt x="1104" y="201"/>
                    <a:pt x="1104" y="101"/>
                    <a:pt x="1029" y="51"/>
                  </a:cubicBezTo>
                  <a:cubicBezTo>
                    <a:pt x="1003" y="1"/>
                    <a:pt x="953" y="1"/>
                    <a:pt x="928" y="1"/>
                  </a:cubicBezTo>
                  <a:close/>
                </a:path>
              </a:pathLst>
            </a:custGeom>
            <a:solidFill>
              <a:srgbClr val="F572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20" name="Google Shape;9420;p55"/>
            <p:cNvSpPr/>
            <p:nvPr/>
          </p:nvSpPr>
          <p:spPr>
            <a:xfrm>
              <a:off x="2677475" y="2519450"/>
              <a:ext cx="14425" cy="54700"/>
            </a:xfrm>
            <a:custGeom>
              <a:avLst/>
              <a:gdLst/>
              <a:ahLst/>
              <a:cxnLst/>
              <a:rect l="l" t="t" r="r" b="b"/>
              <a:pathLst>
                <a:path w="577" h="2188" extrusionOk="0">
                  <a:moveTo>
                    <a:pt x="376" y="1"/>
                  </a:moveTo>
                  <a:cubicBezTo>
                    <a:pt x="326" y="1"/>
                    <a:pt x="251" y="51"/>
                    <a:pt x="226" y="101"/>
                  </a:cubicBezTo>
                  <a:cubicBezTo>
                    <a:pt x="150" y="226"/>
                    <a:pt x="100" y="377"/>
                    <a:pt x="50" y="527"/>
                  </a:cubicBezTo>
                  <a:cubicBezTo>
                    <a:pt x="0" y="702"/>
                    <a:pt x="0" y="878"/>
                    <a:pt x="0" y="1053"/>
                  </a:cubicBezTo>
                  <a:cubicBezTo>
                    <a:pt x="0" y="1229"/>
                    <a:pt x="25" y="1404"/>
                    <a:pt x="50" y="1580"/>
                  </a:cubicBezTo>
                  <a:cubicBezTo>
                    <a:pt x="75" y="1755"/>
                    <a:pt x="125" y="1905"/>
                    <a:pt x="201" y="2081"/>
                  </a:cubicBezTo>
                  <a:cubicBezTo>
                    <a:pt x="221" y="2143"/>
                    <a:pt x="293" y="2188"/>
                    <a:pt x="359" y="2188"/>
                  </a:cubicBezTo>
                  <a:cubicBezTo>
                    <a:pt x="374" y="2188"/>
                    <a:pt x="388" y="2186"/>
                    <a:pt x="401" y="2181"/>
                  </a:cubicBezTo>
                  <a:cubicBezTo>
                    <a:pt x="501" y="2156"/>
                    <a:pt x="551" y="2056"/>
                    <a:pt x="526" y="1956"/>
                  </a:cubicBezTo>
                  <a:cubicBezTo>
                    <a:pt x="451" y="1805"/>
                    <a:pt x="426" y="1655"/>
                    <a:pt x="376" y="1504"/>
                  </a:cubicBezTo>
                  <a:cubicBezTo>
                    <a:pt x="351" y="1304"/>
                    <a:pt x="326" y="1128"/>
                    <a:pt x="351" y="928"/>
                  </a:cubicBezTo>
                  <a:cubicBezTo>
                    <a:pt x="351" y="778"/>
                    <a:pt x="376" y="627"/>
                    <a:pt x="426" y="477"/>
                  </a:cubicBezTo>
                  <a:cubicBezTo>
                    <a:pt x="451" y="402"/>
                    <a:pt x="501" y="326"/>
                    <a:pt x="526" y="251"/>
                  </a:cubicBezTo>
                  <a:cubicBezTo>
                    <a:pt x="576" y="176"/>
                    <a:pt x="551" y="76"/>
                    <a:pt x="451" y="26"/>
                  </a:cubicBezTo>
                  <a:cubicBezTo>
                    <a:pt x="426" y="26"/>
                    <a:pt x="401" y="1"/>
                    <a:pt x="376" y="1"/>
                  </a:cubicBezTo>
                  <a:close/>
                </a:path>
              </a:pathLst>
            </a:custGeom>
            <a:solidFill>
              <a:srgbClr val="F572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21" name="Google Shape;9421;p55"/>
            <p:cNvSpPr/>
            <p:nvPr/>
          </p:nvSpPr>
          <p:spPr>
            <a:xfrm>
              <a:off x="2673700" y="2530725"/>
              <a:ext cx="16950" cy="44675"/>
            </a:xfrm>
            <a:custGeom>
              <a:avLst/>
              <a:gdLst/>
              <a:ahLst/>
              <a:cxnLst/>
              <a:rect l="l" t="t" r="r" b="b"/>
              <a:pathLst>
                <a:path w="678" h="1787" extrusionOk="0">
                  <a:moveTo>
                    <a:pt x="377" y="1"/>
                  </a:moveTo>
                  <a:cubicBezTo>
                    <a:pt x="326" y="26"/>
                    <a:pt x="301" y="51"/>
                    <a:pt x="276" y="101"/>
                  </a:cubicBezTo>
                  <a:cubicBezTo>
                    <a:pt x="1" y="577"/>
                    <a:pt x="151" y="1179"/>
                    <a:pt x="326" y="1655"/>
                  </a:cubicBezTo>
                  <a:cubicBezTo>
                    <a:pt x="347" y="1738"/>
                    <a:pt x="420" y="1787"/>
                    <a:pt x="501" y="1787"/>
                  </a:cubicBezTo>
                  <a:cubicBezTo>
                    <a:pt x="518" y="1787"/>
                    <a:pt x="535" y="1785"/>
                    <a:pt x="552" y="1780"/>
                  </a:cubicBezTo>
                  <a:cubicBezTo>
                    <a:pt x="627" y="1730"/>
                    <a:pt x="677" y="1630"/>
                    <a:pt x="652" y="1555"/>
                  </a:cubicBezTo>
                  <a:cubicBezTo>
                    <a:pt x="602" y="1379"/>
                    <a:pt x="552" y="1204"/>
                    <a:pt x="502" y="1028"/>
                  </a:cubicBezTo>
                  <a:cubicBezTo>
                    <a:pt x="477" y="878"/>
                    <a:pt x="477" y="753"/>
                    <a:pt x="477" y="627"/>
                  </a:cubicBezTo>
                  <a:cubicBezTo>
                    <a:pt x="477" y="552"/>
                    <a:pt x="502" y="477"/>
                    <a:pt x="527" y="402"/>
                  </a:cubicBezTo>
                  <a:cubicBezTo>
                    <a:pt x="527" y="352"/>
                    <a:pt x="552" y="302"/>
                    <a:pt x="602" y="251"/>
                  </a:cubicBezTo>
                  <a:cubicBezTo>
                    <a:pt x="652" y="176"/>
                    <a:pt x="602" y="51"/>
                    <a:pt x="527" y="26"/>
                  </a:cubicBezTo>
                  <a:cubicBezTo>
                    <a:pt x="502" y="1"/>
                    <a:pt x="477" y="1"/>
                    <a:pt x="427" y="1"/>
                  </a:cubicBezTo>
                  <a:close/>
                </a:path>
              </a:pathLst>
            </a:custGeom>
            <a:solidFill>
              <a:srgbClr val="F572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22" name="Google Shape;9422;p55"/>
            <p:cNvSpPr/>
            <p:nvPr/>
          </p:nvSpPr>
          <p:spPr>
            <a:xfrm>
              <a:off x="2678100" y="2536375"/>
              <a:ext cx="14425" cy="44525"/>
            </a:xfrm>
            <a:custGeom>
              <a:avLst/>
              <a:gdLst/>
              <a:ahLst/>
              <a:cxnLst/>
              <a:rect l="l" t="t" r="r" b="b"/>
              <a:pathLst>
                <a:path w="577" h="1781" extrusionOk="0">
                  <a:moveTo>
                    <a:pt x="226" y="0"/>
                  </a:moveTo>
                  <a:cubicBezTo>
                    <a:pt x="150" y="0"/>
                    <a:pt x="75" y="50"/>
                    <a:pt x="50" y="126"/>
                  </a:cubicBezTo>
                  <a:cubicBezTo>
                    <a:pt x="0" y="376"/>
                    <a:pt x="0" y="652"/>
                    <a:pt x="25" y="903"/>
                  </a:cubicBezTo>
                  <a:cubicBezTo>
                    <a:pt x="25" y="1053"/>
                    <a:pt x="50" y="1178"/>
                    <a:pt x="100" y="1329"/>
                  </a:cubicBezTo>
                  <a:cubicBezTo>
                    <a:pt x="125" y="1454"/>
                    <a:pt x="176" y="1579"/>
                    <a:pt x="251" y="1705"/>
                  </a:cubicBezTo>
                  <a:cubicBezTo>
                    <a:pt x="283" y="1753"/>
                    <a:pt x="336" y="1781"/>
                    <a:pt x="390" y="1781"/>
                  </a:cubicBezTo>
                  <a:cubicBezTo>
                    <a:pt x="420" y="1781"/>
                    <a:pt x="450" y="1772"/>
                    <a:pt x="476" y="1755"/>
                  </a:cubicBezTo>
                  <a:cubicBezTo>
                    <a:pt x="526" y="1730"/>
                    <a:pt x="551" y="1680"/>
                    <a:pt x="551" y="1629"/>
                  </a:cubicBezTo>
                  <a:cubicBezTo>
                    <a:pt x="577" y="1579"/>
                    <a:pt x="551" y="1554"/>
                    <a:pt x="526" y="1504"/>
                  </a:cubicBezTo>
                  <a:cubicBezTo>
                    <a:pt x="526" y="1479"/>
                    <a:pt x="526" y="1479"/>
                    <a:pt x="501" y="1454"/>
                  </a:cubicBezTo>
                  <a:cubicBezTo>
                    <a:pt x="451" y="1329"/>
                    <a:pt x="426" y="1203"/>
                    <a:pt x="401" y="1078"/>
                  </a:cubicBezTo>
                  <a:cubicBezTo>
                    <a:pt x="351" y="903"/>
                    <a:pt x="351" y="702"/>
                    <a:pt x="351" y="527"/>
                  </a:cubicBezTo>
                  <a:cubicBezTo>
                    <a:pt x="376" y="401"/>
                    <a:pt x="376" y="301"/>
                    <a:pt x="401" y="201"/>
                  </a:cubicBezTo>
                  <a:cubicBezTo>
                    <a:pt x="426" y="101"/>
                    <a:pt x="351" y="0"/>
                    <a:pt x="276" y="0"/>
                  </a:cubicBezTo>
                  <a:close/>
                </a:path>
              </a:pathLst>
            </a:custGeom>
            <a:solidFill>
              <a:srgbClr val="F572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23" name="Google Shape;9423;p55"/>
            <p:cNvSpPr/>
            <p:nvPr/>
          </p:nvSpPr>
          <p:spPr>
            <a:xfrm>
              <a:off x="5651800" y="2594025"/>
              <a:ext cx="189250" cy="245000"/>
            </a:xfrm>
            <a:custGeom>
              <a:avLst/>
              <a:gdLst/>
              <a:ahLst/>
              <a:cxnLst/>
              <a:rect l="l" t="t" r="r" b="b"/>
              <a:pathLst>
                <a:path w="7570" h="9800" extrusionOk="0">
                  <a:moveTo>
                    <a:pt x="7143" y="0"/>
                  </a:moveTo>
                  <a:cubicBezTo>
                    <a:pt x="6917" y="25"/>
                    <a:pt x="6692" y="75"/>
                    <a:pt x="6416" y="176"/>
                  </a:cubicBezTo>
                  <a:cubicBezTo>
                    <a:pt x="6166" y="251"/>
                    <a:pt x="5915" y="351"/>
                    <a:pt x="5589" y="526"/>
                  </a:cubicBezTo>
                  <a:cubicBezTo>
                    <a:pt x="5038" y="802"/>
                    <a:pt x="4486" y="1153"/>
                    <a:pt x="3835" y="1654"/>
                  </a:cubicBezTo>
                  <a:cubicBezTo>
                    <a:pt x="3258" y="2105"/>
                    <a:pt x="2682" y="2607"/>
                    <a:pt x="2130" y="3133"/>
                  </a:cubicBezTo>
                  <a:cubicBezTo>
                    <a:pt x="1604" y="3684"/>
                    <a:pt x="1153" y="4211"/>
                    <a:pt x="777" y="4712"/>
                  </a:cubicBezTo>
                  <a:cubicBezTo>
                    <a:pt x="602" y="4963"/>
                    <a:pt x="451" y="5213"/>
                    <a:pt x="326" y="5464"/>
                  </a:cubicBezTo>
                  <a:cubicBezTo>
                    <a:pt x="176" y="5739"/>
                    <a:pt x="75" y="6015"/>
                    <a:pt x="25" y="6291"/>
                  </a:cubicBezTo>
                  <a:cubicBezTo>
                    <a:pt x="0" y="6466"/>
                    <a:pt x="0" y="6642"/>
                    <a:pt x="25" y="6867"/>
                  </a:cubicBezTo>
                  <a:cubicBezTo>
                    <a:pt x="50" y="7068"/>
                    <a:pt x="100" y="7268"/>
                    <a:pt x="176" y="7494"/>
                  </a:cubicBezTo>
                  <a:cubicBezTo>
                    <a:pt x="251" y="7719"/>
                    <a:pt x="351" y="7920"/>
                    <a:pt x="451" y="8045"/>
                  </a:cubicBezTo>
                  <a:cubicBezTo>
                    <a:pt x="551" y="8246"/>
                    <a:pt x="702" y="8421"/>
                    <a:pt x="852" y="8597"/>
                  </a:cubicBezTo>
                  <a:cubicBezTo>
                    <a:pt x="1153" y="8922"/>
                    <a:pt x="1479" y="9198"/>
                    <a:pt x="1830" y="9399"/>
                  </a:cubicBezTo>
                  <a:cubicBezTo>
                    <a:pt x="2231" y="9624"/>
                    <a:pt x="2632" y="9750"/>
                    <a:pt x="3008" y="9800"/>
                  </a:cubicBezTo>
                  <a:lnTo>
                    <a:pt x="3183" y="9800"/>
                  </a:lnTo>
                  <a:cubicBezTo>
                    <a:pt x="3484" y="9800"/>
                    <a:pt x="3785" y="9724"/>
                    <a:pt x="4060" y="9599"/>
                  </a:cubicBezTo>
                  <a:cubicBezTo>
                    <a:pt x="4336" y="9474"/>
                    <a:pt x="4612" y="9248"/>
                    <a:pt x="4887" y="8948"/>
                  </a:cubicBezTo>
                  <a:cubicBezTo>
                    <a:pt x="5113" y="8697"/>
                    <a:pt x="5313" y="8421"/>
                    <a:pt x="5564" y="7995"/>
                  </a:cubicBezTo>
                  <a:cubicBezTo>
                    <a:pt x="5714" y="7719"/>
                    <a:pt x="5865" y="7419"/>
                    <a:pt x="6040" y="7043"/>
                  </a:cubicBezTo>
                  <a:cubicBezTo>
                    <a:pt x="6366" y="6341"/>
                    <a:pt x="6667" y="5589"/>
                    <a:pt x="6917" y="4787"/>
                  </a:cubicBezTo>
                  <a:cubicBezTo>
                    <a:pt x="7218" y="3885"/>
                    <a:pt x="7394" y="3083"/>
                    <a:pt x="7494" y="2306"/>
                  </a:cubicBezTo>
                  <a:cubicBezTo>
                    <a:pt x="7544" y="1905"/>
                    <a:pt x="7569" y="1529"/>
                    <a:pt x="7544" y="1153"/>
                  </a:cubicBezTo>
                  <a:cubicBezTo>
                    <a:pt x="7544" y="978"/>
                    <a:pt x="7544" y="827"/>
                    <a:pt x="7519" y="627"/>
                  </a:cubicBezTo>
                  <a:cubicBezTo>
                    <a:pt x="7494" y="551"/>
                    <a:pt x="7494" y="476"/>
                    <a:pt x="7469" y="401"/>
                  </a:cubicBezTo>
                  <a:lnTo>
                    <a:pt x="7469" y="326"/>
                  </a:lnTo>
                  <a:cubicBezTo>
                    <a:pt x="7444" y="301"/>
                    <a:pt x="7444" y="276"/>
                    <a:pt x="7444" y="226"/>
                  </a:cubicBezTo>
                  <a:cubicBezTo>
                    <a:pt x="7444" y="201"/>
                    <a:pt x="7444" y="176"/>
                    <a:pt x="7419" y="150"/>
                  </a:cubicBezTo>
                  <a:cubicBezTo>
                    <a:pt x="7394" y="75"/>
                    <a:pt x="7318" y="25"/>
                    <a:pt x="7268" y="25"/>
                  </a:cubicBezTo>
                  <a:cubicBezTo>
                    <a:pt x="7218" y="25"/>
                    <a:pt x="7193" y="0"/>
                    <a:pt x="7168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24" name="Google Shape;9424;p55"/>
            <p:cNvSpPr/>
            <p:nvPr/>
          </p:nvSpPr>
          <p:spPr>
            <a:xfrm>
              <a:off x="5751425" y="2594025"/>
              <a:ext cx="92125" cy="230600"/>
            </a:xfrm>
            <a:custGeom>
              <a:avLst/>
              <a:gdLst/>
              <a:ahLst/>
              <a:cxnLst/>
              <a:rect l="l" t="t" r="r" b="b"/>
              <a:pathLst>
                <a:path w="3685" h="9224" extrusionOk="0">
                  <a:moveTo>
                    <a:pt x="3133" y="0"/>
                  </a:moveTo>
                  <a:cubicBezTo>
                    <a:pt x="3058" y="0"/>
                    <a:pt x="2983" y="50"/>
                    <a:pt x="2957" y="125"/>
                  </a:cubicBezTo>
                  <a:cubicBezTo>
                    <a:pt x="2957" y="226"/>
                    <a:pt x="3008" y="301"/>
                    <a:pt x="3108" y="326"/>
                  </a:cubicBezTo>
                  <a:cubicBezTo>
                    <a:pt x="3108" y="326"/>
                    <a:pt x="3108" y="326"/>
                    <a:pt x="3133" y="351"/>
                  </a:cubicBezTo>
                  <a:lnTo>
                    <a:pt x="3158" y="351"/>
                  </a:lnTo>
                  <a:cubicBezTo>
                    <a:pt x="3158" y="376"/>
                    <a:pt x="3183" y="376"/>
                    <a:pt x="3183" y="401"/>
                  </a:cubicBezTo>
                  <a:cubicBezTo>
                    <a:pt x="3208" y="401"/>
                    <a:pt x="3208" y="426"/>
                    <a:pt x="3233" y="451"/>
                  </a:cubicBezTo>
                  <a:cubicBezTo>
                    <a:pt x="3258" y="526"/>
                    <a:pt x="3283" y="602"/>
                    <a:pt x="3283" y="677"/>
                  </a:cubicBezTo>
                  <a:cubicBezTo>
                    <a:pt x="3308" y="927"/>
                    <a:pt x="3308" y="1153"/>
                    <a:pt x="3308" y="1404"/>
                  </a:cubicBezTo>
                  <a:cubicBezTo>
                    <a:pt x="3283" y="1629"/>
                    <a:pt x="3258" y="1855"/>
                    <a:pt x="3233" y="2080"/>
                  </a:cubicBezTo>
                  <a:lnTo>
                    <a:pt x="3258" y="2055"/>
                  </a:lnTo>
                  <a:lnTo>
                    <a:pt x="3258" y="2055"/>
                  </a:lnTo>
                  <a:cubicBezTo>
                    <a:pt x="3158" y="3108"/>
                    <a:pt x="2882" y="4135"/>
                    <a:pt x="2531" y="5138"/>
                  </a:cubicBezTo>
                  <a:cubicBezTo>
                    <a:pt x="2531" y="5138"/>
                    <a:pt x="2531" y="5113"/>
                    <a:pt x="2531" y="5088"/>
                  </a:cubicBezTo>
                  <a:cubicBezTo>
                    <a:pt x="2206" y="5990"/>
                    <a:pt x="1780" y="6842"/>
                    <a:pt x="1228" y="7619"/>
                  </a:cubicBezTo>
                  <a:lnTo>
                    <a:pt x="1253" y="7619"/>
                  </a:lnTo>
                  <a:cubicBezTo>
                    <a:pt x="1253" y="7619"/>
                    <a:pt x="1228" y="7644"/>
                    <a:pt x="1228" y="7644"/>
                  </a:cubicBezTo>
                  <a:cubicBezTo>
                    <a:pt x="877" y="8120"/>
                    <a:pt x="501" y="8547"/>
                    <a:pt x="50" y="8922"/>
                  </a:cubicBezTo>
                  <a:cubicBezTo>
                    <a:pt x="25" y="8948"/>
                    <a:pt x="0" y="8998"/>
                    <a:pt x="0" y="9048"/>
                  </a:cubicBezTo>
                  <a:cubicBezTo>
                    <a:pt x="0" y="9098"/>
                    <a:pt x="25" y="9148"/>
                    <a:pt x="75" y="9173"/>
                  </a:cubicBezTo>
                  <a:cubicBezTo>
                    <a:pt x="100" y="9198"/>
                    <a:pt x="150" y="9223"/>
                    <a:pt x="201" y="9223"/>
                  </a:cubicBezTo>
                  <a:cubicBezTo>
                    <a:pt x="251" y="9223"/>
                    <a:pt x="276" y="9198"/>
                    <a:pt x="301" y="9148"/>
                  </a:cubicBezTo>
                  <a:cubicBezTo>
                    <a:pt x="927" y="8647"/>
                    <a:pt x="1429" y="7995"/>
                    <a:pt x="1855" y="7318"/>
                  </a:cubicBezTo>
                  <a:cubicBezTo>
                    <a:pt x="2306" y="6592"/>
                    <a:pt x="2657" y="5790"/>
                    <a:pt x="2957" y="4963"/>
                  </a:cubicBezTo>
                  <a:cubicBezTo>
                    <a:pt x="3233" y="4186"/>
                    <a:pt x="3434" y="3359"/>
                    <a:pt x="3534" y="2531"/>
                  </a:cubicBezTo>
                  <a:cubicBezTo>
                    <a:pt x="3584" y="2231"/>
                    <a:pt x="3609" y="1905"/>
                    <a:pt x="3634" y="1579"/>
                  </a:cubicBezTo>
                  <a:cubicBezTo>
                    <a:pt x="3659" y="1253"/>
                    <a:pt x="3684" y="927"/>
                    <a:pt x="3634" y="602"/>
                  </a:cubicBezTo>
                  <a:cubicBezTo>
                    <a:pt x="3609" y="476"/>
                    <a:pt x="3559" y="326"/>
                    <a:pt x="3484" y="226"/>
                  </a:cubicBezTo>
                  <a:cubicBezTo>
                    <a:pt x="3409" y="100"/>
                    <a:pt x="3308" y="25"/>
                    <a:pt x="3183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25" name="Google Shape;9425;p55"/>
            <p:cNvSpPr/>
            <p:nvPr/>
          </p:nvSpPr>
          <p:spPr>
            <a:xfrm>
              <a:off x="5776475" y="2596525"/>
              <a:ext cx="67075" cy="32225"/>
            </a:xfrm>
            <a:custGeom>
              <a:avLst/>
              <a:gdLst/>
              <a:ahLst/>
              <a:cxnLst/>
              <a:rect l="l" t="t" r="r" b="b"/>
              <a:pathLst>
                <a:path w="2683" h="1289" extrusionOk="0">
                  <a:moveTo>
                    <a:pt x="2206" y="0"/>
                  </a:moveTo>
                  <a:cubicBezTo>
                    <a:pt x="2056" y="0"/>
                    <a:pt x="1905" y="25"/>
                    <a:pt x="1780" y="76"/>
                  </a:cubicBezTo>
                  <a:cubicBezTo>
                    <a:pt x="1630" y="126"/>
                    <a:pt x="1454" y="201"/>
                    <a:pt x="1304" y="276"/>
                  </a:cubicBezTo>
                  <a:cubicBezTo>
                    <a:pt x="1128" y="351"/>
                    <a:pt x="953" y="451"/>
                    <a:pt x="803" y="552"/>
                  </a:cubicBezTo>
                  <a:cubicBezTo>
                    <a:pt x="552" y="677"/>
                    <a:pt x="326" y="827"/>
                    <a:pt x="101" y="978"/>
                  </a:cubicBezTo>
                  <a:cubicBezTo>
                    <a:pt x="1" y="1028"/>
                    <a:pt x="1" y="1153"/>
                    <a:pt x="51" y="1228"/>
                  </a:cubicBezTo>
                  <a:cubicBezTo>
                    <a:pt x="78" y="1270"/>
                    <a:pt x="129" y="1288"/>
                    <a:pt x="181" y="1288"/>
                  </a:cubicBezTo>
                  <a:cubicBezTo>
                    <a:pt x="224" y="1288"/>
                    <a:pt x="268" y="1276"/>
                    <a:pt x="301" y="1253"/>
                  </a:cubicBezTo>
                  <a:cubicBezTo>
                    <a:pt x="527" y="1103"/>
                    <a:pt x="778" y="928"/>
                    <a:pt x="1028" y="802"/>
                  </a:cubicBezTo>
                  <a:cubicBezTo>
                    <a:pt x="1329" y="627"/>
                    <a:pt x="1655" y="451"/>
                    <a:pt x="1981" y="376"/>
                  </a:cubicBezTo>
                  <a:lnTo>
                    <a:pt x="2006" y="376"/>
                  </a:lnTo>
                  <a:cubicBezTo>
                    <a:pt x="2081" y="351"/>
                    <a:pt x="2131" y="351"/>
                    <a:pt x="2206" y="351"/>
                  </a:cubicBezTo>
                  <a:lnTo>
                    <a:pt x="2306" y="351"/>
                  </a:lnTo>
                  <a:lnTo>
                    <a:pt x="2306" y="376"/>
                  </a:lnTo>
                  <a:cubicBezTo>
                    <a:pt x="2331" y="376"/>
                    <a:pt x="2331" y="401"/>
                    <a:pt x="2331" y="401"/>
                  </a:cubicBezTo>
                  <a:cubicBezTo>
                    <a:pt x="2331" y="426"/>
                    <a:pt x="2331" y="451"/>
                    <a:pt x="2331" y="477"/>
                  </a:cubicBezTo>
                  <a:cubicBezTo>
                    <a:pt x="2331" y="527"/>
                    <a:pt x="2306" y="602"/>
                    <a:pt x="2306" y="652"/>
                  </a:cubicBezTo>
                  <a:cubicBezTo>
                    <a:pt x="2256" y="777"/>
                    <a:pt x="2231" y="878"/>
                    <a:pt x="2181" y="978"/>
                  </a:cubicBezTo>
                  <a:cubicBezTo>
                    <a:pt x="2131" y="1053"/>
                    <a:pt x="2181" y="1178"/>
                    <a:pt x="2281" y="1203"/>
                  </a:cubicBezTo>
                  <a:cubicBezTo>
                    <a:pt x="2299" y="1209"/>
                    <a:pt x="2318" y="1212"/>
                    <a:pt x="2338" y="1212"/>
                  </a:cubicBezTo>
                  <a:cubicBezTo>
                    <a:pt x="2401" y="1212"/>
                    <a:pt x="2469" y="1180"/>
                    <a:pt x="2507" y="1103"/>
                  </a:cubicBezTo>
                  <a:cubicBezTo>
                    <a:pt x="2582" y="928"/>
                    <a:pt x="2657" y="727"/>
                    <a:pt x="2682" y="527"/>
                  </a:cubicBezTo>
                  <a:cubicBezTo>
                    <a:pt x="2682" y="401"/>
                    <a:pt x="2657" y="251"/>
                    <a:pt x="2582" y="151"/>
                  </a:cubicBezTo>
                  <a:cubicBezTo>
                    <a:pt x="2482" y="25"/>
                    <a:pt x="2331" y="0"/>
                    <a:pt x="2206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26" name="Google Shape;9426;p55"/>
            <p:cNvSpPr/>
            <p:nvPr/>
          </p:nvSpPr>
          <p:spPr>
            <a:xfrm>
              <a:off x="5760175" y="2588375"/>
              <a:ext cx="84625" cy="87900"/>
            </a:xfrm>
            <a:custGeom>
              <a:avLst/>
              <a:gdLst/>
              <a:ahLst/>
              <a:cxnLst/>
              <a:rect l="l" t="t" r="r" b="b"/>
              <a:pathLst>
                <a:path w="3385" h="3516" extrusionOk="0">
                  <a:moveTo>
                    <a:pt x="2633" y="1"/>
                  </a:moveTo>
                  <a:cubicBezTo>
                    <a:pt x="2532" y="1"/>
                    <a:pt x="2432" y="26"/>
                    <a:pt x="2357" y="51"/>
                  </a:cubicBezTo>
                  <a:cubicBezTo>
                    <a:pt x="2081" y="126"/>
                    <a:pt x="1831" y="276"/>
                    <a:pt x="1605" y="427"/>
                  </a:cubicBezTo>
                  <a:cubicBezTo>
                    <a:pt x="1104" y="752"/>
                    <a:pt x="678" y="1153"/>
                    <a:pt x="277" y="1554"/>
                  </a:cubicBezTo>
                  <a:cubicBezTo>
                    <a:pt x="201" y="1605"/>
                    <a:pt x="151" y="1680"/>
                    <a:pt x="76" y="1730"/>
                  </a:cubicBezTo>
                  <a:cubicBezTo>
                    <a:pt x="26" y="1755"/>
                    <a:pt x="1" y="1805"/>
                    <a:pt x="1" y="1855"/>
                  </a:cubicBezTo>
                  <a:cubicBezTo>
                    <a:pt x="1" y="1905"/>
                    <a:pt x="1" y="1930"/>
                    <a:pt x="26" y="1980"/>
                  </a:cubicBezTo>
                  <a:cubicBezTo>
                    <a:pt x="70" y="2024"/>
                    <a:pt x="122" y="2051"/>
                    <a:pt x="173" y="2051"/>
                  </a:cubicBezTo>
                  <a:cubicBezTo>
                    <a:pt x="209" y="2051"/>
                    <a:pt x="245" y="2037"/>
                    <a:pt x="277" y="2006"/>
                  </a:cubicBezTo>
                  <a:cubicBezTo>
                    <a:pt x="377" y="1930"/>
                    <a:pt x="452" y="1830"/>
                    <a:pt x="552" y="1755"/>
                  </a:cubicBezTo>
                  <a:cubicBezTo>
                    <a:pt x="703" y="1630"/>
                    <a:pt x="828" y="1479"/>
                    <a:pt x="978" y="1354"/>
                  </a:cubicBezTo>
                  <a:cubicBezTo>
                    <a:pt x="1304" y="1053"/>
                    <a:pt x="1655" y="777"/>
                    <a:pt x="2031" y="552"/>
                  </a:cubicBezTo>
                  <a:cubicBezTo>
                    <a:pt x="2181" y="477"/>
                    <a:pt x="2307" y="427"/>
                    <a:pt x="2457" y="376"/>
                  </a:cubicBezTo>
                  <a:cubicBezTo>
                    <a:pt x="2507" y="376"/>
                    <a:pt x="2582" y="351"/>
                    <a:pt x="2633" y="351"/>
                  </a:cubicBezTo>
                  <a:cubicBezTo>
                    <a:pt x="2683" y="351"/>
                    <a:pt x="2708" y="351"/>
                    <a:pt x="2758" y="376"/>
                  </a:cubicBezTo>
                  <a:cubicBezTo>
                    <a:pt x="2783" y="376"/>
                    <a:pt x="2808" y="376"/>
                    <a:pt x="2808" y="402"/>
                  </a:cubicBezTo>
                  <a:cubicBezTo>
                    <a:pt x="2833" y="427"/>
                    <a:pt x="2858" y="427"/>
                    <a:pt x="2883" y="452"/>
                  </a:cubicBezTo>
                  <a:cubicBezTo>
                    <a:pt x="2908" y="477"/>
                    <a:pt x="2933" y="502"/>
                    <a:pt x="2958" y="527"/>
                  </a:cubicBezTo>
                  <a:cubicBezTo>
                    <a:pt x="2983" y="577"/>
                    <a:pt x="2983" y="627"/>
                    <a:pt x="3008" y="677"/>
                  </a:cubicBezTo>
                  <a:cubicBezTo>
                    <a:pt x="3032" y="821"/>
                    <a:pt x="3033" y="964"/>
                    <a:pt x="3034" y="1108"/>
                  </a:cubicBezTo>
                  <a:lnTo>
                    <a:pt x="3034" y="1108"/>
                  </a:lnTo>
                  <a:cubicBezTo>
                    <a:pt x="3033" y="1382"/>
                    <a:pt x="3008" y="1631"/>
                    <a:pt x="2958" y="1880"/>
                  </a:cubicBezTo>
                  <a:cubicBezTo>
                    <a:pt x="2908" y="2156"/>
                    <a:pt x="2858" y="2457"/>
                    <a:pt x="2783" y="2732"/>
                  </a:cubicBezTo>
                  <a:cubicBezTo>
                    <a:pt x="2783" y="2707"/>
                    <a:pt x="2783" y="2682"/>
                    <a:pt x="2783" y="2682"/>
                  </a:cubicBezTo>
                  <a:cubicBezTo>
                    <a:pt x="2733" y="2883"/>
                    <a:pt x="2683" y="3083"/>
                    <a:pt x="2582" y="3284"/>
                  </a:cubicBezTo>
                  <a:cubicBezTo>
                    <a:pt x="2557" y="3359"/>
                    <a:pt x="2607" y="3459"/>
                    <a:pt x="2683" y="3509"/>
                  </a:cubicBezTo>
                  <a:cubicBezTo>
                    <a:pt x="2696" y="3514"/>
                    <a:pt x="2710" y="3516"/>
                    <a:pt x="2725" y="3516"/>
                  </a:cubicBezTo>
                  <a:cubicBezTo>
                    <a:pt x="2792" y="3516"/>
                    <a:pt x="2867" y="3471"/>
                    <a:pt x="2908" y="3409"/>
                  </a:cubicBezTo>
                  <a:cubicBezTo>
                    <a:pt x="3008" y="3184"/>
                    <a:pt x="3084" y="2933"/>
                    <a:pt x="3134" y="2707"/>
                  </a:cubicBezTo>
                  <a:cubicBezTo>
                    <a:pt x="3234" y="2356"/>
                    <a:pt x="3284" y="2031"/>
                    <a:pt x="3334" y="1680"/>
                  </a:cubicBezTo>
                  <a:cubicBezTo>
                    <a:pt x="3359" y="1529"/>
                    <a:pt x="3384" y="1354"/>
                    <a:pt x="3384" y="1204"/>
                  </a:cubicBezTo>
                  <a:cubicBezTo>
                    <a:pt x="3384" y="1053"/>
                    <a:pt x="3384" y="878"/>
                    <a:pt x="3359" y="727"/>
                  </a:cubicBezTo>
                  <a:cubicBezTo>
                    <a:pt x="3334" y="502"/>
                    <a:pt x="3234" y="251"/>
                    <a:pt x="3034" y="126"/>
                  </a:cubicBezTo>
                  <a:cubicBezTo>
                    <a:pt x="2908" y="51"/>
                    <a:pt x="2783" y="1"/>
                    <a:pt x="2633" y="1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27" name="Google Shape;9427;p55"/>
            <p:cNvSpPr/>
            <p:nvPr/>
          </p:nvSpPr>
          <p:spPr>
            <a:xfrm>
              <a:off x="5754550" y="2597775"/>
              <a:ext cx="54525" cy="42275"/>
            </a:xfrm>
            <a:custGeom>
              <a:avLst/>
              <a:gdLst/>
              <a:ahLst/>
              <a:cxnLst/>
              <a:rect l="l" t="t" r="r" b="b"/>
              <a:pathLst>
                <a:path w="2181" h="1691" extrusionOk="0">
                  <a:moveTo>
                    <a:pt x="2005" y="0"/>
                  </a:moveTo>
                  <a:cubicBezTo>
                    <a:pt x="1955" y="0"/>
                    <a:pt x="1930" y="26"/>
                    <a:pt x="1880" y="26"/>
                  </a:cubicBezTo>
                  <a:cubicBezTo>
                    <a:pt x="1254" y="452"/>
                    <a:pt x="627" y="853"/>
                    <a:pt x="76" y="1379"/>
                  </a:cubicBezTo>
                  <a:cubicBezTo>
                    <a:pt x="25" y="1404"/>
                    <a:pt x="0" y="1454"/>
                    <a:pt x="0" y="1479"/>
                  </a:cubicBezTo>
                  <a:cubicBezTo>
                    <a:pt x="0" y="1529"/>
                    <a:pt x="0" y="1579"/>
                    <a:pt x="25" y="1630"/>
                  </a:cubicBezTo>
                  <a:cubicBezTo>
                    <a:pt x="76" y="1655"/>
                    <a:pt x="101" y="1680"/>
                    <a:pt x="151" y="1680"/>
                  </a:cubicBezTo>
                  <a:cubicBezTo>
                    <a:pt x="165" y="1687"/>
                    <a:pt x="180" y="1690"/>
                    <a:pt x="194" y="1690"/>
                  </a:cubicBezTo>
                  <a:cubicBezTo>
                    <a:pt x="228" y="1690"/>
                    <a:pt x="258" y="1672"/>
                    <a:pt x="276" y="1655"/>
                  </a:cubicBezTo>
                  <a:cubicBezTo>
                    <a:pt x="827" y="1128"/>
                    <a:pt x="1479" y="727"/>
                    <a:pt x="2106" y="326"/>
                  </a:cubicBezTo>
                  <a:cubicBezTo>
                    <a:pt x="2181" y="251"/>
                    <a:pt x="2181" y="151"/>
                    <a:pt x="2131" y="76"/>
                  </a:cubicBezTo>
                  <a:cubicBezTo>
                    <a:pt x="2106" y="26"/>
                    <a:pt x="2056" y="0"/>
                    <a:pt x="2005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28" name="Google Shape;9428;p55"/>
            <p:cNvSpPr/>
            <p:nvPr/>
          </p:nvSpPr>
          <p:spPr>
            <a:xfrm>
              <a:off x="5750150" y="2594650"/>
              <a:ext cx="63950" cy="45375"/>
            </a:xfrm>
            <a:custGeom>
              <a:avLst/>
              <a:gdLst/>
              <a:ahLst/>
              <a:cxnLst/>
              <a:rect l="l" t="t" r="r" b="b"/>
              <a:pathLst>
                <a:path w="2558" h="1815" extrusionOk="0">
                  <a:moveTo>
                    <a:pt x="2382" y="0"/>
                  </a:moveTo>
                  <a:cubicBezTo>
                    <a:pt x="2332" y="0"/>
                    <a:pt x="2307" y="0"/>
                    <a:pt x="2282" y="25"/>
                  </a:cubicBezTo>
                  <a:cubicBezTo>
                    <a:pt x="1530" y="476"/>
                    <a:pt x="803" y="978"/>
                    <a:pt x="101" y="1504"/>
                  </a:cubicBezTo>
                  <a:cubicBezTo>
                    <a:pt x="26" y="1554"/>
                    <a:pt x="1" y="1679"/>
                    <a:pt x="51" y="1755"/>
                  </a:cubicBezTo>
                  <a:cubicBezTo>
                    <a:pt x="92" y="1796"/>
                    <a:pt x="141" y="1815"/>
                    <a:pt x="190" y="1815"/>
                  </a:cubicBezTo>
                  <a:cubicBezTo>
                    <a:pt x="229" y="1815"/>
                    <a:pt x="268" y="1802"/>
                    <a:pt x="302" y="1780"/>
                  </a:cubicBezTo>
                  <a:cubicBezTo>
                    <a:pt x="1003" y="1253"/>
                    <a:pt x="1730" y="752"/>
                    <a:pt x="2482" y="301"/>
                  </a:cubicBezTo>
                  <a:cubicBezTo>
                    <a:pt x="2507" y="276"/>
                    <a:pt x="2532" y="226"/>
                    <a:pt x="2557" y="201"/>
                  </a:cubicBezTo>
                  <a:cubicBezTo>
                    <a:pt x="2557" y="151"/>
                    <a:pt x="2532" y="100"/>
                    <a:pt x="2507" y="75"/>
                  </a:cubicBezTo>
                  <a:cubicBezTo>
                    <a:pt x="2482" y="25"/>
                    <a:pt x="2432" y="0"/>
                    <a:pt x="2407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29" name="Google Shape;9429;p55"/>
            <p:cNvSpPr/>
            <p:nvPr/>
          </p:nvSpPr>
          <p:spPr>
            <a:xfrm>
              <a:off x="5743275" y="2592750"/>
              <a:ext cx="73950" cy="53350"/>
            </a:xfrm>
            <a:custGeom>
              <a:avLst/>
              <a:gdLst/>
              <a:ahLst/>
              <a:cxnLst/>
              <a:rect l="l" t="t" r="r" b="b"/>
              <a:pathLst>
                <a:path w="2958" h="2134" extrusionOk="0">
                  <a:moveTo>
                    <a:pt x="2782" y="1"/>
                  </a:moveTo>
                  <a:cubicBezTo>
                    <a:pt x="2757" y="1"/>
                    <a:pt x="2732" y="1"/>
                    <a:pt x="2707" y="26"/>
                  </a:cubicBezTo>
                  <a:cubicBezTo>
                    <a:pt x="2256" y="277"/>
                    <a:pt x="1805" y="552"/>
                    <a:pt x="1379" y="828"/>
                  </a:cubicBezTo>
                  <a:cubicBezTo>
                    <a:pt x="953" y="1154"/>
                    <a:pt x="527" y="1480"/>
                    <a:pt x="101" y="1831"/>
                  </a:cubicBezTo>
                  <a:cubicBezTo>
                    <a:pt x="25" y="1881"/>
                    <a:pt x="0" y="1981"/>
                    <a:pt x="50" y="2081"/>
                  </a:cubicBezTo>
                  <a:cubicBezTo>
                    <a:pt x="81" y="2112"/>
                    <a:pt x="141" y="2134"/>
                    <a:pt x="200" y="2134"/>
                  </a:cubicBezTo>
                  <a:cubicBezTo>
                    <a:pt x="236" y="2134"/>
                    <a:pt x="272" y="2125"/>
                    <a:pt x="301" y="2106"/>
                  </a:cubicBezTo>
                  <a:cubicBezTo>
                    <a:pt x="1078" y="1480"/>
                    <a:pt x="1880" y="878"/>
                    <a:pt x="2732" y="402"/>
                  </a:cubicBezTo>
                  <a:cubicBezTo>
                    <a:pt x="2782" y="377"/>
                    <a:pt x="2807" y="352"/>
                    <a:pt x="2832" y="327"/>
                  </a:cubicBezTo>
                  <a:cubicBezTo>
                    <a:pt x="2882" y="302"/>
                    <a:pt x="2908" y="277"/>
                    <a:pt x="2933" y="252"/>
                  </a:cubicBezTo>
                  <a:cubicBezTo>
                    <a:pt x="2958" y="201"/>
                    <a:pt x="2958" y="151"/>
                    <a:pt x="2933" y="101"/>
                  </a:cubicBezTo>
                  <a:cubicBezTo>
                    <a:pt x="2908" y="76"/>
                    <a:pt x="2882" y="26"/>
                    <a:pt x="2832" y="26"/>
                  </a:cubicBezTo>
                  <a:cubicBezTo>
                    <a:pt x="2832" y="1"/>
                    <a:pt x="2807" y="1"/>
                    <a:pt x="2782" y="1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30" name="Google Shape;9430;p55"/>
            <p:cNvSpPr/>
            <p:nvPr/>
          </p:nvSpPr>
          <p:spPr>
            <a:xfrm>
              <a:off x="5825975" y="2619700"/>
              <a:ext cx="16325" cy="48125"/>
            </a:xfrm>
            <a:custGeom>
              <a:avLst/>
              <a:gdLst/>
              <a:ahLst/>
              <a:cxnLst/>
              <a:rect l="l" t="t" r="r" b="b"/>
              <a:pathLst>
                <a:path w="653" h="1925" extrusionOk="0">
                  <a:moveTo>
                    <a:pt x="477" y="1"/>
                  </a:moveTo>
                  <a:cubicBezTo>
                    <a:pt x="452" y="1"/>
                    <a:pt x="402" y="1"/>
                    <a:pt x="376" y="26"/>
                  </a:cubicBezTo>
                  <a:cubicBezTo>
                    <a:pt x="351" y="26"/>
                    <a:pt x="301" y="76"/>
                    <a:pt x="301" y="126"/>
                  </a:cubicBezTo>
                  <a:cubicBezTo>
                    <a:pt x="251" y="652"/>
                    <a:pt x="176" y="1204"/>
                    <a:pt x="1" y="1705"/>
                  </a:cubicBezTo>
                  <a:cubicBezTo>
                    <a:pt x="1" y="1755"/>
                    <a:pt x="1" y="1805"/>
                    <a:pt x="26" y="1830"/>
                  </a:cubicBezTo>
                  <a:cubicBezTo>
                    <a:pt x="51" y="1880"/>
                    <a:pt x="101" y="1905"/>
                    <a:pt x="126" y="1905"/>
                  </a:cubicBezTo>
                  <a:cubicBezTo>
                    <a:pt x="151" y="1918"/>
                    <a:pt x="176" y="1924"/>
                    <a:pt x="201" y="1924"/>
                  </a:cubicBezTo>
                  <a:cubicBezTo>
                    <a:pt x="226" y="1924"/>
                    <a:pt x="251" y="1918"/>
                    <a:pt x="276" y="1905"/>
                  </a:cubicBezTo>
                  <a:cubicBezTo>
                    <a:pt x="301" y="1855"/>
                    <a:pt x="326" y="1830"/>
                    <a:pt x="351" y="1780"/>
                  </a:cubicBezTo>
                  <a:cubicBezTo>
                    <a:pt x="527" y="1279"/>
                    <a:pt x="602" y="727"/>
                    <a:pt x="652" y="201"/>
                  </a:cubicBezTo>
                  <a:cubicBezTo>
                    <a:pt x="652" y="151"/>
                    <a:pt x="652" y="101"/>
                    <a:pt x="627" y="76"/>
                  </a:cubicBezTo>
                  <a:cubicBezTo>
                    <a:pt x="602" y="26"/>
                    <a:pt x="552" y="1"/>
                    <a:pt x="527" y="1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31" name="Google Shape;9431;p55"/>
            <p:cNvSpPr/>
            <p:nvPr/>
          </p:nvSpPr>
          <p:spPr>
            <a:xfrm>
              <a:off x="5825975" y="2617825"/>
              <a:ext cx="16950" cy="55900"/>
            </a:xfrm>
            <a:custGeom>
              <a:avLst/>
              <a:gdLst/>
              <a:ahLst/>
              <a:cxnLst/>
              <a:rect l="l" t="t" r="r" b="b"/>
              <a:pathLst>
                <a:path w="678" h="2236" extrusionOk="0">
                  <a:moveTo>
                    <a:pt x="502" y="0"/>
                  </a:moveTo>
                  <a:cubicBezTo>
                    <a:pt x="427" y="0"/>
                    <a:pt x="351" y="76"/>
                    <a:pt x="326" y="151"/>
                  </a:cubicBezTo>
                  <a:cubicBezTo>
                    <a:pt x="251" y="777"/>
                    <a:pt x="201" y="1404"/>
                    <a:pt x="26" y="2031"/>
                  </a:cubicBezTo>
                  <a:cubicBezTo>
                    <a:pt x="1" y="2106"/>
                    <a:pt x="76" y="2206"/>
                    <a:pt x="151" y="2231"/>
                  </a:cubicBezTo>
                  <a:cubicBezTo>
                    <a:pt x="164" y="2234"/>
                    <a:pt x="177" y="2236"/>
                    <a:pt x="190" y="2236"/>
                  </a:cubicBezTo>
                  <a:cubicBezTo>
                    <a:pt x="270" y="2236"/>
                    <a:pt x="330" y="2171"/>
                    <a:pt x="351" y="2106"/>
                  </a:cubicBezTo>
                  <a:cubicBezTo>
                    <a:pt x="527" y="1479"/>
                    <a:pt x="602" y="853"/>
                    <a:pt x="677" y="226"/>
                  </a:cubicBezTo>
                  <a:cubicBezTo>
                    <a:pt x="677" y="176"/>
                    <a:pt x="677" y="126"/>
                    <a:pt x="652" y="101"/>
                  </a:cubicBezTo>
                  <a:cubicBezTo>
                    <a:pt x="627" y="51"/>
                    <a:pt x="577" y="26"/>
                    <a:pt x="527" y="26"/>
                  </a:cubicBezTo>
                  <a:cubicBezTo>
                    <a:pt x="527" y="0"/>
                    <a:pt x="527" y="0"/>
                    <a:pt x="502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32" name="Google Shape;9432;p55"/>
            <p:cNvSpPr/>
            <p:nvPr/>
          </p:nvSpPr>
          <p:spPr>
            <a:xfrm>
              <a:off x="5826600" y="2620950"/>
              <a:ext cx="16325" cy="54075"/>
            </a:xfrm>
            <a:custGeom>
              <a:avLst/>
              <a:gdLst/>
              <a:ahLst/>
              <a:cxnLst/>
              <a:rect l="l" t="t" r="r" b="b"/>
              <a:pathLst>
                <a:path w="653" h="2163" extrusionOk="0">
                  <a:moveTo>
                    <a:pt x="477" y="1"/>
                  </a:moveTo>
                  <a:cubicBezTo>
                    <a:pt x="452" y="1"/>
                    <a:pt x="427" y="26"/>
                    <a:pt x="402" y="26"/>
                  </a:cubicBezTo>
                  <a:cubicBezTo>
                    <a:pt x="351" y="51"/>
                    <a:pt x="326" y="101"/>
                    <a:pt x="326" y="151"/>
                  </a:cubicBezTo>
                  <a:cubicBezTo>
                    <a:pt x="251" y="753"/>
                    <a:pt x="201" y="1354"/>
                    <a:pt x="26" y="1956"/>
                  </a:cubicBezTo>
                  <a:cubicBezTo>
                    <a:pt x="1" y="2056"/>
                    <a:pt x="76" y="2131"/>
                    <a:pt x="176" y="2156"/>
                  </a:cubicBezTo>
                  <a:cubicBezTo>
                    <a:pt x="189" y="2161"/>
                    <a:pt x="203" y="2163"/>
                    <a:pt x="216" y="2163"/>
                  </a:cubicBezTo>
                  <a:cubicBezTo>
                    <a:pt x="283" y="2163"/>
                    <a:pt x="356" y="2114"/>
                    <a:pt x="377" y="2031"/>
                  </a:cubicBezTo>
                  <a:cubicBezTo>
                    <a:pt x="527" y="1429"/>
                    <a:pt x="602" y="828"/>
                    <a:pt x="652" y="226"/>
                  </a:cubicBezTo>
                  <a:cubicBezTo>
                    <a:pt x="652" y="176"/>
                    <a:pt x="652" y="126"/>
                    <a:pt x="627" y="101"/>
                  </a:cubicBezTo>
                  <a:cubicBezTo>
                    <a:pt x="602" y="51"/>
                    <a:pt x="577" y="26"/>
                    <a:pt x="527" y="1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33" name="Google Shape;9433;p55"/>
            <p:cNvSpPr/>
            <p:nvPr/>
          </p:nvSpPr>
          <p:spPr>
            <a:xfrm>
              <a:off x="5827225" y="2620950"/>
              <a:ext cx="16950" cy="57200"/>
            </a:xfrm>
            <a:custGeom>
              <a:avLst/>
              <a:gdLst/>
              <a:ahLst/>
              <a:cxnLst/>
              <a:rect l="l" t="t" r="r" b="b"/>
              <a:pathLst>
                <a:path w="678" h="2288" extrusionOk="0">
                  <a:moveTo>
                    <a:pt x="502" y="1"/>
                  </a:moveTo>
                  <a:cubicBezTo>
                    <a:pt x="452" y="1"/>
                    <a:pt x="402" y="26"/>
                    <a:pt x="377" y="51"/>
                  </a:cubicBezTo>
                  <a:cubicBezTo>
                    <a:pt x="326" y="101"/>
                    <a:pt x="326" y="126"/>
                    <a:pt x="326" y="176"/>
                  </a:cubicBezTo>
                  <a:cubicBezTo>
                    <a:pt x="326" y="217"/>
                    <a:pt x="326" y="242"/>
                    <a:pt x="326" y="276"/>
                  </a:cubicBezTo>
                  <a:cubicBezTo>
                    <a:pt x="251" y="878"/>
                    <a:pt x="126" y="1480"/>
                    <a:pt x="1" y="2081"/>
                  </a:cubicBezTo>
                  <a:cubicBezTo>
                    <a:pt x="1" y="2181"/>
                    <a:pt x="51" y="2256"/>
                    <a:pt x="151" y="2282"/>
                  </a:cubicBezTo>
                  <a:cubicBezTo>
                    <a:pt x="164" y="2286"/>
                    <a:pt x="178" y="2288"/>
                    <a:pt x="191" y="2288"/>
                  </a:cubicBezTo>
                  <a:cubicBezTo>
                    <a:pt x="258" y="2288"/>
                    <a:pt x="331" y="2239"/>
                    <a:pt x="352" y="2156"/>
                  </a:cubicBezTo>
                  <a:cubicBezTo>
                    <a:pt x="402" y="1830"/>
                    <a:pt x="477" y="1505"/>
                    <a:pt x="552" y="1179"/>
                  </a:cubicBezTo>
                  <a:cubicBezTo>
                    <a:pt x="602" y="853"/>
                    <a:pt x="652" y="502"/>
                    <a:pt x="677" y="151"/>
                  </a:cubicBezTo>
                  <a:cubicBezTo>
                    <a:pt x="677" y="126"/>
                    <a:pt x="652" y="76"/>
                    <a:pt x="627" y="51"/>
                  </a:cubicBezTo>
                  <a:cubicBezTo>
                    <a:pt x="577" y="26"/>
                    <a:pt x="552" y="1"/>
                    <a:pt x="502" y="1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34" name="Google Shape;9434;p55"/>
            <p:cNvSpPr/>
            <p:nvPr/>
          </p:nvSpPr>
          <p:spPr>
            <a:xfrm>
              <a:off x="5237625" y="2679850"/>
              <a:ext cx="582100" cy="664200"/>
            </a:xfrm>
            <a:custGeom>
              <a:avLst/>
              <a:gdLst/>
              <a:ahLst/>
              <a:cxnLst/>
              <a:rect l="l" t="t" r="r" b="b"/>
              <a:pathLst>
                <a:path w="23284" h="26568" extrusionOk="0">
                  <a:moveTo>
                    <a:pt x="18397" y="1"/>
                  </a:moveTo>
                  <a:lnTo>
                    <a:pt x="18397" y="1"/>
                  </a:lnTo>
                  <a:cubicBezTo>
                    <a:pt x="18121" y="101"/>
                    <a:pt x="17845" y="176"/>
                    <a:pt x="17595" y="276"/>
                  </a:cubicBezTo>
                  <a:cubicBezTo>
                    <a:pt x="17219" y="402"/>
                    <a:pt x="16843" y="577"/>
                    <a:pt x="16517" y="702"/>
                  </a:cubicBezTo>
                  <a:lnTo>
                    <a:pt x="15514" y="1129"/>
                  </a:lnTo>
                  <a:lnTo>
                    <a:pt x="15038" y="1304"/>
                  </a:lnTo>
                  <a:cubicBezTo>
                    <a:pt x="12331" y="2432"/>
                    <a:pt x="9524" y="3585"/>
                    <a:pt x="6993" y="5139"/>
                  </a:cubicBezTo>
                  <a:cubicBezTo>
                    <a:pt x="5489" y="6041"/>
                    <a:pt x="4261" y="6993"/>
                    <a:pt x="3234" y="7996"/>
                  </a:cubicBezTo>
                  <a:cubicBezTo>
                    <a:pt x="2682" y="8522"/>
                    <a:pt x="2181" y="9124"/>
                    <a:pt x="1730" y="9725"/>
                  </a:cubicBezTo>
                  <a:cubicBezTo>
                    <a:pt x="1630" y="9850"/>
                    <a:pt x="1529" y="10001"/>
                    <a:pt x="1429" y="10151"/>
                  </a:cubicBezTo>
                  <a:cubicBezTo>
                    <a:pt x="1329" y="10151"/>
                    <a:pt x="1279" y="10201"/>
                    <a:pt x="1254" y="10251"/>
                  </a:cubicBezTo>
                  <a:cubicBezTo>
                    <a:pt x="1179" y="10427"/>
                    <a:pt x="1128" y="10577"/>
                    <a:pt x="1078" y="10728"/>
                  </a:cubicBezTo>
                  <a:cubicBezTo>
                    <a:pt x="903" y="11028"/>
                    <a:pt x="727" y="11354"/>
                    <a:pt x="577" y="11680"/>
                  </a:cubicBezTo>
                  <a:cubicBezTo>
                    <a:pt x="552" y="11755"/>
                    <a:pt x="502" y="11855"/>
                    <a:pt x="477" y="11931"/>
                  </a:cubicBezTo>
                  <a:cubicBezTo>
                    <a:pt x="452" y="11981"/>
                    <a:pt x="452" y="12006"/>
                    <a:pt x="477" y="12056"/>
                  </a:cubicBezTo>
                  <a:cubicBezTo>
                    <a:pt x="502" y="12106"/>
                    <a:pt x="527" y="12131"/>
                    <a:pt x="577" y="12156"/>
                  </a:cubicBezTo>
                  <a:cubicBezTo>
                    <a:pt x="527" y="12407"/>
                    <a:pt x="452" y="12682"/>
                    <a:pt x="377" y="12958"/>
                  </a:cubicBezTo>
                  <a:cubicBezTo>
                    <a:pt x="251" y="13459"/>
                    <a:pt x="151" y="13911"/>
                    <a:pt x="101" y="14337"/>
                  </a:cubicBezTo>
                  <a:cubicBezTo>
                    <a:pt x="26" y="14788"/>
                    <a:pt x="1" y="15239"/>
                    <a:pt x="26" y="15665"/>
                  </a:cubicBezTo>
                  <a:cubicBezTo>
                    <a:pt x="51" y="16066"/>
                    <a:pt x="126" y="16492"/>
                    <a:pt x="226" y="16918"/>
                  </a:cubicBezTo>
                  <a:cubicBezTo>
                    <a:pt x="326" y="17294"/>
                    <a:pt x="477" y="17695"/>
                    <a:pt x="677" y="18071"/>
                  </a:cubicBezTo>
                  <a:cubicBezTo>
                    <a:pt x="1003" y="18773"/>
                    <a:pt x="1479" y="19449"/>
                    <a:pt x="2081" y="20126"/>
                  </a:cubicBezTo>
                  <a:cubicBezTo>
                    <a:pt x="2607" y="20703"/>
                    <a:pt x="3259" y="21254"/>
                    <a:pt x="3986" y="21780"/>
                  </a:cubicBezTo>
                  <a:cubicBezTo>
                    <a:pt x="4311" y="22006"/>
                    <a:pt x="4637" y="22231"/>
                    <a:pt x="5038" y="22457"/>
                  </a:cubicBezTo>
                  <a:cubicBezTo>
                    <a:pt x="5314" y="22632"/>
                    <a:pt x="5615" y="22783"/>
                    <a:pt x="5890" y="22933"/>
                  </a:cubicBezTo>
                  <a:lnTo>
                    <a:pt x="6016" y="23008"/>
                  </a:lnTo>
                  <a:cubicBezTo>
                    <a:pt x="6316" y="23184"/>
                    <a:pt x="6617" y="23334"/>
                    <a:pt x="6893" y="23485"/>
                  </a:cubicBezTo>
                  <a:cubicBezTo>
                    <a:pt x="7244" y="23685"/>
                    <a:pt x="7595" y="23860"/>
                    <a:pt x="7920" y="24061"/>
                  </a:cubicBezTo>
                  <a:cubicBezTo>
                    <a:pt x="8747" y="24487"/>
                    <a:pt x="9449" y="24838"/>
                    <a:pt x="10126" y="25164"/>
                  </a:cubicBezTo>
                  <a:cubicBezTo>
                    <a:pt x="10953" y="25540"/>
                    <a:pt x="11730" y="25840"/>
                    <a:pt x="12457" y="26066"/>
                  </a:cubicBezTo>
                  <a:cubicBezTo>
                    <a:pt x="13309" y="26317"/>
                    <a:pt x="14061" y="26492"/>
                    <a:pt x="14813" y="26542"/>
                  </a:cubicBezTo>
                  <a:cubicBezTo>
                    <a:pt x="14988" y="26542"/>
                    <a:pt x="15189" y="26567"/>
                    <a:pt x="15364" y="26567"/>
                  </a:cubicBezTo>
                  <a:cubicBezTo>
                    <a:pt x="15941" y="26567"/>
                    <a:pt x="16492" y="26492"/>
                    <a:pt x="16993" y="26342"/>
                  </a:cubicBezTo>
                  <a:cubicBezTo>
                    <a:pt x="17369" y="26216"/>
                    <a:pt x="17695" y="26091"/>
                    <a:pt x="17996" y="25916"/>
                  </a:cubicBezTo>
                  <a:cubicBezTo>
                    <a:pt x="18321" y="25715"/>
                    <a:pt x="18622" y="25490"/>
                    <a:pt x="18973" y="25214"/>
                  </a:cubicBezTo>
                  <a:cubicBezTo>
                    <a:pt x="19249" y="24963"/>
                    <a:pt x="19550" y="24662"/>
                    <a:pt x="19875" y="24287"/>
                  </a:cubicBezTo>
                  <a:cubicBezTo>
                    <a:pt x="20176" y="23961"/>
                    <a:pt x="20452" y="23610"/>
                    <a:pt x="20728" y="23234"/>
                  </a:cubicBezTo>
                  <a:cubicBezTo>
                    <a:pt x="20978" y="22883"/>
                    <a:pt x="21204" y="22532"/>
                    <a:pt x="21404" y="22131"/>
                  </a:cubicBezTo>
                  <a:cubicBezTo>
                    <a:pt x="21605" y="21755"/>
                    <a:pt x="21755" y="21429"/>
                    <a:pt x="21855" y="21079"/>
                  </a:cubicBezTo>
                  <a:cubicBezTo>
                    <a:pt x="21981" y="20703"/>
                    <a:pt x="22106" y="20277"/>
                    <a:pt x="22206" y="19750"/>
                  </a:cubicBezTo>
                  <a:cubicBezTo>
                    <a:pt x="22306" y="19324"/>
                    <a:pt x="22382" y="18873"/>
                    <a:pt x="22457" y="18297"/>
                  </a:cubicBezTo>
                  <a:cubicBezTo>
                    <a:pt x="22582" y="17344"/>
                    <a:pt x="22632" y="16367"/>
                    <a:pt x="22707" y="15439"/>
                  </a:cubicBezTo>
                  <a:lnTo>
                    <a:pt x="22707" y="15364"/>
                  </a:lnTo>
                  <a:cubicBezTo>
                    <a:pt x="22783" y="14337"/>
                    <a:pt x="22883" y="13309"/>
                    <a:pt x="22983" y="12206"/>
                  </a:cubicBezTo>
                  <a:cubicBezTo>
                    <a:pt x="23058" y="11179"/>
                    <a:pt x="23184" y="9976"/>
                    <a:pt x="23234" y="8798"/>
                  </a:cubicBezTo>
                  <a:cubicBezTo>
                    <a:pt x="23284" y="7570"/>
                    <a:pt x="23284" y="6467"/>
                    <a:pt x="23209" y="5389"/>
                  </a:cubicBezTo>
                  <a:cubicBezTo>
                    <a:pt x="23184" y="5013"/>
                    <a:pt x="23159" y="4637"/>
                    <a:pt x="23108" y="4261"/>
                  </a:cubicBezTo>
                  <a:lnTo>
                    <a:pt x="23083" y="4036"/>
                  </a:lnTo>
                  <a:cubicBezTo>
                    <a:pt x="23083" y="3860"/>
                    <a:pt x="23058" y="3710"/>
                    <a:pt x="23033" y="3535"/>
                  </a:cubicBezTo>
                  <a:cubicBezTo>
                    <a:pt x="23008" y="3434"/>
                    <a:pt x="23008" y="3334"/>
                    <a:pt x="22983" y="3234"/>
                  </a:cubicBezTo>
                  <a:cubicBezTo>
                    <a:pt x="22958" y="3159"/>
                    <a:pt x="22933" y="3058"/>
                    <a:pt x="22908" y="2983"/>
                  </a:cubicBezTo>
                  <a:lnTo>
                    <a:pt x="22883" y="3008"/>
                  </a:lnTo>
                  <a:cubicBezTo>
                    <a:pt x="22733" y="3083"/>
                    <a:pt x="22557" y="3159"/>
                    <a:pt x="22407" y="3209"/>
                  </a:cubicBezTo>
                  <a:cubicBezTo>
                    <a:pt x="22306" y="3234"/>
                    <a:pt x="22231" y="3259"/>
                    <a:pt x="22131" y="3284"/>
                  </a:cubicBezTo>
                  <a:lnTo>
                    <a:pt x="21905" y="3284"/>
                  </a:lnTo>
                  <a:cubicBezTo>
                    <a:pt x="21755" y="3284"/>
                    <a:pt x="21605" y="3259"/>
                    <a:pt x="21479" y="3184"/>
                  </a:cubicBezTo>
                  <a:cubicBezTo>
                    <a:pt x="21379" y="3134"/>
                    <a:pt x="21254" y="3058"/>
                    <a:pt x="21179" y="2958"/>
                  </a:cubicBezTo>
                  <a:cubicBezTo>
                    <a:pt x="21103" y="2858"/>
                    <a:pt x="21053" y="2783"/>
                    <a:pt x="21003" y="2682"/>
                  </a:cubicBezTo>
                  <a:cubicBezTo>
                    <a:pt x="20903" y="2457"/>
                    <a:pt x="20828" y="2231"/>
                    <a:pt x="20702" y="2031"/>
                  </a:cubicBezTo>
                  <a:cubicBezTo>
                    <a:pt x="20677" y="2006"/>
                    <a:pt x="20652" y="1956"/>
                    <a:pt x="20627" y="1931"/>
                  </a:cubicBezTo>
                  <a:cubicBezTo>
                    <a:pt x="20602" y="1905"/>
                    <a:pt x="20577" y="1880"/>
                    <a:pt x="20552" y="1855"/>
                  </a:cubicBezTo>
                  <a:cubicBezTo>
                    <a:pt x="20502" y="1805"/>
                    <a:pt x="20452" y="1780"/>
                    <a:pt x="20402" y="1755"/>
                  </a:cubicBezTo>
                  <a:cubicBezTo>
                    <a:pt x="20377" y="1730"/>
                    <a:pt x="20352" y="1730"/>
                    <a:pt x="20301" y="1730"/>
                  </a:cubicBezTo>
                  <a:cubicBezTo>
                    <a:pt x="20276" y="1705"/>
                    <a:pt x="20251" y="1705"/>
                    <a:pt x="20201" y="1680"/>
                  </a:cubicBezTo>
                  <a:lnTo>
                    <a:pt x="20001" y="1680"/>
                  </a:lnTo>
                  <a:cubicBezTo>
                    <a:pt x="19951" y="1680"/>
                    <a:pt x="19875" y="1705"/>
                    <a:pt x="19800" y="1705"/>
                  </a:cubicBezTo>
                  <a:cubicBezTo>
                    <a:pt x="19725" y="1730"/>
                    <a:pt x="19650" y="1755"/>
                    <a:pt x="19575" y="1780"/>
                  </a:cubicBezTo>
                  <a:cubicBezTo>
                    <a:pt x="19449" y="1805"/>
                    <a:pt x="19324" y="1830"/>
                    <a:pt x="19199" y="1855"/>
                  </a:cubicBezTo>
                  <a:cubicBezTo>
                    <a:pt x="19098" y="1855"/>
                    <a:pt x="18973" y="1830"/>
                    <a:pt x="18873" y="1780"/>
                  </a:cubicBezTo>
                  <a:cubicBezTo>
                    <a:pt x="18798" y="1755"/>
                    <a:pt x="18748" y="1705"/>
                    <a:pt x="18697" y="1655"/>
                  </a:cubicBezTo>
                  <a:cubicBezTo>
                    <a:pt x="18647" y="1605"/>
                    <a:pt x="18622" y="1555"/>
                    <a:pt x="18572" y="1479"/>
                  </a:cubicBezTo>
                  <a:cubicBezTo>
                    <a:pt x="18522" y="1404"/>
                    <a:pt x="18497" y="1329"/>
                    <a:pt x="18447" y="1254"/>
                  </a:cubicBezTo>
                  <a:cubicBezTo>
                    <a:pt x="18422" y="1179"/>
                    <a:pt x="18397" y="1103"/>
                    <a:pt x="18397" y="1028"/>
                  </a:cubicBezTo>
                  <a:cubicBezTo>
                    <a:pt x="18347" y="878"/>
                    <a:pt x="18347" y="702"/>
                    <a:pt x="18347" y="552"/>
                  </a:cubicBezTo>
                  <a:cubicBezTo>
                    <a:pt x="18321" y="377"/>
                    <a:pt x="18347" y="226"/>
                    <a:pt x="18372" y="51"/>
                  </a:cubicBezTo>
                  <a:cubicBezTo>
                    <a:pt x="18372" y="51"/>
                    <a:pt x="18397" y="26"/>
                    <a:pt x="18397" y="1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35" name="Google Shape;9435;p55"/>
            <p:cNvSpPr/>
            <p:nvPr/>
          </p:nvSpPr>
          <p:spPr>
            <a:xfrm>
              <a:off x="5262700" y="2686125"/>
              <a:ext cx="433600" cy="264300"/>
            </a:xfrm>
            <a:custGeom>
              <a:avLst/>
              <a:gdLst/>
              <a:ahLst/>
              <a:cxnLst/>
              <a:rect l="l" t="t" r="r" b="b"/>
              <a:pathLst>
                <a:path w="17344" h="10572" extrusionOk="0">
                  <a:moveTo>
                    <a:pt x="17344" y="0"/>
                  </a:moveTo>
                  <a:lnTo>
                    <a:pt x="17344" y="0"/>
                  </a:lnTo>
                  <a:cubicBezTo>
                    <a:pt x="15389" y="727"/>
                    <a:pt x="13434" y="1479"/>
                    <a:pt x="11504" y="2281"/>
                  </a:cubicBezTo>
                  <a:cubicBezTo>
                    <a:pt x="9524" y="3133"/>
                    <a:pt x="7569" y="4035"/>
                    <a:pt x="5714" y="5113"/>
                  </a:cubicBezTo>
                  <a:cubicBezTo>
                    <a:pt x="4587" y="5740"/>
                    <a:pt x="3459" y="6441"/>
                    <a:pt x="2481" y="7269"/>
                  </a:cubicBezTo>
                  <a:cubicBezTo>
                    <a:pt x="2005" y="7670"/>
                    <a:pt x="1554" y="8121"/>
                    <a:pt x="1153" y="8622"/>
                  </a:cubicBezTo>
                  <a:cubicBezTo>
                    <a:pt x="952" y="8873"/>
                    <a:pt x="752" y="9148"/>
                    <a:pt x="551" y="9424"/>
                  </a:cubicBezTo>
                  <a:cubicBezTo>
                    <a:pt x="476" y="9574"/>
                    <a:pt x="376" y="9725"/>
                    <a:pt x="276" y="9875"/>
                  </a:cubicBezTo>
                  <a:cubicBezTo>
                    <a:pt x="201" y="10025"/>
                    <a:pt x="125" y="10176"/>
                    <a:pt x="50" y="10326"/>
                  </a:cubicBezTo>
                  <a:cubicBezTo>
                    <a:pt x="0" y="10426"/>
                    <a:pt x="50" y="10527"/>
                    <a:pt x="150" y="10552"/>
                  </a:cubicBezTo>
                  <a:cubicBezTo>
                    <a:pt x="171" y="10565"/>
                    <a:pt x="193" y="10571"/>
                    <a:pt x="215" y="10571"/>
                  </a:cubicBezTo>
                  <a:cubicBezTo>
                    <a:pt x="276" y="10571"/>
                    <a:pt x="339" y="10525"/>
                    <a:pt x="376" y="10452"/>
                  </a:cubicBezTo>
                  <a:cubicBezTo>
                    <a:pt x="401" y="10401"/>
                    <a:pt x="426" y="10326"/>
                    <a:pt x="451" y="10276"/>
                  </a:cubicBezTo>
                  <a:cubicBezTo>
                    <a:pt x="551" y="10101"/>
                    <a:pt x="652" y="9925"/>
                    <a:pt x="752" y="9750"/>
                  </a:cubicBezTo>
                  <a:cubicBezTo>
                    <a:pt x="852" y="9599"/>
                    <a:pt x="952" y="9449"/>
                    <a:pt x="1078" y="9299"/>
                  </a:cubicBezTo>
                  <a:cubicBezTo>
                    <a:pt x="1278" y="8998"/>
                    <a:pt x="1529" y="8697"/>
                    <a:pt x="1780" y="8421"/>
                  </a:cubicBezTo>
                  <a:cubicBezTo>
                    <a:pt x="2607" y="7519"/>
                    <a:pt x="3609" y="6792"/>
                    <a:pt x="4637" y="6141"/>
                  </a:cubicBezTo>
                  <a:cubicBezTo>
                    <a:pt x="5464" y="5614"/>
                    <a:pt x="6316" y="5138"/>
                    <a:pt x="7193" y="4687"/>
                  </a:cubicBezTo>
                  <a:cubicBezTo>
                    <a:pt x="8145" y="4186"/>
                    <a:pt x="9123" y="3710"/>
                    <a:pt x="10100" y="3284"/>
                  </a:cubicBezTo>
                  <a:cubicBezTo>
                    <a:pt x="12080" y="2381"/>
                    <a:pt x="14085" y="1604"/>
                    <a:pt x="16115" y="827"/>
                  </a:cubicBezTo>
                  <a:cubicBezTo>
                    <a:pt x="16516" y="677"/>
                    <a:pt x="16917" y="527"/>
                    <a:pt x="17344" y="376"/>
                  </a:cubicBezTo>
                  <a:cubicBezTo>
                    <a:pt x="17344" y="351"/>
                    <a:pt x="17344" y="326"/>
                    <a:pt x="17344" y="301"/>
                  </a:cubicBezTo>
                  <a:cubicBezTo>
                    <a:pt x="17318" y="201"/>
                    <a:pt x="17344" y="101"/>
                    <a:pt x="17344" y="0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36" name="Google Shape;9436;p55"/>
            <p:cNvSpPr/>
            <p:nvPr/>
          </p:nvSpPr>
          <p:spPr>
            <a:xfrm>
              <a:off x="5263950" y="2828350"/>
              <a:ext cx="126575" cy="117975"/>
            </a:xfrm>
            <a:custGeom>
              <a:avLst/>
              <a:gdLst/>
              <a:ahLst/>
              <a:cxnLst/>
              <a:rect l="l" t="t" r="r" b="b"/>
              <a:pathLst>
                <a:path w="5063" h="4719" extrusionOk="0">
                  <a:moveTo>
                    <a:pt x="4913" y="1"/>
                  </a:moveTo>
                  <a:cubicBezTo>
                    <a:pt x="4887" y="1"/>
                    <a:pt x="4862" y="1"/>
                    <a:pt x="4812" y="26"/>
                  </a:cubicBezTo>
                  <a:cubicBezTo>
                    <a:pt x="4311" y="176"/>
                    <a:pt x="3860" y="427"/>
                    <a:pt x="3409" y="702"/>
                  </a:cubicBezTo>
                  <a:cubicBezTo>
                    <a:pt x="2907" y="1028"/>
                    <a:pt x="2456" y="1404"/>
                    <a:pt x="2005" y="1805"/>
                  </a:cubicBezTo>
                  <a:cubicBezTo>
                    <a:pt x="1579" y="2231"/>
                    <a:pt x="1178" y="2657"/>
                    <a:pt x="827" y="3133"/>
                  </a:cubicBezTo>
                  <a:cubicBezTo>
                    <a:pt x="527" y="3560"/>
                    <a:pt x="251" y="4011"/>
                    <a:pt x="25" y="4487"/>
                  </a:cubicBezTo>
                  <a:cubicBezTo>
                    <a:pt x="0" y="4587"/>
                    <a:pt x="50" y="4687"/>
                    <a:pt x="126" y="4712"/>
                  </a:cubicBezTo>
                  <a:cubicBezTo>
                    <a:pt x="143" y="4717"/>
                    <a:pt x="161" y="4719"/>
                    <a:pt x="178" y="4719"/>
                  </a:cubicBezTo>
                  <a:cubicBezTo>
                    <a:pt x="259" y="4719"/>
                    <a:pt x="330" y="4674"/>
                    <a:pt x="351" y="4612"/>
                  </a:cubicBezTo>
                  <a:cubicBezTo>
                    <a:pt x="401" y="4487"/>
                    <a:pt x="476" y="4362"/>
                    <a:pt x="527" y="4236"/>
                  </a:cubicBezTo>
                  <a:cubicBezTo>
                    <a:pt x="527" y="4261"/>
                    <a:pt x="527" y="4261"/>
                    <a:pt x="527" y="4261"/>
                  </a:cubicBezTo>
                  <a:cubicBezTo>
                    <a:pt x="852" y="3635"/>
                    <a:pt x="1303" y="3058"/>
                    <a:pt x="1780" y="2532"/>
                  </a:cubicBezTo>
                  <a:lnTo>
                    <a:pt x="1780" y="2532"/>
                  </a:lnTo>
                  <a:cubicBezTo>
                    <a:pt x="1780" y="2557"/>
                    <a:pt x="1755" y="2557"/>
                    <a:pt x="1755" y="2582"/>
                  </a:cubicBezTo>
                  <a:cubicBezTo>
                    <a:pt x="2331" y="1955"/>
                    <a:pt x="2983" y="1404"/>
                    <a:pt x="3684" y="928"/>
                  </a:cubicBezTo>
                  <a:cubicBezTo>
                    <a:pt x="4085" y="677"/>
                    <a:pt x="4512" y="477"/>
                    <a:pt x="4963" y="326"/>
                  </a:cubicBezTo>
                  <a:cubicBezTo>
                    <a:pt x="5013" y="326"/>
                    <a:pt x="5038" y="276"/>
                    <a:pt x="5063" y="226"/>
                  </a:cubicBezTo>
                  <a:cubicBezTo>
                    <a:pt x="5063" y="201"/>
                    <a:pt x="5063" y="151"/>
                    <a:pt x="5063" y="101"/>
                  </a:cubicBezTo>
                  <a:cubicBezTo>
                    <a:pt x="5038" y="51"/>
                    <a:pt x="4988" y="26"/>
                    <a:pt x="4963" y="1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37" name="Google Shape;9437;p55"/>
            <p:cNvSpPr/>
            <p:nvPr/>
          </p:nvSpPr>
          <p:spPr>
            <a:xfrm>
              <a:off x="5337250" y="2800775"/>
              <a:ext cx="103400" cy="66950"/>
            </a:xfrm>
            <a:custGeom>
              <a:avLst/>
              <a:gdLst/>
              <a:ahLst/>
              <a:cxnLst/>
              <a:rect l="l" t="t" r="r" b="b"/>
              <a:pathLst>
                <a:path w="4136" h="2678" extrusionOk="0">
                  <a:moveTo>
                    <a:pt x="3935" y="1"/>
                  </a:moveTo>
                  <a:cubicBezTo>
                    <a:pt x="3910" y="1"/>
                    <a:pt x="3885" y="1"/>
                    <a:pt x="3860" y="26"/>
                  </a:cubicBezTo>
                  <a:cubicBezTo>
                    <a:pt x="3184" y="302"/>
                    <a:pt x="2532" y="652"/>
                    <a:pt x="1905" y="1028"/>
                  </a:cubicBezTo>
                  <a:cubicBezTo>
                    <a:pt x="1279" y="1429"/>
                    <a:pt x="677" y="1881"/>
                    <a:pt x="101" y="2382"/>
                  </a:cubicBezTo>
                  <a:cubicBezTo>
                    <a:pt x="26" y="2432"/>
                    <a:pt x="1" y="2532"/>
                    <a:pt x="76" y="2607"/>
                  </a:cubicBezTo>
                  <a:cubicBezTo>
                    <a:pt x="105" y="2651"/>
                    <a:pt x="159" y="2678"/>
                    <a:pt x="215" y="2678"/>
                  </a:cubicBezTo>
                  <a:cubicBezTo>
                    <a:pt x="255" y="2678"/>
                    <a:pt x="295" y="2664"/>
                    <a:pt x="326" y="2632"/>
                  </a:cubicBezTo>
                  <a:cubicBezTo>
                    <a:pt x="871" y="2162"/>
                    <a:pt x="1464" y="1717"/>
                    <a:pt x="2058" y="1344"/>
                  </a:cubicBezTo>
                  <a:lnTo>
                    <a:pt x="2058" y="1344"/>
                  </a:lnTo>
                  <a:cubicBezTo>
                    <a:pt x="2056" y="1347"/>
                    <a:pt x="2056" y="1350"/>
                    <a:pt x="2056" y="1354"/>
                  </a:cubicBezTo>
                  <a:cubicBezTo>
                    <a:pt x="2682" y="953"/>
                    <a:pt x="3334" y="602"/>
                    <a:pt x="4011" y="327"/>
                  </a:cubicBezTo>
                  <a:cubicBezTo>
                    <a:pt x="4111" y="302"/>
                    <a:pt x="4136" y="176"/>
                    <a:pt x="4086" y="101"/>
                  </a:cubicBezTo>
                  <a:cubicBezTo>
                    <a:pt x="4061" y="51"/>
                    <a:pt x="4011" y="1"/>
                    <a:pt x="3935" y="1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38" name="Google Shape;9438;p55"/>
            <p:cNvSpPr/>
            <p:nvPr/>
          </p:nvSpPr>
          <p:spPr>
            <a:xfrm>
              <a:off x="5337875" y="2798900"/>
              <a:ext cx="100275" cy="64800"/>
            </a:xfrm>
            <a:custGeom>
              <a:avLst/>
              <a:gdLst/>
              <a:ahLst/>
              <a:cxnLst/>
              <a:rect l="l" t="t" r="r" b="b"/>
              <a:pathLst>
                <a:path w="4011" h="2592" extrusionOk="0">
                  <a:moveTo>
                    <a:pt x="3810" y="1"/>
                  </a:moveTo>
                  <a:cubicBezTo>
                    <a:pt x="3785" y="1"/>
                    <a:pt x="3760" y="1"/>
                    <a:pt x="3735" y="26"/>
                  </a:cubicBezTo>
                  <a:cubicBezTo>
                    <a:pt x="3083" y="326"/>
                    <a:pt x="2457" y="652"/>
                    <a:pt x="1855" y="1003"/>
                  </a:cubicBezTo>
                  <a:cubicBezTo>
                    <a:pt x="1229" y="1379"/>
                    <a:pt x="627" y="1805"/>
                    <a:pt x="101" y="2281"/>
                  </a:cubicBezTo>
                  <a:cubicBezTo>
                    <a:pt x="26" y="2357"/>
                    <a:pt x="1" y="2457"/>
                    <a:pt x="76" y="2532"/>
                  </a:cubicBezTo>
                  <a:cubicBezTo>
                    <a:pt x="103" y="2573"/>
                    <a:pt x="154" y="2592"/>
                    <a:pt x="206" y="2592"/>
                  </a:cubicBezTo>
                  <a:cubicBezTo>
                    <a:pt x="249" y="2592"/>
                    <a:pt x="293" y="2580"/>
                    <a:pt x="326" y="2557"/>
                  </a:cubicBezTo>
                  <a:cubicBezTo>
                    <a:pt x="778" y="2131"/>
                    <a:pt x="1254" y="1780"/>
                    <a:pt x="1780" y="1454"/>
                  </a:cubicBezTo>
                  <a:cubicBezTo>
                    <a:pt x="2457" y="1028"/>
                    <a:pt x="3159" y="677"/>
                    <a:pt x="3885" y="326"/>
                  </a:cubicBezTo>
                  <a:cubicBezTo>
                    <a:pt x="3961" y="301"/>
                    <a:pt x="4011" y="201"/>
                    <a:pt x="3961" y="101"/>
                  </a:cubicBezTo>
                  <a:cubicBezTo>
                    <a:pt x="3935" y="51"/>
                    <a:pt x="3885" y="1"/>
                    <a:pt x="3810" y="1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39" name="Google Shape;9439;p55"/>
            <p:cNvSpPr/>
            <p:nvPr/>
          </p:nvSpPr>
          <p:spPr>
            <a:xfrm>
              <a:off x="5330350" y="2797650"/>
              <a:ext cx="109050" cy="70450"/>
            </a:xfrm>
            <a:custGeom>
              <a:avLst/>
              <a:gdLst/>
              <a:ahLst/>
              <a:cxnLst/>
              <a:rect l="l" t="t" r="r" b="b"/>
              <a:pathLst>
                <a:path w="4362" h="2818" extrusionOk="0">
                  <a:moveTo>
                    <a:pt x="4161" y="1"/>
                  </a:moveTo>
                  <a:cubicBezTo>
                    <a:pt x="4136" y="1"/>
                    <a:pt x="4111" y="26"/>
                    <a:pt x="4086" y="26"/>
                  </a:cubicBezTo>
                  <a:cubicBezTo>
                    <a:pt x="2658" y="702"/>
                    <a:pt x="1304" y="1529"/>
                    <a:pt x="76" y="2532"/>
                  </a:cubicBezTo>
                  <a:cubicBezTo>
                    <a:pt x="1" y="2582"/>
                    <a:pt x="1" y="2682"/>
                    <a:pt x="51" y="2757"/>
                  </a:cubicBezTo>
                  <a:cubicBezTo>
                    <a:pt x="92" y="2799"/>
                    <a:pt x="141" y="2817"/>
                    <a:pt x="190" y="2817"/>
                  </a:cubicBezTo>
                  <a:cubicBezTo>
                    <a:pt x="229" y="2817"/>
                    <a:pt x="268" y="2805"/>
                    <a:pt x="302" y="2782"/>
                  </a:cubicBezTo>
                  <a:cubicBezTo>
                    <a:pt x="853" y="2331"/>
                    <a:pt x="1455" y="1905"/>
                    <a:pt x="2081" y="1529"/>
                  </a:cubicBezTo>
                  <a:cubicBezTo>
                    <a:pt x="2783" y="1078"/>
                    <a:pt x="3485" y="702"/>
                    <a:pt x="4236" y="351"/>
                  </a:cubicBezTo>
                  <a:cubicBezTo>
                    <a:pt x="4312" y="301"/>
                    <a:pt x="4362" y="201"/>
                    <a:pt x="4312" y="101"/>
                  </a:cubicBezTo>
                  <a:cubicBezTo>
                    <a:pt x="4287" y="51"/>
                    <a:pt x="4211" y="1"/>
                    <a:pt x="4161" y="1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40" name="Google Shape;9440;p55"/>
            <p:cNvSpPr/>
            <p:nvPr/>
          </p:nvSpPr>
          <p:spPr>
            <a:xfrm>
              <a:off x="5342275" y="2790750"/>
              <a:ext cx="109675" cy="67950"/>
            </a:xfrm>
            <a:custGeom>
              <a:avLst/>
              <a:gdLst/>
              <a:ahLst/>
              <a:cxnLst/>
              <a:rect l="l" t="t" r="r" b="b"/>
              <a:pathLst>
                <a:path w="4387" h="2718" extrusionOk="0">
                  <a:moveTo>
                    <a:pt x="4186" y="1"/>
                  </a:moveTo>
                  <a:cubicBezTo>
                    <a:pt x="4160" y="1"/>
                    <a:pt x="4135" y="1"/>
                    <a:pt x="4110" y="26"/>
                  </a:cubicBezTo>
                  <a:cubicBezTo>
                    <a:pt x="2657" y="627"/>
                    <a:pt x="1303" y="1454"/>
                    <a:pt x="75" y="2407"/>
                  </a:cubicBezTo>
                  <a:cubicBezTo>
                    <a:pt x="0" y="2482"/>
                    <a:pt x="0" y="2582"/>
                    <a:pt x="50" y="2657"/>
                  </a:cubicBezTo>
                  <a:cubicBezTo>
                    <a:pt x="78" y="2699"/>
                    <a:pt x="128" y="2717"/>
                    <a:pt x="180" y="2717"/>
                  </a:cubicBezTo>
                  <a:cubicBezTo>
                    <a:pt x="223" y="2717"/>
                    <a:pt x="267" y="2705"/>
                    <a:pt x="301" y="2683"/>
                  </a:cubicBezTo>
                  <a:cubicBezTo>
                    <a:pt x="802" y="2282"/>
                    <a:pt x="1328" y="1931"/>
                    <a:pt x="1880" y="1580"/>
                  </a:cubicBezTo>
                  <a:cubicBezTo>
                    <a:pt x="1855" y="1580"/>
                    <a:pt x="1855" y="1605"/>
                    <a:pt x="1830" y="1605"/>
                  </a:cubicBezTo>
                  <a:cubicBezTo>
                    <a:pt x="2607" y="1129"/>
                    <a:pt x="3409" y="678"/>
                    <a:pt x="4261" y="327"/>
                  </a:cubicBezTo>
                  <a:cubicBezTo>
                    <a:pt x="4336" y="302"/>
                    <a:pt x="4386" y="176"/>
                    <a:pt x="4336" y="101"/>
                  </a:cubicBezTo>
                  <a:cubicBezTo>
                    <a:pt x="4311" y="26"/>
                    <a:pt x="4236" y="1"/>
                    <a:pt x="4186" y="1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41" name="Google Shape;9441;p55"/>
            <p:cNvSpPr/>
            <p:nvPr/>
          </p:nvSpPr>
          <p:spPr>
            <a:xfrm>
              <a:off x="5324725" y="2804550"/>
              <a:ext cx="101525" cy="67925"/>
            </a:xfrm>
            <a:custGeom>
              <a:avLst/>
              <a:gdLst/>
              <a:ahLst/>
              <a:cxnLst/>
              <a:rect l="l" t="t" r="r" b="b"/>
              <a:pathLst>
                <a:path w="4061" h="2717" extrusionOk="0">
                  <a:moveTo>
                    <a:pt x="3785" y="0"/>
                  </a:moveTo>
                  <a:cubicBezTo>
                    <a:pt x="2456" y="652"/>
                    <a:pt x="1178" y="1429"/>
                    <a:pt x="75" y="2406"/>
                  </a:cubicBezTo>
                  <a:cubicBezTo>
                    <a:pt x="0" y="2456"/>
                    <a:pt x="0" y="2582"/>
                    <a:pt x="50" y="2657"/>
                  </a:cubicBezTo>
                  <a:cubicBezTo>
                    <a:pt x="92" y="2698"/>
                    <a:pt x="141" y="2717"/>
                    <a:pt x="189" y="2717"/>
                  </a:cubicBezTo>
                  <a:cubicBezTo>
                    <a:pt x="228" y="2717"/>
                    <a:pt x="267" y="2704"/>
                    <a:pt x="301" y="2682"/>
                  </a:cubicBezTo>
                  <a:cubicBezTo>
                    <a:pt x="878" y="2156"/>
                    <a:pt x="1479" y="1704"/>
                    <a:pt x="2131" y="1303"/>
                  </a:cubicBezTo>
                  <a:cubicBezTo>
                    <a:pt x="2707" y="953"/>
                    <a:pt x="3309" y="627"/>
                    <a:pt x="3935" y="326"/>
                  </a:cubicBezTo>
                  <a:cubicBezTo>
                    <a:pt x="4010" y="276"/>
                    <a:pt x="4060" y="176"/>
                    <a:pt x="4035" y="100"/>
                  </a:cubicBezTo>
                  <a:cubicBezTo>
                    <a:pt x="3985" y="25"/>
                    <a:pt x="3935" y="0"/>
                    <a:pt x="3860" y="0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42" name="Google Shape;9442;p55"/>
            <p:cNvSpPr/>
            <p:nvPr/>
          </p:nvSpPr>
          <p:spPr>
            <a:xfrm>
              <a:off x="5330975" y="2817075"/>
              <a:ext cx="73350" cy="51325"/>
            </a:xfrm>
            <a:custGeom>
              <a:avLst/>
              <a:gdLst/>
              <a:ahLst/>
              <a:cxnLst/>
              <a:rect l="l" t="t" r="r" b="b"/>
              <a:pathLst>
                <a:path w="2934" h="2053" extrusionOk="0">
                  <a:moveTo>
                    <a:pt x="2758" y="0"/>
                  </a:moveTo>
                  <a:cubicBezTo>
                    <a:pt x="2733" y="0"/>
                    <a:pt x="2708" y="0"/>
                    <a:pt x="2683" y="26"/>
                  </a:cubicBezTo>
                  <a:cubicBezTo>
                    <a:pt x="1755" y="477"/>
                    <a:pt x="853" y="1053"/>
                    <a:pt x="101" y="1755"/>
                  </a:cubicBezTo>
                  <a:cubicBezTo>
                    <a:pt x="26" y="1805"/>
                    <a:pt x="1" y="1930"/>
                    <a:pt x="76" y="2005"/>
                  </a:cubicBezTo>
                  <a:cubicBezTo>
                    <a:pt x="104" y="2033"/>
                    <a:pt x="154" y="2053"/>
                    <a:pt x="206" y="2053"/>
                  </a:cubicBezTo>
                  <a:cubicBezTo>
                    <a:pt x="249" y="2053"/>
                    <a:pt x="293" y="2039"/>
                    <a:pt x="327" y="2005"/>
                  </a:cubicBezTo>
                  <a:cubicBezTo>
                    <a:pt x="753" y="1604"/>
                    <a:pt x="1254" y="1229"/>
                    <a:pt x="1780" y="903"/>
                  </a:cubicBezTo>
                  <a:cubicBezTo>
                    <a:pt x="2131" y="702"/>
                    <a:pt x="2457" y="502"/>
                    <a:pt x="2808" y="326"/>
                  </a:cubicBezTo>
                  <a:cubicBezTo>
                    <a:pt x="2908" y="276"/>
                    <a:pt x="2933" y="176"/>
                    <a:pt x="2908" y="101"/>
                  </a:cubicBezTo>
                  <a:cubicBezTo>
                    <a:pt x="2883" y="51"/>
                    <a:pt x="2808" y="0"/>
                    <a:pt x="2758" y="0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43" name="Google Shape;9443;p55"/>
            <p:cNvSpPr/>
            <p:nvPr/>
          </p:nvSpPr>
          <p:spPr>
            <a:xfrm>
              <a:off x="5746400" y="3094650"/>
              <a:ext cx="57050" cy="168575"/>
            </a:xfrm>
            <a:custGeom>
              <a:avLst/>
              <a:gdLst/>
              <a:ahLst/>
              <a:cxnLst/>
              <a:rect l="l" t="t" r="r" b="b"/>
              <a:pathLst>
                <a:path w="2282" h="6743" extrusionOk="0">
                  <a:moveTo>
                    <a:pt x="2106" y="0"/>
                  </a:moveTo>
                  <a:cubicBezTo>
                    <a:pt x="2031" y="0"/>
                    <a:pt x="1930" y="75"/>
                    <a:pt x="1930" y="176"/>
                  </a:cubicBezTo>
                  <a:cubicBezTo>
                    <a:pt x="1930" y="1078"/>
                    <a:pt x="1855" y="1955"/>
                    <a:pt x="1680" y="2832"/>
                  </a:cubicBezTo>
                  <a:lnTo>
                    <a:pt x="1680" y="2807"/>
                  </a:lnTo>
                  <a:cubicBezTo>
                    <a:pt x="1529" y="3609"/>
                    <a:pt x="1279" y="4411"/>
                    <a:pt x="928" y="5163"/>
                  </a:cubicBezTo>
                  <a:cubicBezTo>
                    <a:pt x="928" y="5138"/>
                    <a:pt x="928" y="5138"/>
                    <a:pt x="928" y="5138"/>
                  </a:cubicBezTo>
                  <a:cubicBezTo>
                    <a:pt x="677" y="5614"/>
                    <a:pt x="402" y="6065"/>
                    <a:pt x="51" y="6466"/>
                  </a:cubicBezTo>
                  <a:cubicBezTo>
                    <a:pt x="1" y="6542"/>
                    <a:pt x="26" y="6667"/>
                    <a:pt x="101" y="6717"/>
                  </a:cubicBezTo>
                  <a:cubicBezTo>
                    <a:pt x="151" y="6742"/>
                    <a:pt x="201" y="6742"/>
                    <a:pt x="226" y="6742"/>
                  </a:cubicBezTo>
                  <a:cubicBezTo>
                    <a:pt x="276" y="6742"/>
                    <a:pt x="326" y="6717"/>
                    <a:pt x="351" y="6667"/>
                  </a:cubicBezTo>
                  <a:cubicBezTo>
                    <a:pt x="1830" y="4862"/>
                    <a:pt x="2256" y="2456"/>
                    <a:pt x="2281" y="201"/>
                  </a:cubicBezTo>
                  <a:cubicBezTo>
                    <a:pt x="2281" y="101"/>
                    <a:pt x="2206" y="25"/>
                    <a:pt x="2131" y="0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44" name="Google Shape;9444;p55"/>
            <p:cNvSpPr/>
            <p:nvPr/>
          </p:nvSpPr>
          <p:spPr>
            <a:xfrm>
              <a:off x="5748900" y="2758175"/>
              <a:ext cx="72725" cy="505075"/>
            </a:xfrm>
            <a:custGeom>
              <a:avLst/>
              <a:gdLst/>
              <a:ahLst/>
              <a:cxnLst/>
              <a:rect l="l" t="t" r="r" b="b"/>
              <a:pathLst>
                <a:path w="2909" h="20203" extrusionOk="0">
                  <a:moveTo>
                    <a:pt x="2407" y="1"/>
                  </a:moveTo>
                  <a:cubicBezTo>
                    <a:pt x="2332" y="1"/>
                    <a:pt x="2231" y="76"/>
                    <a:pt x="2231" y="151"/>
                  </a:cubicBezTo>
                  <a:cubicBezTo>
                    <a:pt x="2256" y="1404"/>
                    <a:pt x="2432" y="2632"/>
                    <a:pt x="2532" y="3860"/>
                  </a:cubicBezTo>
                  <a:cubicBezTo>
                    <a:pt x="2532" y="4086"/>
                    <a:pt x="2557" y="4311"/>
                    <a:pt x="2557" y="4562"/>
                  </a:cubicBezTo>
                  <a:cubicBezTo>
                    <a:pt x="2557" y="4813"/>
                    <a:pt x="2557" y="5088"/>
                    <a:pt x="2557" y="5364"/>
                  </a:cubicBezTo>
                  <a:cubicBezTo>
                    <a:pt x="2532" y="5890"/>
                    <a:pt x="2532" y="6442"/>
                    <a:pt x="2507" y="6993"/>
                  </a:cubicBezTo>
                  <a:cubicBezTo>
                    <a:pt x="2457" y="8071"/>
                    <a:pt x="2407" y="9174"/>
                    <a:pt x="2332" y="10251"/>
                  </a:cubicBezTo>
                  <a:cubicBezTo>
                    <a:pt x="2307" y="10702"/>
                    <a:pt x="2256" y="11153"/>
                    <a:pt x="2231" y="11605"/>
                  </a:cubicBezTo>
                  <a:cubicBezTo>
                    <a:pt x="2206" y="12056"/>
                    <a:pt x="2156" y="12507"/>
                    <a:pt x="2106" y="12958"/>
                  </a:cubicBezTo>
                  <a:cubicBezTo>
                    <a:pt x="2031" y="13860"/>
                    <a:pt x="1931" y="14763"/>
                    <a:pt x="1755" y="15640"/>
                  </a:cubicBezTo>
                  <a:cubicBezTo>
                    <a:pt x="1755" y="15640"/>
                    <a:pt x="1755" y="15640"/>
                    <a:pt x="1755" y="15665"/>
                  </a:cubicBezTo>
                  <a:cubicBezTo>
                    <a:pt x="1530" y="16742"/>
                    <a:pt x="1229" y="17795"/>
                    <a:pt x="753" y="18773"/>
                  </a:cubicBezTo>
                  <a:cubicBezTo>
                    <a:pt x="552" y="19174"/>
                    <a:pt x="327" y="19550"/>
                    <a:pt x="51" y="19925"/>
                  </a:cubicBezTo>
                  <a:cubicBezTo>
                    <a:pt x="1" y="20001"/>
                    <a:pt x="26" y="20101"/>
                    <a:pt x="101" y="20176"/>
                  </a:cubicBezTo>
                  <a:cubicBezTo>
                    <a:pt x="137" y="20194"/>
                    <a:pt x="172" y="20202"/>
                    <a:pt x="205" y="20202"/>
                  </a:cubicBezTo>
                  <a:cubicBezTo>
                    <a:pt x="266" y="20202"/>
                    <a:pt x="319" y="20175"/>
                    <a:pt x="352" y="20126"/>
                  </a:cubicBezTo>
                  <a:cubicBezTo>
                    <a:pt x="878" y="19349"/>
                    <a:pt x="1279" y="18522"/>
                    <a:pt x="1580" y="17645"/>
                  </a:cubicBezTo>
                  <a:cubicBezTo>
                    <a:pt x="1881" y="16742"/>
                    <a:pt x="2081" y="15840"/>
                    <a:pt x="2231" y="14913"/>
                  </a:cubicBezTo>
                  <a:cubicBezTo>
                    <a:pt x="2382" y="13961"/>
                    <a:pt x="2457" y="13033"/>
                    <a:pt x="2532" y="12081"/>
                  </a:cubicBezTo>
                  <a:cubicBezTo>
                    <a:pt x="2632" y="11053"/>
                    <a:pt x="2708" y="10026"/>
                    <a:pt x="2758" y="8973"/>
                  </a:cubicBezTo>
                  <a:cubicBezTo>
                    <a:pt x="2808" y="8321"/>
                    <a:pt x="2833" y="7670"/>
                    <a:pt x="2858" y="7018"/>
                  </a:cubicBezTo>
                  <a:cubicBezTo>
                    <a:pt x="2858" y="6667"/>
                    <a:pt x="2858" y="6341"/>
                    <a:pt x="2883" y="5991"/>
                  </a:cubicBezTo>
                  <a:cubicBezTo>
                    <a:pt x="2883" y="5665"/>
                    <a:pt x="2908" y="5314"/>
                    <a:pt x="2908" y="4963"/>
                  </a:cubicBezTo>
                  <a:cubicBezTo>
                    <a:pt x="2908" y="3685"/>
                    <a:pt x="2708" y="2407"/>
                    <a:pt x="2632" y="1103"/>
                  </a:cubicBezTo>
                  <a:cubicBezTo>
                    <a:pt x="2632" y="1103"/>
                    <a:pt x="2632" y="1078"/>
                    <a:pt x="2632" y="1078"/>
                  </a:cubicBezTo>
                  <a:cubicBezTo>
                    <a:pt x="2607" y="853"/>
                    <a:pt x="2607" y="652"/>
                    <a:pt x="2582" y="427"/>
                  </a:cubicBezTo>
                  <a:cubicBezTo>
                    <a:pt x="2582" y="326"/>
                    <a:pt x="2557" y="201"/>
                    <a:pt x="2532" y="101"/>
                  </a:cubicBezTo>
                  <a:cubicBezTo>
                    <a:pt x="2532" y="76"/>
                    <a:pt x="2507" y="51"/>
                    <a:pt x="2507" y="26"/>
                  </a:cubicBezTo>
                  <a:cubicBezTo>
                    <a:pt x="2482" y="1"/>
                    <a:pt x="2457" y="1"/>
                    <a:pt x="2432" y="1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45" name="Google Shape;9445;p55"/>
            <p:cNvSpPr/>
            <p:nvPr/>
          </p:nvSpPr>
          <p:spPr>
            <a:xfrm>
              <a:off x="5792775" y="3149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46" name="Google Shape;9446;p55"/>
            <p:cNvSpPr/>
            <p:nvPr/>
          </p:nvSpPr>
          <p:spPr>
            <a:xfrm>
              <a:off x="5792775" y="3149150"/>
              <a:ext cx="25" cy="650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0" y="26"/>
                  </a:moveTo>
                  <a:lnTo>
                    <a:pt x="0" y="26"/>
                  </a:lnTo>
                  <a:lnTo>
                    <a:pt x="0" y="1"/>
                  </a:lnTo>
                  <a:cubicBezTo>
                    <a:pt x="0" y="1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47" name="Google Shape;9447;p55"/>
            <p:cNvSpPr/>
            <p:nvPr/>
          </p:nvSpPr>
          <p:spPr>
            <a:xfrm>
              <a:off x="5767700" y="322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48" name="Google Shape;9448;p55"/>
            <p:cNvSpPr/>
            <p:nvPr/>
          </p:nvSpPr>
          <p:spPr>
            <a:xfrm>
              <a:off x="5754550" y="3174850"/>
              <a:ext cx="38875" cy="79175"/>
            </a:xfrm>
            <a:custGeom>
              <a:avLst/>
              <a:gdLst/>
              <a:ahLst/>
              <a:cxnLst/>
              <a:rect l="l" t="t" r="r" b="b"/>
              <a:pathLst>
                <a:path w="1555" h="3167" extrusionOk="0">
                  <a:moveTo>
                    <a:pt x="1379" y="0"/>
                  </a:moveTo>
                  <a:cubicBezTo>
                    <a:pt x="1279" y="0"/>
                    <a:pt x="1228" y="75"/>
                    <a:pt x="1203" y="176"/>
                  </a:cubicBezTo>
                  <a:cubicBezTo>
                    <a:pt x="1178" y="301"/>
                    <a:pt x="1178" y="401"/>
                    <a:pt x="1153" y="527"/>
                  </a:cubicBezTo>
                  <a:cubicBezTo>
                    <a:pt x="1103" y="752"/>
                    <a:pt x="1028" y="978"/>
                    <a:pt x="953" y="1203"/>
                  </a:cubicBezTo>
                  <a:cubicBezTo>
                    <a:pt x="878" y="1404"/>
                    <a:pt x="802" y="1604"/>
                    <a:pt x="702" y="1805"/>
                  </a:cubicBezTo>
                  <a:cubicBezTo>
                    <a:pt x="502" y="2181"/>
                    <a:pt x="301" y="2557"/>
                    <a:pt x="51" y="2908"/>
                  </a:cubicBezTo>
                  <a:cubicBezTo>
                    <a:pt x="0" y="2983"/>
                    <a:pt x="25" y="3083"/>
                    <a:pt x="101" y="3133"/>
                  </a:cubicBezTo>
                  <a:cubicBezTo>
                    <a:pt x="132" y="3154"/>
                    <a:pt x="172" y="3166"/>
                    <a:pt x="211" y="3166"/>
                  </a:cubicBezTo>
                  <a:cubicBezTo>
                    <a:pt x="267" y="3166"/>
                    <a:pt x="322" y="3142"/>
                    <a:pt x="351" y="3083"/>
                  </a:cubicBezTo>
                  <a:cubicBezTo>
                    <a:pt x="652" y="2657"/>
                    <a:pt x="903" y="2206"/>
                    <a:pt x="1128" y="1705"/>
                  </a:cubicBezTo>
                  <a:cubicBezTo>
                    <a:pt x="1329" y="1228"/>
                    <a:pt x="1479" y="727"/>
                    <a:pt x="1554" y="201"/>
                  </a:cubicBezTo>
                  <a:cubicBezTo>
                    <a:pt x="1554" y="101"/>
                    <a:pt x="1479" y="25"/>
                    <a:pt x="1379" y="0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49" name="Google Shape;9449;p55"/>
            <p:cNvSpPr/>
            <p:nvPr/>
          </p:nvSpPr>
          <p:spPr>
            <a:xfrm>
              <a:off x="5757050" y="3090875"/>
              <a:ext cx="50775" cy="161725"/>
            </a:xfrm>
            <a:custGeom>
              <a:avLst/>
              <a:gdLst/>
              <a:ahLst/>
              <a:cxnLst/>
              <a:rect l="l" t="t" r="r" b="b"/>
              <a:pathLst>
                <a:path w="2031" h="6469" extrusionOk="0">
                  <a:moveTo>
                    <a:pt x="1855" y="1"/>
                  </a:moveTo>
                  <a:cubicBezTo>
                    <a:pt x="1780" y="1"/>
                    <a:pt x="1705" y="51"/>
                    <a:pt x="1680" y="151"/>
                  </a:cubicBezTo>
                  <a:cubicBezTo>
                    <a:pt x="1605" y="1104"/>
                    <a:pt x="1504" y="2081"/>
                    <a:pt x="1329" y="3008"/>
                  </a:cubicBezTo>
                  <a:cubicBezTo>
                    <a:pt x="1329" y="3008"/>
                    <a:pt x="1329" y="3008"/>
                    <a:pt x="1329" y="2983"/>
                  </a:cubicBezTo>
                  <a:cubicBezTo>
                    <a:pt x="1179" y="3785"/>
                    <a:pt x="953" y="4562"/>
                    <a:pt x="602" y="5289"/>
                  </a:cubicBezTo>
                  <a:cubicBezTo>
                    <a:pt x="427" y="5615"/>
                    <a:pt x="251" y="5916"/>
                    <a:pt x="51" y="6191"/>
                  </a:cubicBezTo>
                  <a:cubicBezTo>
                    <a:pt x="1" y="6267"/>
                    <a:pt x="26" y="6392"/>
                    <a:pt x="101" y="6442"/>
                  </a:cubicBezTo>
                  <a:cubicBezTo>
                    <a:pt x="128" y="6460"/>
                    <a:pt x="160" y="6468"/>
                    <a:pt x="194" y="6468"/>
                  </a:cubicBezTo>
                  <a:cubicBezTo>
                    <a:pt x="255" y="6468"/>
                    <a:pt x="319" y="6440"/>
                    <a:pt x="352" y="6392"/>
                  </a:cubicBezTo>
                  <a:cubicBezTo>
                    <a:pt x="652" y="5966"/>
                    <a:pt x="903" y="5490"/>
                    <a:pt x="1103" y="5013"/>
                  </a:cubicBezTo>
                  <a:cubicBezTo>
                    <a:pt x="1329" y="4512"/>
                    <a:pt x="1479" y="3986"/>
                    <a:pt x="1580" y="3434"/>
                  </a:cubicBezTo>
                  <a:cubicBezTo>
                    <a:pt x="1830" y="2357"/>
                    <a:pt x="1930" y="1279"/>
                    <a:pt x="2031" y="176"/>
                  </a:cubicBezTo>
                  <a:cubicBezTo>
                    <a:pt x="2031" y="76"/>
                    <a:pt x="1956" y="1"/>
                    <a:pt x="1880" y="1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50" name="Google Shape;9450;p55"/>
            <p:cNvSpPr/>
            <p:nvPr/>
          </p:nvSpPr>
          <p:spPr>
            <a:xfrm>
              <a:off x="5237625" y="2754425"/>
              <a:ext cx="584000" cy="589625"/>
            </a:xfrm>
            <a:custGeom>
              <a:avLst/>
              <a:gdLst/>
              <a:ahLst/>
              <a:cxnLst/>
              <a:rect l="l" t="t" r="r" b="b"/>
              <a:pathLst>
                <a:path w="23360" h="23585" extrusionOk="0">
                  <a:moveTo>
                    <a:pt x="21229" y="0"/>
                  </a:moveTo>
                  <a:cubicBezTo>
                    <a:pt x="21229" y="50"/>
                    <a:pt x="21229" y="75"/>
                    <a:pt x="21229" y="100"/>
                  </a:cubicBezTo>
                  <a:cubicBezTo>
                    <a:pt x="21254" y="276"/>
                    <a:pt x="21279" y="476"/>
                    <a:pt x="21304" y="652"/>
                  </a:cubicBezTo>
                  <a:cubicBezTo>
                    <a:pt x="21329" y="877"/>
                    <a:pt x="21329" y="1103"/>
                    <a:pt x="21354" y="1329"/>
                  </a:cubicBezTo>
                  <a:cubicBezTo>
                    <a:pt x="21379" y="1830"/>
                    <a:pt x="21404" y="2331"/>
                    <a:pt x="21404" y="2807"/>
                  </a:cubicBezTo>
                  <a:cubicBezTo>
                    <a:pt x="21379" y="3935"/>
                    <a:pt x="21279" y="5038"/>
                    <a:pt x="21129" y="6141"/>
                  </a:cubicBezTo>
                  <a:cubicBezTo>
                    <a:pt x="21078" y="6441"/>
                    <a:pt x="21028" y="6767"/>
                    <a:pt x="20953" y="7068"/>
                  </a:cubicBezTo>
                  <a:cubicBezTo>
                    <a:pt x="20878" y="7544"/>
                    <a:pt x="20753" y="8020"/>
                    <a:pt x="20627" y="8496"/>
                  </a:cubicBezTo>
                  <a:cubicBezTo>
                    <a:pt x="20477" y="9023"/>
                    <a:pt x="20327" y="9549"/>
                    <a:pt x="20126" y="10050"/>
                  </a:cubicBezTo>
                  <a:cubicBezTo>
                    <a:pt x="20026" y="10301"/>
                    <a:pt x="19925" y="10527"/>
                    <a:pt x="19825" y="10777"/>
                  </a:cubicBezTo>
                  <a:cubicBezTo>
                    <a:pt x="19725" y="10978"/>
                    <a:pt x="19625" y="11178"/>
                    <a:pt x="19499" y="11379"/>
                  </a:cubicBezTo>
                  <a:cubicBezTo>
                    <a:pt x="19374" y="11554"/>
                    <a:pt x="19274" y="11704"/>
                    <a:pt x="19123" y="11830"/>
                  </a:cubicBezTo>
                  <a:cubicBezTo>
                    <a:pt x="19073" y="11905"/>
                    <a:pt x="18998" y="11955"/>
                    <a:pt x="18923" y="12005"/>
                  </a:cubicBezTo>
                  <a:cubicBezTo>
                    <a:pt x="18873" y="12055"/>
                    <a:pt x="18798" y="12080"/>
                    <a:pt x="18748" y="12106"/>
                  </a:cubicBezTo>
                  <a:cubicBezTo>
                    <a:pt x="18697" y="12131"/>
                    <a:pt x="18647" y="12156"/>
                    <a:pt x="18622" y="12156"/>
                  </a:cubicBezTo>
                  <a:cubicBezTo>
                    <a:pt x="18572" y="12156"/>
                    <a:pt x="18547" y="12156"/>
                    <a:pt x="18522" y="12181"/>
                  </a:cubicBezTo>
                  <a:cubicBezTo>
                    <a:pt x="18447" y="12181"/>
                    <a:pt x="18372" y="12181"/>
                    <a:pt x="18296" y="12156"/>
                  </a:cubicBezTo>
                  <a:cubicBezTo>
                    <a:pt x="18146" y="12131"/>
                    <a:pt x="17996" y="12055"/>
                    <a:pt x="17870" y="11955"/>
                  </a:cubicBezTo>
                  <a:cubicBezTo>
                    <a:pt x="17770" y="11880"/>
                    <a:pt x="17695" y="11805"/>
                    <a:pt x="17620" y="11704"/>
                  </a:cubicBezTo>
                  <a:cubicBezTo>
                    <a:pt x="17595" y="11654"/>
                    <a:pt x="17545" y="11629"/>
                    <a:pt x="17519" y="11579"/>
                  </a:cubicBezTo>
                  <a:cubicBezTo>
                    <a:pt x="17494" y="11529"/>
                    <a:pt x="17444" y="11479"/>
                    <a:pt x="17419" y="11429"/>
                  </a:cubicBezTo>
                  <a:cubicBezTo>
                    <a:pt x="17269" y="11178"/>
                    <a:pt x="17194" y="10902"/>
                    <a:pt x="17093" y="10627"/>
                  </a:cubicBezTo>
                  <a:cubicBezTo>
                    <a:pt x="17018" y="10476"/>
                    <a:pt x="16943" y="10326"/>
                    <a:pt x="16868" y="10176"/>
                  </a:cubicBezTo>
                  <a:cubicBezTo>
                    <a:pt x="16818" y="10126"/>
                    <a:pt x="16768" y="10050"/>
                    <a:pt x="16692" y="10000"/>
                  </a:cubicBezTo>
                  <a:cubicBezTo>
                    <a:pt x="16642" y="9975"/>
                    <a:pt x="16592" y="9925"/>
                    <a:pt x="16542" y="9900"/>
                  </a:cubicBezTo>
                  <a:cubicBezTo>
                    <a:pt x="16492" y="9875"/>
                    <a:pt x="16467" y="9875"/>
                    <a:pt x="16417" y="9850"/>
                  </a:cubicBezTo>
                  <a:lnTo>
                    <a:pt x="16316" y="9850"/>
                  </a:lnTo>
                  <a:cubicBezTo>
                    <a:pt x="16216" y="9825"/>
                    <a:pt x="16141" y="9825"/>
                    <a:pt x="16041" y="9825"/>
                  </a:cubicBezTo>
                  <a:cubicBezTo>
                    <a:pt x="15966" y="9850"/>
                    <a:pt x="15915" y="9850"/>
                    <a:pt x="15840" y="9875"/>
                  </a:cubicBezTo>
                  <a:cubicBezTo>
                    <a:pt x="15740" y="9925"/>
                    <a:pt x="15640" y="9975"/>
                    <a:pt x="15565" y="10025"/>
                  </a:cubicBezTo>
                  <a:cubicBezTo>
                    <a:pt x="15189" y="10301"/>
                    <a:pt x="14913" y="10677"/>
                    <a:pt x="14537" y="10953"/>
                  </a:cubicBezTo>
                  <a:cubicBezTo>
                    <a:pt x="14437" y="11003"/>
                    <a:pt x="14362" y="11078"/>
                    <a:pt x="14261" y="11128"/>
                  </a:cubicBezTo>
                  <a:cubicBezTo>
                    <a:pt x="14161" y="11153"/>
                    <a:pt x="14086" y="11178"/>
                    <a:pt x="13986" y="11203"/>
                  </a:cubicBezTo>
                  <a:cubicBezTo>
                    <a:pt x="13919" y="11203"/>
                    <a:pt x="13841" y="11214"/>
                    <a:pt x="13767" y="11214"/>
                  </a:cubicBezTo>
                  <a:cubicBezTo>
                    <a:pt x="13729" y="11214"/>
                    <a:pt x="13693" y="11212"/>
                    <a:pt x="13660" y="11203"/>
                  </a:cubicBezTo>
                  <a:cubicBezTo>
                    <a:pt x="13560" y="11203"/>
                    <a:pt x="13459" y="11178"/>
                    <a:pt x="13384" y="11153"/>
                  </a:cubicBezTo>
                  <a:cubicBezTo>
                    <a:pt x="13284" y="11128"/>
                    <a:pt x="13159" y="11078"/>
                    <a:pt x="13083" y="11028"/>
                  </a:cubicBezTo>
                  <a:cubicBezTo>
                    <a:pt x="13008" y="10978"/>
                    <a:pt x="12908" y="10902"/>
                    <a:pt x="12833" y="10852"/>
                  </a:cubicBezTo>
                  <a:cubicBezTo>
                    <a:pt x="12682" y="10702"/>
                    <a:pt x="12532" y="10552"/>
                    <a:pt x="12407" y="10376"/>
                  </a:cubicBezTo>
                  <a:cubicBezTo>
                    <a:pt x="12106" y="10025"/>
                    <a:pt x="11855" y="9624"/>
                    <a:pt x="11479" y="9349"/>
                  </a:cubicBezTo>
                  <a:lnTo>
                    <a:pt x="11504" y="9349"/>
                  </a:lnTo>
                  <a:cubicBezTo>
                    <a:pt x="11304" y="9173"/>
                    <a:pt x="11053" y="9048"/>
                    <a:pt x="10828" y="8923"/>
                  </a:cubicBezTo>
                  <a:cubicBezTo>
                    <a:pt x="10727" y="8872"/>
                    <a:pt x="10627" y="8847"/>
                    <a:pt x="10527" y="8822"/>
                  </a:cubicBezTo>
                  <a:cubicBezTo>
                    <a:pt x="10427" y="8797"/>
                    <a:pt x="10326" y="8772"/>
                    <a:pt x="10226" y="8747"/>
                  </a:cubicBezTo>
                  <a:cubicBezTo>
                    <a:pt x="10126" y="8747"/>
                    <a:pt x="10026" y="8722"/>
                    <a:pt x="9900" y="8722"/>
                  </a:cubicBezTo>
                  <a:cubicBezTo>
                    <a:pt x="9825" y="8722"/>
                    <a:pt x="9725" y="8722"/>
                    <a:pt x="9625" y="8747"/>
                  </a:cubicBezTo>
                  <a:lnTo>
                    <a:pt x="9650" y="8747"/>
                  </a:lnTo>
                  <a:cubicBezTo>
                    <a:pt x="9474" y="8747"/>
                    <a:pt x="9299" y="8797"/>
                    <a:pt x="9123" y="8847"/>
                  </a:cubicBezTo>
                  <a:cubicBezTo>
                    <a:pt x="8948" y="8897"/>
                    <a:pt x="8773" y="8948"/>
                    <a:pt x="8597" y="9023"/>
                  </a:cubicBezTo>
                  <a:lnTo>
                    <a:pt x="8597" y="8998"/>
                  </a:lnTo>
                  <a:cubicBezTo>
                    <a:pt x="8372" y="9098"/>
                    <a:pt x="8146" y="9198"/>
                    <a:pt x="7920" y="9298"/>
                  </a:cubicBezTo>
                  <a:cubicBezTo>
                    <a:pt x="7519" y="9474"/>
                    <a:pt x="7093" y="9674"/>
                    <a:pt x="6667" y="9800"/>
                  </a:cubicBezTo>
                  <a:cubicBezTo>
                    <a:pt x="6467" y="9875"/>
                    <a:pt x="6266" y="9925"/>
                    <a:pt x="6066" y="9975"/>
                  </a:cubicBezTo>
                  <a:cubicBezTo>
                    <a:pt x="5915" y="10000"/>
                    <a:pt x="5740" y="10025"/>
                    <a:pt x="5565" y="10025"/>
                  </a:cubicBezTo>
                  <a:cubicBezTo>
                    <a:pt x="5519" y="10027"/>
                    <a:pt x="5473" y="10028"/>
                    <a:pt x="5427" y="10028"/>
                  </a:cubicBezTo>
                  <a:cubicBezTo>
                    <a:pt x="4746" y="10028"/>
                    <a:pt x="4070" y="9854"/>
                    <a:pt x="3459" y="9549"/>
                  </a:cubicBezTo>
                  <a:cubicBezTo>
                    <a:pt x="3133" y="9399"/>
                    <a:pt x="2808" y="9198"/>
                    <a:pt x="2507" y="8948"/>
                  </a:cubicBezTo>
                  <a:cubicBezTo>
                    <a:pt x="2231" y="8722"/>
                    <a:pt x="1955" y="8471"/>
                    <a:pt x="1730" y="8171"/>
                  </a:cubicBezTo>
                  <a:cubicBezTo>
                    <a:pt x="1529" y="7870"/>
                    <a:pt x="1329" y="7569"/>
                    <a:pt x="1204" y="7243"/>
                  </a:cubicBezTo>
                  <a:cubicBezTo>
                    <a:pt x="1204" y="7218"/>
                    <a:pt x="1179" y="7218"/>
                    <a:pt x="1179" y="7218"/>
                  </a:cubicBezTo>
                  <a:cubicBezTo>
                    <a:pt x="1153" y="7293"/>
                    <a:pt x="1103" y="7369"/>
                    <a:pt x="1078" y="7444"/>
                  </a:cubicBezTo>
                  <a:cubicBezTo>
                    <a:pt x="1078" y="7469"/>
                    <a:pt x="1053" y="7519"/>
                    <a:pt x="1078" y="7544"/>
                  </a:cubicBezTo>
                  <a:lnTo>
                    <a:pt x="1053" y="7594"/>
                  </a:lnTo>
                  <a:cubicBezTo>
                    <a:pt x="1028" y="7644"/>
                    <a:pt x="1028" y="7720"/>
                    <a:pt x="1053" y="7770"/>
                  </a:cubicBezTo>
                  <a:cubicBezTo>
                    <a:pt x="903" y="8045"/>
                    <a:pt x="727" y="8371"/>
                    <a:pt x="577" y="8697"/>
                  </a:cubicBezTo>
                  <a:cubicBezTo>
                    <a:pt x="552" y="8772"/>
                    <a:pt x="502" y="8847"/>
                    <a:pt x="477" y="8948"/>
                  </a:cubicBezTo>
                  <a:cubicBezTo>
                    <a:pt x="452" y="8973"/>
                    <a:pt x="452" y="9023"/>
                    <a:pt x="477" y="9073"/>
                  </a:cubicBezTo>
                  <a:cubicBezTo>
                    <a:pt x="502" y="9123"/>
                    <a:pt x="527" y="9173"/>
                    <a:pt x="577" y="9173"/>
                  </a:cubicBezTo>
                  <a:cubicBezTo>
                    <a:pt x="552" y="9324"/>
                    <a:pt x="502" y="9474"/>
                    <a:pt x="452" y="9624"/>
                  </a:cubicBezTo>
                  <a:cubicBezTo>
                    <a:pt x="427" y="9750"/>
                    <a:pt x="402" y="9850"/>
                    <a:pt x="377" y="9975"/>
                  </a:cubicBezTo>
                  <a:cubicBezTo>
                    <a:pt x="226" y="10476"/>
                    <a:pt x="151" y="10928"/>
                    <a:pt x="76" y="11354"/>
                  </a:cubicBezTo>
                  <a:cubicBezTo>
                    <a:pt x="26" y="11830"/>
                    <a:pt x="1" y="12256"/>
                    <a:pt x="26" y="12682"/>
                  </a:cubicBezTo>
                  <a:cubicBezTo>
                    <a:pt x="51" y="13083"/>
                    <a:pt x="126" y="13509"/>
                    <a:pt x="226" y="13935"/>
                  </a:cubicBezTo>
                  <a:cubicBezTo>
                    <a:pt x="326" y="14311"/>
                    <a:pt x="477" y="14712"/>
                    <a:pt x="652" y="15088"/>
                  </a:cubicBezTo>
                  <a:cubicBezTo>
                    <a:pt x="1003" y="15790"/>
                    <a:pt x="1479" y="16466"/>
                    <a:pt x="2081" y="17143"/>
                  </a:cubicBezTo>
                  <a:cubicBezTo>
                    <a:pt x="2607" y="17720"/>
                    <a:pt x="3259" y="18271"/>
                    <a:pt x="3986" y="18797"/>
                  </a:cubicBezTo>
                  <a:cubicBezTo>
                    <a:pt x="4311" y="19023"/>
                    <a:pt x="4637" y="19248"/>
                    <a:pt x="5038" y="19499"/>
                  </a:cubicBezTo>
                  <a:cubicBezTo>
                    <a:pt x="5264" y="19624"/>
                    <a:pt x="5514" y="19750"/>
                    <a:pt x="5765" y="19900"/>
                  </a:cubicBezTo>
                  <a:lnTo>
                    <a:pt x="5815" y="19925"/>
                  </a:lnTo>
                  <a:lnTo>
                    <a:pt x="5890" y="19975"/>
                  </a:lnTo>
                  <a:lnTo>
                    <a:pt x="6016" y="20025"/>
                  </a:lnTo>
                  <a:lnTo>
                    <a:pt x="6617" y="20351"/>
                  </a:lnTo>
                  <a:lnTo>
                    <a:pt x="6893" y="20527"/>
                  </a:lnTo>
                  <a:lnTo>
                    <a:pt x="7018" y="20577"/>
                  </a:lnTo>
                  <a:cubicBezTo>
                    <a:pt x="7319" y="20752"/>
                    <a:pt x="7620" y="20903"/>
                    <a:pt x="7920" y="21078"/>
                  </a:cubicBezTo>
                  <a:cubicBezTo>
                    <a:pt x="8747" y="21504"/>
                    <a:pt x="9449" y="21880"/>
                    <a:pt x="10126" y="22181"/>
                  </a:cubicBezTo>
                  <a:cubicBezTo>
                    <a:pt x="10953" y="22557"/>
                    <a:pt x="11730" y="22857"/>
                    <a:pt x="12457" y="23083"/>
                  </a:cubicBezTo>
                  <a:cubicBezTo>
                    <a:pt x="13309" y="23359"/>
                    <a:pt x="14061" y="23509"/>
                    <a:pt x="14813" y="23559"/>
                  </a:cubicBezTo>
                  <a:cubicBezTo>
                    <a:pt x="14988" y="23584"/>
                    <a:pt x="15189" y="23584"/>
                    <a:pt x="15364" y="23584"/>
                  </a:cubicBezTo>
                  <a:cubicBezTo>
                    <a:pt x="15941" y="23584"/>
                    <a:pt x="16492" y="23509"/>
                    <a:pt x="17018" y="23359"/>
                  </a:cubicBezTo>
                  <a:cubicBezTo>
                    <a:pt x="17369" y="23258"/>
                    <a:pt x="17695" y="23108"/>
                    <a:pt x="17996" y="22933"/>
                  </a:cubicBezTo>
                  <a:cubicBezTo>
                    <a:pt x="18321" y="22757"/>
                    <a:pt x="18622" y="22532"/>
                    <a:pt x="18973" y="22231"/>
                  </a:cubicBezTo>
                  <a:cubicBezTo>
                    <a:pt x="19274" y="21980"/>
                    <a:pt x="19575" y="21679"/>
                    <a:pt x="19900" y="21304"/>
                  </a:cubicBezTo>
                  <a:cubicBezTo>
                    <a:pt x="20151" y="21028"/>
                    <a:pt x="20427" y="20702"/>
                    <a:pt x="20677" y="20351"/>
                  </a:cubicBezTo>
                  <a:cubicBezTo>
                    <a:pt x="20728" y="20351"/>
                    <a:pt x="20778" y="20326"/>
                    <a:pt x="20803" y="20276"/>
                  </a:cubicBezTo>
                  <a:cubicBezTo>
                    <a:pt x="20878" y="20151"/>
                    <a:pt x="20978" y="20025"/>
                    <a:pt x="21053" y="19925"/>
                  </a:cubicBezTo>
                  <a:cubicBezTo>
                    <a:pt x="21078" y="19900"/>
                    <a:pt x="21103" y="19875"/>
                    <a:pt x="21129" y="19850"/>
                  </a:cubicBezTo>
                  <a:cubicBezTo>
                    <a:pt x="21429" y="19449"/>
                    <a:pt x="21680" y="18973"/>
                    <a:pt x="21880" y="18471"/>
                  </a:cubicBezTo>
                  <a:cubicBezTo>
                    <a:pt x="22081" y="17995"/>
                    <a:pt x="22231" y="17494"/>
                    <a:pt x="22382" y="16892"/>
                  </a:cubicBezTo>
                  <a:cubicBezTo>
                    <a:pt x="22482" y="16441"/>
                    <a:pt x="22557" y="15940"/>
                    <a:pt x="22632" y="15364"/>
                  </a:cubicBezTo>
                  <a:lnTo>
                    <a:pt x="22657" y="15213"/>
                  </a:lnTo>
                  <a:lnTo>
                    <a:pt x="22682" y="15063"/>
                  </a:lnTo>
                  <a:cubicBezTo>
                    <a:pt x="22833" y="14085"/>
                    <a:pt x="22933" y="13083"/>
                    <a:pt x="23008" y="12231"/>
                  </a:cubicBezTo>
                  <a:cubicBezTo>
                    <a:pt x="23083" y="11128"/>
                    <a:pt x="23159" y="10151"/>
                    <a:pt x="23209" y="9148"/>
                  </a:cubicBezTo>
                  <a:cubicBezTo>
                    <a:pt x="23259" y="8471"/>
                    <a:pt x="23284" y="7820"/>
                    <a:pt x="23309" y="7168"/>
                  </a:cubicBezTo>
                  <a:cubicBezTo>
                    <a:pt x="23309" y="6817"/>
                    <a:pt x="23334" y="6491"/>
                    <a:pt x="23334" y="6141"/>
                  </a:cubicBezTo>
                  <a:lnTo>
                    <a:pt x="23334" y="5990"/>
                  </a:lnTo>
                  <a:cubicBezTo>
                    <a:pt x="23359" y="5714"/>
                    <a:pt x="23359" y="5414"/>
                    <a:pt x="23359" y="5138"/>
                  </a:cubicBezTo>
                  <a:cubicBezTo>
                    <a:pt x="23359" y="4461"/>
                    <a:pt x="23309" y="3810"/>
                    <a:pt x="23259" y="3233"/>
                  </a:cubicBezTo>
                  <a:cubicBezTo>
                    <a:pt x="23259" y="2958"/>
                    <a:pt x="23234" y="2682"/>
                    <a:pt x="23234" y="2406"/>
                  </a:cubicBezTo>
                  <a:cubicBezTo>
                    <a:pt x="23209" y="2080"/>
                    <a:pt x="23159" y="1730"/>
                    <a:pt x="23134" y="1379"/>
                  </a:cubicBezTo>
                  <a:lnTo>
                    <a:pt x="23134" y="1278"/>
                  </a:lnTo>
                  <a:lnTo>
                    <a:pt x="23108" y="1053"/>
                  </a:lnTo>
                  <a:lnTo>
                    <a:pt x="23083" y="953"/>
                  </a:lnTo>
                  <a:cubicBezTo>
                    <a:pt x="23083" y="852"/>
                    <a:pt x="23083" y="752"/>
                    <a:pt x="23058" y="652"/>
                  </a:cubicBezTo>
                  <a:cubicBezTo>
                    <a:pt x="23033" y="526"/>
                    <a:pt x="23008" y="376"/>
                    <a:pt x="22983" y="251"/>
                  </a:cubicBezTo>
                  <a:cubicBezTo>
                    <a:pt x="22958" y="176"/>
                    <a:pt x="22933" y="75"/>
                    <a:pt x="22908" y="0"/>
                  </a:cubicBezTo>
                  <a:cubicBezTo>
                    <a:pt x="22908" y="0"/>
                    <a:pt x="22883" y="0"/>
                    <a:pt x="22883" y="25"/>
                  </a:cubicBezTo>
                  <a:cubicBezTo>
                    <a:pt x="22733" y="100"/>
                    <a:pt x="22557" y="176"/>
                    <a:pt x="22407" y="226"/>
                  </a:cubicBezTo>
                  <a:cubicBezTo>
                    <a:pt x="22306" y="251"/>
                    <a:pt x="22231" y="276"/>
                    <a:pt x="22131" y="301"/>
                  </a:cubicBezTo>
                  <a:lnTo>
                    <a:pt x="21905" y="301"/>
                  </a:lnTo>
                  <a:cubicBezTo>
                    <a:pt x="21755" y="301"/>
                    <a:pt x="21605" y="276"/>
                    <a:pt x="21479" y="201"/>
                  </a:cubicBezTo>
                  <a:cubicBezTo>
                    <a:pt x="21379" y="151"/>
                    <a:pt x="21304" y="100"/>
                    <a:pt x="21229" y="0"/>
                  </a:cubicBezTo>
                  <a:close/>
                </a:path>
              </a:pathLst>
            </a:custGeom>
            <a:solidFill>
              <a:srgbClr val="F2B1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51" name="Google Shape;9451;p55"/>
            <p:cNvSpPr/>
            <p:nvPr/>
          </p:nvSpPr>
          <p:spPr>
            <a:xfrm>
              <a:off x="5638625" y="30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2B1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52" name="Google Shape;9452;p55"/>
            <p:cNvSpPr/>
            <p:nvPr/>
          </p:nvSpPr>
          <p:spPr>
            <a:xfrm>
              <a:off x="5638625" y="30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2B1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53" name="Google Shape;9453;p55"/>
            <p:cNvSpPr/>
            <p:nvPr/>
          </p:nvSpPr>
          <p:spPr>
            <a:xfrm>
              <a:off x="5716325" y="304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B1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54" name="Google Shape;9454;p55"/>
            <p:cNvSpPr/>
            <p:nvPr/>
          </p:nvSpPr>
          <p:spPr>
            <a:xfrm>
              <a:off x="4294650" y="2908550"/>
              <a:ext cx="1484975" cy="1802050"/>
            </a:xfrm>
            <a:custGeom>
              <a:avLst/>
              <a:gdLst/>
              <a:ahLst/>
              <a:cxnLst/>
              <a:rect l="l" t="t" r="r" b="b"/>
              <a:pathLst>
                <a:path w="59399" h="72082" extrusionOk="0">
                  <a:moveTo>
                    <a:pt x="39549" y="1"/>
                  </a:moveTo>
                  <a:cubicBezTo>
                    <a:pt x="39499" y="1"/>
                    <a:pt x="39449" y="26"/>
                    <a:pt x="39399" y="76"/>
                  </a:cubicBezTo>
                  <a:lnTo>
                    <a:pt x="36492" y="4562"/>
                  </a:lnTo>
                  <a:lnTo>
                    <a:pt x="28146" y="17394"/>
                  </a:lnTo>
                  <a:cubicBezTo>
                    <a:pt x="24286" y="23309"/>
                    <a:pt x="20451" y="29199"/>
                    <a:pt x="16592" y="35114"/>
                  </a:cubicBezTo>
                  <a:lnTo>
                    <a:pt x="16567" y="35164"/>
                  </a:lnTo>
                  <a:lnTo>
                    <a:pt x="4762" y="53284"/>
                  </a:lnTo>
                  <a:lnTo>
                    <a:pt x="50" y="60527"/>
                  </a:lnTo>
                  <a:cubicBezTo>
                    <a:pt x="25" y="60577"/>
                    <a:pt x="0" y="60602"/>
                    <a:pt x="0" y="60653"/>
                  </a:cubicBezTo>
                  <a:cubicBezTo>
                    <a:pt x="0" y="60728"/>
                    <a:pt x="25" y="60753"/>
                    <a:pt x="75" y="60803"/>
                  </a:cubicBezTo>
                  <a:cubicBezTo>
                    <a:pt x="75" y="60803"/>
                    <a:pt x="100" y="60828"/>
                    <a:pt x="100" y="60853"/>
                  </a:cubicBezTo>
                  <a:cubicBezTo>
                    <a:pt x="1905" y="63460"/>
                    <a:pt x="4637" y="65690"/>
                    <a:pt x="8647" y="67821"/>
                  </a:cubicBezTo>
                  <a:cubicBezTo>
                    <a:pt x="9374" y="68222"/>
                    <a:pt x="10151" y="68623"/>
                    <a:pt x="11128" y="69074"/>
                  </a:cubicBezTo>
                  <a:cubicBezTo>
                    <a:pt x="11454" y="69224"/>
                    <a:pt x="11755" y="69374"/>
                    <a:pt x="12055" y="69525"/>
                  </a:cubicBezTo>
                  <a:cubicBezTo>
                    <a:pt x="12531" y="69750"/>
                    <a:pt x="13008" y="69976"/>
                    <a:pt x="13484" y="70202"/>
                  </a:cubicBezTo>
                  <a:cubicBezTo>
                    <a:pt x="14461" y="70653"/>
                    <a:pt x="15313" y="71004"/>
                    <a:pt x="16090" y="71304"/>
                  </a:cubicBezTo>
                  <a:cubicBezTo>
                    <a:pt x="17068" y="71630"/>
                    <a:pt x="17945" y="71881"/>
                    <a:pt x="18772" y="71981"/>
                  </a:cubicBezTo>
                  <a:cubicBezTo>
                    <a:pt x="19123" y="72031"/>
                    <a:pt x="19474" y="72056"/>
                    <a:pt x="19825" y="72056"/>
                  </a:cubicBezTo>
                  <a:lnTo>
                    <a:pt x="19875" y="72056"/>
                  </a:lnTo>
                  <a:cubicBezTo>
                    <a:pt x="20025" y="72056"/>
                    <a:pt x="20176" y="72056"/>
                    <a:pt x="20326" y="72031"/>
                  </a:cubicBezTo>
                  <a:cubicBezTo>
                    <a:pt x="20376" y="72031"/>
                    <a:pt x="20426" y="72031"/>
                    <a:pt x="20501" y="72006"/>
                  </a:cubicBezTo>
                  <a:cubicBezTo>
                    <a:pt x="20552" y="72006"/>
                    <a:pt x="20577" y="71981"/>
                    <a:pt x="20627" y="71981"/>
                  </a:cubicBezTo>
                  <a:lnTo>
                    <a:pt x="20652" y="72006"/>
                  </a:lnTo>
                  <a:cubicBezTo>
                    <a:pt x="20652" y="72031"/>
                    <a:pt x="20677" y="72031"/>
                    <a:pt x="20677" y="72031"/>
                  </a:cubicBezTo>
                  <a:cubicBezTo>
                    <a:pt x="20727" y="72056"/>
                    <a:pt x="20752" y="72081"/>
                    <a:pt x="20802" y="72081"/>
                  </a:cubicBezTo>
                  <a:cubicBezTo>
                    <a:pt x="20852" y="72081"/>
                    <a:pt x="20928" y="72056"/>
                    <a:pt x="20953" y="72006"/>
                  </a:cubicBezTo>
                  <a:lnTo>
                    <a:pt x="27619" y="61755"/>
                  </a:lnTo>
                  <a:lnTo>
                    <a:pt x="31679" y="55540"/>
                  </a:lnTo>
                  <a:lnTo>
                    <a:pt x="40376" y="42156"/>
                  </a:lnTo>
                  <a:lnTo>
                    <a:pt x="43785" y="36918"/>
                  </a:lnTo>
                  <a:cubicBezTo>
                    <a:pt x="47594" y="31078"/>
                    <a:pt x="51404" y="25239"/>
                    <a:pt x="55188" y="19399"/>
                  </a:cubicBezTo>
                  <a:lnTo>
                    <a:pt x="55289" y="19274"/>
                  </a:lnTo>
                  <a:lnTo>
                    <a:pt x="56817" y="16918"/>
                  </a:lnTo>
                  <a:lnTo>
                    <a:pt x="59349" y="13033"/>
                  </a:lnTo>
                  <a:cubicBezTo>
                    <a:pt x="59374" y="13008"/>
                    <a:pt x="59399" y="12958"/>
                    <a:pt x="59374" y="12908"/>
                  </a:cubicBezTo>
                  <a:cubicBezTo>
                    <a:pt x="59374" y="12858"/>
                    <a:pt x="59349" y="12808"/>
                    <a:pt x="59324" y="12783"/>
                  </a:cubicBezTo>
                  <a:cubicBezTo>
                    <a:pt x="59274" y="12758"/>
                    <a:pt x="59249" y="12733"/>
                    <a:pt x="59198" y="12733"/>
                  </a:cubicBezTo>
                  <a:cubicBezTo>
                    <a:pt x="59173" y="12733"/>
                    <a:pt x="59148" y="12733"/>
                    <a:pt x="59123" y="12758"/>
                  </a:cubicBezTo>
                  <a:cubicBezTo>
                    <a:pt x="59098" y="12758"/>
                    <a:pt x="59048" y="12758"/>
                    <a:pt x="58998" y="12783"/>
                  </a:cubicBezTo>
                  <a:cubicBezTo>
                    <a:pt x="58797" y="12958"/>
                    <a:pt x="58597" y="13134"/>
                    <a:pt x="58396" y="13309"/>
                  </a:cubicBezTo>
                  <a:cubicBezTo>
                    <a:pt x="57970" y="13710"/>
                    <a:pt x="57544" y="14086"/>
                    <a:pt x="57068" y="14387"/>
                  </a:cubicBezTo>
                  <a:cubicBezTo>
                    <a:pt x="56893" y="14512"/>
                    <a:pt x="56742" y="14587"/>
                    <a:pt x="56617" y="14662"/>
                  </a:cubicBezTo>
                  <a:cubicBezTo>
                    <a:pt x="56441" y="14738"/>
                    <a:pt x="56291" y="14813"/>
                    <a:pt x="56116" y="14888"/>
                  </a:cubicBezTo>
                  <a:lnTo>
                    <a:pt x="56091" y="14888"/>
                  </a:lnTo>
                  <a:cubicBezTo>
                    <a:pt x="55790" y="14988"/>
                    <a:pt x="55489" y="15063"/>
                    <a:pt x="55163" y="15088"/>
                  </a:cubicBezTo>
                  <a:lnTo>
                    <a:pt x="54913" y="15088"/>
                  </a:lnTo>
                  <a:cubicBezTo>
                    <a:pt x="54712" y="15088"/>
                    <a:pt x="54537" y="15088"/>
                    <a:pt x="54361" y="15038"/>
                  </a:cubicBezTo>
                  <a:cubicBezTo>
                    <a:pt x="54136" y="15013"/>
                    <a:pt x="53935" y="14938"/>
                    <a:pt x="53735" y="14838"/>
                  </a:cubicBezTo>
                  <a:cubicBezTo>
                    <a:pt x="53559" y="14763"/>
                    <a:pt x="53384" y="14662"/>
                    <a:pt x="53233" y="14512"/>
                  </a:cubicBezTo>
                  <a:cubicBezTo>
                    <a:pt x="53083" y="14387"/>
                    <a:pt x="52958" y="14236"/>
                    <a:pt x="52832" y="14086"/>
                  </a:cubicBezTo>
                  <a:cubicBezTo>
                    <a:pt x="52732" y="13910"/>
                    <a:pt x="52657" y="13760"/>
                    <a:pt x="52582" y="13585"/>
                  </a:cubicBezTo>
                  <a:cubicBezTo>
                    <a:pt x="52507" y="13359"/>
                    <a:pt x="52456" y="13134"/>
                    <a:pt x="52431" y="12858"/>
                  </a:cubicBezTo>
                  <a:cubicBezTo>
                    <a:pt x="52406" y="12457"/>
                    <a:pt x="52431" y="12031"/>
                    <a:pt x="52532" y="11555"/>
                  </a:cubicBezTo>
                  <a:cubicBezTo>
                    <a:pt x="52707" y="10577"/>
                    <a:pt x="53083" y="9600"/>
                    <a:pt x="53434" y="8798"/>
                  </a:cubicBezTo>
                  <a:cubicBezTo>
                    <a:pt x="53434" y="8748"/>
                    <a:pt x="53434" y="8722"/>
                    <a:pt x="53434" y="8672"/>
                  </a:cubicBezTo>
                  <a:cubicBezTo>
                    <a:pt x="53434" y="8622"/>
                    <a:pt x="53434" y="8572"/>
                    <a:pt x="53384" y="8547"/>
                  </a:cubicBezTo>
                  <a:cubicBezTo>
                    <a:pt x="53359" y="8497"/>
                    <a:pt x="53309" y="8472"/>
                    <a:pt x="53233" y="8472"/>
                  </a:cubicBezTo>
                  <a:cubicBezTo>
                    <a:pt x="53208" y="8472"/>
                    <a:pt x="53158" y="8497"/>
                    <a:pt x="53133" y="8522"/>
                  </a:cubicBezTo>
                  <a:cubicBezTo>
                    <a:pt x="52431" y="9249"/>
                    <a:pt x="51805" y="9800"/>
                    <a:pt x="51178" y="10251"/>
                  </a:cubicBezTo>
                  <a:cubicBezTo>
                    <a:pt x="50652" y="10602"/>
                    <a:pt x="50151" y="10853"/>
                    <a:pt x="49624" y="11028"/>
                  </a:cubicBezTo>
                  <a:cubicBezTo>
                    <a:pt x="49173" y="11204"/>
                    <a:pt x="48747" y="11279"/>
                    <a:pt x="48296" y="11329"/>
                  </a:cubicBezTo>
                  <a:lnTo>
                    <a:pt x="48020" y="11329"/>
                  </a:lnTo>
                  <a:cubicBezTo>
                    <a:pt x="47845" y="11329"/>
                    <a:pt x="47644" y="11304"/>
                    <a:pt x="47469" y="11279"/>
                  </a:cubicBezTo>
                  <a:cubicBezTo>
                    <a:pt x="47294" y="11254"/>
                    <a:pt x="47118" y="11204"/>
                    <a:pt x="46943" y="11129"/>
                  </a:cubicBezTo>
                  <a:cubicBezTo>
                    <a:pt x="46792" y="11053"/>
                    <a:pt x="46667" y="10953"/>
                    <a:pt x="46542" y="10878"/>
                  </a:cubicBezTo>
                  <a:cubicBezTo>
                    <a:pt x="46441" y="10753"/>
                    <a:pt x="46341" y="10652"/>
                    <a:pt x="46241" y="10527"/>
                  </a:cubicBezTo>
                  <a:cubicBezTo>
                    <a:pt x="46141" y="10352"/>
                    <a:pt x="46040" y="10176"/>
                    <a:pt x="45965" y="9976"/>
                  </a:cubicBezTo>
                  <a:cubicBezTo>
                    <a:pt x="45890" y="9700"/>
                    <a:pt x="45840" y="9424"/>
                    <a:pt x="45815" y="9098"/>
                  </a:cubicBezTo>
                  <a:lnTo>
                    <a:pt x="45790" y="9123"/>
                  </a:lnTo>
                  <a:cubicBezTo>
                    <a:pt x="45765" y="8597"/>
                    <a:pt x="45815" y="8071"/>
                    <a:pt x="45915" y="7444"/>
                  </a:cubicBezTo>
                  <a:cubicBezTo>
                    <a:pt x="46065" y="6617"/>
                    <a:pt x="46341" y="5790"/>
                    <a:pt x="46717" y="5013"/>
                  </a:cubicBezTo>
                  <a:cubicBezTo>
                    <a:pt x="46767" y="4888"/>
                    <a:pt x="46842" y="4737"/>
                    <a:pt x="46918" y="4612"/>
                  </a:cubicBezTo>
                  <a:cubicBezTo>
                    <a:pt x="46968" y="4512"/>
                    <a:pt x="46968" y="4412"/>
                    <a:pt x="46867" y="4362"/>
                  </a:cubicBezTo>
                  <a:cubicBezTo>
                    <a:pt x="46867" y="4336"/>
                    <a:pt x="46842" y="4336"/>
                    <a:pt x="46842" y="4336"/>
                  </a:cubicBezTo>
                  <a:cubicBezTo>
                    <a:pt x="46817" y="4336"/>
                    <a:pt x="46792" y="4311"/>
                    <a:pt x="46767" y="4311"/>
                  </a:cubicBezTo>
                  <a:cubicBezTo>
                    <a:pt x="46717" y="4311"/>
                    <a:pt x="46642" y="4362"/>
                    <a:pt x="46617" y="4412"/>
                  </a:cubicBezTo>
                  <a:cubicBezTo>
                    <a:pt x="46391" y="4687"/>
                    <a:pt x="46191" y="4938"/>
                    <a:pt x="45990" y="5164"/>
                  </a:cubicBezTo>
                  <a:lnTo>
                    <a:pt x="45990" y="5214"/>
                  </a:lnTo>
                  <a:cubicBezTo>
                    <a:pt x="45740" y="5464"/>
                    <a:pt x="45539" y="5690"/>
                    <a:pt x="45339" y="5865"/>
                  </a:cubicBezTo>
                  <a:cubicBezTo>
                    <a:pt x="45163" y="6016"/>
                    <a:pt x="44963" y="6166"/>
                    <a:pt x="44737" y="6342"/>
                  </a:cubicBezTo>
                  <a:cubicBezTo>
                    <a:pt x="44311" y="6617"/>
                    <a:pt x="43860" y="6843"/>
                    <a:pt x="43384" y="7018"/>
                  </a:cubicBezTo>
                  <a:cubicBezTo>
                    <a:pt x="42983" y="7169"/>
                    <a:pt x="42607" y="7244"/>
                    <a:pt x="42256" y="7269"/>
                  </a:cubicBezTo>
                  <a:lnTo>
                    <a:pt x="42206" y="7294"/>
                  </a:lnTo>
                  <a:lnTo>
                    <a:pt x="41955" y="7294"/>
                  </a:lnTo>
                  <a:cubicBezTo>
                    <a:pt x="41755" y="7294"/>
                    <a:pt x="41579" y="7269"/>
                    <a:pt x="41404" y="7244"/>
                  </a:cubicBezTo>
                  <a:lnTo>
                    <a:pt x="41404" y="7244"/>
                  </a:lnTo>
                  <a:lnTo>
                    <a:pt x="41429" y="7269"/>
                  </a:lnTo>
                  <a:cubicBezTo>
                    <a:pt x="41178" y="7194"/>
                    <a:pt x="40953" y="7118"/>
                    <a:pt x="40777" y="7043"/>
                  </a:cubicBezTo>
                  <a:cubicBezTo>
                    <a:pt x="40602" y="6943"/>
                    <a:pt x="40426" y="6843"/>
                    <a:pt x="40276" y="6717"/>
                  </a:cubicBezTo>
                  <a:cubicBezTo>
                    <a:pt x="40126" y="6592"/>
                    <a:pt x="40000" y="6442"/>
                    <a:pt x="39850" y="6241"/>
                  </a:cubicBezTo>
                  <a:cubicBezTo>
                    <a:pt x="39725" y="6041"/>
                    <a:pt x="39624" y="5815"/>
                    <a:pt x="39524" y="5565"/>
                  </a:cubicBezTo>
                  <a:cubicBezTo>
                    <a:pt x="39399" y="5189"/>
                    <a:pt x="39324" y="4788"/>
                    <a:pt x="39273" y="4311"/>
                  </a:cubicBezTo>
                  <a:lnTo>
                    <a:pt x="39273" y="4362"/>
                  </a:lnTo>
                  <a:cubicBezTo>
                    <a:pt x="39223" y="3509"/>
                    <a:pt x="39273" y="2607"/>
                    <a:pt x="39474" y="1504"/>
                  </a:cubicBezTo>
                  <a:cubicBezTo>
                    <a:pt x="39549" y="1103"/>
                    <a:pt x="39649" y="677"/>
                    <a:pt x="39750" y="251"/>
                  </a:cubicBezTo>
                  <a:cubicBezTo>
                    <a:pt x="39775" y="176"/>
                    <a:pt x="39750" y="101"/>
                    <a:pt x="39700" y="51"/>
                  </a:cubicBezTo>
                  <a:cubicBezTo>
                    <a:pt x="39649" y="26"/>
                    <a:pt x="39599" y="1"/>
                    <a:pt x="39549" y="1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55" name="Google Shape;9455;p55"/>
            <p:cNvSpPr/>
            <p:nvPr/>
          </p:nvSpPr>
          <p:spPr>
            <a:xfrm>
              <a:off x="4294650" y="2908550"/>
              <a:ext cx="1171075" cy="1656675"/>
            </a:xfrm>
            <a:custGeom>
              <a:avLst/>
              <a:gdLst/>
              <a:ahLst/>
              <a:cxnLst/>
              <a:rect l="l" t="t" r="r" b="b"/>
              <a:pathLst>
                <a:path w="46843" h="66267" extrusionOk="0">
                  <a:moveTo>
                    <a:pt x="39549" y="1"/>
                  </a:moveTo>
                  <a:cubicBezTo>
                    <a:pt x="39499" y="1"/>
                    <a:pt x="39449" y="26"/>
                    <a:pt x="39399" y="76"/>
                  </a:cubicBezTo>
                  <a:lnTo>
                    <a:pt x="36492" y="4562"/>
                  </a:lnTo>
                  <a:lnTo>
                    <a:pt x="28146" y="17394"/>
                  </a:lnTo>
                  <a:cubicBezTo>
                    <a:pt x="24286" y="23309"/>
                    <a:pt x="20451" y="29199"/>
                    <a:pt x="16592" y="35114"/>
                  </a:cubicBezTo>
                  <a:lnTo>
                    <a:pt x="16567" y="35164"/>
                  </a:lnTo>
                  <a:lnTo>
                    <a:pt x="4762" y="53284"/>
                  </a:lnTo>
                  <a:lnTo>
                    <a:pt x="50" y="60527"/>
                  </a:lnTo>
                  <a:cubicBezTo>
                    <a:pt x="25" y="60577"/>
                    <a:pt x="0" y="60602"/>
                    <a:pt x="0" y="60653"/>
                  </a:cubicBezTo>
                  <a:cubicBezTo>
                    <a:pt x="0" y="60728"/>
                    <a:pt x="25" y="60753"/>
                    <a:pt x="75" y="60803"/>
                  </a:cubicBezTo>
                  <a:cubicBezTo>
                    <a:pt x="75" y="60803"/>
                    <a:pt x="100" y="60828"/>
                    <a:pt x="100" y="60853"/>
                  </a:cubicBezTo>
                  <a:cubicBezTo>
                    <a:pt x="1479" y="62833"/>
                    <a:pt x="3409" y="64613"/>
                    <a:pt x="5990" y="66267"/>
                  </a:cubicBezTo>
                  <a:lnTo>
                    <a:pt x="8020" y="63234"/>
                  </a:lnTo>
                  <a:lnTo>
                    <a:pt x="14637" y="53209"/>
                  </a:lnTo>
                  <a:lnTo>
                    <a:pt x="21253" y="43159"/>
                  </a:lnTo>
                  <a:lnTo>
                    <a:pt x="34512" y="23033"/>
                  </a:lnTo>
                  <a:lnTo>
                    <a:pt x="40677" y="13710"/>
                  </a:lnTo>
                  <a:lnTo>
                    <a:pt x="46842" y="4336"/>
                  </a:lnTo>
                  <a:cubicBezTo>
                    <a:pt x="46817" y="4336"/>
                    <a:pt x="46792" y="4311"/>
                    <a:pt x="46767" y="4311"/>
                  </a:cubicBezTo>
                  <a:cubicBezTo>
                    <a:pt x="46717" y="4311"/>
                    <a:pt x="46642" y="4362"/>
                    <a:pt x="46617" y="4412"/>
                  </a:cubicBezTo>
                  <a:cubicBezTo>
                    <a:pt x="46391" y="4687"/>
                    <a:pt x="46191" y="4938"/>
                    <a:pt x="45990" y="5164"/>
                  </a:cubicBezTo>
                  <a:lnTo>
                    <a:pt x="45990" y="5214"/>
                  </a:lnTo>
                  <a:cubicBezTo>
                    <a:pt x="45740" y="5464"/>
                    <a:pt x="45539" y="5690"/>
                    <a:pt x="45339" y="5865"/>
                  </a:cubicBezTo>
                  <a:cubicBezTo>
                    <a:pt x="45163" y="6016"/>
                    <a:pt x="44963" y="6166"/>
                    <a:pt x="44737" y="6342"/>
                  </a:cubicBezTo>
                  <a:cubicBezTo>
                    <a:pt x="44311" y="6617"/>
                    <a:pt x="43860" y="6843"/>
                    <a:pt x="43384" y="7018"/>
                  </a:cubicBezTo>
                  <a:cubicBezTo>
                    <a:pt x="42983" y="7169"/>
                    <a:pt x="42607" y="7244"/>
                    <a:pt x="42256" y="7269"/>
                  </a:cubicBezTo>
                  <a:lnTo>
                    <a:pt x="42206" y="7294"/>
                  </a:lnTo>
                  <a:lnTo>
                    <a:pt x="41955" y="7294"/>
                  </a:lnTo>
                  <a:cubicBezTo>
                    <a:pt x="41755" y="7294"/>
                    <a:pt x="41579" y="7269"/>
                    <a:pt x="41404" y="7244"/>
                  </a:cubicBezTo>
                  <a:lnTo>
                    <a:pt x="41404" y="7244"/>
                  </a:lnTo>
                  <a:lnTo>
                    <a:pt x="41429" y="7269"/>
                  </a:lnTo>
                  <a:cubicBezTo>
                    <a:pt x="41178" y="7194"/>
                    <a:pt x="40953" y="7118"/>
                    <a:pt x="40777" y="7043"/>
                  </a:cubicBezTo>
                  <a:cubicBezTo>
                    <a:pt x="40602" y="6943"/>
                    <a:pt x="40426" y="6843"/>
                    <a:pt x="40276" y="6717"/>
                  </a:cubicBezTo>
                  <a:cubicBezTo>
                    <a:pt x="40126" y="6592"/>
                    <a:pt x="40000" y="6442"/>
                    <a:pt x="39850" y="6241"/>
                  </a:cubicBezTo>
                  <a:cubicBezTo>
                    <a:pt x="39725" y="6041"/>
                    <a:pt x="39624" y="5815"/>
                    <a:pt x="39524" y="5565"/>
                  </a:cubicBezTo>
                  <a:cubicBezTo>
                    <a:pt x="39399" y="5189"/>
                    <a:pt x="39324" y="4788"/>
                    <a:pt x="39273" y="4311"/>
                  </a:cubicBezTo>
                  <a:lnTo>
                    <a:pt x="39273" y="4362"/>
                  </a:lnTo>
                  <a:cubicBezTo>
                    <a:pt x="39223" y="3509"/>
                    <a:pt x="39273" y="2607"/>
                    <a:pt x="39474" y="1504"/>
                  </a:cubicBezTo>
                  <a:cubicBezTo>
                    <a:pt x="39549" y="1103"/>
                    <a:pt x="39649" y="677"/>
                    <a:pt x="39750" y="251"/>
                  </a:cubicBezTo>
                  <a:cubicBezTo>
                    <a:pt x="39775" y="176"/>
                    <a:pt x="39750" y="101"/>
                    <a:pt x="39700" y="51"/>
                  </a:cubicBezTo>
                  <a:cubicBezTo>
                    <a:pt x="39649" y="26"/>
                    <a:pt x="39599" y="1"/>
                    <a:pt x="39549" y="1"/>
                  </a:cubicBezTo>
                  <a:close/>
                </a:path>
              </a:pathLst>
            </a:custGeom>
            <a:solidFill>
              <a:srgbClr val="F2B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56" name="Google Shape;9456;p55"/>
            <p:cNvSpPr/>
            <p:nvPr/>
          </p:nvSpPr>
          <p:spPr>
            <a:xfrm>
              <a:off x="4619200" y="3124725"/>
              <a:ext cx="1159800" cy="1585875"/>
            </a:xfrm>
            <a:custGeom>
              <a:avLst/>
              <a:gdLst/>
              <a:ahLst/>
              <a:cxnLst/>
              <a:rect l="l" t="t" r="r" b="b"/>
              <a:pathLst>
                <a:path w="46392" h="63435" extrusionOk="0">
                  <a:moveTo>
                    <a:pt x="40427" y="0"/>
                  </a:moveTo>
                  <a:lnTo>
                    <a:pt x="38196" y="3409"/>
                  </a:lnTo>
                  <a:lnTo>
                    <a:pt x="38096" y="3534"/>
                  </a:lnTo>
                  <a:lnTo>
                    <a:pt x="24537" y="24111"/>
                  </a:lnTo>
                  <a:lnTo>
                    <a:pt x="10953" y="44737"/>
                  </a:lnTo>
                  <a:cubicBezTo>
                    <a:pt x="7294" y="50251"/>
                    <a:pt x="3660" y="55790"/>
                    <a:pt x="1" y="61304"/>
                  </a:cubicBezTo>
                  <a:cubicBezTo>
                    <a:pt x="176" y="61404"/>
                    <a:pt x="326" y="61479"/>
                    <a:pt x="502" y="61555"/>
                  </a:cubicBezTo>
                  <a:cubicBezTo>
                    <a:pt x="1479" y="62006"/>
                    <a:pt x="2331" y="62357"/>
                    <a:pt x="3108" y="62657"/>
                  </a:cubicBezTo>
                  <a:cubicBezTo>
                    <a:pt x="4086" y="62983"/>
                    <a:pt x="4963" y="63234"/>
                    <a:pt x="5790" y="63334"/>
                  </a:cubicBezTo>
                  <a:cubicBezTo>
                    <a:pt x="6141" y="63384"/>
                    <a:pt x="6492" y="63409"/>
                    <a:pt x="6843" y="63409"/>
                  </a:cubicBezTo>
                  <a:lnTo>
                    <a:pt x="6893" y="63409"/>
                  </a:lnTo>
                  <a:cubicBezTo>
                    <a:pt x="7043" y="63409"/>
                    <a:pt x="7194" y="63409"/>
                    <a:pt x="7344" y="63384"/>
                  </a:cubicBezTo>
                  <a:cubicBezTo>
                    <a:pt x="7394" y="63384"/>
                    <a:pt x="7444" y="63384"/>
                    <a:pt x="7519" y="63359"/>
                  </a:cubicBezTo>
                  <a:cubicBezTo>
                    <a:pt x="7570" y="63359"/>
                    <a:pt x="7595" y="63334"/>
                    <a:pt x="7645" y="63334"/>
                  </a:cubicBezTo>
                  <a:lnTo>
                    <a:pt x="7670" y="63359"/>
                  </a:lnTo>
                  <a:cubicBezTo>
                    <a:pt x="7670" y="63384"/>
                    <a:pt x="7695" y="63384"/>
                    <a:pt x="7695" y="63384"/>
                  </a:cubicBezTo>
                  <a:cubicBezTo>
                    <a:pt x="7745" y="63409"/>
                    <a:pt x="7770" y="63434"/>
                    <a:pt x="7820" y="63434"/>
                  </a:cubicBezTo>
                  <a:cubicBezTo>
                    <a:pt x="7870" y="63434"/>
                    <a:pt x="7946" y="63409"/>
                    <a:pt x="7971" y="63359"/>
                  </a:cubicBezTo>
                  <a:lnTo>
                    <a:pt x="14637" y="53108"/>
                  </a:lnTo>
                  <a:lnTo>
                    <a:pt x="18697" y="46893"/>
                  </a:lnTo>
                  <a:lnTo>
                    <a:pt x="27394" y="33509"/>
                  </a:lnTo>
                  <a:lnTo>
                    <a:pt x="30803" y="28271"/>
                  </a:lnTo>
                  <a:cubicBezTo>
                    <a:pt x="34637" y="22381"/>
                    <a:pt x="38472" y="16517"/>
                    <a:pt x="42307" y="10627"/>
                  </a:cubicBezTo>
                  <a:lnTo>
                    <a:pt x="43835" y="8271"/>
                  </a:lnTo>
                  <a:lnTo>
                    <a:pt x="46367" y="4386"/>
                  </a:lnTo>
                  <a:cubicBezTo>
                    <a:pt x="46392" y="4361"/>
                    <a:pt x="46392" y="4311"/>
                    <a:pt x="46392" y="4261"/>
                  </a:cubicBezTo>
                  <a:cubicBezTo>
                    <a:pt x="46392" y="4211"/>
                    <a:pt x="46367" y="4161"/>
                    <a:pt x="46342" y="4136"/>
                  </a:cubicBezTo>
                  <a:cubicBezTo>
                    <a:pt x="46292" y="4111"/>
                    <a:pt x="46267" y="4086"/>
                    <a:pt x="46216" y="4086"/>
                  </a:cubicBezTo>
                  <a:cubicBezTo>
                    <a:pt x="46191" y="4086"/>
                    <a:pt x="46166" y="4086"/>
                    <a:pt x="46141" y="4111"/>
                  </a:cubicBezTo>
                  <a:cubicBezTo>
                    <a:pt x="46116" y="4111"/>
                    <a:pt x="46066" y="4111"/>
                    <a:pt x="46016" y="4136"/>
                  </a:cubicBezTo>
                  <a:cubicBezTo>
                    <a:pt x="45815" y="4311"/>
                    <a:pt x="45615" y="4487"/>
                    <a:pt x="45414" y="4662"/>
                  </a:cubicBezTo>
                  <a:cubicBezTo>
                    <a:pt x="44988" y="5063"/>
                    <a:pt x="44562" y="5439"/>
                    <a:pt x="44086" y="5740"/>
                  </a:cubicBezTo>
                  <a:cubicBezTo>
                    <a:pt x="43936" y="5840"/>
                    <a:pt x="43785" y="5940"/>
                    <a:pt x="43635" y="6015"/>
                  </a:cubicBezTo>
                  <a:cubicBezTo>
                    <a:pt x="43459" y="6091"/>
                    <a:pt x="43309" y="6166"/>
                    <a:pt x="43134" y="6241"/>
                  </a:cubicBezTo>
                  <a:lnTo>
                    <a:pt x="43109" y="6241"/>
                  </a:lnTo>
                  <a:cubicBezTo>
                    <a:pt x="42783" y="6341"/>
                    <a:pt x="42482" y="6416"/>
                    <a:pt x="42181" y="6441"/>
                  </a:cubicBezTo>
                  <a:lnTo>
                    <a:pt x="41931" y="6441"/>
                  </a:lnTo>
                  <a:cubicBezTo>
                    <a:pt x="41730" y="6441"/>
                    <a:pt x="41555" y="6441"/>
                    <a:pt x="41379" y="6391"/>
                  </a:cubicBezTo>
                  <a:cubicBezTo>
                    <a:pt x="41154" y="6366"/>
                    <a:pt x="40953" y="6291"/>
                    <a:pt x="40753" y="6191"/>
                  </a:cubicBezTo>
                  <a:cubicBezTo>
                    <a:pt x="40577" y="6116"/>
                    <a:pt x="40402" y="6015"/>
                    <a:pt x="40251" y="5865"/>
                  </a:cubicBezTo>
                  <a:cubicBezTo>
                    <a:pt x="40101" y="5740"/>
                    <a:pt x="39976" y="5589"/>
                    <a:pt x="39850" y="5439"/>
                  </a:cubicBezTo>
                  <a:cubicBezTo>
                    <a:pt x="39750" y="5263"/>
                    <a:pt x="39675" y="5113"/>
                    <a:pt x="39600" y="4938"/>
                  </a:cubicBezTo>
                  <a:cubicBezTo>
                    <a:pt x="39525" y="4712"/>
                    <a:pt x="39474" y="4487"/>
                    <a:pt x="39449" y="4211"/>
                  </a:cubicBezTo>
                  <a:cubicBezTo>
                    <a:pt x="39424" y="3810"/>
                    <a:pt x="39449" y="3384"/>
                    <a:pt x="39550" y="2908"/>
                  </a:cubicBezTo>
                  <a:cubicBezTo>
                    <a:pt x="39725" y="1930"/>
                    <a:pt x="40101" y="953"/>
                    <a:pt x="40452" y="151"/>
                  </a:cubicBezTo>
                  <a:cubicBezTo>
                    <a:pt x="40452" y="101"/>
                    <a:pt x="40477" y="75"/>
                    <a:pt x="40452" y="25"/>
                  </a:cubicBezTo>
                  <a:cubicBezTo>
                    <a:pt x="40452" y="25"/>
                    <a:pt x="40452" y="0"/>
                    <a:pt x="40452" y="0"/>
                  </a:cubicBezTo>
                  <a:close/>
                </a:path>
              </a:pathLst>
            </a:custGeom>
            <a:solidFill>
              <a:srgbClr val="F2B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57" name="Google Shape;9457;p55"/>
            <p:cNvSpPr/>
            <p:nvPr/>
          </p:nvSpPr>
          <p:spPr>
            <a:xfrm>
              <a:off x="1883600" y="4327725"/>
              <a:ext cx="3285750" cy="519450"/>
            </a:xfrm>
            <a:custGeom>
              <a:avLst/>
              <a:gdLst/>
              <a:ahLst/>
              <a:cxnLst/>
              <a:rect l="l" t="t" r="r" b="b"/>
              <a:pathLst>
                <a:path w="131430" h="20778" extrusionOk="0">
                  <a:moveTo>
                    <a:pt x="131129" y="1"/>
                  </a:moveTo>
                  <a:lnTo>
                    <a:pt x="109425" y="51"/>
                  </a:lnTo>
                  <a:lnTo>
                    <a:pt x="108898" y="51"/>
                  </a:lnTo>
                  <a:lnTo>
                    <a:pt x="70853" y="151"/>
                  </a:lnTo>
                  <a:lnTo>
                    <a:pt x="64863" y="151"/>
                  </a:lnTo>
                  <a:lnTo>
                    <a:pt x="42231" y="226"/>
                  </a:lnTo>
                  <a:lnTo>
                    <a:pt x="19850" y="277"/>
                  </a:lnTo>
                  <a:cubicBezTo>
                    <a:pt x="13910" y="277"/>
                    <a:pt x="7970" y="302"/>
                    <a:pt x="2056" y="302"/>
                  </a:cubicBezTo>
                  <a:lnTo>
                    <a:pt x="1855" y="302"/>
                  </a:lnTo>
                  <a:cubicBezTo>
                    <a:pt x="1755" y="302"/>
                    <a:pt x="1655" y="402"/>
                    <a:pt x="1655" y="502"/>
                  </a:cubicBezTo>
                  <a:cubicBezTo>
                    <a:pt x="1655" y="527"/>
                    <a:pt x="1680" y="527"/>
                    <a:pt x="1680" y="552"/>
                  </a:cubicBezTo>
                  <a:cubicBezTo>
                    <a:pt x="953" y="2006"/>
                    <a:pt x="477" y="3660"/>
                    <a:pt x="251" y="5765"/>
                  </a:cubicBezTo>
                  <a:cubicBezTo>
                    <a:pt x="0" y="7846"/>
                    <a:pt x="51" y="9901"/>
                    <a:pt x="126" y="11455"/>
                  </a:cubicBezTo>
                  <a:cubicBezTo>
                    <a:pt x="151" y="12131"/>
                    <a:pt x="201" y="12833"/>
                    <a:pt x="226" y="13510"/>
                  </a:cubicBezTo>
                  <a:cubicBezTo>
                    <a:pt x="276" y="14211"/>
                    <a:pt x="326" y="15039"/>
                    <a:pt x="427" y="15841"/>
                  </a:cubicBezTo>
                  <a:cubicBezTo>
                    <a:pt x="502" y="16718"/>
                    <a:pt x="627" y="17495"/>
                    <a:pt x="777" y="18221"/>
                  </a:cubicBezTo>
                  <a:cubicBezTo>
                    <a:pt x="953" y="19099"/>
                    <a:pt x="1153" y="19851"/>
                    <a:pt x="1429" y="20552"/>
                  </a:cubicBezTo>
                  <a:cubicBezTo>
                    <a:pt x="1429" y="20577"/>
                    <a:pt x="1429" y="20577"/>
                    <a:pt x="1429" y="20602"/>
                  </a:cubicBezTo>
                  <a:cubicBezTo>
                    <a:pt x="1429" y="20703"/>
                    <a:pt x="1504" y="20778"/>
                    <a:pt x="1630" y="20778"/>
                  </a:cubicBezTo>
                  <a:lnTo>
                    <a:pt x="1930" y="20778"/>
                  </a:lnTo>
                  <a:lnTo>
                    <a:pt x="46968" y="20678"/>
                  </a:lnTo>
                  <a:lnTo>
                    <a:pt x="47570" y="20678"/>
                  </a:lnTo>
                  <a:lnTo>
                    <a:pt x="70377" y="20628"/>
                  </a:lnTo>
                  <a:lnTo>
                    <a:pt x="93184" y="20552"/>
                  </a:lnTo>
                  <a:lnTo>
                    <a:pt x="105615" y="20527"/>
                  </a:lnTo>
                  <a:cubicBezTo>
                    <a:pt x="113861" y="20502"/>
                    <a:pt x="122106" y="20502"/>
                    <a:pt x="130352" y="20477"/>
                  </a:cubicBezTo>
                  <a:lnTo>
                    <a:pt x="130853" y="20477"/>
                  </a:lnTo>
                  <a:cubicBezTo>
                    <a:pt x="130954" y="20477"/>
                    <a:pt x="131054" y="20377"/>
                    <a:pt x="131054" y="20277"/>
                  </a:cubicBezTo>
                  <a:cubicBezTo>
                    <a:pt x="131054" y="20227"/>
                    <a:pt x="131004" y="20151"/>
                    <a:pt x="130928" y="20126"/>
                  </a:cubicBezTo>
                  <a:cubicBezTo>
                    <a:pt x="130954" y="20076"/>
                    <a:pt x="130954" y="20026"/>
                    <a:pt x="130928" y="20001"/>
                  </a:cubicBezTo>
                  <a:cubicBezTo>
                    <a:pt x="130803" y="19800"/>
                    <a:pt x="130678" y="19600"/>
                    <a:pt x="130578" y="19399"/>
                  </a:cubicBezTo>
                  <a:cubicBezTo>
                    <a:pt x="130352" y="18873"/>
                    <a:pt x="130177" y="18322"/>
                    <a:pt x="130001" y="17595"/>
                  </a:cubicBezTo>
                  <a:cubicBezTo>
                    <a:pt x="129851" y="16943"/>
                    <a:pt x="129751" y="16292"/>
                    <a:pt x="129675" y="15690"/>
                  </a:cubicBezTo>
                  <a:cubicBezTo>
                    <a:pt x="129249" y="12808"/>
                    <a:pt x="129249" y="9825"/>
                    <a:pt x="129675" y="6843"/>
                  </a:cubicBezTo>
                  <a:cubicBezTo>
                    <a:pt x="130026" y="4587"/>
                    <a:pt x="130603" y="2382"/>
                    <a:pt x="131405" y="277"/>
                  </a:cubicBezTo>
                  <a:cubicBezTo>
                    <a:pt x="131430" y="251"/>
                    <a:pt x="131430" y="201"/>
                    <a:pt x="131405" y="151"/>
                  </a:cubicBezTo>
                  <a:cubicBezTo>
                    <a:pt x="131380" y="101"/>
                    <a:pt x="131329" y="76"/>
                    <a:pt x="131279" y="51"/>
                  </a:cubicBezTo>
                  <a:cubicBezTo>
                    <a:pt x="131229" y="26"/>
                    <a:pt x="131179" y="1"/>
                    <a:pt x="131129" y="1"/>
                  </a:cubicBezTo>
                  <a:close/>
                </a:path>
              </a:pathLst>
            </a:custGeom>
            <a:solidFill>
              <a:srgbClr val="D0B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58" name="Google Shape;9458;p55"/>
            <p:cNvSpPr/>
            <p:nvPr/>
          </p:nvSpPr>
          <p:spPr>
            <a:xfrm>
              <a:off x="1884850" y="4327725"/>
              <a:ext cx="3283875" cy="519450"/>
            </a:xfrm>
            <a:custGeom>
              <a:avLst/>
              <a:gdLst/>
              <a:ahLst/>
              <a:cxnLst/>
              <a:rect l="l" t="t" r="r" b="b"/>
              <a:pathLst>
                <a:path w="131355" h="20778" extrusionOk="0">
                  <a:moveTo>
                    <a:pt x="125039" y="6216"/>
                  </a:moveTo>
                  <a:cubicBezTo>
                    <a:pt x="125089" y="6216"/>
                    <a:pt x="125139" y="6267"/>
                    <a:pt x="125139" y="6317"/>
                  </a:cubicBezTo>
                  <a:cubicBezTo>
                    <a:pt x="125139" y="6367"/>
                    <a:pt x="125089" y="6392"/>
                    <a:pt x="125039" y="6392"/>
                  </a:cubicBezTo>
                  <a:cubicBezTo>
                    <a:pt x="120803" y="6417"/>
                    <a:pt x="116543" y="6417"/>
                    <a:pt x="112282" y="6417"/>
                  </a:cubicBezTo>
                  <a:cubicBezTo>
                    <a:pt x="112232" y="6417"/>
                    <a:pt x="112207" y="6392"/>
                    <a:pt x="112207" y="6342"/>
                  </a:cubicBezTo>
                  <a:cubicBezTo>
                    <a:pt x="112207" y="6292"/>
                    <a:pt x="112232" y="6267"/>
                    <a:pt x="112282" y="6267"/>
                  </a:cubicBezTo>
                  <a:cubicBezTo>
                    <a:pt x="116543" y="6241"/>
                    <a:pt x="120803" y="6241"/>
                    <a:pt x="125039" y="6216"/>
                  </a:cubicBezTo>
                  <a:close/>
                  <a:moveTo>
                    <a:pt x="104462" y="6267"/>
                  </a:moveTo>
                  <a:cubicBezTo>
                    <a:pt x="104512" y="6267"/>
                    <a:pt x="104537" y="6317"/>
                    <a:pt x="104537" y="6367"/>
                  </a:cubicBezTo>
                  <a:cubicBezTo>
                    <a:pt x="104537" y="6417"/>
                    <a:pt x="104512" y="6442"/>
                    <a:pt x="104462" y="6442"/>
                  </a:cubicBezTo>
                  <a:cubicBezTo>
                    <a:pt x="100177" y="6467"/>
                    <a:pt x="95891" y="6467"/>
                    <a:pt x="91630" y="6492"/>
                  </a:cubicBezTo>
                  <a:cubicBezTo>
                    <a:pt x="85841" y="6492"/>
                    <a:pt x="80076" y="6517"/>
                    <a:pt x="74312" y="6517"/>
                  </a:cubicBezTo>
                  <a:cubicBezTo>
                    <a:pt x="68597" y="6542"/>
                    <a:pt x="62908" y="6567"/>
                    <a:pt x="57194" y="6567"/>
                  </a:cubicBezTo>
                  <a:cubicBezTo>
                    <a:pt x="57169" y="6567"/>
                    <a:pt x="57119" y="6542"/>
                    <a:pt x="57119" y="6492"/>
                  </a:cubicBezTo>
                  <a:cubicBezTo>
                    <a:pt x="57119" y="6442"/>
                    <a:pt x="57169" y="6392"/>
                    <a:pt x="57194" y="6392"/>
                  </a:cubicBezTo>
                  <a:cubicBezTo>
                    <a:pt x="62181" y="6392"/>
                    <a:pt x="67169" y="6367"/>
                    <a:pt x="72131" y="6367"/>
                  </a:cubicBezTo>
                  <a:cubicBezTo>
                    <a:pt x="77896" y="6342"/>
                    <a:pt x="83660" y="6342"/>
                    <a:pt x="89425" y="6317"/>
                  </a:cubicBezTo>
                  <a:cubicBezTo>
                    <a:pt x="94437" y="6292"/>
                    <a:pt x="99450" y="6292"/>
                    <a:pt x="104462" y="6267"/>
                  </a:cubicBezTo>
                  <a:close/>
                  <a:moveTo>
                    <a:pt x="51129" y="6417"/>
                  </a:moveTo>
                  <a:cubicBezTo>
                    <a:pt x="51179" y="6417"/>
                    <a:pt x="51204" y="6467"/>
                    <a:pt x="51204" y="6492"/>
                  </a:cubicBezTo>
                  <a:cubicBezTo>
                    <a:pt x="51204" y="6542"/>
                    <a:pt x="51179" y="6592"/>
                    <a:pt x="51129" y="6592"/>
                  </a:cubicBezTo>
                  <a:lnTo>
                    <a:pt x="39324" y="6617"/>
                  </a:lnTo>
                  <a:cubicBezTo>
                    <a:pt x="33810" y="6642"/>
                    <a:pt x="28322" y="6642"/>
                    <a:pt x="22833" y="6668"/>
                  </a:cubicBezTo>
                  <a:cubicBezTo>
                    <a:pt x="17118" y="6693"/>
                    <a:pt x="11429" y="6693"/>
                    <a:pt x="5715" y="6718"/>
                  </a:cubicBezTo>
                  <a:cubicBezTo>
                    <a:pt x="5665" y="6718"/>
                    <a:pt x="5615" y="6668"/>
                    <a:pt x="5615" y="6617"/>
                  </a:cubicBezTo>
                  <a:cubicBezTo>
                    <a:pt x="5615" y="6567"/>
                    <a:pt x="5665" y="6542"/>
                    <a:pt x="5715" y="6542"/>
                  </a:cubicBezTo>
                  <a:cubicBezTo>
                    <a:pt x="10201" y="6517"/>
                    <a:pt x="14687" y="6517"/>
                    <a:pt x="19199" y="6492"/>
                  </a:cubicBezTo>
                  <a:cubicBezTo>
                    <a:pt x="24687" y="6492"/>
                    <a:pt x="30201" y="6467"/>
                    <a:pt x="35690" y="6467"/>
                  </a:cubicBezTo>
                  <a:cubicBezTo>
                    <a:pt x="40828" y="6442"/>
                    <a:pt x="45991" y="6442"/>
                    <a:pt x="51129" y="6417"/>
                  </a:cubicBezTo>
                  <a:close/>
                  <a:moveTo>
                    <a:pt x="86768" y="13334"/>
                  </a:moveTo>
                  <a:cubicBezTo>
                    <a:pt x="86818" y="13334"/>
                    <a:pt x="86868" y="13359"/>
                    <a:pt x="86868" y="13409"/>
                  </a:cubicBezTo>
                  <a:cubicBezTo>
                    <a:pt x="86868" y="13460"/>
                    <a:pt x="86818" y="13510"/>
                    <a:pt x="86768" y="13510"/>
                  </a:cubicBezTo>
                  <a:cubicBezTo>
                    <a:pt x="79901" y="13510"/>
                    <a:pt x="73008" y="13535"/>
                    <a:pt x="66141" y="13560"/>
                  </a:cubicBezTo>
                  <a:lnTo>
                    <a:pt x="35239" y="13635"/>
                  </a:lnTo>
                  <a:cubicBezTo>
                    <a:pt x="25665" y="13660"/>
                    <a:pt x="16091" y="13685"/>
                    <a:pt x="6542" y="13710"/>
                  </a:cubicBezTo>
                  <a:lnTo>
                    <a:pt x="6442" y="13710"/>
                  </a:lnTo>
                  <a:cubicBezTo>
                    <a:pt x="6392" y="13710"/>
                    <a:pt x="6341" y="13685"/>
                    <a:pt x="6341" y="13635"/>
                  </a:cubicBezTo>
                  <a:cubicBezTo>
                    <a:pt x="6341" y="13585"/>
                    <a:pt x="6392" y="13535"/>
                    <a:pt x="6442" y="13535"/>
                  </a:cubicBezTo>
                  <a:cubicBezTo>
                    <a:pt x="13083" y="13510"/>
                    <a:pt x="19725" y="13510"/>
                    <a:pt x="26367" y="13485"/>
                  </a:cubicBezTo>
                  <a:cubicBezTo>
                    <a:pt x="36492" y="13460"/>
                    <a:pt x="46642" y="13435"/>
                    <a:pt x="56768" y="13409"/>
                  </a:cubicBezTo>
                  <a:cubicBezTo>
                    <a:pt x="66768" y="13384"/>
                    <a:pt x="76768" y="13359"/>
                    <a:pt x="86768" y="13334"/>
                  </a:cubicBezTo>
                  <a:close/>
                  <a:moveTo>
                    <a:pt x="131079" y="1"/>
                  </a:moveTo>
                  <a:lnTo>
                    <a:pt x="109375" y="51"/>
                  </a:lnTo>
                  <a:lnTo>
                    <a:pt x="108848" y="51"/>
                  </a:lnTo>
                  <a:cubicBezTo>
                    <a:pt x="94161" y="101"/>
                    <a:pt x="79500" y="126"/>
                    <a:pt x="64813" y="176"/>
                  </a:cubicBezTo>
                  <a:lnTo>
                    <a:pt x="42181" y="226"/>
                  </a:lnTo>
                  <a:lnTo>
                    <a:pt x="19800" y="277"/>
                  </a:lnTo>
                  <a:cubicBezTo>
                    <a:pt x="13810" y="302"/>
                    <a:pt x="7795" y="302"/>
                    <a:pt x="1805" y="327"/>
                  </a:cubicBezTo>
                  <a:cubicBezTo>
                    <a:pt x="1705" y="327"/>
                    <a:pt x="1630" y="402"/>
                    <a:pt x="1630" y="502"/>
                  </a:cubicBezTo>
                  <a:cubicBezTo>
                    <a:pt x="1630" y="527"/>
                    <a:pt x="1630" y="527"/>
                    <a:pt x="1630" y="552"/>
                  </a:cubicBezTo>
                  <a:cubicBezTo>
                    <a:pt x="903" y="2006"/>
                    <a:pt x="452" y="3660"/>
                    <a:pt x="201" y="5765"/>
                  </a:cubicBezTo>
                  <a:cubicBezTo>
                    <a:pt x="26" y="7219"/>
                    <a:pt x="1" y="8673"/>
                    <a:pt x="26" y="9926"/>
                  </a:cubicBezTo>
                  <a:lnTo>
                    <a:pt x="16893" y="9876"/>
                  </a:lnTo>
                  <a:cubicBezTo>
                    <a:pt x="26467" y="9851"/>
                    <a:pt x="36066" y="9825"/>
                    <a:pt x="45640" y="9800"/>
                  </a:cubicBezTo>
                  <a:cubicBezTo>
                    <a:pt x="54963" y="9775"/>
                    <a:pt x="64287" y="9750"/>
                    <a:pt x="73635" y="9725"/>
                  </a:cubicBezTo>
                  <a:cubicBezTo>
                    <a:pt x="73685" y="9725"/>
                    <a:pt x="73710" y="9775"/>
                    <a:pt x="73710" y="9825"/>
                  </a:cubicBezTo>
                  <a:cubicBezTo>
                    <a:pt x="73710" y="9876"/>
                    <a:pt x="73685" y="9901"/>
                    <a:pt x="73635" y="9901"/>
                  </a:cubicBezTo>
                  <a:lnTo>
                    <a:pt x="52056" y="9976"/>
                  </a:lnTo>
                  <a:cubicBezTo>
                    <a:pt x="42482" y="10001"/>
                    <a:pt x="32933" y="10026"/>
                    <a:pt x="23384" y="10051"/>
                  </a:cubicBezTo>
                  <a:cubicBezTo>
                    <a:pt x="15615" y="10051"/>
                    <a:pt x="7820" y="10076"/>
                    <a:pt x="26" y="10101"/>
                  </a:cubicBezTo>
                  <a:cubicBezTo>
                    <a:pt x="51" y="10577"/>
                    <a:pt x="51" y="11028"/>
                    <a:pt x="76" y="11455"/>
                  </a:cubicBezTo>
                  <a:cubicBezTo>
                    <a:pt x="101" y="12131"/>
                    <a:pt x="151" y="12833"/>
                    <a:pt x="201" y="13510"/>
                  </a:cubicBezTo>
                  <a:cubicBezTo>
                    <a:pt x="226" y="14211"/>
                    <a:pt x="301" y="15039"/>
                    <a:pt x="377" y="15841"/>
                  </a:cubicBezTo>
                  <a:cubicBezTo>
                    <a:pt x="477" y="16693"/>
                    <a:pt x="577" y="17495"/>
                    <a:pt x="727" y="18221"/>
                  </a:cubicBezTo>
                  <a:cubicBezTo>
                    <a:pt x="903" y="19074"/>
                    <a:pt x="1103" y="19851"/>
                    <a:pt x="1379" y="20552"/>
                  </a:cubicBezTo>
                  <a:cubicBezTo>
                    <a:pt x="1379" y="20577"/>
                    <a:pt x="1379" y="20577"/>
                    <a:pt x="1379" y="20602"/>
                  </a:cubicBezTo>
                  <a:cubicBezTo>
                    <a:pt x="1379" y="20703"/>
                    <a:pt x="1479" y="20778"/>
                    <a:pt x="1580" y="20778"/>
                  </a:cubicBezTo>
                  <a:lnTo>
                    <a:pt x="1880" y="20778"/>
                  </a:lnTo>
                  <a:lnTo>
                    <a:pt x="46918" y="20678"/>
                  </a:lnTo>
                  <a:cubicBezTo>
                    <a:pt x="62332" y="20628"/>
                    <a:pt x="77745" y="20602"/>
                    <a:pt x="93134" y="20552"/>
                  </a:cubicBezTo>
                  <a:lnTo>
                    <a:pt x="105565" y="20527"/>
                  </a:lnTo>
                  <a:cubicBezTo>
                    <a:pt x="113811" y="20502"/>
                    <a:pt x="122056" y="20477"/>
                    <a:pt x="130302" y="20477"/>
                  </a:cubicBezTo>
                  <a:cubicBezTo>
                    <a:pt x="130477" y="20477"/>
                    <a:pt x="130628" y="20477"/>
                    <a:pt x="130803" y="20452"/>
                  </a:cubicBezTo>
                  <a:cubicBezTo>
                    <a:pt x="130904" y="20452"/>
                    <a:pt x="131004" y="20377"/>
                    <a:pt x="131004" y="20277"/>
                  </a:cubicBezTo>
                  <a:cubicBezTo>
                    <a:pt x="131004" y="20227"/>
                    <a:pt x="130954" y="20151"/>
                    <a:pt x="130878" y="20126"/>
                  </a:cubicBezTo>
                  <a:cubicBezTo>
                    <a:pt x="130904" y="20076"/>
                    <a:pt x="130878" y="20026"/>
                    <a:pt x="130853" y="20001"/>
                  </a:cubicBezTo>
                  <a:cubicBezTo>
                    <a:pt x="130753" y="19826"/>
                    <a:pt x="130628" y="19625"/>
                    <a:pt x="130528" y="19399"/>
                  </a:cubicBezTo>
                  <a:cubicBezTo>
                    <a:pt x="130302" y="18898"/>
                    <a:pt x="130127" y="18322"/>
                    <a:pt x="129951" y="17620"/>
                  </a:cubicBezTo>
                  <a:cubicBezTo>
                    <a:pt x="129801" y="16968"/>
                    <a:pt x="129701" y="16292"/>
                    <a:pt x="129600" y="15690"/>
                  </a:cubicBezTo>
                  <a:cubicBezTo>
                    <a:pt x="129600" y="15615"/>
                    <a:pt x="129575" y="15540"/>
                    <a:pt x="129575" y="15440"/>
                  </a:cubicBezTo>
                  <a:lnTo>
                    <a:pt x="126793" y="15440"/>
                  </a:lnTo>
                  <a:cubicBezTo>
                    <a:pt x="122332" y="15465"/>
                    <a:pt x="117896" y="15465"/>
                    <a:pt x="113460" y="15490"/>
                  </a:cubicBezTo>
                  <a:cubicBezTo>
                    <a:pt x="109149" y="15490"/>
                    <a:pt x="104838" y="15515"/>
                    <a:pt x="100527" y="15515"/>
                  </a:cubicBezTo>
                  <a:cubicBezTo>
                    <a:pt x="100477" y="15515"/>
                    <a:pt x="100452" y="15490"/>
                    <a:pt x="100452" y="15440"/>
                  </a:cubicBezTo>
                  <a:cubicBezTo>
                    <a:pt x="100452" y="15389"/>
                    <a:pt x="100477" y="15339"/>
                    <a:pt x="100527" y="15339"/>
                  </a:cubicBezTo>
                  <a:lnTo>
                    <a:pt x="104838" y="15339"/>
                  </a:lnTo>
                  <a:cubicBezTo>
                    <a:pt x="109249" y="15314"/>
                    <a:pt x="113660" y="15314"/>
                    <a:pt x="118071" y="15289"/>
                  </a:cubicBezTo>
                  <a:cubicBezTo>
                    <a:pt x="121906" y="15289"/>
                    <a:pt x="125716" y="15289"/>
                    <a:pt x="129550" y="15264"/>
                  </a:cubicBezTo>
                  <a:cubicBezTo>
                    <a:pt x="129300" y="13460"/>
                    <a:pt x="129249" y="11605"/>
                    <a:pt x="129325" y="9750"/>
                  </a:cubicBezTo>
                  <a:lnTo>
                    <a:pt x="129325" y="9750"/>
                  </a:lnTo>
                  <a:lnTo>
                    <a:pt x="114111" y="9800"/>
                  </a:lnTo>
                  <a:cubicBezTo>
                    <a:pt x="108798" y="9825"/>
                    <a:pt x="103485" y="9825"/>
                    <a:pt x="98172" y="9851"/>
                  </a:cubicBezTo>
                  <a:cubicBezTo>
                    <a:pt x="93209" y="9851"/>
                    <a:pt x="88222" y="9876"/>
                    <a:pt x="83234" y="9876"/>
                  </a:cubicBezTo>
                  <a:cubicBezTo>
                    <a:pt x="83184" y="9876"/>
                    <a:pt x="83134" y="9851"/>
                    <a:pt x="83134" y="9800"/>
                  </a:cubicBezTo>
                  <a:cubicBezTo>
                    <a:pt x="83134" y="9750"/>
                    <a:pt x="83184" y="9700"/>
                    <a:pt x="83234" y="9700"/>
                  </a:cubicBezTo>
                  <a:cubicBezTo>
                    <a:pt x="88071" y="9700"/>
                    <a:pt x="92908" y="9675"/>
                    <a:pt x="97720" y="9675"/>
                  </a:cubicBezTo>
                  <a:cubicBezTo>
                    <a:pt x="103034" y="9650"/>
                    <a:pt x="108322" y="9650"/>
                    <a:pt x="113635" y="9625"/>
                  </a:cubicBezTo>
                  <a:cubicBezTo>
                    <a:pt x="118873" y="9625"/>
                    <a:pt x="124112" y="9600"/>
                    <a:pt x="129350" y="9600"/>
                  </a:cubicBezTo>
                  <a:cubicBezTo>
                    <a:pt x="129400" y="8673"/>
                    <a:pt x="129500" y="7770"/>
                    <a:pt x="129625" y="6843"/>
                  </a:cubicBezTo>
                  <a:cubicBezTo>
                    <a:pt x="129751" y="6066"/>
                    <a:pt x="129901" y="5264"/>
                    <a:pt x="130076" y="4487"/>
                  </a:cubicBezTo>
                  <a:lnTo>
                    <a:pt x="130076" y="4487"/>
                  </a:lnTo>
                  <a:cubicBezTo>
                    <a:pt x="124538" y="4512"/>
                    <a:pt x="118999" y="4512"/>
                    <a:pt x="113435" y="4537"/>
                  </a:cubicBezTo>
                  <a:cubicBezTo>
                    <a:pt x="103184" y="4562"/>
                    <a:pt x="92933" y="4587"/>
                    <a:pt x="82683" y="4612"/>
                  </a:cubicBezTo>
                  <a:cubicBezTo>
                    <a:pt x="72582" y="4637"/>
                    <a:pt x="62457" y="4663"/>
                    <a:pt x="52357" y="4688"/>
                  </a:cubicBezTo>
                  <a:cubicBezTo>
                    <a:pt x="52307" y="4688"/>
                    <a:pt x="52256" y="4663"/>
                    <a:pt x="52256" y="4612"/>
                  </a:cubicBezTo>
                  <a:cubicBezTo>
                    <a:pt x="52256" y="4562"/>
                    <a:pt x="52307" y="4512"/>
                    <a:pt x="52357" y="4512"/>
                  </a:cubicBezTo>
                  <a:cubicBezTo>
                    <a:pt x="59901" y="4512"/>
                    <a:pt x="67445" y="4487"/>
                    <a:pt x="75014" y="4462"/>
                  </a:cubicBezTo>
                  <a:cubicBezTo>
                    <a:pt x="85289" y="4437"/>
                    <a:pt x="95590" y="4412"/>
                    <a:pt x="105866" y="4387"/>
                  </a:cubicBezTo>
                  <a:cubicBezTo>
                    <a:pt x="113936" y="4362"/>
                    <a:pt x="122031" y="4337"/>
                    <a:pt x="130102" y="4312"/>
                  </a:cubicBezTo>
                  <a:cubicBezTo>
                    <a:pt x="130427" y="2933"/>
                    <a:pt x="130853" y="1580"/>
                    <a:pt x="131355" y="277"/>
                  </a:cubicBezTo>
                  <a:cubicBezTo>
                    <a:pt x="131355" y="251"/>
                    <a:pt x="131355" y="201"/>
                    <a:pt x="131330" y="151"/>
                  </a:cubicBezTo>
                  <a:cubicBezTo>
                    <a:pt x="131305" y="126"/>
                    <a:pt x="131254" y="76"/>
                    <a:pt x="131204" y="76"/>
                  </a:cubicBezTo>
                  <a:cubicBezTo>
                    <a:pt x="131179" y="26"/>
                    <a:pt x="131129" y="1"/>
                    <a:pt x="131079" y="1"/>
                  </a:cubicBezTo>
                  <a:close/>
                </a:path>
              </a:pathLst>
            </a:custGeom>
            <a:solidFill>
              <a:srgbClr val="FFF2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59" name="Google Shape;9459;p55"/>
            <p:cNvSpPr/>
            <p:nvPr/>
          </p:nvSpPr>
          <p:spPr>
            <a:xfrm>
              <a:off x="1834725" y="4252550"/>
              <a:ext cx="3429875" cy="116550"/>
            </a:xfrm>
            <a:custGeom>
              <a:avLst/>
              <a:gdLst/>
              <a:ahLst/>
              <a:cxnLst/>
              <a:rect l="l" t="t" r="r" b="b"/>
              <a:pathLst>
                <a:path w="137195" h="4662" extrusionOk="0">
                  <a:moveTo>
                    <a:pt x="135791" y="0"/>
                  </a:moveTo>
                  <a:lnTo>
                    <a:pt x="123961" y="25"/>
                  </a:lnTo>
                  <a:lnTo>
                    <a:pt x="112257" y="50"/>
                  </a:lnTo>
                  <a:lnTo>
                    <a:pt x="63911" y="176"/>
                  </a:lnTo>
                  <a:lnTo>
                    <a:pt x="56542" y="176"/>
                  </a:lnTo>
                  <a:lnTo>
                    <a:pt x="17144" y="276"/>
                  </a:lnTo>
                  <a:lnTo>
                    <a:pt x="8923" y="301"/>
                  </a:lnTo>
                  <a:lnTo>
                    <a:pt x="778" y="326"/>
                  </a:lnTo>
                  <a:cubicBezTo>
                    <a:pt x="702" y="326"/>
                    <a:pt x="602" y="376"/>
                    <a:pt x="577" y="451"/>
                  </a:cubicBezTo>
                  <a:cubicBezTo>
                    <a:pt x="577" y="451"/>
                    <a:pt x="577" y="477"/>
                    <a:pt x="552" y="502"/>
                  </a:cubicBezTo>
                  <a:cubicBezTo>
                    <a:pt x="402" y="752"/>
                    <a:pt x="276" y="1053"/>
                    <a:pt x="176" y="1404"/>
                  </a:cubicBezTo>
                  <a:cubicBezTo>
                    <a:pt x="101" y="1755"/>
                    <a:pt x="26" y="2131"/>
                    <a:pt x="26" y="2532"/>
                  </a:cubicBezTo>
                  <a:cubicBezTo>
                    <a:pt x="1" y="2908"/>
                    <a:pt x="26" y="3284"/>
                    <a:pt x="101" y="3634"/>
                  </a:cubicBezTo>
                  <a:cubicBezTo>
                    <a:pt x="176" y="3985"/>
                    <a:pt x="326" y="4311"/>
                    <a:pt x="527" y="4562"/>
                  </a:cubicBezTo>
                  <a:cubicBezTo>
                    <a:pt x="552" y="4587"/>
                    <a:pt x="602" y="4612"/>
                    <a:pt x="652" y="4637"/>
                  </a:cubicBezTo>
                  <a:cubicBezTo>
                    <a:pt x="702" y="4662"/>
                    <a:pt x="727" y="4662"/>
                    <a:pt x="778" y="4662"/>
                  </a:cubicBezTo>
                  <a:lnTo>
                    <a:pt x="23459" y="4612"/>
                  </a:lnTo>
                  <a:lnTo>
                    <a:pt x="46417" y="4562"/>
                  </a:lnTo>
                  <a:lnTo>
                    <a:pt x="70001" y="4512"/>
                  </a:lnTo>
                  <a:lnTo>
                    <a:pt x="93560" y="4461"/>
                  </a:lnTo>
                  <a:lnTo>
                    <a:pt x="132858" y="4361"/>
                  </a:lnTo>
                  <a:lnTo>
                    <a:pt x="136217" y="4361"/>
                  </a:lnTo>
                  <a:cubicBezTo>
                    <a:pt x="136292" y="4361"/>
                    <a:pt x="136367" y="4311"/>
                    <a:pt x="136417" y="4261"/>
                  </a:cubicBezTo>
                  <a:cubicBezTo>
                    <a:pt x="136417" y="4236"/>
                    <a:pt x="136442" y="4236"/>
                    <a:pt x="136442" y="4236"/>
                  </a:cubicBezTo>
                  <a:cubicBezTo>
                    <a:pt x="136718" y="4010"/>
                    <a:pt x="136919" y="3685"/>
                    <a:pt x="137044" y="3309"/>
                  </a:cubicBezTo>
                  <a:cubicBezTo>
                    <a:pt x="137094" y="3158"/>
                    <a:pt x="137144" y="2958"/>
                    <a:pt x="137169" y="2732"/>
                  </a:cubicBezTo>
                  <a:cubicBezTo>
                    <a:pt x="137194" y="2557"/>
                    <a:pt x="137194" y="2356"/>
                    <a:pt x="137194" y="2131"/>
                  </a:cubicBezTo>
                  <a:cubicBezTo>
                    <a:pt x="137169" y="1730"/>
                    <a:pt x="137069" y="1329"/>
                    <a:pt x="136894" y="978"/>
                  </a:cubicBezTo>
                  <a:cubicBezTo>
                    <a:pt x="136718" y="577"/>
                    <a:pt x="136493" y="276"/>
                    <a:pt x="136192" y="76"/>
                  </a:cubicBezTo>
                  <a:cubicBezTo>
                    <a:pt x="136142" y="25"/>
                    <a:pt x="136117" y="0"/>
                    <a:pt x="136066" y="0"/>
                  </a:cubicBezTo>
                  <a:close/>
                </a:path>
              </a:pathLst>
            </a:custGeom>
            <a:solidFill>
              <a:srgbClr val="8A3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60" name="Google Shape;9460;p55"/>
            <p:cNvSpPr/>
            <p:nvPr/>
          </p:nvSpPr>
          <p:spPr>
            <a:xfrm>
              <a:off x="1838475" y="3845275"/>
              <a:ext cx="2985650" cy="417950"/>
            </a:xfrm>
            <a:custGeom>
              <a:avLst/>
              <a:gdLst/>
              <a:ahLst/>
              <a:cxnLst/>
              <a:rect l="l" t="t" r="r" b="b"/>
              <a:pathLst>
                <a:path w="119426" h="16718" extrusionOk="0">
                  <a:moveTo>
                    <a:pt x="116042" y="0"/>
                  </a:moveTo>
                  <a:lnTo>
                    <a:pt x="107345" y="26"/>
                  </a:lnTo>
                  <a:lnTo>
                    <a:pt x="98723" y="51"/>
                  </a:lnTo>
                  <a:lnTo>
                    <a:pt x="90077" y="76"/>
                  </a:lnTo>
                  <a:cubicBezTo>
                    <a:pt x="77921" y="101"/>
                    <a:pt x="65741" y="126"/>
                    <a:pt x="53585" y="176"/>
                  </a:cubicBezTo>
                  <a:lnTo>
                    <a:pt x="51104" y="176"/>
                  </a:lnTo>
                  <a:cubicBezTo>
                    <a:pt x="39299" y="201"/>
                    <a:pt x="27470" y="226"/>
                    <a:pt x="15640" y="251"/>
                  </a:cubicBezTo>
                  <a:cubicBezTo>
                    <a:pt x="11104" y="276"/>
                    <a:pt x="6542" y="301"/>
                    <a:pt x="1981" y="301"/>
                  </a:cubicBezTo>
                  <a:lnTo>
                    <a:pt x="1379" y="301"/>
                  </a:lnTo>
                  <a:cubicBezTo>
                    <a:pt x="1254" y="301"/>
                    <a:pt x="1179" y="402"/>
                    <a:pt x="1179" y="502"/>
                  </a:cubicBezTo>
                  <a:cubicBezTo>
                    <a:pt x="1179" y="552"/>
                    <a:pt x="1179" y="577"/>
                    <a:pt x="1204" y="627"/>
                  </a:cubicBezTo>
                  <a:cubicBezTo>
                    <a:pt x="903" y="1204"/>
                    <a:pt x="678" y="1880"/>
                    <a:pt x="502" y="2657"/>
                  </a:cubicBezTo>
                  <a:cubicBezTo>
                    <a:pt x="302" y="3409"/>
                    <a:pt x="176" y="4211"/>
                    <a:pt x="101" y="5113"/>
                  </a:cubicBezTo>
                  <a:cubicBezTo>
                    <a:pt x="26" y="5915"/>
                    <a:pt x="1" y="6767"/>
                    <a:pt x="26" y="7720"/>
                  </a:cubicBezTo>
                  <a:cubicBezTo>
                    <a:pt x="51" y="8597"/>
                    <a:pt x="126" y="9499"/>
                    <a:pt x="226" y="10351"/>
                  </a:cubicBezTo>
                  <a:cubicBezTo>
                    <a:pt x="352" y="11454"/>
                    <a:pt x="552" y="12557"/>
                    <a:pt x="778" y="13635"/>
                  </a:cubicBezTo>
                  <a:cubicBezTo>
                    <a:pt x="1029" y="14637"/>
                    <a:pt x="1279" y="15615"/>
                    <a:pt x="1605" y="16517"/>
                  </a:cubicBezTo>
                  <a:cubicBezTo>
                    <a:pt x="1605" y="16567"/>
                    <a:pt x="1655" y="16592"/>
                    <a:pt x="1705" y="16617"/>
                  </a:cubicBezTo>
                  <a:cubicBezTo>
                    <a:pt x="1730" y="16667"/>
                    <a:pt x="1805" y="16717"/>
                    <a:pt x="1856" y="16717"/>
                  </a:cubicBezTo>
                  <a:lnTo>
                    <a:pt x="20151" y="16667"/>
                  </a:lnTo>
                  <a:lnTo>
                    <a:pt x="38372" y="16617"/>
                  </a:lnTo>
                  <a:lnTo>
                    <a:pt x="57495" y="16567"/>
                  </a:lnTo>
                  <a:lnTo>
                    <a:pt x="76843" y="16517"/>
                  </a:lnTo>
                  <a:lnTo>
                    <a:pt x="77821" y="16517"/>
                  </a:lnTo>
                  <a:lnTo>
                    <a:pt x="95189" y="16467"/>
                  </a:lnTo>
                  <a:lnTo>
                    <a:pt x="112332" y="16417"/>
                  </a:lnTo>
                  <a:lnTo>
                    <a:pt x="116142" y="16417"/>
                  </a:lnTo>
                  <a:cubicBezTo>
                    <a:pt x="116217" y="16417"/>
                    <a:pt x="116267" y="16367"/>
                    <a:pt x="116317" y="16316"/>
                  </a:cubicBezTo>
                  <a:cubicBezTo>
                    <a:pt x="116342" y="16316"/>
                    <a:pt x="116367" y="16291"/>
                    <a:pt x="116393" y="16266"/>
                  </a:cubicBezTo>
                  <a:cubicBezTo>
                    <a:pt x="116543" y="16141"/>
                    <a:pt x="116693" y="15991"/>
                    <a:pt x="116844" y="15840"/>
                  </a:cubicBezTo>
                  <a:cubicBezTo>
                    <a:pt x="116944" y="15715"/>
                    <a:pt x="117094" y="15539"/>
                    <a:pt x="117245" y="15339"/>
                  </a:cubicBezTo>
                  <a:cubicBezTo>
                    <a:pt x="117470" y="15013"/>
                    <a:pt x="117696" y="14662"/>
                    <a:pt x="117921" y="14236"/>
                  </a:cubicBezTo>
                  <a:cubicBezTo>
                    <a:pt x="118297" y="13534"/>
                    <a:pt x="118598" y="12732"/>
                    <a:pt x="118849" y="11805"/>
                  </a:cubicBezTo>
                  <a:cubicBezTo>
                    <a:pt x="119049" y="11028"/>
                    <a:pt x="119200" y="10201"/>
                    <a:pt x="119300" y="9299"/>
                  </a:cubicBezTo>
                  <a:cubicBezTo>
                    <a:pt x="119425" y="8271"/>
                    <a:pt x="119425" y="7244"/>
                    <a:pt x="119300" y="6266"/>
                  </a:cubicBezTo>
                  <a:cubicBezTo>
                    <a:pt x="119225" y="5590"/>
                    <a:pt x="119099" y="4938"/>
                    <a:pt x="118924" y="4286"/>
                  </a:cubicBezTo>
                  <a:cubicBezTo>
                    <a:pt x="118748" y="3660"/>
                    <a:pt x="118498" y="3008"/>
                    <a:pt x="118172" y="2356"/>
                  </a:cubicBezTo>
                  <a:cubicBezTo>
                    <a:pt x="117946" y="1880"/>
                    <a:pt x="117696" y="1404"/>
                    <a:pt x="117395" y="978"/>
                  </a:cubicBezTo>
                  <a:cubicBezTo>
                    <a:pt x="117220" y="752"/>
                    <a:pt x="117044" y="577"/>
                    <a:pt x="116869" y="402"/>
                  </a:cubicBezTo>
                  <a:cubicBezTo>
                    <a:pt x="116643" y="251"/>
                    <a:pt x="116443" y="126"/>
                    <a:pt x="116192" y="51"/>
                  </a:cubicBezTo>
                  <a:cubicBezTo>
                    <a:pt x="116142" y="26"/>
                    <a:pt x="116092" y="0"/>
                    <a:pt x="116042" y="0"/>
                  </a:cubicBezTo>
                  <a:close/>
                </a:path>
              </a:pathLst>
            </a:custGeom>
            <a:solidFill>
              <a:srgbClr val="2D8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61" name="Google Shape;9461;p55"/>
            <p:cNvSpPr/>
            <p:nvPr/>
          </p:nvSpPr>
          <p:spPr>
            <a:xfrm>
              <a:off x="1849125" y="3845900"/>
              <a:ext cx="2946800" cy="73950"/>
            </a:xfrm>
            <a:custGeom>
              <a:avLst/>
              <a:gdLst/>
              <a:ahLst/>
              <a:cxnLst/>
              <a:rect l="l" t="t" r="r" b="b"/>
              <a:pathLst>
                <a:path w="117872" h="2958" extrusionOk="0">
                  <a:moveTo>
                    <a:pt x="106919" y="1"/>
                  </a:moveTo>
                  <a:lnTo>
                    <a:pt x="98297" y="26"/>
                  </a:lnTo>
                  <a:lnTo>
                    <a:pt x="89651" y="51"/>
                  </a:lnTo>
                  <a:cubicBezTo>
                    <a:pt x="77194" y="101"/>
                    <a:pt x="64763" y="126"/>
                    <a:pt x="52307" y="151"/>
                  </a:cubicBezTo>
                  <a:lnTo>
                    <a:pt x="50929" y="151"/>
                  </a:lnTo>
                  <a:cubicBezTo>
                    <a:pt x="39024" y="201"/>
                    <a:pt x="27119" y="226"/>
                    <a:pt x="15214" y="251"/>
                  </a:cubicBezTo>
                  <a:cubicBezTo>
                    <a:pt x="10552" y="276"/>
                    <a:pt x="5866" y="276"/>
                    <a:pt x="1204" y="301"/>
                  </a:cubicBezTo>
                  <a:lnTo>
                    <a:pt x="953" y="301"/>
                  </a:lnTo>
                  <a:cubicBezTo>
                    <a:pt x="853" y="301"/>
                    <a:pt x="753" y="377"/>
                    <a:pt x="753" y="477"/>
                  </a:cubicBezTo>
                  <a:cubicBezTo>
                    <a:pt x="753" y="527"/>
                    <a:pt x="778" y="552"/>
                    <a:pt x="778" y="577"/>
                  </a:cubicBezTo>
                  <a:cubicBezTo>
                    <a:pt x="502" y="1179"/>
                    <a:pt x="252" y="1855"/>
                    <a:pt x="76" y="2632"/>
                  </a:cubicBezTo>
                  <a:cubicBezTo>
                    <a:pt x="51" y="2757"/>
                    <a:pt x="26" y="2858"/>
                    <a:pt x="1" y="2958"/>
                  </a:cubicBezTo>
                  <a:cubicBezTo>
                    <a:pt x="10352" y="2933"/>
                    <a:pt x="20703" y="2908"/>
                    <a:pt x="31079" y="2883"/>
                  </a:cubicBezTo>
                  <a:cubicBezTo>
                    <a:pt x="46969" y="2833"/>
                    <a:pt x="62884" y="2808"/>
                    <a:pt x="78798" y="2757"/>
                  </a:cubicBezTo>
                  <a:cubicBezTo>
                    <a:pt x="91831" y="2707"/>
                    <a:pt x="104839" y="2682"/>
                    <a:pt x="117871" y="2657"/>
                  </a:cubicBezTo>
                  <a:cubicBezTo>
                    <a:pt x="117821" y="2557"/>
                    <a:pt x="117796" y="2457"/>
                    <a:pt x="117746" y="2356"/>
                  </a:cubicBezTo>
                  <a:cubicBezTo>
                    <a:pt x="117495" y="1830"/>
                    <a:pt x="117270" y="1379"/>
                    <a:pt x="116969" y="978"/>
                  </a:cubicBezTo>
                  <a:cubicBezTo>
                    <a:pt x="116794" y="752"/>
                    <a:pt x="116618" y="552"/>
                    <a:pt x="116418" y="402"/>
                  </a:cubicBezTo>
                  <a:cubicBezTo>
                    <a:pt x="116217" y="226"/>
                    <a:pt x="115992" y="101"/>
                    <a:pt x="115766" y="51"/>
                  </a:cubicBezTo>
                  <a:cubicBezTo>
                    <a:pt x="115716" y="1"/>
                    <a:pt x="115666" y="1"/>
                    <a:pt x="115616" y="1"/>
                  </a:cubicBezTo>
                  <a:close/>
                </a:path>
              </a:pathLst>
            </a:custGeom>
            <a:solidFill>
              <a:srgbClr val="3CAB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62" name="Google Shape;9462;p55"/>
            <p:cNvSpPr/>
            <p:nvPr/>
          </p:nvSpPr>
          <p:spPr>
            <a:xfrm>
              <a:off x="1839100" y="3924850"/>
              <a:ext cx="2984400" cy="285750"/>
            </a:xfrm>
            <a:custGeom>
              <a:avLst/>
              <a:gdLst/>
              <a:ahLst/>
              <a:cxnLst/>
              <a:rect l="l" t="t" r="r" b="b"/>
              <a:pathLst>
                <a:path w="119376" h="11430" extrusionOk="0">
                  <a:moveTo>
                    <a:pt x="118498" y="0"/>
                  </a:moveTo>
                  <a:cubicBezTo>
                    <a:pt x="110177" y="26"/>
                    <a:pt x="101881" y="51"/>
                    <a:pt x="93560" y="76"/>
                  </a:cubicBezTo>
                  <a:cubicBezTo>
                    <a:pt x="77746" y="126"/>
                    <a:pt x="61956" y="151"/>
                    <a:pt x="46142" y="201"/>
                  </a:cubicBezTo>
                  <a:cubicBezTo>
                    <a:pt x="30853" y="251"/>
                    <a:pt x="15590" y="276"/>
                    <a:pt x="302" y="326"/>
                  </a:cubicBezTo>
                  <a:cubicBezTo>
                    <a:pt x="201" y="828"/>
                    <a:pt x="151" y="1354"/>
                    <a:pt x="101" y="1930"/>
                  </a:cubicBezTo>
                  <a:cubicBezTo>
                    <a:pt x="26" y="2732"/>
                    <a:pt x="1" y="3584"/>
                    <a:pt x="26" y="4537"/>
                  </a:cubicBezTo>
                  <a:cubicBezTo>
                    <a:pt x="51" y="5414"/>
                    <a:pt x="126" y="6291"/>
                    <a:pt x="227" y="7168"/>
                  </a:cubicBezTo>
                  <a:cubicBezTo>
                    <a:pt x="352" y="8246"/>
                    <a:pt x="527" y="9349"/>
                    <a:pt x="778" y="10452"/>
                  </a:cubicBezTo>
                  <a:cubicBezTo>
                    <a:pt x="853" y="10777"/>
                    <a:pt x="928" y="11103"/>
                    <a:pt x="1029" y="11429"/>
                  </a:cubicBezTo>
                  <a:cubicBezTo>
                    <a:pt x="11054" y="11404"/>
                    <a:pt x="21079" y="11379"/>
                    <a:pt x="31104" y="11354"/>
                  </a:cubicBezTo>
                  <a:cubicBezTo>
                    <a:pt x="46994" y="11304"/>
                    <a:pt x="62884" y="11279"/>
                    <a:pt x="78773" y="11229"/>
                  </a:cubicBezTo>
                  <a:cubicBezTo>
                    <a:pt x="91781" y="11204"/>
                    <a:pt x="104814" y="11153"/>
                    <a:pt x="117846" y="11128"/>
                  </a:cubicBezTo>
                  <a:cubicBezTo>
                    <a:pt x="117846" y="11103"/>
                    <a:pt x="117871" y="11078"/>
                    <a:pt x="117871" y="11053"/>
                  </a:cubicBezTo>
                  <a:cubicBezTo>
                    <a:pt x="118247" y="10326"/>
                    <a:pt x="118548" y="9549"/>
                    <a:pt x="118799" y="8622"/>
                  </a:cubicBezTo>
                  <a:cubicBezTo>
                    <a:pt x="118999" y="7845"/>
                    <a:pt x="119175" y="6993"/>
                    <a:pt x="119275" y="6116"/>
                  </a:cubicBezTo>
                  <a:cubicBezTo>
                    <a:pt x="119375" y="5088"/>
                    <a:pt x="119375" y="4061"/>
                    <a:pt x="119275" y="3083"/>
                  </a:cubicBezTo>
                  <a:cubicBezTo>
                    <a:pt x="119200" y="2407"/>
                    <a:pt x="119074" y="1755"/>
                    <a:pt x="118874" y="1128"/>
                  </a:cubicBezTo>
                  <a:cubicBezTo>
                    <a:pt x="118774" y="752"/>
                    <a:pt x="118648" y="376"/>
                    <a:pt x="118498" y="0"/>
                  </a:cubicBezTo>
                  <a:close/>
                </a:path>
              </a:pathLst>
            </a:custGeom>
            <a:solidFill>
              <a:srgbClr val="3CAB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63" name="Google Shape;9463;p55"/>
            <p:cNvSpPr/>
            <p:nvPr/>
          </p:nvSpPr>
          <p:spPr>
            <a:xfrm>
              <a:off x="1867925" y="4216200"/>
              <a:ext cx="2909825" cy="46400"/>
            </a:xfrm>
            <a:custGeom>
              <a:avLst/>
              <a:gdLst/>
              <a:ahLst/>
              <a:cxnLst/>
              <a:rect l="l" t="t" r="r" b="b"/>
              <a:pathLst>
                <a:path w="116393" h="1856" extrusionOk="0">
                  <a:moveTo>
                    <a:pt x="116392" y="1"/>
                  </a:moveTo>
                  <a:cubicBezTo>
                    <a:pt x="108598" y="1"/>
                    <a:pt x="100828" y="26"/>
                    <a:pt x="93034" y="51"/>
                  </a:cubicBezTo>
                  <a:cubicBezTo>
                    <a:pt x="77144" y="101"/>
                    <a:pt x="61279" y="126"/>
                    <a:pt x="45390" y="176"/>
                  </a:cubicBezTo>
                  <a:cubicBezTo>
                    <a:pt x="30277" y="226"/>
                    <a:pt x="15139" y="251"/>
                    <a:pt x="1" y="301"/>
                  </a:cubicBezTo>
                  <a:cubicBezTo>
                    <a:pt x="126" y="778"/>
                    <a:pt x="277" y="1229"/>
                    <a:pt x="427" y="1680"/>
                  </a:cubicBezTo>
                  <a:cubicBezTo>
                    <a:pt x="452" y="1730"/>
                    <a:pt x="477" y="1755"/>
                    <a:pt x="527" y="1780"/>
                  </a:cubicBezTo>
                  <a:cubicBezTo>
                    <a:pt x="552" y="1830"/>
                    <a:pt x="627" y="1855"/>
                    <a:pt x="678" y="1855"/>
                  </a:cubicBezTo>
                  <a:lnTo>
                    <a:pt x="18973" y="1805"/>
                  </a:lnTo>
                  <a:lnTo>
                    <a:pt x="37194" y="1755"/>
                  </a:lnTo>
                  <a:cubicBezTo>
                    <a:pt x="50026" y="1730"/>
                    <a:pt x="62833" y="1705"/>
                    <a:pt x="75665" y="1655"/>
                  </a:cubicBezTo>
                  <a:lnTo>
                    <a:pt x="76643" y="1655"/>
                  </a:lnTo>
                  <a:lnTo>
                    <a:pt x="94011" y="1605"/>
                  </a:lnTo>
                  <a:lnTo>
                    <a:pt x="111154" y="1580"/>
                  </a:lnTo>
                  <a:lnTo>
                    <a:pt x="113059" y="1555"/>
                  </a:lnTo>
                  <a:lnTo>
                    <a:pt x="114964" y="1555"/>
                  </a:lnTo>
                  <a:cubicBezTo>
                    <a:pt x="115014" y="1555"/>
                    <a:pt x="115089" y="1530"/>
                    <a:pt x="115114" y="1479"/>
                  </a:cubicBezTo>
                  <a:cubicBezTo>
                    <a:pt x="115139" y="1479"/>
                    <a:pt x="115189" y="1454"/>
                    <a:pt x="115215" y="1429"/>
                  </a:cubicBezTo>
                  <a:cubicBezTo>
                    <a:pt x="115365" y="1279"/>
                    <a:pt x="115515" y="1128"/>
                    <a:pt x="115641" y="978"/>
                  </a:cubicBezTo>
                  <a:cubicBezTo>
                    <a:pt x="115766" y="853"/>
                    <a:pt x="115891" y="677"/>
                    <a:pt x="116042" y="502"/>
                  </a:cubicBezTo>
                  <a:cubicBezTo>
                    <a:pt x="116167" y="326"/>
                    <a:pt x="116267" y="176"/>
                    <a:pt x="116392" y="1"/>
                  </a:cubicBezTo>
                  <a:close/>
                </a:path>
              </a:pathLst>
            </a:custGeom>
            <a:solidFill>
              <a:srgbClr val="3CAB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64" name="Google Shape;9464;p55"/>
            <p:cNvSpPr/>
            <p:nvPr/>
          </p:nvSpPr>
          <p:spPr>
            <a:xfrm>
              <a:off x="3922450" y="3953050"/>
              <a:ext cx="743150" cy="229975"/>
            </a:xfrm>
            <a:custGeom>
              <a:avLst/>
              <a:gdLst/>
              <a:ahLst/>
              <a:cxnLst/>
              <a:rect l="l" t="t" r="r" b="b"/>
              <a:pathLst>
                <a:path w="29726" h="9199" extrusionOk="0">
                  <a:moveTo>
                    <a:pt x="1" y="0"/>
                  </a:moveTo>
                  <a:lnTo>
                    <a:pt x="1" y="9198"/>
                  </a:lnTo>
                  <a:lnTo>
                    <a:pt x="29700" y="9198"/>
                  </a:lnTo>
                  <a:lnTo>
                    <a:pt x="29725" y="0"/>
                  </a:lnTo>
                  <a:close/>
                </a:path>
              </a:pathLst>
            </a:custGeom>
            <a:solidFill>
              <a:srgbClr val="E1BA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65" name="Google Shape;9465;p55"/>
            <p:cNvSpPr/>
            <p:nvPr/>
          </p:nvSpPr>
          <p:spPr>
            <a:xfrm>
              <a:off x="1924950" y="3268200"/>
              <a:ext cx="2974975" cy="519450"/>
            </a:xfrm>
            <a:custGeom>
              <a:avLst/>
              <a:gdLst/>
              <a:ahLst/>
              <a:cxnLst/>
              <a:rect l="l" t="t" r="r" b="b"/>
              <a:pathLst>
                <a:path w="118999" h="20778" extrusionOk="0">
                  <a:moveTo>
                    <a:pt x="118723" y="1"/>
                  </a:moveTo>
                  <a:lnTo>
                    <a:pt x="99074" y="51"/>
                  </a:lnTo>
                  <a:lnTo>
                    <a:pt x="98598" y="51"/>
                  </a:lnTo>
                  <a:lnTo>
                    <a:pt x="78648" y="101"/>
                  </a:lnTo>
                  <a:lnTo>
                    <a:pt x="58748" y="151"/>
                  </a:lnTo>
                  <a:lnTo>
                    <a:pt x="38246" y="226"/>
                  </a:lnTo>
                  <a:lnTo>
                    <a:pt x="17971" y="276"/>
                  </a:lnTo>
                  <a:cubicBezTo>
                    <a:pt x="12532" y="276"/>
                    <a:pt x="7118" y="301"/>
                    <a:pt x="1680" y="301"/>
                  </a:cubicBezTo>
                  <a:cubicBezTo>
                    <a:pt x="1580" y="301"/>
                    <a:pt x="1504" y="402"/>
                    <a:pt x="1504" y="502"/>
                  </a:cubicBezTo>
                  <a:cubicBezTo>
                    <a:pt x="1504" y="527"/>
                    <a:pt x="1504" y="527"/>
                    <a:pt x="1504" y="552"/>
                  </a:cubicBezTo>
                  <a:cubicBezTo>
                    <a:pt x="853" y="2006"/>
                    <a:pt x="427" y="3660"/>
                    <a:pt x="226" y="5765"/>
                  </a:cubicBezTo>
                  <a:cubicBezTo>
                    <a:pt x="1" y="7845"/>
                    <a:pt x="51" y="9900"/>
                    <a:pt x="101" y="11454"/>
                  </a:cubicBezTo>
                  <a:cubicBezTo>
                    <a:pt x="126" y="12131"/>
                    <a:pt x="176" y="12833"/>
                    <a:pt x="201" y="13510"/>
                  </a:cubicBezTo>
                  <a:cubicBezTo>
                    <a:pt x="251" y="14236"/>
                    <a:pt x="301" y="15038"/>
                    <a:pt x="377" y="15840"/>
                  </a:cubicBezTo>
                  <a:cubicBezTo>
                    <a:pt x="452" y="16692"/>
                    <a:pt x="552" y="17469"/>
                    <a:pt x="702" y="18221"/>
                  </a:cubicBezTo>
                  <a:cubicBezTo>
                    <a:pt x="853" y="19099"/>
                    <a:pt x="1053" y="19850"/>
                    <a:pt x="1304" y="20552"/>
                  </a:cubicBezTo>
                  <a:cubicBezTo>
                    <a:pt x="1279" y="20577"/>
                    <a:pt x="1279" y="20577"/>
                    <a:pt x="1279" y="20602"/>
                  </a:cubicBezTo>
                  <a:cubicBezTo>
                    <a:pt x="1279" y="20703"/>
                    <a:pt x="1379" y="20778"/>
                    <a:pt x="1479" y="20778"/>
                  </a:cubicBezTo>
                  <a:lnTo>
                    <a:pt x="1755" y="20778"/>
                  </a:lnTo>
                  <a:lnTo>
                    <a:pt x="42532" y="20677"/>
                  </a:lnTo>
                  <a:cubicBezTo>
                    <a:pt x="56492" y="20627"/>
                    <a:pt x="70427" y="20602"/>
                    <a:pt x="84387" y="20552"/>
                  </a:cubicBezTo>
                  <a:lnTo>
                    <a:pt x="95640" y="20527"/>
                  </a:lnTo>
                  <a:lnTo>
                    <a:pt x="95766" y="20527"/>
                  </a:lnTo>
                  <a:cubicBezTo>
                    <a:pt x="103184" y="20502"/>
                    <a:pt x="110603" y="20502"/>
                    <a:pt x="118021" y="20477"/>
                  </a:cubicBezTo>
                  <a:lnTo>
                    <a:pt x="118472" y="20477"/>
                  </a:lnTo>
                  <a:cubicBezTo>
                    <a:pt x="118573" y="20477"/>
                    <a:pt x="118673" y="20402"/>
                    <a:pt x="118673" y="20276"/>
                  </a:cubicBezTo>
                  <a:cubicBezTo>
                    <a:pt x="118673" y="20226"/>
                    <a:pt x="118623" y="20151"/>
                    <a:pt x="118548" y="20126"/>
                  </a:cubicBezTo>
                  <a:cubicBezTo>
                    <a:pt x="118573" y="20076"/>
                    <a:pt x="118573" y="20026"/>
                    <a:pt x="118548" y="20001"/>
                  </a:cubicBezTo>
                  <a:cubicBezTo>
                    <a:pt x="118447" y="19800"/>
                    <a:pt x="118347" y="19600"/>
                    <a:pt x="118247" y="19399"/>
                  </a:cubicBezTo>
                  <a:cubicBezTo>
                    <a:pt x="118046" y="18898"/>
                    <a:pt x="117871" y="18322"/>
                    <a:pt x="117721" y="17595"/>
                  </a:cubicBezTo>
                  <a:cubicBezTo>
                    <a:pt x="117570" y="16918"/>
                    <a:pt x="117470" y="16216"/>
                    <a:pt x="117420" y="15690"/>
                  </a:cubicBezTo>
                  <a:cubicBezTo>
                    <a:pt x="117019" y="12783"/>
                    <a:pt x="117044" y="9825"/>
                    <a:pt x="117420" y="6843"/>
                  </a:cubicBezTo>
                  <a:cubicBezTo>
                    <a:pt x="117721" y="4612"/>
                    <a:pt x="118247" y="2407"/>
                    <a:pt x="118999" y="276"/>
                  </a:cubicBezTo>
                  <a:cubicBezTo>
                    <a:pt x="118999" y="251"/>
                    <a:pt x="118999" y="201"/>
                    <a:pt x="118974" y="151"/>
                  </a:cubicBezTo>
                  <a:cubicBezTo>
                    <a:pt x="118949" y="101"/>
                    <a:pt x="118898" y="76"/>
                    <a:pt x="118873" y="51"/>
                  </a:cubicBezTo>
                  <a:cubicBezTo>
                    <a:pt x="118823" y="26"/>
                    <a:pt x="118773" y="1"/>
                    <a:pt x="118723" y="1"/>
                  </a:cubicBezTo>
                  <a:close/>
                </a:path>
              </a:pathLst>
            </a:custGeom>
            <a:solidFill>
              <a:srgbClr val="D0B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66" name="Google Shape;9466;p55"/>
            <p:cNvSpPr/>
            <p:nvPr/>
          </p:nvSpPr>
          <p:spPr>
            <a:xfrm>
              <a:off x="1924950" y="3268200"/>
              <a:ext cx="2974975" cy="519450"/>
            </a:xfrm>
            <a:custGeom>
              <a:avLst/>
              <a:gdLst/>
              <a:ahLst/>
              <a:cxnLst/>
              <a:rect l="l" t="t" r="r" b="b"/>
              <a:pathLst>
                <a:path w="118999" h="20778" extrusionOk="0">
                  <a:moveTo>
                    <a:pt x="84212" y="6743"/>
                  </a:moveTo>
                  <a:cubicBezTo>
                    <a:pt x="84262" y="6743"/>
                    <a:pt x="84312" y="6768"/>
                    <a:pt x="84312" y="6818"/>
                  </a:cubicBezTo>
                  <a:cubicBezTo>
                    <a:pt x="84312" y="6868"/>
                    <a:pt x="84262" y="6918"/>
                    <a:pt x="84212" y="6918"/>
                  </a:cubicBezTo>
                  <a:cubicBezTo>
                    <a:pt x="80176" y="6918"/>
                    <a:pt x="76116" y="6918"/>
                    <a:pt x="72081" y="6943"/>
                  </a:cubicBezTo>
                  <a:cubicBezTo>
                    <a:pt x="66216" y="6943"/>
                    <a:pt x="60327" y="6968"/>
                    <a:pt x="54462" y="6993"/>
                  </a:cubicBezTo>
                  <a:cubicBezTo>
                    <a:pt x="48622" y="6993"/>
                    <a:pt x="42783" y="7018"/>
                    <a:pt x="36943" y="7018"/>
                  </a:cubicBezTo>
                  <a:cubicBezTo>
                    <a:pt x="36893" y="7018"/>
                    <a:pt x="36868" y="6993"/>
                    <a:pt x="36868" y="6943"/>
                  </a:cubicBezTo>
                  <a:cubicBezTo>
                    <a:pt x="36868" y="6893"/>
                    <a:pt x="36893" y="6868"/>
                    <a:pt x="36943" y="6868"/>
                  </a:cubicBezTo>
                  <a:cubicBezTo>
                    <a:pt x="41204" y="6843"/>
                    <a:pt x="45439" y="6843"/>
                    <a:pt x="49675" y="6818"/>
                  </a:cubicBezTo>
                  <a:cubicBezTo>
                    <a:pt x="55565" y="6818"/>
                    <a:pt x="61480" y="6793"/>
                    <a:pt x="67369" y="6768"/>
                  </a:cubicBezTo>
                  <a:cubicBezTo>
                    <a:pt x="72983" y="6768"/>
                    <a:pt x="78598" y="6743"/>
                    <a:pt x="84212" y="6743"/>
                  </a:cubicBezTo>
                  <a:close/>
                  <a:moveTo>
                    <a:pt x="76517" y="11855"/>
                  </a:moveTo>
                  <a:cubicBezTo>
                    <a:pt x="76567" y="11855"/>
                    <a:pt x="76592" y="11905"/>
                    <a:pt x="76592" y="11931"/>
                  </a:cubicBezTo>
                  <a:cubicBezTo>
                    <a:pt x="76592" y="11981"/>
                    <a:pt x="76542" y="12031"/>
                    <a:pt x="76517" y="12031"/>
                  </a:cubicBezTo>
                  <a:cubicBezTo>
                    <a:pt x="69675" y="12056"/>
                    <a:pt x="62833" y="12056"/>
                    <a:pt x="55991" y="12081"/>
                  </a:cubicBezTo>
                  <a:cubicBezTo>
                    <a:pt x="46492" y="12106"/>
                    <a:pt x="36993" y="12131"/>
                    <a:pt x="27494" y="12156"/>
                  </a:cubicBezTo>
                  <a:cubicBezTo>
                    <a:pt x="22833" y="12181"/>
                    <a:pt x="18171" y="12181"/>
                    <a:pt x="13509" y="12206"/>
                  </a:cubicBezTo>
                  <a:cubicBezTo>
                    <a:pt x="9249" y="12206"/>
                    <a:pt x="4988" y="12231"/>
                    <a:pt x="727" y="12231"/>
                  </a:cubicBezTo>
                  <a:lnTo>
                    <a:pt x="552" y="12231"/>
                  </a:lnTo>
                  <a:cubicBezTo>
                    <a:pt x="502" y="12231"/>
                    <a:pt x="477" y="12181"/>
                    <a:pt x="477" y="12131"/>
                  </a:cubicBezTo>
                  <a:cubicBezTo>
                    <a:pt x="477" y="12106"/>
                    <a:pt x="502" y="12056"/>
                    <a:pt x="552" y="12056"/>
                  </a:cubicBezTo>
                  <a:cubicBezTo>
                    <a:pt x="7544" y="12031"/>
                    <a:pt x="14537" y="12031"/>
                    <a:pt x="21530" y="12006"/>
                  </a:cubicBezTo>
                  <a:cubicBezTo>
                    <a:pt x="31003" y="11981"/>
                    <a:pt x="40477" y="11956"/>
                    <a:pt x="49951" y="11931"/>
                  </a:cubicBezTo>
                  <a:cubicBezTo>
                    <a:pt x="58823" y="11905"/>
                    <a:pt x="67670" y="11880"/>
                    <a:pt x="76517" y="11855"/>
                  </a:cubicBezTo>
                  <a:close/>
                  <a:moveTo>
                    <a:pt x="106167" y="14988"/>
                  </a:moveTo>
                  <a:cubicBezTo>
                    <a:pt x="106217" y="14988"/>
                    <a:pt x="106267" y="15038"/>
                    <a:pt x="106267" y="15063"/>
                  </a:cubicBezTo>
                  <a:cubicBezTo>
                    <a:pt x="106267" y="15114"/>
                    <a:pt x="106217" y="15164"/>
                    <a:pt x="106167" y="15164"/>
                  </a:cubicBezTo>
                  <a:cubicBezTo>
                    <a:pt x="102933" y="15164"/>
                    <a:pt x="99700" y="15189"/>
                    <a:pt x="96442" y="15189"/>
                  </a:cubicBezTo>
                  <a:cubicBezTo>
                    <a:pt x="91455" y="15189"/>
                    <a:pt x="86492" y="15214"/>
                    <a:pt x="81505" y="15239"/>
                  </a:cubicBezTo>
                  <a:cubicBezTo>
                    <a:pt x="76492" y="15239"/>
                    <a:pt x="71505" y="15264"/>
                    <a:pt x="66517" y="15264"/>
                  </a:cubicBezTo>
                  <a:cubicBezTo>
                    <a:pt x="66467" y="15264"/>
                    <a:pt x="66417" y="15239"/>
                    <a:pt x="66417" y="15189"/>
                  </a:cubicBezTo>
                  <a:cubicBezTo>
                    <a:pt x="66417" y="15139"/>
                    <a:pt x="66467" y="15088"/>
                    <a:pt x="66517" y="15088"/>
                  </a:cubicBezTo>
                  <a:cubicBezTo>
                    <a:pt x="69826" y="15088"/>
                    <a:pt x="73134" y="15088"/>
                    <a:pt x="76467" y="15063"/>
                  </a:cubicBezTo>
                  <a:cubicBezTo>
                    <a:pt x="81505" y="15063"/>
                    <a:pt x="86567" y="15038"/>
                    <a:pt x="91605" y="15038"/>
                  </a:cubicBezTo>
                  <a:cubicBezTo>
                    <a:pt x="96467" y="15013"/>
                    <a:pt x="101304" y="15013"/>
                    <a:pt x="106142" y="14988"/>
                  </a:cubicBezTo>
                  <a:close/>
                  <a:moveTo>
                    <a:pt x="56793" y="15114"/>
                  </a:moveTo>
                  <a:cubicBezTo>
                    <a:pt x="56843" y="15114"/>
                    <a:pt x="56868" y="15164"/>
                    <a:pt x="56868" y="15214"/>
                  </a:cubicBezTo>
                  <a:cubicBezTo>
                    <a:pt x="56868" y="15264"/>
                    <a:pt x="56843" y="15289"/>
                    <a:pt x="56793" y="15289"/>
                  </a:cubicBezTo>
                  <a:cubicBezTo>
                    <a:pt x="54562" y="15289"/>
                    <a:pt x="52332" y="15314"/>
                    <a:pt x="50101" y="15314"/>
                  </a:cubicBezTo>
                  <a:cubicBezTo>
                    <a:pt x="45740" y="15314"/>
                    <a:pt x="41379" y="15339"/>
                    <a:pt x="37018" y="15339"/>
                  </a:cubicBezTo>
                  <a:cubicBezTo>
                    <a:pt x="32582" y="15364"/>
                    <a:pt x="28146" y="15364"/>
                    <a:pt x="23685" y="15389"/>
                  </a:cubicBezTo>
                  <a:cubicBezTo>
                    <a:pt x="23635" y="15389"/>
                    <a:pt x="23610" y="15339"/>
                    <a:pt x="23610" y="15289"/>
                  </a:cubicBezTo>
                  <a:cubicBezTo>
                    <a:pt x="23610" y="15239"/>
                    <a:pt x="23635" y="15214"/>
                    <a:pt x="23685" y="15214"/>
                  </a:cubicBezTo>
                  <a:cubicBezTo>
                    <a:pt x="26016" y="15189"/>
                    <a:pt x="28322" y="15189"/>
                    <a:pt x="30627" y="15189"/>
                  </a:cubicBezTo>
                  <a:cubicBezTo>
                    <a:pt x="35038" y="15189"/>
                    <a:pt x="39449" y="15164"/>
                    <a:pt x="43860" y="15164"/>
                  </a:cubicBezTo>
                  <a:cubicBezTo>
                    <a:pt x="48171" y="15139"/>
                    <a:pt x="52482" y="15139"/>
                    <a:pt x="56793" y="15114"/>
                  </a:cubicBezTo>
                  <a:close/>
                  <a:moveTo>
                    <a:pt x="118723" y="1"/>
                  </a:moveTo>
                  <a:lnTo>
                    <a:pt x="99074" y="51"/>
                  </a:lnTo>
                  <a:lnTo>
                    <a:pt x="98623" y="76"/>
                  </a:lnTo>
                  <a:cubicBezTo>
                    <a:pt x="85314" y="101"/>
                    <a:pt x="72031" y="126"/>
                    <a:pt x="58748" y="176"/>
                  </a:cubicBezTo>
                  <a:lnTo>
                    <a:pt x="38246" y="226"/>
                  </a:lnTo>
                  <a:lnTo>
                    <a:pt x="17971" y="276"/>
                  </a:lnTo>
                  <a:cubicBezTo>
                    <a:pt x="12532" y="301"/>
                    <a:pt x="7118" y="301"/>
                    <a:pt x="1680" y="326"/>
                  </a:cubicBezTo>
                  <a:cubicBezTo>
                    <a:pt x="1605" y="326"/>
                    <a:pt x="1504" y="402"/>
                    <a:pt x="1504" y="502"/>
                  </a:cubicBezTo>
                  <a:cubicBezTo>
                    <a:pt x="1504" y="527"/>
                    <a:pt x="1529" y="527"/>
                    <a:pt x="1529" y="552"/>
                  </a:cubicBezTo>
                  <a:cubicBezTo>
                    <a:pt x="1028" y="1655"/>
                    <a:pt x="652" y="2883"/>
                    <a:pt x="427" y="4311"/>
                  </a:cubicBezTo>
                  <a:cubicBezTo>
                    <a:pt x="3610" y="4311"/>
                    <a:pt x="6793" y="4311"/>
                    <a:pt x="9951" y="4286"/>
                  </a:cubicBezTo>
                  <a:cubicBezTo>
                    <a:pt x="15139" y="4286"/>
                    <a:pt x="20301" y="4261"/>
                    <a:pt x="25489" y="4261"/>
                  </a:cubicBezTo>
                  <a:cubicBezTo>
                    <a:pt x="30552" y="4236"/>
                    <a:pt x="35615" y="4236"/>
                    <a:pt x="40678" y="4211"/>
                  </a:cubicBezTo>
                  <a:cubicBezTo>
                    <a:pt x="40728" y="4211"/>
                    <a:pt x="40753" y="4261"/>
                    <a:pt x="40753" y="4311"/>
                  </a:cubicBezTo>
                  <a:cubicBezTo>
                    <a:pt x="40753" y="4337"/>
                    <a:pt x="40728" y="4387"/>
                    <a:pt x="40678" y="4387"/>
                  </a:cubicBezTo>
                  <a:cubicBezTo>
                    <a:pt x="37344" y="4387"/>
                    <a:pt x="34011" y="4412"/>
                    <a:pt x="30703" y="4412"/>
                  </a:cubicBezTo>
                  <a:cubicBezTo>
                    <a:pt x="25565" y="4437"/>
                    <a:pt x="20427" y="4437"/>
                    <a:pt x="15264" y="4462"/>
                  </a:cubicBezTo>
                  <a:cubicBezTo>
                    <a:pt x="10301" y="4462"/>
                    <a:pt x="5364" y="4487"/>
                    <a:pt x="402" y="4487"/>
                  </a:cubicBezTo>
                  <a:cubicBezTo>
                    <a:pt x="326" y="4913"/>
                    <a:pt x="276" y="5314"/>
                    <a:pt x="226" y="5765"/>
                  </a:cubicBezTo>
                  <a:cubicBezTo>
                    <a:pt x="1" y="7845"/>
                    <a:pt x="51" y="9900"/>
                    <a:pt x="126" y="11454"/>
                  </a:cubicBezTo>
                  <a:cubicBezTo>
                    <a:pt x="151" y="12131"/>
                    <a:pt x="176" y="12833"/>
                    <a:pt x="226" y="13510"/>
                  </a:cubicBezTo>
                  <a:cubicBezTo>
                    <a:pt x="251" y="14211"/>
                    <a:pt x="301" y="15038"/>
                    <a:pt x="402" y="15840"/>
                  </a:cubicBezTo>
                  <a:cubicBezTo>
                    <a:pt x="477" y="16692"/>
                    <a:pt x="577" y="17494"/>
                    <a:pt x="702" y="18221"/>
                  </a:cubicBezTo>
                  <a:cubicBezTo>
                    <a:pt x="853" y="19073"/>
                    <a:pt x="1053" y="19850"/>
                    <a:pt x="1304" y="20552"/>
                  </a:cubicBezTo>
                  <a:cubicBezTo>
                    <a:pt x="1304" y="20577"/>
                    <a:pt x="1304" y="20577"/>
                    <a:pt x="1304" y="20602"/>
                  </a:cubicBezTo>
                  <a:cubicBezTo>
                    <a:pt x="1304" y="20703"/>
                    <a:pt x="1379" y="20778"/>
                    <a:pt x="1479" y="20778"/>
                  </a:cubicBezTo>
                  <a:lnTo>
                    <a:pt x="1755" y="20778"/>
                  </a:lnTo>
                  <a:lnTo>
                    <a:pt x="42532" y="20677"/>
                  </a:lnTo>
                  <a:cubicBezTo>
                    <a:pt x="56492" y="20627"/>
                    <a:pt x="70427" y="20602"/>
                    <a:pt x="84387" y="20552"/>
                  </a:cubicBezTo>
                  <a:lnTo>
                    <a:pt x="95640" y="20527"/>
                  </a:lnTo>
                  <a:cubicBezTo>
                    <a:pt x="103109" y="20502"/>
                    <a:pt x="110578" y="20477"/>
                    <a:pt x="118046" y="20477"/>
                  </a:cubicBezTo>
                  <a:lnTo>
                    <a:pt x="118497" y="20477"/>
                  </a:lnTo>
                  <a:cubicBezTo>
                    <a:pt x="118573" y="20477"/>
                    <a:pt x="118673" y="20377"/>
                    <a:pt x="118673" y="20276"/>
                  </a:cubicBezTo>
                  <a:cubicBezTo>
                    <a:pt x="118673" y="20226"/>
                    <a:pt x="118623" y="20151"/>
                    <a:pt x="118573" y="20126"/>
                  </a:cubicBezTo>
                  <a:cubicBezTo>
                    <a:pt x="118573" y="20076"/>
                    <a:pt x="118573" y="20026"/>
                    <a:pt x="118548" y="20001"/>
                  </a:cubicBezTo>
                  <a:cubicBezTo>
                    <a:pt x="118447" y="19825"/>
                    <a:pt x="118347" y="19625"/>
                    <a:pt x="118247" y="19399"/>
                  </a:cubicBezTo>
                  <a:cubicBezTo>
                    <a:pt x="118046" y="18898"/>
                    <a:pt x="117871" y="18322"/>
                    <a:pt x="117721" y="17620"/>
                  </a:cubicBezTo>
                  <a:cubicBezTo>
                    <a:pt x="117695" y="17444"/>
                    <a:pt x="117645" y="17269"/>
                    <a:pt x="117620" y="17119"/>
                  </a:cubicBezTo>
                  <a:cubicBezTo>
                    <a:pt x="114212" y="17119"/>
                    <a:pt x="110778" y="17119"/>
                    <a:pt x="107370" y="17144"/>
                  </a:cubicBezTo>
                  <a:cubicBezTo>
                    <a:pt x="107319" y="17144"/>
                    <a:pt x="107269" y="17093"/>
                    <a:pt x="107269" y="17043"/>
                  </a:cubicBezTo>
                  <a:cubicBezTo>
                    <a:pt x="107269" y="16993"/>
                    <a:pt x="107319" y="16968"/>
                    <a:pt x="107370" y="16968"/>
                  </a:cubicBezTo>
                  <a:cubicBezTo>
                    <a:pt x="110778" y="16943"/>
                    <a:pt x="114187" y="16943"/>
                    <a:pt x="117595" y="16943"/>
                  </a:cubicBezTo>
                  <a:cubicBezTo>
                    <a:pt x="117520" y="16517"/>
                    <a:pt x="117470" y="16091"/>
                    <a:pt x="117395" y="15690"/>
                  </a:cubicBezTo>
                  <a:cubicBezTo>
                    <a:pt x="117244" y="14437"/>
                    <a:pt x="117144" y="13184"/>
                    <a:pt x="117119" y="11931"/>
                  </a:cubicBezTo>
                  <a:cubicBezTo>
                    <a:pt x="112883" y="11931"/>
                    <a:pt x="108623" y="11956"/>
                    <a:pt x="104362" y="11956"/>
                  </a:cubicBezTo>
                  <a:cubicBezTo>
                    <a:pt x="100051" y="11956"/>
                    <a:pt x="95766" y="11981"/>
                    <a:pt x="91455" y="11981"/>
                  </a:cubicBezTo>
                  <a:cubicBezTo>
                    <a:pt x="91405" y="11981"/>
                    <a:pt x="91354" y="11956"/>
                    <a:pt x="91354" y="11905"/>
                  </a:cubicBezTo>
                  <a:cubicBezTo>
                    <a:pt x="91354" y="11855"/>
                    <a:pt x="91405" y="11805"/>
                    <a:pt x="91455" y="11805"/>
                  </a:cubicBezTo>
                  <a:lnTo>
                    <a:pt x="92733" y="11805"/>
                  </a:lnTo>
                  <a:cubicBezTo>
                    <a:pt x="97119" y="11805"/>
                    <a:pt x="101505" y="11780"/>
                    <a:pt x="105891" y="11780"/>
                  </a:cubicBezTo>
                  <a:cubicBezTo>
                    <a:pt x="109625" y="11780"/>
                    <a:pt x="113385" y="11755"/>
                    <a:pt x="117119" y="11755"/>
                  </a:cubicBezTo>
                  <a:cubicBezTo>
                    <a:pt x="117119" y="10126"/>
                    <a:pt x="117219" y="8472"/>
                    <a:pt x="117420" y="6843"/>
                  </a:cubicBezTo>
                  <a:cubicBezTo>
                    <a:pt x="117420" y="6843"/>
                    <a:pt x="117420" y="6818"/>
                    <a:pt x="117420" y="6818"/>
                  </a:cubicBezTo>
                  <a:cubicBezTo>
                    <a:pt x="113560" y="6818"/>
                    <a:pt x="109700" y="6843"/>
                    <a:pt x="105841" y="6843"/>
                  </a:cubicBezTo>
                  <a:cubicBezTo>
                    <a:pt x="101380" y="6868"/>
                    <a:pt x="96918" y="6868"/>
                    <a:pt x="92457" y="6893"/>
                  </a:cubicBezTo>
                  <a:cubicBezTo>
                    <a:pt x="92407" y="6893"/>
                    <a:pt x="92357" y="6843"/>
                    <a:pt x="92357" y="6793"/>
                  </a:cubicBezTo>
                  <a:cubicBezTo>
                    <a:pt x="92357" y="6743"/>
                    <a:pt x="92407" y="6717"/>
                    <a:pt x="92457" y="6717"/>
                  </a:cubicBezTo>
                  <a:cubicBezTo>
                    <a:pt x="93560" y="6717"/>
                    <a:pt x="94663" y="6692"/>
                    <a:pt x="95766" y="6692"/>
                  </a:cubicBezTo>
                  <a:cubicBezTo>
                    <a:pt x="100227" y="6692"/>
                    <a:pt x="104713" y="6667"/>
                    <a:pt x="109199" y="6667"/>
                  </a:cubicBezTo>
                  <a:cubicBezTo>
                    <a:pt x="111956" y="6667"/>
                    <a:pt x="114688" y="6642"/>
                    <a:pt x="117445" y="6642"/>
                  </a:cubicBezTo>
                  <a:cubicBezTo>
                    <a:pt x="117570" y="5815"/>
                    <a:pt x="117721" y="4988"/>
                    <a:pt x="117896" y="4186"/>
                  </a:cubicBezTo>
                  <a:cubicBezTo>
                    <a:pt x="111931" y="4186"/>
                    <a:pt x="105941" y="4211"/>
                    <a:pt x="99976" y="4236"/>
                  </a:cubicBezTo>
                  <a:cubicBezTo>
                    <a:pt x="90853" y="4261"/>
                    <a:pt x="81755" y="4286"/>
                    <a:pt x="72633" y="4311"/>
                  </a:cubicBezTo>
                  <a:cubicBezTo>
                    <a:pt x="64111" y="4311"/>
                    <a:pt x="55590" y="4337"/>
                    <a:pt x="47069" y="4362"/>
                  </a:cubicBezTo>
                  <a:cubicBezTo>
                    <a:pt x="47018" y="4362"/>
                    <a:pt x="46993" y="4337"/>
                    <a:pt x="46993" y="4286"/>
                  </a:cubicBezTo>
                  <a:cubicBezTo>
                    <a:pt x="46993" y="4236"/>
                    <a:pt x="47018" y="4186"/>
                    <a:pt x="47069" y="4186"/>
                  </a:cubicBezTo>
                  <a:cubicBezTo>
                    <a:pt x="53460" y="4186"/>
                    <a:pt x="59825" y="4161"/>
                    <a:pt x="66216" y="4136"/>
                  </a:cubicBezTo>
                  <a:cubicBezTo>
                    <a:pt x="75239" y="4111"/>
                    <a:pt x="84287" y="4086"/>
                    <a:pt x="93309" y="4086"/>
                  </a:cubicBezTo>
                  <a:cubicBezTo>
                    <a:pt x="101530" y="4061"/>
                    <a:pt x="109726" y="4036"/>
                    <a:pt x="117921" y="4011"/>
                  </a:cubicBezTo>
                  <a:cubicBezTo>
                    <a:pt x="118222" y="2733"/>
                    <a:pt x="118573" y="1504"/>
                    <a:pt x="118974" y="276"/>
                  </a:cubicBezTo>
                  <a:cubicBezTo>
                    <a:pt x="118999" y="251"/>
                    <a:pt x="118999" y="201"/>
                    <a:pt x="118974" y="151"/>
                  </a:cubicBezTo>
                  <a:cubicBezTo>
                    <a:pt x="118949" y="126"/>
                    <a:pt x="118898" y="76"/>
                    <a:pt x="118873" y="76"/>
                  </a:cubicBezTo>
                  <a:cubicBezTo>
                    <a:pt x="118823" y="26"/>
                    <a:pt x="118773" y="1"/>
                    <a:pt x="118723" y="1"/>
                  </a:cubicBezTo>
                  <a:close/>
                </a:path>
              </a:pathLst>
            </a:custGeom>
            <a:solidFill>
              <a:srgbClr val="FFF2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67" name="Google Shape;9467;p55"/>
            <p:cNvSpPr/>
            <p:nvPr/>
          </p:nvSpPr>
          <p:spPr>
            <a:xfrm>
              <a:off x="1955025" y="3187375"/>
              <a:ext cx="3035750" cy="116575"/>
            </a:xfrm>
            <a:custGeom>
              <a:avLst/>
              <a:gdLst/>
              <a:ahLst/>
              <a:cxnLst/>
              <a:rect l="l" t="t" r="r" b="b"/>
              <a:pathLst>
                <a:path w="121430" h="4663" extrusionOk="0">
                  <a:moveTo>
                    <a:pt x="120177" y="1"/>
                  </a:moveTo>
                  <a:lnTo>
                    <a:pt x="109700" y="51"/>
                  </a:lnTo>
                  <a:lnTo>
                    <a:pt x="99350" y="76"/>
                  </a:lnTo>
                  <a:lnTo>
                    <a:pt x="56567" y="176"/>
                  </a:lnTo>
                  <a:lnTo>
                    <a:pt x="50026" y="201"/>
                  </a:lnTo>
                  <a:lnTo>
                    <a:pt x="15164" y="301"/>
                  </a:lnTo>
                  <a:lnTo>
                    <a:pt x="7895" y="301"/>
                  </a:lnTo>
                  <a:lnTo>
                    <a:pt x="677" y="326"/>
                  </a:lnTo>
                  <a:cubicBezTo>
                    <a:pt x="602" y="326"/>
                    <a:pt x="527" y="377"/>
                    <a:pt x="527" y="452"/>
                  </a:cubicBezTo>
                  <a:cubicBezTo>
                    <a:pt x="502" y="477"/>
                    <a:pt x="502" y="477"/>
                    <a:pt x="477" y="502"/>
                  </a:cubicBezTo>
                  <a:cubicBezTo>
                    <a:pt x="351" y="752"/>
                    <a:pt x="251" y="1053"/>
                    <a:pt x="176" y="1429"/>
                  </a:cubicBezTo>
                  <a:cubicBezTo>
                    <a:pt x="76" y="1780"/>
                    <a:pt x="26" y="2156"/>
                    <a:pt x="26" y="2532"/>
                  </a:cubicBezTo>
                  <a:cubicBezTo>
                    <a:pt x="1" y="2908"/>
                    <a:pt x="26" y="3284"/>
                    <a:pt x="101" y="3660"/>
                  </a:cubicBezTo>
                  <a:cubicBezTo>
                    <a:pt x="176" y="4011"/>
                    <a:pt x="276" y="4311"/>
                    <a:pt x="452" y="4562"/>
                  </a:cubicBezTo>
                  <a:cubicBezTo>
                    <a:pt x="477" y="4587"/>
                    <a:pt x="527" y="4612"/>
                    <a:pt x="552" y="4637"/>
                  </a:cubicBezTo>
                  <a:cubicBezTo>
                    <a:pt x="602" y="4662"/>
                    <a:pt x="652" y="4662"/>
                    <a:pt x="677" y="4662"/>
                  </a:cubicBezTo>
                  <a:lnTo>
                    <a:pt x="20778" y="4612"/>
                  </a:lnTo>
                  <a:lnTo>
                    <a:pt x="41079" y="4562"/>
                  </a:lnTo>
                  <a:lnTo>
                    <a:pt x="61956" y="4512"/>
                  </a:lnTo>
                  <a:lnTo>
                    <a:pt x="82808" y="4462"/>
                  </a:lnTo>
                  <a:lnTo>
                    <a:pt x="117595" y="4361"/>
                  </a:lnTo>
                  <a:lnTo>
                    <a:pt x="120578" y="4361"/>
                  </a:lnTo>
                  <a:cubicBezTo>
                    <a:pt x="120628" y="4361"/>
                    <a:pt x="120703" y="4311"/>
                    <a:pt x="120728" y="4261"/>
                  </a:cubicBezTo>
                  <a:cubicBezTo>
                    <a:pt x="120728" y="4236"/>
                    <a:pt x="120753" y="4236"/>
                    <a:pt x="120753" y="4211"/>
                  </a:cubicBezTo>
                  <a:cubicBezTo>
                    <a:pt x="121004" y="3986"/>
                    <a:pt x="121179" y="3685"/>
                    <a:pt x="121279" y="3309"/>
                  </a:cubicBezTo>
                  <a:cubicBezTo>
                    <a:pt x="121330" y="3158"/>
                    <a:pt x="121380" y="2958"/>
                    <a:pt x="121405" y="2732"/>
                  </a:cubicBezTo>
                  <a:cubicBezTo>
                    <a:pt x="121405" y="2557"/>
                    <a:pt x="121430" y="2356"/>
                    <a:pt x="121405" y="2131"/>
                  </a:cubicBezTo>
                  <a:cubicBezTo>
                    <a:pt x="121380" y="1730"/>
                    <a:pt x="121305" y="1329"/>
                    <a:pt x="121154" y="978"/>
                  </a:cubicBezTo>
                  <a:cubicBezTo>
                    <a:pt x="121004" y="577"/>
                    <a:pt x="120803" y="276"/>
                    <a:pt x="120528" y="76"/>
                  </a:cubicBezTo>
                  <a:cubicBezTo>
                    <a:pt x="120503" y="51"/>
                    <a:pt x="120452" y="26"/>
                    <a:pt x="120402" y="26"/>
                  </a:cubicBezTo>
                  <a:cubicBezTo>
                    <a:pt x="120377" y="26"/>
                    <a:pt x="120352" y="1"/>
                    <a:pt x="120327" y="1"/>
                  </a:cubicBezTo>
                  <a:close/>
                </a:path>
              </a:pathLst>
            </a:custGeom>
            <a:solidFill>
              <a:srgbClr val="647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68" name="Google Shape;9468;p55"/>
            <p:cNvSpPr/>
            <p:nvPr/>
          </p:nvSpPr>
          <p:spPr>
            <a:xfrm>
              <a:off x="1936225" y="3742525"/>
              <a:ext cx="3035750" cy="116550"/>
            </a:xfrm>
            <a:custGeom>
              <a:avLst/>
              <a:gdLst/>
              <a:ahLst/>
              <a:cxnLst/>
              <a:rect l="l" t="t" r="r" b="b"/>
              <a:pathLst>
                <a:path w="121430" h="4662" extrusionOk="0">
                  <a:moveTo>
                    <a:pt x="120202" y="0"/>
                  </a:moveTo>
                  <a:lnTo>
                    <a:pt x="109726" y="50"/>
                  </a:lnTo>
                  <a:lnTo>
                    <a:pt x="99350" y="75"/>
                  </a:lnTo>
                  <a:lnTo>
                    <a:pt x="56567" y="176"/>
                  </a:lnTo>
                  <a:lnTo>
                    <a:pt x="50051" y="201"/>
                  </a:lnTo>
                  <a:lnTo>
                    <a:pt x="15189" y="301"/>
                  </a:lnTo>
                  <a:lnTo>
                    <a:pt x="7921" y="301"/>
                  </a:lnTo>
                  <a:lnTo>
                    <a:pt x="702" y="326"/>
                  </a:lnTo>
                  <a:cubicBezTo>
                    <a:pt x="627" y="326"/>
                    <a:pt x="552" y="376"/>
                    <a:pt x="527" y="476"/>
                  </a:cubicBezTo>
                  <a:cubicBezTo>
                    <a:pt x="527" y="476"/>
                    <a:pt x="502" y="476"/>
                    <a:pt x="502" y="501"/>
                  </a:cubicBezTo>
                  <a:cubicBezTo>
                    <a:pt x="377" y="752"/>
                    <a:pt x="251" y="1053"/>
                    <a:pt x="176" y="1429"/>
                  </a:cubicBezTo>
                  <a:cubicBezTo>
                    <a:pt x="101" y="1780"/>
                    <a:pt x="51" y="2156"/>
                    <a:pt x="26" y="2532"/>
                  </a:cubicBezTo>
                  <a:cubicBezTo>
                    <a:pt x="1" y="2907"/>
                    <a:pt x="26" y="3283"/>
                    <a:pt x="101" y="3659"/>
                  </a:cubicBezTo>
                  <a:cubicBezTo>
                    <a:pt x="176" y="4010"/>
                    <a:pt x="301" y="4311"/>
                    <a:pt x="477" y="4562"/>
                  </a:cubicBezTo>
                  <a:cubicBezTo>
                    <a:pt x="502" y="4587"/>
                    <a:pt x="527" y="4612"/>
                    <a:pt x="577" y="4637"/>
                  </a:cubicBezTo>
                  <a:cubicBezTo>
                    <a:pt x="627" y="4662"/>
                    <a:pt x="652" y="4662"/>
                    <a:pt x="702" y="4662"/>
                  </a:cubicBezTo>
                  <a:lnTo>
                    <a:pt x="20778" y="4612"/>
                  </a:lnTo>
                  <a:lnTo>
                    <a:pt x="41104" y="4562"/>
                  </a:lnTo>
                  <a:lnTo>
                    <a:pt x="61956" y="4512"/>
                  </a:lnTo>
                  <a:lnTo>
                    <a:pt x="82808" y="4461"/>
                  </a:lnTo>
                  <a:lnTo>
                    <a:pt x="117620" y="4361"/>
                  </a:lnTo>
                  <a:lnTo>
                    <a:pt x="120578" y="4361"/>
                  </a:lnTo>
                  <a:cubicBezTo>
                    <a:pt x="120653" y="4361"/>
                    <a:pt x="120703" y="4311"/>
                    <a:pt x="120728" y="4261"/>
                  </a:cubicBezTo>
                  <a:cubicBezTo>
                    <a:pt x="120753" y="4236"/>
                    <a:pt x="120753" y="4236"/>
                    <a:pt x="120778" y="4236"/>
                  </a:cubicBezTo>
                  <a:cubicBezTo>
                    <a:pt x="121004" y="4010"/>
                    <a:pt x="121179" y="3684"/>
                    <a:pt x="121305" y="3308"/>
                  </a:cubicBezTo>
                  <a:cubicBezTo>
                    <a:pt x="121355" y="3158"/>
                    <a:pt x="121380" y="2958"/>
                    <a:pt x="121405" y="2732"/>
                  </a:cubicBezTo>
                  <a:cubicBezTo>
                    <a:pt x="121430" y="2557"/>
                    <a:pt x="121430" y="2356"/>
                    <a:pt x="121430" y="2131"/>
                  </a:cubicBezTo>
                  <a:cubicBezTo>
                    <a:pt x="121405" y="1730"/>
                    <a:pt x="121305" y="1329"/>
                    <a:pt x="121179" y="978"/>
                  </a:cubicBezTo>
                  <a:cubicBezTo>
                    <a:pt x="121029" y="577"/>
                    <a:pt x="120803" y="276"/>
                    <a:pt x="120553" y="75"/>
                  </a:cubicBezTo>
                  <a:cubicBezTo>
                    <a:pt x="120503" y="50"/>
                    <a:pt x="120478" y="25"/>
                    <a:pt x="120427" y="25"/>
                  </a:cubicBezTo>
                  <a:cubicBezTo>
                    <a:pt x="120377" y="25"/>
                    <a:pt x="120352" y="0"/>
                    <a:pt x="120327" y="0"/>
                  </a:cubicBezTo>
                  <a:close/>
                </a:path>
              </a:pathLst>
            </a:custGeom>
            <a:solidFill>
              <a:srgbClr val="647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69" name="Google Shape;9469;p55"/>
            <p:cNvSpPr/>
            <p:nvPr/>
          </p:nvSpPr>
          <p:spPr>
            <a:xfrm>
              <a:off x="1916175" y="2780725"/>
              <a:ext cx="2984375" cy="417325"/>
            </a:xfrm>
            <a:custGeom>
              <a:avLst/>
              <a:gdLst/>
              <a:ahLst/>
              <a:cxnLst/>
              <a:rect l="l" t="t" r="r" b="b"/>
              <a:pathLst>
                <a:path w="119375" h="16693" extrusionOk="0">
                  <a:moveTo>
                    <a:pt x="116016" y="1"/>
                  </a:moveTo>
                  <a:lnTo>
                    <a:pt x="107320" y="26"/>
                  </a:lnTo>
                  <a:lnTo>
                    <a:pt x="98698" y="51"/>
                  </a:lnTo>
                  <a:lnTo>
                    <a:pt x="90051" y="76"/>
                  </a:lnTo>
                  <a:cubicBezTo>
                    <a:pt x="77595" y="101"/>
                    <a:pt x="65164" y="126"/>
                    <a:pt x="52708" y="176"/>
                  </a:cubicBezTo>
                  <a:lnTo>
                    <a:pt x="51329" y="176"/>
                  </a:lnTo>
                  <a:cubicBezTo>
                    <a:pt x="39424" y="201"/>
                    <a:pt x="27520" y="226"/>
                    <a:pt x="15615" y="277"/>
                  </a:cubicBezTo>
                  <a:cubicBezTo>
                    <a:pt x="10953" y="277"/>
                    <a:pt x="6266" y="302"/>
                    <a:pt x="1605" y="302"/>
                  </a:cubicBezTo>
                  <a:lnTo>
                    <a:pt x="1354" y="302"/>
                  </a:lnTo>
                  <a:cubicBezTo>
                    <a:pt x="1254" y="302"/>
                    <a:pt x="1154" y="402"/>
                    <a:pt x="1154" y="502"/>
                  </a:cubicBezTo>
                  <a:cubicBezTo>
                    <a:pt x="1154" y="527"/>
                    <a:pt x="1179" y="577"/>
                    <a:pt x="1179" y="602"/>
                  </a:cubicBezTo>
                  <a:cubicBezTo>
                    <a:pt x="903" y="1204"/>
                    <a:pt x="652" y="1881"/>
                    <a:pt x="477" y="2657"/>
                  </a:cubicBezTo>
                  <a:cubicBezTo>
                    <a:pt x="301" y="3384"/>
                    <a:pt x="176" y="4186"/>
                    <a:pt x="101" y="5089"/>
                  </a:cubicBezTo>
                  <a:cubicBezTo>
                    <a:pt x="26" y="5916"/>
                    <a:pt x="1" y="6768"/>
                    <a:pt x="26" y="7695"/>
                  </a:cubicBezTo>
                  <a:cubicBezTo>
                    <a:pt x="51" y="8572"/>
                    <a:pt x="126" y="9475"/>
                    <a:pt x="226" y="10352"/>
                  </a:cubicBezTo>
                  <a:cubicBezTo>
                    <a:pt x="352" y="11429"/>
                    <a:pt x="527" y="12532"/>
                    <a:pt x="778" y="13635"/>
                  </a:cubicBezTo>
                  <a:cubicBezTo>
                    <a:pt x="1003" y="14637"/>
                    <a:pt x="1279" y="15615"/>
                    <a:pt x="1580" y="16492"/>
                  </a:cubicBezTo>
                  <a:cubicBezTo>
                    <a:pt x="1605" y="16542"/>
                    <a:pt x="1655" y="16592"/>
                    <a:pt x="1680" y="16592"/>
                  </a:cubicBezTo>
                  <a:cubicBezTo>
                    <a:pt x="1705" y="16643"/>
                    <a:pt x="1780" y="16693"/>
                    <a:pt x="1830" y="16693"/>
                  </a:cubicBezTo>
                  <a:lnTo>
                    <a:pt x="20126" y="16643"/>
                  </a:lnTo>
                  <a:lnTo>
                    <a:pt x="38347" y="16592"/>
                  </a:lnTo>
                  <a:cubicBezTo>
                    <a:pt x="51179" y="16567"/>
                    <a:pt x="63986" y="16517"/>
                    <a:pt x="76818" y="16492"/>
                  </a:cubicBezTo>
                  <a:lnTo>
                    <a:pt x="77796" y="16492"/>
                  </a:lnTo>
                  <a:lnTo>
                    <a:pt x="95164" y="16442"/>
                  </a:lnTo>
                  <a:lnTo>
                    <a:pt x="112307" y="16392"/>
                  </a:lnTo>
                  <a:lnTo>
                    <a:pt x="116117" y="16392"/>
                  </a:lnTo>
                  <a:cubicBezTo>
                    <a:pt x="116167" y="16392"/>
                    <a:pt x="116242" y="16342"/>
                    <a:pt x="116267" y="16292"/>
                  </a:cubicBezTo>
                  <a:cubicBezTo>
                    <a:pt x="116292" y="16292"/>
                    <a:pt x="116342" y="16267"/>
                    <a:pt x="116367" y="16242"/>
                  </a:cubicBezTo>
                  <a:cubicBezTo>
                    <a:pt x="116518" y="16091"/>
                    <a:pt x="116668" y="15941"/>
                    <a:pt x="116793" y="15815"/>
                  </a:cubicBezTo>
                  <a:cubicBezTo>
                    <a:pt x="116919" y="15665"/>
                    <a:pt x="117044" y="15515"/>
                    <a:pt x="117194" y="15314"/>
                  </a:cubicBezTo>
                  <a:cubicBezTo>
                    <a:pt x="117445" y="15013"/>
                    <a:pt x="117645" y="14637"/>
                    <a:pt x="117871" y="14236"/>
                  </a:cubicBezTo>
                  <a:cubicBezTo>
                    <a:pt x="118247" y="13510"/>
                    <a:pt x="118548" y="12708"/>
                    <a:pt x="118798" y="11780"/>
                  </a:cubicBezTo>
                  <a:cubicBezTo>
                    <a:pt x="118999" y="11003"/>
                    <a:pt x="119174" y="10176"/>
                    <a:pt x="119275" y="9274"/>
                  </a:cubicBezTo>
                  <a:cubicBezTo>
                    <a:pt x="119375" y="8246"/>
                    <a:pt x="119375" y="7219"/>
                    <a:pt x="119275" y="6241"/>
                  </a:cubicBezTo>
                  <a:cubicBezTo>
                    <a:pt x="119199" y="5565"/>
                    <a:pt x="119074" y="4913"/>
                    <a:pt x="118874" y="4287"/>
                  </a:cubicBezTo>
                  <a:cubicBezTo>
                    <a:pt x="118698" y="3660"/>
                    <a:pt x="118447" y="3008"/>
                    <a:pt x="118147" y="2357"/>
                  </a:cubicBezTo>
                  <a:cubicBezTo>
                    <a:pt x="117896" y="1855"/>
                    <a:pt x="117671" y="1404"/>
                    <a:pt x="117370" y="978"/>
                  </a:cubicBezTo>
                  <a:cubicBezTo>
                    <a:pt x="117194" y="753"/>
                    <a:pt x="117019" y="577"/>
                    <a:pt x="116818" y="402"/>
                  </a:cubicBezTo>
                  <a:cubicBezTo>
                    <a:pt x="116618" y="251"/>
                    <a:pt x="116392" y="126"/>
                    <a:pt x="116167" y="51"/>
                  </a:cubicBezTo>
                  <a:cubicBezTo>
                    <a:pt x="116117" y="26"/>
                    <a:pt x="116067" y="1"/>
                    <a:pt x="116016" y="1"/>
                  </a:cubicBezTo>
                  <a:close/>
                </a:path>
              </a:pathLst>
            </a:custGeom>
            <a:solidFill>
              <a:srgbClr val="00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70" name="Google Shape;9470;p55"/>
            <p:cNvSpPr/>
            <p:nvPr/>
          </p:nvSpPr>
          <p:spPr>
            <a:xfrm>
              <a:off x="3617950" y="2780725"/>
              <a:ext cx="1250650" cy="59550"/>
            </a:xfrm>
            <a:custGeom>
              <a:avLst/>
              <a:gdLst/>
              <a:ahLst/>
              <a:cxnLst/>
              <a:rect l="l" t="t" r="r" b="b"/>
              <a:pathLst>
                <a:path w="50026" h="2382" extrusionOk="0">
                  <a:moveTo>
                    <a:pt x="47945" y="1"/>
                  </a:moveTo>
                  <a:lnTo>
                    <a:pt x="39249" y="26"/>
                  </a:lnTo>
                  <a:lnTo>
                    <a:pt x="30627" y="51"/>
                  </a:lnTo>
                  <a:lnTo>
                    <a:pt x="21980" y="76"/>
                  </a:lnTo>
                  <a:cubicBezTo>
                    <a:pt x="14637" y="101"/>
                    <a:pt x="7319" y="126"/>
                    <a:pt x="0" y="126"/>
                  </a:cubicBezTo>
                  <a:cubicBezTo>
                    <a:pt x="151" y="176"/>
                    <a:pt x="301" y="201"/>
                    <a:pt x="451" y="251"/>
                  </a:cubicBezTo>
                  <a:cubicBezTo>
                    <a:pt x="1504" y="477"/>
                    <a:pt x="2557" y="703"/>
                    <a:pt x="3609" y="978"/>
                  </a:cubicBezTo>
                  <a:cubicBezTo>
                    <a:pt x="4662" y="1279"/>
                    <a:pt x="5740" y="1605"/>
                    <a:pt x="6767" y="2031"/>
                  </a:cubicBezTo>
                  <a:cubicBezTo>
                    <a:pt x="7043" y="2131"/>
                    <a:pt x="7319" y="2256"/>
                    <a:pt x="7594" y="2382"/>
                  </a:cubicBezTo>
                  <a:cubicBezTo>
                    <a:pt x="10652" y="2382"/>
                    <a:pt x="13685" y="2357"/>
                    <a:pt x="16742" y="2357"/>
                  </a:cubicBezTo>
                  <a:cubicBezTo>
                    <a:pt x="27845" y="2332"/>
                    <a:pt x="38923" y="2307"/>
                    <a:pt x="50026" y="2282"/>
                  </a:cubicBezTo>
                  <a:cubicBezTo>
                    <a:pt x="49800" y="1805"/>
                    <a:pt x="49574" y="1379"/>
                    <a:pt x="49299" y="1003"/>
                  </a:cubicBezTo>
                  <a:cubicBezTo>
                    <a:pt x="49123" y="753"/>
                    <a:pt x="48948" y="577"/>
                    <a:pt x="48747" y="427"/>
                  </a:cubicBezTo>
                  <a:cubicBezTo>
                    <a:pt x="48547" y="251"/>
                    <a:pt x="48321" y="126"/>
                    <a:pt x="48096" y="51"/>
                  </a:cubicBezTo>
                  <a:cubicBezTo>
                    <a:pt x="48046" y="26"/>
                    <a:pt x="47996" y="1"/>
                    <a:pt x="47945" y="1"/>
                  </a:cubicBezTo>
                  <a:close/>
                </a:path>
              </a:pathLst>
            </a:custGeom>
            <a:solidFill>
              <a:srgbClr val="0092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71" name="Google Shape;9471;p55"/>
            <p:cNvSpPr/>
            <p:nvPr/>
          </p:nvSpPr>
          <p:spPr>
            <a:xfrm>
              <a:off x="3833475" y="2850275"/>
              <a:ext cx="1067075" cy="285125"/>
            </a:xfrm>
            <a:custGeom>
              <a:avLst/>
              <a:gdLst/>
              <a:ahLst/>
              <a:cxnLst/>
              <a:rect l="l" t="t" r="r" b="b"/>
              <a:pathLst>
                <a:path w="42683" h="11405" extrusionOk="0">
                  <a:moveTo>
                    <a:pt x="41630" y="1"/>
                  </a:moveTo>
                  <a:cubicBezTo>
                    <a:pt x="40853" y="1"/>
                    <a:pt x="40076" y="1"/>
                    <a:pt x="39299" y="26"/>
                  </a:cubicBezTo>
                  <a:cubicBezTo>
                    <a:pt x="26768" y="51"/>
                    <a:pt x="14262" y="76"/>
                    <a:pt x="1755" y="126"/>
                  </a:cubicBezTo>
                  <a:lnTo>
                    <a:pt x="1" y="126"/>
                  </a:lnTo>
                  <a:cubicBezTo>
                    <a:pt x="251" y="251"/>
                    <a:pt x="502" y="402"/>
                    <a:pt x="753" y="552"/>
                  </a:cubicBezTo>
                  <a:cubicBezTo>
                    <a:pt x="2332" y="1530"/>
                    <a:pt x="3760" y="2783"/>
                    <a:pt x="4963" y="4211"/>
                  </a:cubicBezTo>
                  <a:cubicBezTo>
                    <a:pt x="6191" y="5640"/>
                    <a:pt x="7219" y="7219"/>
                    <a:pt x="8021" y="8923"/>
                  </a:cubicBezTo>
                  <a:cubicBezTo>
                    <a:pt x="8422" y="9725"/>
                    <a:pt x="8748" y="10552"/>
                    <a:pt x="9074" y="11404"/>
                  </a:cubicBezTo>
                  <a:cubicBezTo>
                    <a:pt x="10151" y="11404"/>
                    <a:pt x="11254" y="11379"/>
                    <a:pt x="12357" y="11379"/>
                  </a:cubicBezTo>
                  <a:cubicBezTo>
                    <a:pt x="21981" y="11354"/>
                    <a:pt x="31630" y="11329"/>
                    <a:pt x="41254" y="11304"/>
                  </a:cubicBezTo>
                  <a:cubicBezTo>
                    <a:pt x="41580" y="10627"/>
                    <a:pt x="41881" y="9876"/>
                    <a:pt x="42106" y="8998"/>
                  </a:cubicBezTo>
                  <a:cubicBezTo>
                    <a:pt x="42307" y="8221"/>
                    <a:pt x="42457" y="7394"/>
                    <a:pt x="42557" y="6492"/>
                  </a:cubicBezTo>
                  <a:cubicBezTo>
                    <a:pt x="42683" y="5464"/>
                    <a:pt x="42683" y="4437"/>
                    <a:pt x="42583" y="3459"/>
                  </a:cubicBezTo>
                  <a:cubicBezTo>
                    <a:pt x="42507" y="2808"/>
                    <a:pt x="42357" y="2131"/>
                    <a:pt x="42182" y="1505"/>
                  </a:cubicBezTo>
                  <a:cubicBezTo>
                    <a:pt x="42031" y="1028"/>
                    <a:pt x="41856" y="527"/>
                    <a:pt x="41630" y="1"/>
                  </a:cubicBezTo>
                  <a:close/>
                </a:path>
              </a:pathLst>
            </a:custGeom>
            <a:solidFill>
              <a:srgbClr val="0092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72" name="Google Shape;9472;p55"/>
            <p:cNvSpPr/>
            <p:nvPr/>
          </p:nvSpPr>
          <p:spPr>
            <a:xfrm>
              <a:off x="4064700" y="3146025"/>
              <a:ext cx="792625" cy="45750"/>
            </a:xfrm>
            <a:custGeom>
              <a:avLst/>
              <a:gdLst/>
              <a:ahLst/>
              <a:cxnLst/>
              <a:rect l="l" t="t" r="r" b="b"/>
              <a:pathLst>
                <a:path w="31705" h="1830" extrusionOk="0">
                  <a:moveTo>
                    <a:pt x="31704" y="0"/>
                  </a:moveTo>
                  <a:cubicBezTo>
                    <a:pt x="24411" y="25"/>
                    <a:pt x="17118" y="25"/>
                    <a:pt x="9825" y="51"/>
                  </a:cubicBezTo>
                  <a:cubicBezTo>
                    <a:pt x="6566" y="76"/>
                    <a:pt x="3283" y="76"/>
                    <a:pt x="0" y="76"/>
                  </a:cubicBezTo>
                  <a:cubicBezTo>
                    <a:pt x="201" y="652"/>
                    <a:pt x="401" y="1254"/>
                    <a:pt x="576" y="1830"/>
                  </a:cubicBezTo>
                  <a:lnTo>
                    <a:pt x="9223" y="1830"/>
                  </a:lnTo>
                  <a:lnTo>
                    <a:pt x="26366" y="1780"/>
                  </a:lnTo>
                  <a:lnTo>
                    <a:pt x="28271" y="1780"/>
                  </a:lnTo>
                  <a:lnTo>
                    <a:pt x="30176" y="1755"/>
                  </a:lnTo>
                  <a:cubicBezTo>
                    <a:pt x="30226" y="1755"/>
                    <a:pt x="30301" y="1730"/>
                    <a:pt x="30326" y="1680"/>
                  </a:cubicBezTo>
                  <a:cubicBezTo>
                    <a:pt x="30351" y="1680"/>
                    <a:pt x="30376" y="1655"/>
                    <a:pt x="30401" y="1630"/>
                  </a:cubicBezTo>
                  <a:cubicBezTo>
                    <a:pt x="30577" y="1479"/>
                    <a:pt x="30727" y="1329"/>
                    <a:pt x="30852" y="1203"/>
                  </a:cubicBezTo>
                  <a:cubicBezTo>
                    <a:pt x="30978" y="1053"/>
                    <a:pt x="31103" y="903"/>
                    <a:pt x="31253" y="702"/>
                  </a:cubicBezTo>
                  <a:cubicBezTo>
                    <a:pt x="31404" y="477"/>
                    <a:pt x="31579" y="251"/>
                    <a:pt x="31704" y="0"/>
                  </a:cubicBezTo>
                  <a:close/>
                </a:path>
              </a:pathLst>
            </a:custGeom>
            <a:solidFill>
              <a:srgbClr val="0092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73" name="Google Shape;9473;p55"/>
            <p:cNvSpPr/>
            <p:nvPr/>
          </p:nvSpPr>
          <p:spPr>
            <a:xfrm>
              <a:off x="1928700" y="2787000"/>
              <a:ext cx="496900" cy="58300"/>
            </a:xfrm>
            <a:custGeom>
              <a:avLst/>
              <a:gdLst/>
              <a:ahLst/>
              <a:cxnLst/>
              <a:rect l="l" t="t" r="r" b="b"/>
              <a:pathLst>
                <a:path w="19876" h="2332" extrusionOk="0">
                  <a:moveTo>
                    <a:pt x="19876" y="0"/>
                  </a:moveTo>
                  <a:cubicBezTo>
                    <a:pt x="18297" y="26"/>
                    <a:pt x="16718" y="26"/>
                    <a:pt x="15114" y="26"/>
                  </a:cubicBezTo>
                  <a:cubicBezTo>
                    <a:pt x="10452" y="51"/>
                    <a:pt x="5765" y="51"/>
                    <a:pt x="1104" y="51"/>
                  </a:cubicBezTo>
                  <a:lnTo>
                    <a:pt x="853" y="51"/>
                  </a:lnTo>
                  <a:cubicBezTo>
                    <a:pt x="753" y="76"/>
                    <a:pt x="653" y="151"/>
                    <a:pt x="653" y="251"/>
                  </a:cubicBezTo>
                  <a:cubicBezTo>
                    <a:pt x="653" y="276"/>
                    <a:pt x="678" y="326"/>
                    <a:pt x="703" y="351"/>
                  </a:cubicBezTo>
                  <a:cubicBezTo>
                    <a:pt x="402" y="928"/>
                    <a:pt x="176" y="1579"/>
                    <a:pt x="1" y="2331"/>
                  </a:cubicBezTo>
                  <a:cubicBezTo>
                    <a:pt x="1831" y="2331"/>
                    <a:pt x="3635" y="2331"/>
                    <a:pt x="5465" y="2306"/>
                  </a:cubicBezTo>
                  <a:cubicBezTo>
                    <a:pt x="10151" y="2306"/>
                    <a:pt x="14838" y="2281"/>
                    <a:pt x="19525" y="2281"/>
                  </a:cubicBezTo>
                  <a:cubicBezTo>
                    <a:pt x="19500" y="2206"/>
                    <a:pt x="19475" y="2106"/>
                    <a:pt x="19475" y="2031"/>
                  </a:cubicBezTo>
                  <a:cubicBezTo>
                    <a:pt x="19425" y="1780"/>
                    <a:pt x="19400" y="1529"/>
                    <a:pt x="19425" y="1279"/>
                  </a:cubicBezTo>
                  <a:cubicBezTo>
                    <a:pt x="19450" y="1003"/>
                    <a:pt x="19525" y="727"/>
                    <a:pt x="19650" y="452"/>
                  </a:cubicBezTo>
                  <a:cubicBezTo>
                    <a:pt x="19700" y="326"/>
                    <a:pt x="19750" y="226"/>
                    <a:pt x="19826" y="101"/>
                  </a:cubicBezTo>
                  <a:cubicBezTo>
                    <a:pt x="19851" y="76"/>
                    <a:pt x="19851" y="51"/>
                    <a:pt x="19876" y="0"/>
                  </a:cubicBezTo>
                  <a:close/>
                </a:path>
              </a:pathLst>
            </a:custGeom>
            <a:solidFill>
              <a:srgbClr val="0092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74" name="Google Shape;9474;p55"/>
            <p:cNvSpPr/>
            <p:nvPr/>
          </p:nvSpPr>
          <p:spPr>
            <a:xfrm>
              <a:off x="1916175" y="2857175"/>
              <a:ext cx="1495025" cy="283850"/>
            </a:xfrm>
            <a:custGeom>
              <a:avLst/>
              <a:gdLst/>
              <a:ahLst/>
              <a:cxnLst/>
              <a:rect l="l" t="t" r="r" b="b"/>
              <a:pathLst>
                <a:path w="59801" h="11354" extrusionOk="0">
                  <a:moveTo>
                    <a:pt x="20226" y="0"/>
                  </a:moveTo>
                  <a:cubicBezTo>
                    <a:pt x="13610" y="0"/>
                    <a:pt x="6993" y="26"/>
                    <a:pt x="377" y="51"/>
                  </a:cubicBezTo>
                  <a:cubicBezTo>
                    <a:pt x="251" y="652"/>
                    <a:pt x="151" y="1329"/>
                    <a:pt x="101" y="2031"/>
                  </a:cubicBezTo>
                  <a:cubicBezTo>
                    <a:pt x="26" y="2858"/>
                    <a:pt x="1" y="3710"/>
                    <a:pt x="26" y="4637"/>
                  </a:cubicBezTo>
                  <a:cubicBezTo>
                    <a:pt x="51" y="5489"/>
                    <a:pt x="126" y="6391"/>
                    <a:pt x="226" y="7294"/>
                  </a:cubicBezTo>
                  <a:cubicBezTo>
                    <a:pt x="352" y="8371"/>
                    <a:pt x="552" y="9474"/>
                    <a:pt x="778" y="10552"/>
                  </a:cubicBezTo>
                  <a:cubicBezTo>
                    <a:pt x="853" y="10828"/>
                    <a:pt x="903" y="11078"/>
                    <a:pt x="978" y="11354"/>
                  </a:cubicBezTo>
                  <a:cubicBezTo>
                    <a:pt x="14387" y="11304"/>
                    <a:pt x="27795" y="11279"/>
                    <a:pt x="41204" y="11229"/>
                  </a:cubicBezTo>
                  <a:cubicBezTo>
                    <a:pt x="47394" y="11229"/>
                    <a:pt x="53610" y="11204"/>
                    <a:pt x="59801" y="11178"/>
                  </a:cubicBezTo>
                  <a:cubicBezTo>
                    <a:pt x="59174" y="10903"/>
                    <a:pt x="58547" y="10602"/>
                    <a:pt x="57921" y="10276"/>
                  </a:cubicBezTo>
                  <a:cubicBezTo>
                    <a:pt x="56292" y="9424"/>
                    <a:pt x="54713" y="8497"/>
                    <a:pt x="53134" y="7594"/>
                  </a:cubicBezTo>
                  <a:cubicBezTo>
                    <a:pt x="51555" y="6692"/>
                    <a:pt x="49951" y="5790"/>
                    <a:pt x="48297" y="5038"/>
                  </a:cubicBezTo>
                  <a:cubicBezTo>
                    <a:pt x="47394" y="4637"/>
                    <a:pt x="46492" y="4261"/>
                    <a:pt x="45540" y="3960"/>
                  </a:cubicBezTo>
                  <a:cubicBezTo>
                    <a:pt x="45064" y="3785"/>
                    <a:pt x="44587" y="3660"/>
                    <a:pt x="44086" y="3534"/>
                  </a:cubicBezTo>
                  <a:cubicBezTo>
                    <a:pt x="43635" y="3409"/>
                    <a:pt x="43184" y="3334"/>
                    <a:pt x="42733" y="3234"/>
                  </a:cubicBezTo>
                  <a:lnTo>
                    <a:pt x="42733" y="3234"/>
                  </a:lnTo>
                  <a:cubicBezTo>
                    <a:pt x="42733" y="3248"/>
                    <a:pt x="42742" y="3254"/>
                    <a:pt x="42749" y="3257"/>
                  </a:cubicBezTo>
                  <a:lnTo>
                    <a:pt x="42749" y="3257"/>
                  </a:lnTo>
                  <a:cubicBezTo>
                    <a:pt x="42351" y="3183"/>
                    <a:pt x="41953" y="3133"/>
                    <a:pt x="41555" y="3083"/>
                  </a:cubicBezTo>
                  <a:cubicBezTo>
                    <a:pt x="41179" y="3058"/>
                    <a:pt x="40828" y="3033"/>
                    <a:pt x="40452" y="3033"/>
                  </a:cubicBezTo>
                  <a:lnTo>
                    <a:pt x="39199" y="3033"/>
                  </a:lnTo>
                  <a:cubicBezTo>
                    <a:pt x="38823" y="3058"/>
                    <a:pt x="38472" y="3083"/>
                    <a:pt x="38096" y="3108"/>
                  </a:cubicBezTo>
                  <a:lnTo>
                    <a:pt x="38121" y="3108"/>
                  </a:lnTo>
                  <a:cubicBezTo>
                    <a:pt x="36993" y="3209"/>
                    <a:pt x="35891" y="3359"/>
                    <a:pt x="34788" y="3534"/>
                  </a:cubicBezTo>
                  <a:cubicBezTo>
                    <a:pt x="33735" y="3710"/>
                    <a:pt x="32658" y="3885"/>
                    <a:pt x="31605" y="4011"/>
                  </a:cubicBezTo>
                  <a:cubicBezTo>
                    <a:pt x="30602" y="4136"/>
                    <a:pt x="29625" y="4236"/>
                    <a:pt x="28622" y="4261"/>
                  </a:cubicBezTo>
                  <a:cubicBezTo>
                    <a:pt x="28071" y="4261"/>
                    <a:pt x="27545" y="4261"/>
                    <a:pt x="27018" y="4211"/>
                  </a:cubicBezTo>
                  <a:cubicBezTo>
                    <a:pt x="26718" y="4186"/>
                    <a:pt x="26392" y="4161"/>
                    <a:pt x="26116" y="4111"/>
                  </a:cubicBezTo>
                  <a:cubicBezTo>
                    <a:pt x="25540" y="3985"/>
                    <a:pt x="25013" y="3810"/>
                    <a:pt x="24487" y="3584"/>
                  </a:cubicBezTo>
                  <a:cubicBezTo>
                    <a:pt x="23911" y="3334"/>
                    <a:pt x="23334" y="3033"/>
                    <a:pt x="22808" y="2657"/>
                  </a:cubicBezTo>
                  <a:cubicBezTo>
                    <a:pt x="22507" y="2482"/>
                    <a:pt x="22231" y="2281"/>
                    <a:pt x="21956" y="2056"/>
                  </a:cubicBezTo>
                  <a:cubicBezTo>
                    <a:pt x="21730" y="1855"/>
                    <a:pt x="21505" y="1655"/>
                    <a:pt x="21279" y="1454"/>
                  </a:cubicBezTo>
                  <a:cubicBezTo>
                    <a:pt x="21053" y="1229"/>
                    <a:pt x="20828" y="978"/>
                    <a:pt x="20652" y="702"/>
                  </a:cubicBezTo>
                  <a:cubicBezTo>
                    <a:pt x="20502" y="477"/>
                    <a:pt x="20352" y="251"/>
                    <a:pt x="20226" y="0"/>
                  </a:cubicBezTo>
                  <a:close/>
                </a:path>
              </a:pathLst>
            </a:custGeom>
            <a:solidFill>
              <a:srgbClr val="0092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75" name="Google Shape;9475;p55"/>
            <p:cNvSpPr/>
            <p:nvPr/>
          </p:nvSpPr>
          <p:spPr>
            <a:xfrm>
              <a:off x="1943750" y="3149775"/>
              <a:ext cx="1627850" cy="47650"/>
            </a:xfrm>
            <a:custGeom>
              <a:avLst/>
              <a:gdLst/>
              <a:ahLst/>
              <a:cxnLst/>
              <a:rect l="l" t="t" r="r" b="b"/>
              <a:pathLst>
                <a:path w="65114" h="1906" extrusionOk="0">
                  <a:moveTo>
                    <a:pt x="59875" y="1"/>
                  </a:moveTo>
                  <a:cubicBezTo>
                    <a:pt x="55565" y="1"/>
                    <a:pt x="51254" y="26"/>
                    <a:pt x="46943" y="26"/>
                  </a:cubicBezTo>
                  <a:cubicBezTo>
                    <a:pt x="31304" y="76"/>
                    <a:pt x="15665" y="126"/>
                    <a:pt x="0" y="151"/>
                  </a:cubicBezTo>
                  <a:cubicBezTo>
                    <a:pt x="151" y="703"/>
                    <a:pt x="326" y="1229"/>
                    <a:pt x="477" y="1730"/>
                  </a:cubicBezTo>
                  <a:cubicBezTo>
                    <a:pt x="502" y="1780"/>
                    <a:pt x="552" y="1805"/>
                    <a:pt x="577" y="1830"/>
                  </a:cubicBezTo>
                  <a:cubicBezTo>
                    <a:pt x="602" y="1881"/>
                    <a:pt x="677" y="1906"/>
                    <a:pt x="727" y="1906"/>
                  </a:cubicBezTo>
                  <a:lnTo>
                    <a:pt x="19023" y="1855"/>
                  </a:lnTo>
                  <a:lnTo>
                    <a:pt x="37244" y="1830"/>
                  </a:lnTo>
                  <a:cubicBezTo>
                    <a:pt x="46542" y="1805"/>
                    <a:pt x="55815" y="1780"/>
                    <a:pt x="65114" y="1755"/>
                  </a:cubicBezTo>
                  <a:cubicBezTo>
                    <a:pt x="64863" y="1655"/>
                    <a:pt x="64612" y="1580"/>
                    <a:pt x="64362" y="1505"/>
                  </a:cubicBezTo>
                  <a:cubicBezTo>
                    <a:pt x="63911" y="1354"/>
                    <a:pt x="63459" y="1204"/>
                    <a:pt x="63008" y="1053"/>
                  </a:cubicBezTo>
                  <a:cubicBezTo>
                    <a:pt x="62582" y="928"/>
                    <a:pt x="62156" y="828"/>
                    <a:pt x="61730" y="677"/>
                  </a:cubicBezTo>
                  <a:cubicBezTo>
                    <a:pt x="61104" y="477"/>
                    <a:pt x="60502" y="251"/>
                    <a:pt x="59875" y="1"/>
                  </a:cubicBezTo>
                  <a:close/>
                </a:path>
              </a:pathLst>
            </a:custGeom>
            <a:solidFill>
              <a:srgbClr val="0092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76" name="Google Shape;9476;p55"/>
            <p:cNvSpPr/>
            <p:nvPr/>
          </p:nvSpPr>
          <p:spPr>
            <a:xfrm>
              <a:off x="4691875" y="2871575"/>
              <a:ext cx="105300" cy="241275"/>
            </a:xfrm>
            <a:custGeom>
              <a:avLst/>
              <a:gdLst/>
              <a:ahLst/>
              <a:cxnLst/>
              <a:rect l="l" t="t" r="r" b="b"/>
              <a:pathLst>
                <a:path w="4212" h="9651" extrusionOk="0">
                  <a:moveTo>
                    <a:pt x="1" y="1"/>
                  </a:moveTo>
                  <a:lnTo>
                    <a:pt x="1" y="9650"/>
                  </a:lnTo>
                  <a:lnTo>
                    <a:pt x="4211" y="9650"/>
                  </a:lnTo>
                  <a:lnTo>
                    <a:pt x="4211" y="1"/>
                  </a:lnTo>
                  <a:close/>
                </a:path>
              </a:pathLst>
            </a:custGeom>
            <a:solidFill>
              <a:srgbClr val="DAEA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77" name="Google Shape;9477;p55"/>
            <p:cNvSpPr/>
            <p:nvPr/>
          </p:nvSpPr>
          <p:spPr>
            <a:xfrm>
              <a:off x="4279600" y="2872850"/>
              <a:ext cx="289500" cy="240000"/>
            </a:xfrm>
            <a:custGeom>
              <a:avLst/>
              <a:gdLst/>
              <a:ahLst/>
              <a:cxnLst/>
              <a:rect l="l" t="t" r="r" b="b"/>
              <a:pathLst>
                <a:path w="11580" h="9600" extrusionOk="0">
                  <a:moveTo>
                    <a:pt x="1" y="0"/>
                  </a:moveTo>
                  <a:lnTo>
                    <a:pt x="1" y="9599"/>
                  </a:lnTo>
                  <a:lnTo>
                    <a:pt x="11580" y="9599"/>
                  </a:lnTo>
                  <a:lnTo>
                    <a:pt x="11580" y="0"/>
                  </a:lnTo>
                  <a:close/>
                </a:path>
              </a:pathLst>
            </a:custGeom>
            <a:solidFill>
              <a:srgbClr val="DAEA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78" name="Google Shape;9478;p55"/>
            <p:cNvSpPr/>
            <p:nvPr/>
          </p:nvSpPr>
          <p:spPr>
            <a:xfrm>
              <a:off x="2564675" y="657925"/>
              <a:ext cx="1365325" cy="1382225"/>
            </a:xfrm>
            <a:custGeom>
              <a:avLst/>
              <a:gdLst/>
              <a:ahLst/>
              <a:cxnLst/>
              <a:rect l="l" t="t" r="r" b="b"/>
              <a:pathLst>
                <a:path w="54613" h="55289" extrusionOk="0">
                  <a:moveTo>
                    <a:pt x="29550" y="0"/>
                  </a:moveTo>
                  <a:cubicBezTo>
                    <a:pt x="29399" y="0"/>
                    <a:pt x="29249" y="25"/>
                    <a:pt x="29099" y="25"/>
                  </a:cubicBezTo>
                  <a:cubicBezTo>
                    <a:pt x="28723" y="50"/>
                    <a:pt x="28397" y="125"/>
                    <a:pt x="28096" y="226"/>
                  </a:cubicBezTo>
                  <a:cubicBezTo>
                    <a:pt x="27896" y="301"/>
                    <a:pt x="27695" y="401"/>
                    <a:pt x="27520" y="501"/>
                  </a:cubicBezTo>
                  <a:cubicBezTo>
                    <a:pt x="26943" y="301"/>
                    <a:pt x="26267" y="201"/>
                    <a:pt x="25540" y="201"/>
                  </a:cubicBezTo>
                  <a:cubicBezTo>
                    <a:pt x="24938" y="201"/>
                    <a:pt x="24312" y="276"/>
                    <a:pt x="23585" y="426"/>
                  </a:cubicBezTo>
                  <a:cubicBezTo>
                    <a:pt x="22958" y="526"/>
                    <a:pt x="22282" y="727"/>
                    <a:pt x="21505" y="978"/>
                  </a:cubicBezTo>
                  <a:cubicBezTo>
                    <a:pt x="20878" y="1203"/>
                    <a:pt x="20201" y="1479"/>
                    <a:pt x="19550" y="1780"/>
                  </a:cubicBezTo>
                  <a:cubicBezTo>
                    <a:pt x="18322" y="2381"/>
                    <a:pt x="17144" y="3083"/>
                    <a:pt x="16016" y="3935"/>
                  </a:cubicBezTo>
                  <a:cubicBezTo>
                    <a:pt x="14913" y="4762"/>
                    <a:pt x="13911" y="5739"/>
                    <a:pt x="13033" y="6842"/>
                  </a:cubicBezTo>
                  <a:cubicBezTo>
                    <a:pt x="12432" y="7594"/>
                    <a:pt x="11880" y="8421"/>
                    <a:pt x="11429" y="9298"/>
                  </a:cubicBezTo>
                  <a:cubicBezTo>
                    <a:pt x="11204" y="9749"/>
                    <a:pt x="10978" y="10201"/>
                    <a:pt x="10803" y="10677"/>
                  </a:cubicBezTo>
                  <a:cubicBezTo>
                    <a:pt x="10677" y="10953"/>
                    <a:pt x="10577" y="11228"/>
                    <a:pt x="10502" y="11529"/>
                  </a:cubicBezTo>
                  <a:cubicBezTo>
                    <a:pt x="10427" y="11805"/>
                    <a:pt x="10352" y="12080"/>
                    <a:pt x="10276" y="12431"/>
                  </a:cubicBezTo>
                  <a:cubicBezTo>
                    <a:pt x="10051" y="13559"/>
                    <a:pt x="10001" y="14712"/>
                    <a:pt x="9976" y="15890"/>
                  </a:cubicBezTo>
                  <a:lnTo>
                    <a:pt x="9976" y="16166"/>
                  </a:lnTo>
                  <a:cubicBezTo>
                    <a:pt x="9951" y="16692"/>
                    <a:pt x="9951" y="17218"/>
                    <a:pt x="9926" y="17719"/>
                  </a:cubicBezTo>
                  <a:cubicBezTo>
                    <a:pt x="9901" y="18095"/>
                    <a:pt x="9901" y="18371"/>
                    <a:pt x="9875" y="18622"/>
                  </a:cubicBezTo>
                  <a:cubicBezTo>
                    <a:pt x="9850" y="18872"/>
                    <a:pt x="9800" y="19123"/>
                    <a:pt x="9750" y="19323"/>
                  </a:cubicBezTo>
                  <a:cubicBezTo>
                    <a:pt x="9700" y="19624"/>
                    <a:pt x="9625" y="19925"/>
                    <a:pt x="9525" y="20176"/>
                  </a:cubicBezTo>
                  <a:cubicBezTo>
                    <a:pt x="9424" y="20451"/>
                    <a:pt x="9299" y="20727"/>
                    <a:pt x="9174" y="21053"/>
                  </a:cubicBezTo>
                  <a:cubicBezTo>
                    <a:pt x="8998" y="21379"/>
                    <a:pt x="8773" y="21730"/>
                    <a:pt x="8547" y="22080"/>
                  </a:cubicBezTo>
                  <a:cubicBezTo>
                    <a:pt x="8322" y="22356"/>
                    <a:pt x="8096" y="22657"/>
                    <a:pt x="7795" y="23008"/>
                  </a:cubicBezTo>
                  <a:cubicBezTo>
                    <a:pt x="7018" y="23835"/>
                    <a:pt x="6141" y="24587"/>
                    <a:pt x="5289" y="25339"/>
                  </a:cubicBezTo>
                  <a:lnTo>
                    <a:pt x="5063" y="25514"/>
                  </a:lnTo>
                  <a:cubicBezTo>
                    <a:pt x="4136" y="26316"/>
                    <a:pt x="3159" y="27168"/>
                    <a:pt x="2332" y="28146"/>
                  </a:cubicBezTo>
                  <a:cubicBezTo>
                    <a:pt x="1880" y="28672"/>
                    <a:pt x="1479" y="29248"/>
                    <a:pt x="1129" y="29850"/>
                  </a:cubicBezTo>
                  <a:cubicBezTo>
                    <a:pt x="753" y="30476"/>
                    <a:pt x="477" y="31128"/>
                    <a:pt x="276" y="31755"/>
                  </a:cubicBezTo>
                  <a:cubicBezTo>
                    <a:pt x="176" y="32055"/>
                    <a:pt x="126" y="32356"/>
                    <a:pt x="76" y="32682"/>
                  </a:cubicBezTo>
                  <a:cubicBezTo>
                    <a:pt x="26" y="33033"/>
                    <a:pt x="1" y="33359"/>
                    <a:pt x="26" y="33710"/>
                  </a:cubicBezTo>
                  <a:cubicBezTo>
                    <a:pt x="51" y="34035"/>
                    <a:pt x="101" y="34361"/>
                    <a:pt x="201" y="34662"/>
                  </a:cubicBezTo>
                  <a:cubicBezTo>
                    <a:pt x="276" y="34963"/>
                    <a:pt x="427" y="35288"/>
                    <a:pt x="602" y="35614"/>
                  </a:cubicBezTo>
                  <a:cubicBezTo>
                    <a:pt x="702" y="35790"/>
                    <a:pt x="828" y="35965"/>
                    <a:pt x="978" y="36166"/>
                  </a:cubicBezTo>
                  <a:cubicBezTo>
                    <a:pt x="1129" y="36316"/>
                    <a:pt x="1279" y="36466"/>
                    <a:pt x="1404" y="36567"/>
                  </a:cubicBezTo>
                  <a:cubicBezTo>
                    <a:pt x="1655" y="36792"/>
                    <a:pt x="1981" y="36968"/>
                    <a:pt x="2407" y="37093"/>
                  </a:cubicBezTo>
                  <a:cubicBezTo>
                    <a:pt x="2758" y="37218"/>
                    <a:pt x="3108" y="37294"/>
                    <a:pt x="3509" y="37369"/>
                  </a:cubicBezTo>
                  <a:cubicBezTo>
                    <a:pt x="3660" y="37394"/>
                    <a:pt x="3810" y="37419"/>
                    <a:pt x="3961" y="37444"/>
                  </a:cubicBezTo>
                  <a:cubicBezTo>
                    <a:pt x="4186" y="37494"/>
                    <a:pt x="4412" y="37519"/>
                    <a:pt x="4637" y="37569"/>
                  </a:cubicBezTo>
                  <a:cubicBezTo>
                    <a:pt x="4913" y="37619"/>
                    <a:pt x="5088" y="37669"/>
                    <a:pt x="5264" y="37720"/>
                  </a:cubicBezTo>
                  <a:cubicBezTo>
                    <a:pt x="5464" y="37795"/>
                    <a:pt x="5665" y="37870"/>
                    <a:pt x="5865" y="37970"/>
                  </a:cubicBezTo>
                  <a:cubicBezTo>
                    <a:pt x="6066" y="38070"/>
                    <a:pt x="6266" y="38221"/>
                    <a:pt x="6442" y="38371"/>
                  </a:cubicBezTo>
                  <a:lnTo>
                    <a:pt x="6467" y="38371"/>
                  </a:lnTo>
                  <a:cubicBezTo>
                    <a:pt x="6467" y="38396"/>
                    <a:pt x="6467" y="38396"/>
                    <a:pt x="6492" y="38396"/>
                  </a:cubicBezTo>
                  <a:cubicBezTo>
                    <a:pt x="6617" y="38522"/>
                    <a:pt x="6743" y="38672"/>
                    <a:pt x="6843" y="38822"/>
                  </a:cubicBezTo>
                  <a:cubicBezTo>
                    <a:pt x="6918" y="38948"/>
                    <a:pt x="6993" y="39098"/>
                    <a:pt x="7043" y="39248"/>
                  </a:cubicBezTo>
                  <a:cubicBezTo>
                    <a:pt x="7093" y="39399"/>
                    <a:pt x="7119" y="39574"/>
                    <a:pt x="7144" y="39750"/>
                  </a:cubicBezTo>
                  <a:cubicBezTo>
                    <a:pt x="7144" y="40000"/>
                    <a:pt x="7144" y="40251"/>
                    <a:pt x="7068" y="40552"/>
                  </a:cubicBezTo>
                  <a:cubicBezTo>
                    <a:pt x="6943" y="41178"/>
                    <a:pt x="6667" y="41755"/>
                    <a:pt x="6442" y="42206"/>
                  </a:cubicBezTo>
                  <a:cubicBezTo>
                    <a:pt x="6191" y="42732"/>
                    <a:pt x="5865" y="43284"/>
                    <a:pt x="5540" y="43810"/>
                  </a:cubicBezTo>
                  <a:cubicBezTo>
                    <a:pt x="5314" y="44211"/>
                    <a:pt x="5063" y="44612"/>
                    <a:pt x="4838" y="45013"/>
                  </a:cubicBezTo>
                  <a:cubicBezTo>
                    <a:pt x="4662" y="45364"/>
                    <a:pt x="4437" y="45815"/>
                    <a:pt x="4261" y="46291"/>
                  </a:cubicBezTo>
                  <a:cubicBezTo>
                    <a:pt x="4211" y="46466"/>
                    <a:pt x="4161" y="46667"/>
                    <a:pt x="4111" y="46867"/>
                  </a:cubicBezTo>
                  <a:cubicBezTo>
                    <a:pt x="4086" y="46968"/>
                    <a:pt x="4086" y="47093"/>
                    <a:pt x="4086" y="47193"/>
                  </a:cubicBezTo>
                  <a:cubicBezTo>
                    <a:pt x="4061" y="47369"/>
                    <a:pt x="4061" y="47544"/>
                    <a:pt x="4061" y="47745"/>
                  </a:cubicBezTo>
                  <a:cubicBezTo>
                    <a:pt x="4061" y="48020"/>
                    <a:pt x="4086" y="48296"/>
                    <a:pt x="4136" y="48597"/>
                  </a:cubicBezTo>
                  <a:cubicBezTo>
                    <a:pt x="4186" y="48847"/>
                    <a:pt x="4261" y="49123"/>
                    <a:pt x="4362" y="49449"/>
                  </a:cubicBezTo>
                  <a:cubicBezTo>
                    <a:pt x="4537" y="49925"/>
                    <a:pt x="4788" y="50401"/>
                    <a:pt x="5139" y="50878"/>
                  </a:cubicBezTo>
                  <a:cubicBezTo>
                    <a:pt x="5439" y="51279"/>
                    <a:pt x="5790" y="51654"/>
                    <a:pt x="6291" y="52055"/>
                  </a:cubicBezTo>
                  <a:cubicBezTo>
                    <a:pt x="6667" y="52381"/>
                    <a:pt x="7144" y="52682"/>
                    <a:pt x="7720" y="52983"/>
                  </a:cubicBezTo>
                  <a:cubicBezTo>
                    <a:pt x="8622" y="53484"/>
                    <a:pt x="9700" y="53910"/>
                    <a:pt x="10978" y="54286"/>
                  </a:cubicBezTo>
                  <a:cubicBezTo>
                    <a:pt x="12482" y="54712"/>
                    <a:pt x="14161" y="55013"/>
                    <a:pt x="15941" y="55163"/>
                  </a:cubicBezTo>
                  <a:cubicBezTo>
                    <a:pt x="16893" y="55238"/>
                    <a:pt x="17896" y="55289"/>
                    <a:pt x="18998" y="55289"/>
                  </a:cubicBezTo>
                  <a:cubicBezTo>
                    <a:pt x="19700" y="55289"/>
                    <a:pt x="20452" y="55264"/>
                    <a:pt x="21279" y="55238"/>
                  </a:cubicBezTo>
                  <a:cubicBezTo>
                    <a:pt x="22031" y="55213"/>
                    <a:pt x="22833" y="55163"/>
                    <a:pt x="23886" y="55088"/>
                  </a:cubicBezTo>
                  <a:cubicBezTo>
                    <a:pt x="24387" y="55063"/>
                    <a:pt x="24863" y="55038"/>
                    <a:pt x="25364" y="54988"/>
                  </a:cubicBezTo>
                  <a:lnTo>
                    <a:pt x="26592" y="54913"/>
                  </a:lnTo>
                  <a:cubicBezTo>
                    <a:pt x="30251" y="54662"/>
                    <a:pt x="33560" y="54411"/>
                    <a:pt x="36818" y="53760"/>
                  </a:cubicBezTo>
                  <a:cubicBezTo>
                    <a:pt x="38522" y="53409"/>
                    <a:pt x="40176" y="52933"/>
                    <a:pt x="41705" y="52356"/>
                  </a:cubicBezTo>
                  <a:cubicBezTo>
                    <a:pt x="42282" y="52131"/>
                    <a:pt x="42933" y="51855"/>
                    <a:pt x="43685" y="51529"/>
                  </a:cubicBezTo>
                  <a:cubicBezTo>
                    <a:pt x="44262" y="51253"/>
                    <a:pt x="44863" y="50978"/>
                    <a:pt x="45414" y="50677"/>
                  </a:cubicBezTo>
                  <a:cubicBezTo>
                    <a:pt x="46643" y="50050"/>
                    <a:pt x="47795" y="49374"/>
                    <a:pt x="48823" y="48622"/>
                  </a:cubicBezTo>
                  <a:cubicBezTo>
                    <a:pt x="49976" y="47820"/>
                    <a:pt x="50978" y="46943"/>
                    <a:pt x="51805" y="46040"/>
                  </a:cubicBezTo>
                  <a:cubicBezTo>
                    <a:pt x="52257" y="45539"/>
                    <a:pt x="52658" y="45013"/>
                    <a:pt x="52983" y="44487"/>
                  </a:cubicBezTo>
                  <a:cubicBezTo>
                    <a:pt x="53334" y="43985"/>
                    <a:pt x="53635" y="43434"/>
                    <a:pt x="53886" y="42832"/>
                  </a:cubicBezTo>
                  <a:cubicBezTo>
                    <a:pt x="54362" y="41679"/>
                    <a:pt x="54613" y="40401"/>
                    <a:pt x="54562" y="39148"/>
                  </a:cubicBezTo>
                  <a:cubicBezTo>
                    <a:pt x="54562" y="38722"/>
                    <a:pt x="54512" y="38296"/>
                    <a:pt x="54437" y="37870"/>
                  </a:cubicBezTo>
                  <a:cubicBezTo>
                    <a:pt x="54362" y="37469"/>
                    <a:pt x="54262" y="37043"/>
                    <a:pt x="54111" y="36592"/>
                  </a:cubicBezTo>
                  <a:cubicBezTo>
                    <a:pt x="53811" y="35765"/>
                    <a:pt x="53334" y="34988"/>
                    <a:pt x="52733" y="34336"/>
                  </a:cubicBezTo>
                  <a:cubicBezTo>
                    <a:pt x="52457" y="34060"/>
                    <a:pt x="52131" y="33785"/>
                    <a:pt x="51780" y="33534"/>
                  </a:cubicBezTo>
                  <a:cubicBezTo>
                    <a:pt x="51605" y="33409"/>
                    <a:pt x="51404" y="33283"/>
                    <a:pt x="51229" y="33183"/>
                  </a:cubicBezTo>
                  <a:cubicBezTo>
                    <a:pt x="51029" y="33083"/>
                    <a:pt x="50853" y="32983"/>
                    <a:pt x="50678" y="32882"/>
                  </a:cubicBezTo>
                  <a:lnTo>
                    <a:pt x="50628" y="32857"/>
                  </a:lnTo>
                  <a:lnTo>
                    <a:pt x="50502" y="32782"/>
                  </a:lnTo>
                  <a:cubicBezTo>
                    <a:pt x="49775" y="32406"/>
                    <a:pt x="49049" y="32005"/>
                    <a:pt x="48422" y="31454"/>
                  </a:cubicBezTo>
                  <a:cubicBezTo>
                    <a:pt x="48196" y="31228"/>
                    <a:pt x="47996" y="31003"/>
                    <a:pt x="47821" y="30752"/>
                  </a:cubicBezTo>
                  <a:cubicBezTo>
                    <a:pt x="47745" y="30627"/>
                    <a:pt x="47670" y="30501"/>
                    <a:pt x="47595" y="30376"/>
                  </a:cubicBezTo>
                  <a:cubicBezTo>
                    <a:pt x="47545" y="30276"/>
                    <a:pt x="47495" y="30151"/>
                    <a:pt x="47445" y="30000"/>
                  </a:cubicBezTo>
                  <a:cubicBezTo>
                    <a:pt x="47369" y="29725"/>
                    <a:pt x="47319" y="29449"/>
                    <a:pt x="47294" y="29173"/>
                  </a:cubicBezTo>
                  <a:cubicBezTo>
                    <a:pt x="47294" y="29048"/>
                    <a:pt x="47294" y="28923"/>
                    <a:pt x="47294" y="28797"/>
                  </a:cubicBezTo>
                  <a:cubicBezTo>
                    <a:pt x="47294" y="28672"/>
                    <a:pt x="47319" y="28547"/>
                    <a:pt x="47344" y="28421"/>
                  </a:cubicBezTo>
                  <a:cubicBezTo>
                    <a:pt x="47394" y="28171"/>
                    <a:pt x="47495" y="27920"/>
                    <a:pt x="47595" y="27694"/>
                  </a:cubicBezTo>
                  <a:lnTo>
                    <a:pt x="47595" y="27694"/>
                  </a:lnTo>
                  <a:cubicBezTo>
                    <a:pt x="47595" y="27694"/>
                    <a:pt x="47570" y="27720"/>
                    <a:pt x="47570" y="27720"/>
                  </a:cubicBezTo>
                  <a:cubicBezTo>
                    <a:pt x="47770" y="27369"/>
                    <a:pt x="48021" y="27018"/>
                    <a:pt x="48347" y="26642"/>
                  </a:cubicBezTo>
                  <a:lnTo>
                    <a:pt x="48347" y="26617"/>
                  </a:lnTo>
                  <a:cubicBezTo>
                    <a:pt x="48748" y="26216"/>
                    <a:pt x="49199" y="25815"/>
                    <a:pt x="49625" y="25414"/>
                  </a:cubicBezTo>
                  <a:cubicBezTo>
                    <a:pt x="50051" y="25038"/>
                    <a:pt x="50502" y="24662"/>
                    <a:pt x="50878" y="24211"/>
                  </a:cubicBezTo>
                  <a:cubicBezTo>
                    <a:pt x="51154" y="23935"/>
                    <a:pt x="51379" y="23634"/>
                    <a:pt x="51605" y="23334"/>
                  </a:cubicBezTo>
                  <a:cubicBezTo>
                    <a:pt x="51805" y="23058"/>
                    <a:pt x="51981" y="22732"/>
                    <a:pt x="52131" y="22381"/>
                  </a:cubicBezTo>
                  <a:cubicBezTo>
                    <a:pt x="52382" y="21830"/>
                    <a:pt x="52532" y="21203"/>
                    <a:pt x="52532" y="20602"/>
                  </a:cubicBezTo>
                  <a:cubicBezTo>
                    <a:pt x="52557" y="20075"/>
                    <a:pt x="52432" y="19549"/>
                    <a:pt x="52232" y="18998"/>
                  </a:cubicBezTo>
                  <a:cubicBezTo>
                    <a:pt x="52031" y="18496"/>
                    <a:pt x="51730" y="17995"/>
                    <a:pt x="51279" y="17494"/>
                  </a:cubicBezTo>
                  <a:cubicBezTo>
                    <a:pt x="50928" y="17068"/>
                    <a:pt x="50452" y="16642"/>
                    <a:pt x="49876" y="16191"/>
                  </a:cubicBezTo>
                  <a:cubicBezTo>
                    <a:pt x="49374" y="15815"/>
                    <a:pt x="48798" y="15464"/>
                    <a:pt x="48096" y="15088"/>
                  </a:cubicBezTo>
                  <a:cubicBezTo>
                    <a:pt x="47795" y="14937"/>
                    <a:pt x="47495" y="14812"/>
                    <a:pt x="47194" y="14662"/>
                  </a:cubicBezTo>
                  <a:lnTo>
                    <a:pt x="47044" y="14587"/>
                  </a:lnTo>
                  <a:cubicBezTo>
                    <a:pt x="46693" y="14436"/>
                    <a:pt x="46367" y="14286"/>
                    <a:pt x="46041" y="14110"/>
                  </a:cubicBezTo>
                  <a:cubicBezTo>
                    <a:pt x="45490" y="13835"/>
                    <a:pt x="45039" y="13584"/>
                    <a:pt x="44638" y="13333"/>
                  </a:cubicBezTo>
                  <a:cubicBezTo>
                    <a:pt x="44211" y="13033"/>
                    <a:pt x="43785" y="12732"/>
                    <a:pt x="43409" y="12381"/>
                  </a:cubicBezTo>
                  <a:cubicBezTo>
                    <a:pt x="43184" y="12181"/>
                    <a:pt x="42958" y="11955"/>
                    <a:pt x="42783" y="11729"/>
                  </a:cubicBezTo>
                  <a:cubicBezTo>
                    <a:pt x="42557" y="11479"/>
                    <a:pt x="42357" y="11203"/>
                    <a:pt x="42131" y="10877"/>
                  </a:cubicBezTo>
                  <a:lnTo>
                    <a:pt x="42131" y="10877"/>
                  </a:lnTo>
                  <a:lnTo>
                    <a:pt x="42156" y="10927"/>
                  </a:lnTo>
                  <a:cubicBezTo>
                    <a:pt x="42081" y="10777"/>
                    <a:pt x="41981" y="10627"/>
                    <a:pt x="41906" y="10476"/>
                  </a:cubicBezTo>
                  <a:cubicBezTo>
                    <a:pt x="41805" y="10351"/>
                    <a:pt x="41730" y="10201"/>
                    <a:pt x="41680" y="10050"/>
                  </a:cubicBezTo>
                  <a:lnTo>
                    <a:pt x="41655" y="10025"/>
                  </a:lnTo>
                  <a:cubicBezTo>
                    <a:pt x="41480" y="9674"/>
                    <a:pt x="41304" y="9348"/>
                    <a:pt x="41154" y="9023"/>
                  </a:cubicBezTo>
                  <a:lnTo>
                    <a:pt x="40903" y="8521"/>
                  </a:lnTo>
                  <a:cubicBezTo>
                    <a:pt x="40678" y="8070"/>
                    <a:pt x="40477" y="7619"/>
                    <a:pt x="40226" y="7143"/>
                  </a:cubicBezTo>
                  <a:cubicBezTo>
                    <a:pt x="39901" y="6491"/>
                    <a:pt x="39575" y="5915"/>
                    <a:pt x="39249" y="5414"/>
                  </a:cubicBezTo>
                  <a:cubicBezTo>
                    <a:pt x="38898" y="4837"/>
                    <a:pt x="38497" y="4311"/>
                    <a:pt x="38071" y="3835"/>
                  </a:cubicBezTo>
                  <a:cubicBezTo>
                    <a:pt x="37645" y="3358"/>
                    <a:pt x="37119" y="2882"/>
                    <a:pt x="36542" y="2456"/>
                  </a:cubicBezTo>
                  <a:cubicBezTo>
                    <a:pt x="36016" y="2055"/>
                    <a:pt x="35414" y="1704"/>
                    <a:pt x="34637" y="1303"/>
                  </a:cubicBezTo>
                  <a:cubicBezTo>
                    <a:pt x="33059" y="501"/>
                    <a:pt x="31630" y="100"/>
                    <a:pt x="30251" y="25"/>
                  </a:cubicBezTo>
                  <a:lnTo>
                    <a:pt x="30001" y="25"/>
                  </a:lnTo>
                  <a:cubicBezTo>
                    <a:pt x="29850" y="25"/>
                    <a:pt x="29700" y="0"/>
                    <a:pt x="29550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79" name="Google Shape;9479;p55"/>
            <p:cNvSpPr/>
            <p:nvPr/>
          </p:nvSpPr>
          <p:spPr>
            <a:xfrm>
              <a:off x="3143000" y="1415425"/>
              <a:ext cx="412950" cy="424850"/>
            </a:xfrm>
            <a:custGeom>
              <a:avLst/>
              <a:gdLst/>
              <a:ahLst/>
              <a:cxnLst/>
              <a:rect l="l" t="t" r="r" b="b"/>
              <a:pathLst>
                <a:path w="16518" h="16994" extrusionOk="0">
                  <a:moveTo>
                    <a:pt x="9149" y="1"/>
                  </a:moveTo>
                  <a:cubicBezTo>
                    <a:pt x="8823" y="1"/>
                    <a:pt x="8447" y="51"/>
                    <a:pt x="7996" y="151"/>
                  </a:cubicBezTo>
                  <a:cubicBezTo>
                    <a:pt x="7595" y="227"/>
                    <a:pt x="7219" y="327"/>
                    <a:pt x="6843" y="427"/>
                  </a:cubicBezTo>
                  <a:lnTo>
                    <a:pt x="6517" y="527"/>
                  </a:lnTo>
                  <a:cubicBezTo>
                    <a:pt x="6316" y="577"/>
                    <a:pt x="6116" y="628"/>
                    <a:pt x="5890" y="703"/>
                  </a:cubicBezTo>
                  <a:cubicBezTo>
                    <a:pt x="5840" y="703"/>
                    <a:pt x="5815" y="728"/>
                    <a:pt x="5790" y="753"/>
                  </a:cubicBezTo>
                  <a:cubicBezTo>
                    <a:pt x="5765" y="803"/>
                    <a:pt x="5740" y="853"/>
                    <a:pt x="5740" y="903"/>
                  </a:cubicBezTo>
                  <a:cubicBezTo>
                    <a:pt x="5765" y="928"/>
                    <a:pt x="5790" y="978"/>
                    <a:pt x="5815" y="1003"/>
                  </a:cubicBezTo>
                  <a:cubicBezTo>
                    <a:pt x="5966" y="1304"/>
                    <a:pt x="6066" y="1605"/>
                    <a:pt x="6116" y="1906"/>
                  </a:cubicBezTo>
                  <a:cubicBezTo>
                    <a:pt x="6191" y="2181"/>
                    <a:pt x="6216" y="2457"/>
                    <a:pt x="6191" y="2733"/>
                  </a:cubicBezTo>
                  <a:cubicBezTo>
                    <a:pt x="6191" y="2983"/>
                    <a:pt x="6141" y="3209"/>
                    <a:pt x="6091" y="3410"/>
                  </a:cubicBezTo>
                  <a:cubicBezTo>
                    <a:pt x="6016" y="3635"/>
                    <a:pt x="5915" y="3861"/>
                    <a:pt x="5765" y="4086"/>
                  </a:cubicBezTo>
                  <a:cubicBezTo>
                    <a:pt x="5590" y="4362"/>
                    <a:pt x="5364" y="4613"/>
                    <a:pt x="5088" y="4863"/>
                  </a:cubicBezTo>
                  <a:cubicBezTo>
                    <a:pt x="4662" y="5239"/>
                    <a:pt x="4161" y="5590"/>
                    <a:pt x="3484" y="5941"/>
                  </a:cubicBezTo>
                  <a:cubicBezTo>
                    <a:pt x="3484" y="5941"/>
                    <a:pt x="3434" y="5941"/>
                    <a:pt x="3434" y="5966"/>
                  </a:cubicBezTo>
                  <a:cubicBezTo>
                    <a:pt x="3033" y="6166"/>
                    <a:pt x="2582" y="6367"/>
                    <a:pt x="1981" y="6593"/>
                  </a:cubicBezTo>
                  <a:cubicBezTo>
                    <a:pt x="1880" y="6643"/>
                    <a:pt x="1755" y="6693"/>
                    <a:pt x="1630" y="6743"/>
                  </a:cubicBezTo>
                  <a:cubicBezTo>
                    <a:pt x="1504" y="6793"/>
                    <a:pt x="1354" y="6868"/>
                    <a:pt x="1204" y="6918"/>
                  </a:cubicBezTo>
                  <a:cubicBezTo>
                    <a:pt x="853" y="7069"/>
                    <a:pt x="502" y="7244"/>
                    <a:pt x="101" y="7445"/>
                  </a:cubicBezTo>
                  <a:cubicBezTo>
                    <a:pt x="51" y="7470"/>
                    <a:pt x="26" y="7520"/>
                    <a:pt x="26" y="7570"/>
                  </a:cubicBezTo>
                  <a:cubicBezTo>
                    <a:pt x="26" y="7595"/>
                    <a:pt x="1" y="7620"/>
                    <a:pt x="1" y="7645"/>
                  </a:cubicBezTo>
                  <a:cubicBezTo>
                    <a:pt x="1" y="8046"/>
                    <a:pt x="26" y="8422"/>
                    <a:pt x="76" y="8798"/>
                  </a:cubicBezTo>
                  <a:cubicBezTo>
                    <a:pt x="101" y="9174"/>
                    <a:pt x="201" y="9550"/>
                    <a:pt x="301" y="9926"/>
                  </a:cubicBezTo>
                  <a:cubicBezTo>
                    <a:pt x="502" y="10653"/>
                    <a:pt x="803" y="11379"/>
                    <a:pt x="1204" y="12056"/>
                  </a:cubicBezTo>
                  <a:cubicBezTo>
                    <a:pt x="1956" y="13385"/>
                    <a:pt x="3058" y="14537"/>
                    <a:pt x="4362" y="15415"/>
                  </a:cubicBezTo>
                  <a:cubicBezTo>
                    <a:pt x="5690" y="16292"/>
                    <a:pt x="7169" y="16818"/>
                    <a:pt x="8647" y="16968"/>
                  </a:cubicBezTo>
                  <a:cubicBezTo>
                    <a:pt x="8873" y="16994"/>
                    <a:pt x="9124" y="16994"/>
                    <a:pt x="9349" y="16994"/>
                  </a:cubicBezTo>
                  <a:cubicBezTo>
                    <a:pt x="9875" y="16994"/>
                    <a:pt x="10402" y="16943"/>
                    <a:pt x="10928" y="16843"/>
                  </a:cubicBezTo>
                  <a:cubicBezTo>
                    <a:pt x="11279" y="16768"/>
                    <a:pt x="11630" y="16668"/>
                    <a:pt x="12031" y="16517"/>
                  </a:cubicBezTo>
                  <a:cubicBezTo>
                    <a:pt x="12382" y="16392"/>
                    <a:pt x="12758" y="16242"/>
                    <a:pt x="13109" y="16041"/>
                  </a:cubicBezTo>
                  <a:cubicBezTo>
                    <a:pt x="13735" y="15740"/>
                    <a:pt x="14312" y="15339"/>
                    <a:pt x="14813" y="14913"/>
                  </a:cubicBezTo>
                  <a:cubicBezTo>
                    <a:pt x="15063" y="14688"/>
                    <a:pt x="15289" y="14437"/>
                    <a:pt x="15515" y="14187"/>
                  </a:cubicBezTo>
                  <a:cubicBezTo>
                    <a:pt x="15715" y="13936"/>
                    <a:pt x="15890" y="13660"/>
                    <a:pt x="16041" y="13334"/>
                  </a:cubicBezTo>
                  <a:cubicBezTo>
                    <a:pt x="16342" y="12758"/>
                    <a:pt x="16517" y="12081"/>
                    <a:pt x="16517" y="11405"/>
                  </a:cubicBezTo>
                  <a:cubicBezTo>
                    <a:pt x="16492" y="10928"/>
                    <a:pt x="16442" y="10427"/>
                    <a:pt x="16367" y="10026"/>
                  </a:cubicBezTo>
                  <a:cubicBezTo>
                    <a:pt x="16266" y="9525"/>
                    <a:pt x="16166" y="9024"/>
                    <a:pt x="16066" y="8547"/>
                  </a:cubicBezTo>
                  <a:cubicBezTo>
                    <a:pt x="16041" y="8522"/>
                    <a:pt x="16041" y="8472"/>
                    <a:pt x="16016" y="8447"/>
                  </a:cubicBezTo>
                  <a:cubicBezTo>
                    <a:pt x="16041" y="8397"/>
                    <a:pt x="16016" y="8297"/>
                    <a:pt x="15941" y="8247"/>
                  </a:cubicBezTo>
                  <a:cubicBezTo>
                    <a:pt x="15540" y="7971"/>
                    <a:pt x="15088" y="7720"/>
                    <a:pt x="14662" y="7470"/>
                  </a:cubicBezTo>
                  <a:cubicBezTo>
                    <a:pt x="13585" y="6818"/>
                    <a:pt x="12457" y="6166"/>
                    <a:pt x="11530" y="5289"/>
                  </a:cubicBezTo>
                  <a:cubicBezTo>
                    <a:pt x="11379" y="5139"/>
                    <a:pt x="11229" y="4988"/>
                    <a:pt x="11103" y="4863"/>
                  </a:cubicBezTo>
                  <a:cubicBezTo>
                    <a:pt x="11003" y="4713"/>
                    <a:pt x="10878" y="4562"/>
                    <a:pt x="10778" y="4387"/>
                  </a:cubicBezTo>
                  <a:cubicBezTo>
                    <a:pt x="10577" y="4086"/>
                    <a:pt x="10452" y="3735"/>
                    <a:pt x="10327" y="3359"/>
                  </a:cubicBezTo>
                  <a:cubicBezTo>
                    <a:pt x="10201" y="2908"/>
                    <a:pt x="10151" y="2432"/>
                    <a:pt x="10126" y="1856"/>
                  </a:cubicBezTo>
                  <a:cubicBezTo>
                    <a:pt x="10126" y="1480"/>
                    <a:pt x="10151" y="1079"/>
                    <a:pt x="10201" y="577"/>
                  </a:cubicBezTo>
                  <a:cubicBezTo>
                    <a:pt x="10226" y="502"/>
                    <a:pt x="10201" y="452"/>
                    <a:pt x="10151" y="427"/>
                  </a:cubicBezTo>
                  <a:cubicBezTo>
                    <a:pt x="10201" y="302"/>
                    <a:pt x="10151" y="227"/>
                    <a:pt x="10076" y="176"/>
                  </a:cubicBezTo>
                  <a:cubicBezTo>
                    <a:pt x="9825" y="51"/>
                    <a:pt x="9550" y="1"/>
                    <a:pt x="9174" y="1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80" name="Google Shape;9480;p55"/>
            <p:cNvSpPr/>
            <p:nvPr/>
          </p:nvSpPr>
          <p:spPr>
            <a:xfrm>
              <a:off x="3286500" y="1415425"/>
              <a:ext cx="112175" cy="75225"/>
            </a:xfrm>
            <a:custGeom>
              <a:avLst/>
              <a:gdLst/>
              <a:ahLst/>
              <a:cxnLst/>
              <a:rect l="l" t="t" r="r" b="b"/>
              <a:pathLst>
                <a:path w="4487" h="3009" extrusionOk="0">
                  <a:moveTo>
                    <a:pt x="3409" y="1"/>
                  </a:moveTo>
                  <a:cubicBezTo>
                    <a:pt x="3083" y="1"/>
                    <a:pt x="2732" y="51"/>
                    <a:pt x="2256" y="126"/>
                  </a:cubicBezTo>
                  <a:cubicBezTo>
                    <a:pt x="1830" y="227"/>
                    <a:pt x="1429" y="327"/>
                    <a:pt x="1103" y="427"/>
                  </a:cubicBezTo>
                  <a:lnTo>
                    <a:pt x="777" y="502"/>
                  </a:lnTo>
                  <a:lnTo>
                    <a:pt x="652" y="552"/>
                  </a:lnTo>
                  <a:lnTo>
                    <a:pt x="501" y="577"/>
                  </a:lnTo>
                  <a:cubicBezTo>
                    <a:pt x="401" y="628"/>
                    <a:pt x="276" y="653"/>
                    <a:pt x="150" y="678"/>
                  </a:cubicBezTo>
                  <a:cubicBezTo>
                    <a:pt x="100" y="703"/>
                    <a:pt x="75" y="728"/>
                    <a:pt x="25" y="753"/>
                  </a:cubicBezTo>
                  <a:cubicBezTo>
                    <a:pt x="0" y="803"/>
                    <a:pt x="0" y="853"/>
                    <a:pt x="0" y="903"/>
                  </a:cubicBezTo>
                  <a:cubicBezTo>
                    <a:pt x="0" y="953"/>
                    <a:pt x="25" y="978"/>
                    <a:pt x="75" y="1003"/>
                  </a:cubicBezTo>
                  <a:cubicBezTo>
                    <a:pt x="201" y="1304"/>
                    <a:pt x="301" y="1605"/>
                    <a:pt x="376" y="1906"/>
                  </a:cubicBezTo>
                  <a:cubicBezTo>
                    <a:pt x="451" y="2181"/>
                    <a:pt x="476" y="2457"/>
                    <a:pt x="451" y="2733"/>
                  </a:cubicBezTo>
                  <a:cubicBezTo>
                    <a:pt x="451" y="2808"/>
                    <a:pt x="451" y="2858"/>
                    <a:pt x="451" y="2908"/>
                  </a:cubicBezTo>
                  <a:cubicBezTo>
                    <a:pt x="752" y="2958"/>
                    <a:pt x="1078" y="2983"/>
                    <a:pt x="1429" y="3009"/>
                  </a:cubicBezTo>
                  <a:cubicBezTo>
                    <a:pt x="2030" y="3009"/>
                    <a:pt x="2657" y="2908"/>
                    <a:pt x="3258" y="2758"/>
                  </a:cubicBezTo>
                  <a:cubicBezTo>
                    <a:pt x="3659" y="2658"/>
                    <a:pt x="4060" y="2507"/>
                    <a:pt x="4436" y="2307"/>
                  </a:cubicBezTo>
                  <a:cubicBezTo>
                    <a:pt x="4411" y="2156"/>
                    <a:pt x="4411" y="2006"/>
                    <a:pt x="4411" y="1856"/>
                  </a:cubicBezTo>
                  <a:cubicBezTo>
                    <a:pt x="4411" y="1480"/>
                    <a:pt x="4436" y="1054"/>
                    <a:pt x="4486" y="577"/>
                  </a:cubicBezTo>
                  <a:cubicBezTo>
                    <a:pt x="4486" y="502"/>
                    <a:pt x="4461" y="452"/>
                    <a:pt x="4411" y="402"/>
                  </a:cubicBezTo>
                  <a:cubicBezTo>
                    <a:pt x="4461" y="302"/>
                    <a:pt x="4436" y="227"/>
                    <a:pt x="4336" y="176"/>
                  </a:cubicBezTo>
                  <a:cubicBezTo>
                    <a:pt x="4085" y="51"/>
                    <a:pt x="3810" y="1"/>
                    <a:pt x="3434" y="1"/>
                  </a:cubicBezTo>
                  <a:close/>
                </a:path>
              </a:pathLst>
            </a:custGeom>
            <a:solidFill>
              <a:srgbClr val="F998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81" name="Google Shape;9481;p55"/>
            <p:cNvSpPr/>
            <p:nvPr/>
          </p:nvSpPr>
          <p:spPr>
            <a:xfrm>
              <a:off x="2900525" y="709925"/>
              <a:ext cx="708675" cy="760675"/>
            </a:xfrm>
            <a:custGeom>
              <a:avLst/>
              <a:gdLst/>
              <a:ahLst/>
              <a:cxnLst/>
              <a:rect l="l" t="t" r="r" b="b"/>
              <a:pathLst>
                <a:path w="28347" h="30427" extrusionOk="0">
                  <a:moveTo>
                    <a:pt x="15414" y="0"/>
                  </a:moveTo>
                  <a:cubicBezTo>
                    <a:pt x="15013" y="0"/>
                    <a:pt x="14637" y="25"/>
                    <a:pt x="14236" y="75"/>
                  </a:cubicBezTo>
                  <a:cubicBezTo>
                    <a:pt x="13584" y="151"/>
                    <a:pt x="12908" y="326"/>
                    <a:pt x="12281" y="577"/>
                  </a:cubicBezTo>
                  <a:cubicBezTo>
                    <a:pt x="11153" y="1028"/>
                    <a:pt x="10025" y="1679"/>
                    <a:pt x="8923" y="2582"/>
                  </a:cubicBezTo>
                  <a:cubicBezTo>
                    <a:pt x="7895" y="3434"/>
                    <a:pt x="6918" y="4487"/>
                    <a:pt x="6015" y="5664"/>
                  </a:cubicBezTo>
                  <a:cubicBezTo>
                    <a:pt x="5163" y="6842"/>
                    <a:pt x="4411" y="8121"/>
                    <a:pt x="3835" y="9449"/>
                  </a:cubicBezTo>
                  <a:cubicBezTo>
                    <a:pt x="3233" y="10802"/>
                    <a:pt x="2807" y="12181"/>
                    <a:pt x="2607" y="13534"/>
                  </a:cubicBezTo>
                  <a:cubicBezTo>
                    <a:pt x="2381" y="14913"/>
                    <a:pt x="2406" y="16266"/>
                    <a:pt x="2632" y="17519"/>
                  </a:cubicBezTo>
                  <a:cubicBezTo>
                    <a:pt x="2757" y="18196"/>
                    <a:pt x="2958" y="18873"/>
                    <a:pt x="3259" y="19499"/>
                  </a:cubicBezTo>
                  <a:cubicBezTo>
                    <a:pt x="3459" y="19950"/>
                    <a:pt x="3710" y="20401"/>
                    <a:pt x="4010" y="20827"/>
                  </a:cubicBezTo>
                  <a:lnTo>
                    <a:pt x="3960" y="20802"/>
                  </a:lnTo>
                  <a:lnTo>
                    <a:pt x="3935" y="20802"/>
                  </a:lnTo>
                  <a:cubicBezTo>
                    <a:pt x="3760" y="20752"/>
                    <a:pt x="3584" y="20727"/>
                    <a:pt x="3359" y="20702"/>
                  </a:cubicBezTo>
                  <a:lnTo>
                    <a:pt x="3133" y="20702"/>
                  </a:lnTo>
                  <a:cubicBezTo>
                    <a:pt x="2858" y="20702"/>
                    <a:pt x="2557" y="20727"/>
                    <a:pt x="2256" y="20827"/>
                  </a:cubicBezTo>
                  <a:cubicBezTo>
                    <a:pt x="1930" y="20903"/>
                    <a:pt x="1579" y="21078"/>
                    <a:pt x="1279" y="21279"/>
                  </a:cubicBezTo>
                  <a:cubicBezTo>
                    <a:pt x="978" y="21504"/>
                    <a:pt x="727" y="21755"/>
                    <a:pt x="527" y="22081"/>
                  </a:cubicBezTo>
                  <a:cubicBezTo>
                    <a:pt x="326" y="22331"/>
                    <a:pt x="176" y="22682"/>
                    <a:pt x="101" y="23058"/>
                  </a:cubicBezTo>
                  <a:cubicBezTo>
                    <a:pt x="25" y="23359"/>
                    <a:pt x="0" y="23660"/>
                    <a:pt x="25" y="23985"/>
                  </a:cubicBezTo>
                  <a:cubicBezTo>
                    <a:pt x="50" y="24562"/>
                    <a:pt x="251" y="25163"/>
                    <a:pt x="577" y="25715"/>
                  </a:cubicBezTo>
                  <a:cubicBezTo>
                    <a:pt x="878" y="26241"/>
                    <a:pt x="1304" y="26717"/>
                    <a:pt x="1830" y="27093"/>
                  </a:cubicBezTo>
                  <a:cubicBezTo>
                    <a:pt x="2331" y="27494"/>
                    <a:pt x="2858" y="27770"/>
                    <a:pt x="3434" y="27920"/>
                  </a:cubicBezTo>
                  <a:cubicBezTo>
                    <a:pt x="3760" y="28020"/>
                    <a:pt x="4061" y="28046"/>
                    <a:pt x="4386" y="28046"/>
                  </a:cubicBezTo>
                  <a:cubicBezTo>
                    <a:pt x="4637" y="28046"/>
                    <a:pt x="4888" y="28020"/>
                    <a:pt x="5138" y="27970"/>
                  </a:cubicBezTo>
                  <a:cubicBezTo>
                    <a:pt x="5690" y="27820"/>
                    <a:pt x="6216" y="27469"/>
                    <a:pt x="6592" y="26993"/>
                  </a:cubicBezTo>
                  <a:cubicBezTo>
                    <a:pt x="6642" y="26943"/>
                    <a:pt x="6667" y="26893"/>
                    <a:pt x="6717" y="26843"/>
                  </a:cubicBezTo>
                  <a:cubicBezTo>
                    <a:pt x="7344" y="27544"/>
                    <a:pt x="8121" y="28171"/>
                    <a:pt x="9023" y="28747"/>
                  </a:cubicBezTo>
                  <a:cubicBezTo>
                    <a:pt x="9825" y="29249"/>
                    <a:pt x="10702" y="29650"/>
                    <a:pt x="11629" y="29925"/>
                  </a:cubicBezTo>
                  <a:cubicBezTo>
                    <a:pt x="12482" y="30201"/>
                    <a:pt x="13409" y="30351"/>
                    <a:pt x="14386" y="30401"/>
                  </a:cubicBezTo>
                  <a:cubicBezTo>
                    <a:pt x="14587" y="30427"/>
                    <a:pt x="14787" y="30427"/>
                    <a:pt x="14963" y="30427"/>
                  </a:cubicBezTo>
                  <a:cubicBezTo>
                    <a:pt x="15690" y="30427"/>
                    <a:pt x="16416" y="30351"/>
                    <a:pt x="17193" y="30226"/>
                  </a:cubicBezTo>
                  <a:cubicBezTo>
                    <a:pt x="18973" y="29950"/>
                    <a:pt x="20752" y="29299"/>
                    <a:pt x="22457" y="28321"/>
                  </a:cubicBezTo>
                  <a:cubicBezTo>
                    <a:pt x="23960" y="27444"/>
                    <a:pt x="25214" y="26416"/>
                    <a:pt x="26166" y="25213"/>
                  </a:cubicBezTo>
                  <a:cubicBezTo>
                    <a:pt x="26642" y="24612"/>
                    <a:pt x="27068" y="23985"/>
                    <a:pt x="27394" y="23309"/>
                  </a:cubicBezTo>
                  <a:cubicBezTo>
                    <a:pt x="27720" y="22632"/>
                    <a:pt x="27970" y="21905"/>
                    <a:pt x="28121" y="21178"/>
                  </a:cubicBezTo>
                  <a:cubicBezTo>
                    <a:pt x="28271" y="20426"/>
                    <a:pt x="28346" y="19624"/>
                    <a:pt x="28296" y="18822"/>
                  </a:cubicBezTo>
                  <a:cubicBezTo>
                    <a:pt x="28296" y="18446"/>
                    <a:pt x="28246" y="18020"/>
                    <a:pt x="28171" y="17569"/>
                  </a:cubicBezTo>
                  <a:cubicBezTo>
                    <a:pt x="28121" y="17143"/>
                    <a:pt x="28021" y="16717"/>
                    <a:pt x="27920" y="16291"/>
                  </a:cubicBezTo>
                  <a:cubicBezTo>
                    <a:pt x="27419" y="14286"/>
                    <a:pt x="26918" y="12532"/>
                    <a:pt x="26316" y="10928"/>
                  </a:cubicBezTo>
                  <a:cubicBezTo>
                    <a:pt x="25990" y="10000"/>
                    <a:pt x="25615" y="9098"/>
                    <a:pt x="25214" y="8296"/>
                  </a:cubicBezTo>
                  <a:cubicBezTo>
                    <a:pt x="24813" y="7419"/>
                    <a:pt x="24386" y="6642"/>
                    <a:pt x="23910" y="5915"/>
                  </a:cubicBezTo>
                  <a:lnTo>
                    <a:pt x="23860" y="5865"/>
                  </a:lnTo>
                  <a:lnTo>
                    <a:pt x="23885" y="5865"/>
                  </a:lnTo>
                  <a:cubicBezTo>
                    <a:pt x="23735" y="5539"/>
                    <a:pt x="23584" y="5213"/>
                    <a:pt x="23409" y="4888"/>
                  </a:cubicBezTo>
                  <a:cubicBezTo>
                    <a:pt x="23209" y="4537"/>
                    <a:pt x="22983" y="4186"/>
                    <a:pt x="22732" y="3860"/>
                  </a:cubicBezTo>
                  <a:cubicBezTo>
                    <a:pt x="22256" y="3183"/>
                    <a:pt x="21705" y="2582"/>
                    <a:pt x="21078" y="2080"/>
                  </a:cubicBezTo>
                  <a:cubicBezTo>
                    <a:pt x="19800" y="1028"/>
                    <a:pt x="18296" y="326"/>
                    <a:pt x="16717" y="101"/>
                  </a:cubicBezTo>
                  <a:cubicBezTo>
                    <a:pt x="16291" y="25"/>
                    <a:pt x="15840" y="0"/>
                    <a:pt x="15414" y="0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82" name="Google Shape;9482;p55"/>
            <p:cNvSpPr/>
            <p:nvPr/>
          </p:nvSpPr>
          <p:spPr>
            <a:xfrm>
              <a:off x="3350400" y="1254400"/>
              <a:ext cx="68325" cy="35750"/>
            </a:xfrm>
            <a:custGeom>
              <a:avLst/>
              <a:gdLst/>
              <a:ahLst/>
              <a:cxnLst/>
              <a:rect l="l" t="t" r="r" b="b"/>
              <a:pathLst>
                <a:path w="2733" h="1430" extrusionOk="0">
                  <a:moveTo>
                    <a:pt x="928" y="1"/>
                  </a:moveTo>
                  <a:cubicBezTo>
                    <a:pt x="802" y="26"/>
                    <a:pt x="677" y="51"/>
                    <a:pt x="552" y="101"/>
                  </a:cubicBezTo>
                  <a:cubicBezTo>
                    <a:pt x="502" y="126"/>
                    <a:pt x="427" y="176"/>
                    <a:pt x="376" y="226"/>
                  </a:cubicBezTo>
                  <a:cubicBezTo>
                    <a:pt x="376" y="226"/>
                    <a:pt x="376" y="251"/>
                    <a:pt x="351" y="251"/>
                  </a:cubicBezTo>
                  <a:lnTo>
                    <a:pt x="301" y="251"/>
                  </a:lnTo>
                  <a:cubicBezTo>
                    <a:pt x="251" y="251"/>
                    <a:pt x="176" y="251"/>
                    <a:pt x="126" y="302"/>
                  </a:cubicBezTo>
                  <a:cubicBezTo>
                    <a:pt x="51" y="327"/>
                    <a:pt x="26" y="402"/>
                    <a:pt x="26" y="452"/>
                  </a:cubicBezTo>
                  <a:cubicBezTo>
                    <a:pt x="0" y="527"/>
                    <a:pt x="26" y="602"/>
                    <a:pt x="51" y="652"/>
                  </a:cubicBezTo>
                  <a:cubicBezTo>
                    <a:pt x="126" y="753"/>
                    <a:pt x="226" y="828"/>
                    <a:pt x="301" y="903"/>
                  </a:cubicBezTo>
                  <a:cubicBezTo>
                    <a:pt x="401" y="978"/>
                    <a:pt x="527" y="1053"/>
                    <a:pt x="652" y="1104"/>
                  </a:cubicBezTo>
                  <a:cubicBezTo>
                    <a:pt x="878" y="1229"/>
                    <a:pt x="1128" y="1304"/>
                    <a:pt x="1379" y="1354"/>
                  </a:cubicBezTo>
                  <a:cubicBezTo>
                    <a:pt x="1630" y="1404"/>
                    <a:pt x="1855" y="1429"/>
                    <a:pt x="2106" y="1429"/>
                  </a:cubicBezTo>
                  <a:cubicBezTo>
                    <a:pt x="2331" y="1429"/>
                    <a:pt x="2607" y="1379"/>
                    <a:pt x="2682" y="1154"/>
                  </a:cubicBezTo>
                  <a:cubicBezTo>
                    <a:pt x="2707" y="1104"/>
                    <a:pt x="2732" y="1053"/>
                    <a:pt x="2707" y="1003"/>
                  </a:cubicBezTo>
                  <a:cubicBezTo>
                    <a:pt x="2707" y="953"/>
                    <a:pt x="2707" y="903"/>
                    <a:pt x="2682" y="853"/>
                  </a:cubicBezTo>
                  <a:cubicBezTo>
                    <a:pt x="2682" y="803"/>
                    <a:pt x="2632" y="753"/>
                    <a:pt x="2607" y="703"/>
                  </a:cubicBezTo>
                  <a:cubicBezTo>
                    <a:pt x="2582" y="652"/>
                    <a:pt x="2532" y="602"/>
                    <a:pt x="2507" y="577"/>
                  </a:cubicBezTo>
                  <a:cubicBezTo>
                    <a:pt x="2406" y="452"/>
                    <a:pt x="2281" y="352"/>
                    <a:pt x="2156" y="277"/>
                  </a:cubicBezTo>
                  <a:cubicBezTo>
                    <a:pt x="2031" y="201"/>
                    <a:pt x="1905" y="126"/>
                    <a:pt x="1755" y="76"/>
                  </a:cubicBezTo>
                  <a:cubicBezTo>
                    <a:pt x="1579" y="26"/>
                    <a:pt x="1379" y="1"/>
                    <a:pt x="1178" y="1"/>
                  </a:cubicBezTo>
                  <a:close/>
                </a:path>
              </a:pathLst>
            </a:custGeom>
            <a:solidFill>
              <a:srgbClr val="FF95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83" name="Google Shape;9483;p55"/>
            <p:cNvSpPr/>
            <p:nvPr/>
          </p:nvSpPr>
          <p:spPr>
            <a:xfrm>
              <a:off x="3180600" y="1111550"/>
              <a:ext cx="107800" cy="87200"/>
            </a:xfrm>
            <a:custGeom>
              <a:avLst/>
              <a:gdLst/>
              <a:ahLst/>
              <a:cxnLst/>
              <a:rect l="l" t="t" r="r" b="b"/>
              <a:pathLst>
                <a:path w="4312" h="3488" extrusionOk="0">
                  <a:moveTo>
                    <a:pt x="2782" y="3033"/>
                  </a:moveTo>
                  <a:cubicBezTo>
                    <a:pt x="2763" y="3033"/>
                    <a:pt x="2759" y="3033"/>
                    <a:pt x="2746" y="3045"/>
                  </a:cubicBezTo>
                  <a:lnTo>
                    <a:pt x="2746" y="3045"/>
                  </a:lnTo>
                  <a:cubicBezTo>
                    <a:pt x="2758" y="3041"/>
                    <a:pt x="2770" y="3037"/>
                    <a:pt x="2782" y="3033"/>
                  </a:cubicBezTo>
                  <a:close/>
                  <a:moveTo>
                    <a:pt x="3810" y="1"/>
                  </a:moveTo>
                  <a:cubicBezTo>
                    <a:pt x="3785" y="1"/>
                    <a:pt x="3760" y="1"/>
                    <a:pt x="3735" y="26"/>
                  </a:cubicBezTo>
                  <a:cubicBezTo>
                    <a:pt x="3710" y="51"/>
                    <a:pt x="3660" y="76"/>
                    <a:pt x="3660" y="126"/>
                  </a:cubicBezTo>
                  <a:cubicBezTo>
                    <a:pt x="3635" y="176"/>
                    <a:pt x="3635" y="201"/>
                    <a:pt x="3660" y="251"/>
                  </a:cubicBezTo>
                  <a:cubicBezTo>
                    <a:pt x="3685" y="276"/>
                    <a:pt x="3685" y="301"/>
                    <a:pt x="3685" y="351"/>
                  </a:cubicBezTo>
                  <a:cubicBezTo>
                    <a:pt x="3685" y="326"/>
                    <a:pt x="3685" y="326"/>
                    <a:pt x="3685" y="326"/>
                  </a:cubicBezTo>
                  <a:lnTo>
                    <a:pt x="3710" y="351"/>
                  </a:lnTo>
                  <a:cubicBezTo>
                    <a:pt x="3785" y="602"/>
                    <a:pt x="3860" y="853"/>
                    <a:pt x="3885" y="1128"/>
                  </a:cubicBezTo>
                  <a:cubicBezTo>
                    <a:pt x="3885" y="1329"/>
                    <a:pt x="3885" y="1529"/>
                    <a:pt x="3860" y="1730"/>
                  </a:cubicBezTo>
                  <a:cubicBezTo>
                    <a:pt x="3810" y="1880"/>
                    <a:pt x="3760" y="2031"/>
                    <a:pt x="3710" y="2181"/>
                  </a:cubicBezTo>
                  <a:cubicBezTo>
                    <a:pt x="3635" y="2306"/>
                    <a:pt x="3559" y="2432"/>
                    <a:pt x="3459" y="2557"/>
                  </a:cubicBezTo>
                  <a:cubicBezTo>
                    <a:pt x="3359" y="2657"/>
                    <a:pt x="3259" y="2757"/>
                    <a:pt x="3158" y="2833"/>
                  </a:cubicBezTo>
                  <a:cubicBezTo>
                    <a:pt x="3033" y="2933"/>
                    <a:pt x="2883" y="2983"/>
                    <a:pt x="2732" y="3058"/>
                  </a:cubicBezTo>
                  <a:cubicBezTo>
                    <a:pt x="2738" y="3053"/>
                    <a:pt x="2742" y="3048"/>
                    <a:pt x="2746" y="3045"/>
                  </a:cubicBezTo>
                  <a:lnTo>
                    <a:pt x="2746" y="3045"/>
                  </a:lnTo>
                  <a:cubicBezTo>
                    <a:pt x="2608" y="3087"/>
                    <a:pt x="2469" y="3110"/>
                    <a:pt x="2331" y="3133"/>
                  </a:cubicBezTo>
                  <a:cubicBezTo>
                    <a:pt x="2280" y="3141"/>
                    <a:pt x="2231" y="3144"/>
                    <a:pt x="2182" y="3144"/>
                  </a:cubicBezTo>
                  <a:cubicBezTo>
                    <a:pt x="2066" y="3144"/>
                    <a:pt x="1954" y="3126"/>
                    <a:pt x="1830" y="3108"/>
                  </a:cubicBezTo>
                  <a:cubicBezTo>
                    <a:pt x="1705" y="3083"/>
                    <a:pt x="1579" y="3033"/>
                    <a:pt x="1454" y="2983"/>
                  </a:cubicBezTo>
                  <a:cubicBezTo>
                    <a:pt x="1329" y="2908"/>
                    <a:pt x="1203" y="2833"/>
                    <a:pt x="1078" y="2757"/>
                  </a:cubicBezTo>
                  <a:cubicBezTo>
                    <a:pt x="978" y="2632"/>
                    <a:pt x="853" y="2532"/>
                    <a:pt x="777" y="2381"/>
                  </a:cubicBezTo>
                  <a:cubicBezTo>
                    <a:pt x="652" y="2206"/>
                    <a:pt x="552" y="2031"/>
                    <a:pt x="477" y="1830"/>
                  </a:cubicBezTo>
                  <a:cubicBezTo>
                    <a:pt x="426" y="1655"/>
                    <a:pt x="376" y="1454"/>
                    <a:pt x="351" y="1254"/>
                  </a:cubicBezTo>
                  <a:cubicBezTo>
                    <a:pt x="331" y="1171"/>
                    <a:pt x="258" y="1122"/>
                    <a:pt x="177" y="1122"/>
                  </a:cubicBezTo>
                  <a:cubicBezTo>
                    <a:pt x="160" y="1122"/>
                    <a:pt x="143" y="1124"/>
                    <a:pt x="126" y="1128"/>
                  </a:cubicBezTo>
                  <a:cubicBezTo>
                    <a:pt x="51" y="1153"/>
                    <a:pt x="0" y="1229"/>
                    <a:pt x="0" y="1329"/>
                  </a:cubicBezTo>
                  <a:cubicBezTo>
                    <a:pt x="101" y="1905"/>
                    <a:pt x="326" y="2482"/>
                    <a:pt x="752" y="2908"/>
                  </a:cubicBezTo>
                  <a:cubicBezTo>
                    <a:pt x="928" y="3083"/>
                    <a:pt x="1128" y="3209"/>
                    <a:pt x="1354" y="3309"/>
                  </a:cubicBezTo>
                  <a:cubicBezTo>
                    <a:pt x="1579" y="3409"/>
                    <a:pt x="1805" y="3459"/>
                    <a:pt x="2031" y="3484"/>
                  </a:cubicBezTo>
                  <a:cubicBezTo>
                    <a:pt x="2068" y="3486"/>
                    <a:pt x="2106" y="3487"/>
                    <a:pt x="2144" y="3487"/>
                  </a:cubicBezTo>
                  <a:cubicBezTo>
                    <a:pt x="2557" y="3487"/>
                    <a:pt x="2964" y="3363"/>
                    <a:pt x="3309" y="3133"/>
                  </a:cubicBezTo>
                  <a:cubicBezTo>
                    <a:pt x="3509" y="3008"/>
                    <a:pt x="3685" y="2858"/>
                    <a:pt x="3835" y="2657"/>
                  </a:cubicBezTo>
                  <a:cubicBezTo>
                    <a:pt x="3960" y="2457"/>
                    <a:pt x="4086" y="2231"/>
                    <a:pt x="4136" y="2006"/>
                  </a:cubicBezTo>
                  <a:cubicBezTo>
                    <a:pt x="4311" y="1354"/>
                    <a:pt x="4211" y="702"/>
                    <a:pt x="3960" y="101"/>
                  </a:cubicBezTo>
                  <a:cubicBezTo>
                    <a:pt x="3960" y="51"/>
                    <a:pt x="3910" y="26"/>
                    <a:pt x="3860" y="1"/>
                  </a:cubicBezTo>
                  <a:close/>
                </a:path>
              </a:pathLst>
            </a:custGeom>
            <a:solidFill>
              <a:srgbClr val="5F44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84" name="Google Shape;9484;p55"/>
            <p:cNvSpPr/>
            <p:nvPr/>
          </p:nvSpPr>
          <p:spPr>
            <a:xfrm>
              <a:off x="3435600" y="1028225"/>
              <a:ext cx="87750" cy="82800"/>
            </a:xfrm>
            <a:custGeom>
              <a:avLst/>
              <a:gdLst/>
              <a:ahLst/>
              <a:cxnLst/>
              <a:rect l="l" t="t" r="r" b="b"/>
              <a:pathLst>
                <a:path w="3510" h="3312" extrusionOk="0">
                  <a:moveTo>
                    <a:pt x="2983" y="0"/>
                  </a:moveTo>
                  <a:cubicBezTo>
                    <a:pt x="2958" y="0"/>
                    <a:pt x="2933" y="0"/>
                    <a:pt x="2908" y="25"/>
                  </a:cubicBezTo>
                  <a:cubicBezTo>
                    <a:pt x="2808" y="50"/>
                    <a:pt x="2783" y="176"/>
                    <a:pt x="2833" y="251"/>
                  </a:cubicBezTo>
                  <a:cubicBezTo>
                    <a:pt x="2883" y="376"/>
                    <a:pt x="2933" y="501"/>
                    <a:pt x="2983" y="602"/>
                  </a:cubicBezTo>
                  <a:cubicBezTo>
                    <a:pt x="2983" y="602"/>
                    <a:pt x="2958" y="577"/>
                    <a:pt x="2958" y="577"/>
                  </a:cubicBezTo>
                  <a:lnTo>
                    <a:pt x="2958" y="577"/>
                  </a:lnTo>
                  <a:cubicBezTo>
                    <a:pt x="3059" y="827"/>
                    <a:pt x="3109" y="1103"/>
                    <a:pt x="3134" y="1354"/>
                  </a:cubicBezTo>
                  <a:cubicBezTo>
                    <a:pt x="3159" y="1554"/>
                    <a:pt x="3159" y="1730"/>
                    <a:pt x="3134" y="1905"/>
                  </a:cubicBezTo>
                  <a:cubicBezTo>
                    <a:pt x="3109" y="2030"/>
                    <a:pt x="3059" y="2156"/>
                    <a:pt x="3009" y="2281"/>
                  </a:cubicBezTo>
                  <a:cubicBezTo>
                    <a:pt x="2958" y="2356"/>
                    <a:pt x="2908" y="2456"/>
                    <a:pt x="2833" y="2532"/>
                  </a:cubicBezTo>
                  <a:cubicBezTo>
                    <a:pt x="2758" y="2607"/>
                    <a:pt x="2683" y="2682"/>
                    <a:pt x="2608" y="2757"/>
                  </a:cubicBezTo>
                  <a:cubicBezTo>
                    <a:pt x="2507" y="2807"/>
                    <a:pt x="2407" y="2857"/>
                    <a:pt x="2332" y="2882"/>
                  </a:cubicBezTo>
                  <a:cubicBezTo>
                    <a:pt x="2232" y="2933"/>
                    <a:pt x="2106" y="2933"/>
                    <a:pt x="2006" y="2958"/>
                  </a:cubicBezTo>
                  <a:cubicBezTo>
                    <a:pt x="1881" y="2958"/>
                    <a:pt x="1780" y="2958"/>
                    <a:pt x="1655" y="2933"/>
                  </a:cubicBezTo>
                  <a:cubicBezTo>
                    <a:pt x="1530" y="2907"/>
                    <a:pt x="1405" y="2882"/>
                    <a:pt x="1279" y="2807"/>
                  </a:cubicBezTo>
                  <a:cubicBezTo>
                    <a:pt x="1179" y="2757"/>
                    <a:pt x="1079" y="2682"/>
                    <a:pt x="978" y="2607"/>
                  </a:cubicBezTo>
                  <a:cubicBezTo>
                    <a:pt x="878" y="2506"/>
                    <a:pt x="778" y="2406"/>
                    <a:pt x="703" y="2306"/>
                  </a:cubicBezTo>
                  <a:cubicBezTo>
                    <a:pt x="602" y="2156"/>
                    <a:pt x="552" y="2030"/>
                    <a:pt x="502" y="1880"/>
                  </a:cubicBezTo>
                  <a:cubicBezTo>
                    <a:pt x="427" y="1679"/>
                    <a:pt x="377" y="1479"/>
                    <a:pt x="352" y="1278"/>
                  </a:cubicBezTo>
                  <a:cubicBezTo>
                    <a:pt x="352" y="1203"/>
                    <a:pt x="352" y="1153"/>
                    <a:pt x="352" y="1078"/>
                  </a:cubicBezTo>
                  <a:cubicBezTo>
                    <a:pt x="352" y="1028"/>
                    <a:pt x="327" y="1003"/>
                    <a:pt x="302" y="953"/>
                  </a:cubicBezTo>
                  <a:cubicBezTo>
                    <a:pt x="277" y="928"/>
                    <a:pt x="227" y="902"/>
                    <a:pt x="176" y="902"/>
                  </a:cubicBezTo>
                  <a:cubicBezTo>
                    <a:pt x="101" y="902"/>
                    <a:pt x="1" y="978"/>
                    <a:pt x="1" y="1078"/>
                  </a:cubicBezTo>
                  <a:cubicBezTo>
                    <a:pt x="26" y="1379"/>
                    <a:pt x="51" y="1704"/>
                    <a:pt x="176" y="2005"/>
                  </a:cubicBezTo>
                  <a:cubicBezTo>
                    <a:pt x="252" y="2256"/>
                    <a:pt x="377" y="2481"/>
                    <a:pt x="552" y="2682"/>
                  </a:cubicBezTo>
                  <a:cubicBezTo>
                    <a:pt x="703" y="2857"/>
                    <a:pt x="903" y="3008"/>
                    <a:pt x="1104" y="3108"/>
                  </a:cubicBezTo>
                  <a:cubicBezTo>
                    <a:pt x="1304" y="3208"/>
                    <a:pt x="1530" y="3283"/>
                    <a:pt x="1755" y="3308"/>
                  </a:cubicBezTo>
                  <a:cubicBezTo>
                    <a:pt x="1791" y="3311"/>
                    <a:pt x="1826" y="3312"/>
                    <a:pt x="1861" y="3312"/>
                  </a:cubicBezTo>
                  <a:cubicBezTo>
                    <a:pt x="2251" y="3312"/>
                    <a:pt x="2634" y="3183"/>
                    <a:pt x="2933" y="2907"/>
                  </a:cubicBezTo>
                  <a:cubicBezTo>
                    <a:pt x="3109" y="2757"/>
                    <a:pt x="3234" y="2582"/>
                    <a:pt x="3334" y="2356"/>
                  </a:cubicBezTo>
                  <a:cubicBezTo>
                    <a:pt x="3460" y="2131"/>
                    <a:pt x="3485" y="1855"/>
                    <a:pt x="3510" y="1604"/>
                  </a:cubicBezTo>
                  <a:cubicBezTo>
                    <a:pt x="3510" y="1404"/>
                    <a:pt x="3485" y="1178"/>
                    <a:pt x="3435" y="978"/>
                  </a:cubicBezTo>
                  <a:cubicBezTo>
                    <a:pt x="3384" y="652"/>
                    <a:pt x="3259" y="376"/>
                    <a:pt x="3134" y="100"/>
                  </a:cubicBezTo>
                  <a:cubicBezTo>
                    <a:pt x="3109" y="25"/>
                    <a:pt x="3034" y="0"/>
                    <a:pt x="2983" y="0"/>
                  </a:cubicBezTo>
                  <a:close/>
                </a:path>
              </a:pathLst>
            </a:custGeom>
            <a:solidFill>
              <a:srgbClr val="5F44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85" name="Google Shape;9485;p55"/>
            <p:cNvSpPr/>
            <p:nvPr/>
          </p:nvSpPr>
          <p:spPr>
            <a:xfrm>
              <a:off x="3341000" y="1209925"/>
              <a:ext cx="117825" cy="84600"/>
            </a:xfrm>
            <a:custGeom>
              <a:avLst/>
              <a:gdLst/>
              <a:ahLst/>
              <a:cxnLst/>
              <a:rect l="l" t="t" r="r" b="b"/>
              <a:pathLst>
                <a:path w="4713" h="3384" extrusionOk="0">
                  <a:moveTo>
                    <a:pt x="1554" y="1930"/>
                  </a:moveTo>
                  <a:cubicBezTo>
                    <a:pt x="1655" y="1930"/>
                    <a:pt x="1755" y="1930"/>
                    <a:pt x="1830" y="1955"/>
                  </a:cubicBezTo>
                  <a:cubicBezTo>
                    <a:pt x="1955" y="1980"/>
                    <a:pt x="2081" y="2030"/>
                    <a:pt x="2206" y="2081"/>
                  </a:cubicBezTo>
                  <a:cubicBezTo>
                    <a:pt x="2331" y="2131"/>
                    <a:pt x="2432" y="2206"/>
                    <a:pt x="2507" y="2281"/>
                  </a:cubicBezTo>
                  <a:cubicBezTo>
                    <a:pt x="2607" y="2356"/>
                    <a:pt x="2682" y="2431"/>
                    <a:pt x="2757" y="2532"/>
                  </a:cubicBezTo>
                  <a:lnTo>
                    <a:pt x="2732" y="2507"/>
                  </a:lnTo>
                  <a:lnTo>
                    <a:pt x="2732" y="2507"/>
                  </a:lnTo>
                  <a:cubicBezTo>
                    <a:pt x="2808" y="2607"/>
                    <a:pt x="2858" y="2732"/>
                    <a:pt x="2908" y="2858"/>
                  </a:cubicBezTo>
                  <a:cubicBezTo>
                    <a:pt x="2933" y="2883"/>
                    <a:pt x="2933" y="2933"/>
                    <a:pt x="2933" y="2958"/>
                  </a:cubicBezTo>
                  <a:cubicBezTo>
                    <a:pt x="2833" y="2983"/>
                    <a:pt x="2707" y="3008"/>
                    <a:pt x="2557" y="3033"/>
                  </a:cubicBezTo>
                  <a:lnTo>
                    <a:pt x="2381" y="3033"/>
                  </a:lnTo>
                  <a:cubicBezTo>
                    <a:pt x="2206" y="3033"/>
                    <a:pt x="2031" y="3008"/>
                    <a:pt x="1855" y="2983"/>
                  </a:cubicBezTo>
                  <a:cubicBezTo>
                    <a:pt x="1630" y="2933"/>
                    <a:pt x="1429" y="2883"/>
                    <a:pt x="1229" y="2782"/>
                  </a:cubicBezTo>
                  <a:cubicBezTo>
                    <a:pt x="1078" y="2707"/>
                    <a:pt x="928" y="2632"/>
                    <a:pt x="828" y="2532"/>
                  </a:cubicBezTo>
                  <a:cubicBezTo>
                    <a:pt x="752" y="2457"/>
                    <a:pt x="677" y="2381"/>
                    <a:pt x="627" y="2306"/>
                  </a:cubicBezTo>
                  <a:cubicBezTo>
                    <a:pt x="677" y="2281"/>
                    <a:pt x="727" y="2231"/>
                    <a:pt x="777" y="2181"/>
                  </a:cubicBezTo>
                  <a:cubicBezTo>
                    <a:pt x="878" y="2106"/>
                    <a:pt x="1003" y="2056"/>
                    <a:pt x="1103" y="2005"/>
                  </a:cubicBezTo>
                  <a:cubicBezTo>
                    <a:pt x="1229" y="1980"/>
                    <a:pt x="1329" y="1955"/>
                    <a:pt x="1454" y="1930"/>
                  </a:cubicBezTo>
                  <a:close/>
                  <a:moveTo>
                    <a:pt x="3710" y="0"/>
                  </a:moveTo>
                  <a:cubicBezTo>
                    <a:pt x="3610" y="0"/>
                    <a:pt x="3484" y="0"/>
                    <a:pt x="3359" y="25"/>
                  </a:cubicBezTo>
                  <a:cubicBezTo>
                    <a:pt x="3234" y="76"/>
                    <a:pt x="3108" y="101"/>
                    <a:pt x="3008" y="151"/>
                  </a:cubicBezTo>
                  <a:cubicBezTo>
                    <a:pt x="2908" y="201"/>
                    <a:pt x="2808" y="251"/>
                    <a:pt x="2707" y="301"/>
                  </a:cubicBezTo>
                  <a:cubicBezTo>
                    <a:pt x="2632" y="326"/>
                    <a:pt x="2557" y="376"/>
                    <a:pt x="2482" y="401"/>
                  </a:cubicBezTo>
                  <a:lnTo>
                    <a:pt x="2432" y="401"/>
                  </a:lnTo>
                  <a:cubicBezTo>
                    <a:pt x="2281" y="401"/>
                    <a:pt x="2156" y="376"/>
                    <a:pt x="2056" y="376"/>
                  </a:cubicBezTo>
                  <a:cubicBezTo>
                    <a:pt x="1980" y="351"/>
                    <a:pt x="1905" y="326"/>
                    <a:pt x="1830" y="326"/>
                  </a:cubicBezTo>
                  <a:cubicBezTo>
                    <a:pt x="1605" y="276"/>
                    <a:pt x="1379" y="226"/>
                    <a:pt x="1178" y="226"/>
                  </a:cubicBezTo>
                  <a:lnTo>
                    <a:pt x="1103" y="226"/>
                  </a:lnTo>
                  <a:cubicBezTo>
                    <a:pt x="978" y="226"/>
                    <a:pt x="878" y="226"/>
                    <a:pt x="777" y="276"/>
                  </a:cubicBezTo>
                  <a:cubicBezTo>
                    <a:pt x="627" y="301"/>
                    <a:pt x="502" y="401"/>
                    <a:pt x="402" y="502"/>
                  </a:cubicBezTo>
                  <a:cubicBezTo>
                    <a:pt x="276" y="652"/>
                    <a:pt x="201" y="827"/>
                    <a:pt x="151" y="953"/>
                  </a:cubicBezTo>
                  <a:cubicBezTo>
                    <a:pt x="76" y="1128"/>
                    <a:pt x="51" y="1304"/>
                    <a:pt x="26" y="1529"/>
                  </a:cubicBezTo>
                  <a:cubicBezTo>
                    <a:pt x="1" y="1830"/>
                    <a:pt x="76" y="2156"/>
                    <a:pt x="251" y="2406"/>
                  </a:cubicBezTo>
                  <a:cubicBezTo>
                    <a:pt x="402" y="2657"/>
                    <a:pt x="652" y="2858"/>
                    <a:pt x="928" y="3033"/>
                  </a:cubicBezTo>
                  <a:cubicBezTo>
                    <a:pt x="1204" y="3183"/>
                    <a:pt x="1504" y="3284"/>
                    <a:pt x="1855" y="3334"/>
                  </a:cubicBezTo>
                  <a:cubicBezTo>
                    <a:pt x="2031" y="3384"/>
                    <a:pt x="2181" y="3384"/>
                    <a:pt x="2356" y="3384"/>
                  </a:cubicBezTo>
                  <a:cubicBezTo>
                    <a:pt x="2507" y="3384"/>
                    <a:pt x="2657" y="3384"/>
                    <a:pt x="2833" y="3359"/>
                  </a:cubicBezTo>
                  <a:cubicBezTo>
                    <a:pt x="3083" y="3309"/>
                    <a:pt x="3359" y="3208"/>
                    <a:pt x="3610" y="3058"/>
                  </a:cubicBezTo>
                  <a:cubicBezTo>
                    <a:pt x="3785" y="2933"/>
                    <a:pt x="3960" y="2782"/>
                    <a:pt x="4136" y="2582"/>
                  </a:cubicBezTo>
                  <a:cubicBezTo>
                    <a:pt x="4261" y="2406"/>
                    <a:pt x="4386" y="2231"/>
                    <a:pt x="4487" y="2005"/>
                  </a:cubicBezTo>
                  <a:cubicBezTo>
                    <a:pt x="4587" y="1805"/>
                    <a:pt x="4637" y="1604"/>
                    <a:pt x="4662" y="1379"/>
                  </a:cubicBezTo>
                  <a:cubicBezTo>
                    <a:pt x="4712" y="1178"/>
                    <a:pt x="4687" y="978"/>
                    <a:pt x="4662" y="777"/>
                  </a:cubicBezTo>
                  <a:cubicBezTo>
                    <a:pt x="4637" y="602"/>
                    <a:pt x="4562" y="452"/>
                    <a:pt x="4437" y="326"/>
                  </a:cubicBezTo>
                  <a:cubicBezTo>
                    <a:pt x="4336" y="176"/>
                    <a:pt x="4186" y="76"/>
                    <a:pt x="4011" y="25"/>
                  </a:cubicBezTo>
                  <a:cubicBezTo>
                    <a:pt x="3910" y="0"/>
                    <a:pt x="3810" y="0"/>
                    <a:pt x="3710" y="0"/>
                  </a:cubicBezTo>
                  <a:close/>
                </a:path>
              </a:pathLst>
            </a:custGeom>
            <a:solidFill>
              <a:srgbClr val="5F44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86" name="Google Shape;9486;p55"/>
            <p:cNvSpPr/>
            <p:nvPr/>
          </p:nvSpPr>
          <p:spPr>
            <a:xfrm>
              <a:off x="3361050" y="1041375"/>
              <a:ext cx="80850" cy="150425"/>
            </a:xfrm>
            <a:custGeom>
              <a:avLst/>
              <a:gdLst/>
              <a:ahLst/>
              <a:cxnLst/>
              <a:rect l="l" t="t" r="r" b="b"/>
              <a:pathLst>
                <a:path w="3234" h="6017" extrusionOk="0">
                  <a:moveTo>
                    <a:pt x="76" y="1"/>
                  </a:moveTo>
                  <a:cubicBezTo>
                    <a:pt x="26" y="1"/>
                    <a:pt x="1" y="51"/>
                    <a:pt x="1" y="101"/>
                  </a:cubicBezTo>
                  <a:cubicBezTo>
                    <a:pt x="51" y="502"/>
                    <a:pt x="126" y="903"/>
                    <a:pt x="251" y="1304"/>
                  </a:cubicBezTo>
                  <a:cubicBezTo>
                    <a:pt x="301" y="1479"/>
                    <a:pt x="376" y="1655"/>
                    <a:pt x="452" y="1805"/>
                  </a:cubicBezTo>
                  <a:cubicBezTo>
                    <a:pt x="552" y="2006"/>
                    <a:pt x="677" y="2206"/>
                    <a:pt x="803" y="2381"/>
                  </a:cubicBezTo>
                  <a:cubicBezTo>
                    <a:pt x="1028" y="2707"/>
                    <a:pt x="1304" y="2958"/>
                    <a:pt x="1605" y="3209"/>
                  </a:cubicBezTo>
                  <a:cubicBezTo>
                    <a:pt x="1880" y="3384"/>
                    <a:pt x="2156" y="3559"/>
                    <a:pt x="2407" y="3760"/>
                  </a:cubicBezTo>
                  <a:cubicBezTo>
                    <a:pt x="2507" y="3860"/>
                    <a:pt x="2607" y="3960"/>
                    <a:pt x="2682" y="4061"/>
                  </a:cubicBezTo>
                  <a:cubicBezTo>
                    <a:pt x="2732" y="4136"/>
                    <a:pt x="2757" y="4186"/>
                    <a:pt x="2782" y="4261"/>
                  </a:cubicBezTo>
                  <a:cubicBezTo>
                    <a:pt x="2808" y="4311"/>
                    <a:pt x="2808" y="4386"/>
                    <a:pt x="2833" y="4437"/>
                  </a:cubicBezTo>
                  <a:cubicBezTo>
                    <a:pt x="2833" y="4537"/>
                    <a:pt x="2808" y="4612"/>
                    <a:pt x="2808" y="4687"/>
                  </a:cubicBezTo>
                  <a:cubicBezTo>
                    <a:pt x="2782" y="4787"/>
                    <a:pt x="2757" y="4863"/>
                    <a:pt x="2732" y="4938"/>
                  </a:cubicBezTo>
                  <a:cubicBezTo>
                    <a:pt x="2682" y="4988"/>
                    <a:pt x="2657" y="5063"/>
                    <a:pt x="2607" y="5138"/>
                  </a:cubicBezTo>
                  <a:cubicBezTo>
                    <a:pt x="2532" y="5214"/>
                    <a:pt x="2457" y="5264"/>
                    <a:pt x="2381" y="5339"/>
                  </a:cubicBezTo>
                  <a:cubicBezTo>
                    <a:pt x="2256" y="5414"/>
                    <a:pt x="2131" y="5464"/>
                    <a:pt x="2006" y="5514"/>
                  </a:cubicBezTo>
                  <a:cubicBezTo>
                    <a:pt x="1880" y="5564"/>
                    <a:pt x="1755" y="5590"/>
                    <a:pt x="1605" y="5615"/>
                  </a:cubicBezTo>
                  <a:lnTo>
                    <a:pt x="1379" y="5615"/>
                  </a:lnTo>
                  <a:cubicBezTo>
                    <a:pt x="1368" y="5612"/>
                    <a:pt x="1358" y="5611"/>
                    <a:pt x="1348" y="5611"/>
                  </a:cubicBezTo>
                  <a:cubicBezTo>
                    <a:pt x="1263" y="5611"/>
                    <a:pt x="1201" y="5700"/>
                    <a:pt x="1178" y="5790"/>
                  </a:cubicBezTo>
                  <a:cubicBezTo>
                    <a:pt x="1178" y="5840"/>
                    <a:pt x="1204" y="5890"/>
                    <a:pt x="1229" y="5940"/>
                  </a:cubicBezTo>
                  <a:cubicBezTo>
                    <a:pt x="1279" y="5965"/>
                    <a:pt x="1329" y="5991"/>
                    <a:pt x="1379" y="5991"/>
                  </a:cubicBezTo>
                  <a:cubicBezTo>
                    <a:pt x="1459" y="6008"/>
                    <a:pt x="1539" y="6017"/>
                    <a:pt x="1619" y="6017"/>
                  </a:cubicBezTo>
                  <a:cubicBezTo>
                    <a:pt x="1764" y="6017"/>
                    <a:pt x="1910" y="5989"/>
                    <a:pt x="2056" y="5940"/>
                  </a:cubicBezTo>
                  <a:cubicBezTo>
                    <a:pt x="2281" y="5890"/>
                    <a:pt x="2507" y="5765"/>
                    <a:pt x="2707" y="5590"/>
                  </a:cubicBezTo>
                  <a:cubicBezTo>
                    <a:pt x="2782" y="5514"/>
                    <a:pt x="2858" y="5439"/>
                    <a:pt x="2933" y="5364"/>
                  </a:cubicBezTo>
                  <a:cubicBezTo>
                    <a:pt x="3008" y="5264"/>
                    <a:pt x="3058" y="5163"/>
                    <a:pt x="3108" y="5038"/>
                  </a:cubicBezTo>
                  <a:cubicBezTo>
                    <a:pt x="3158" y="4938"/>
                    <a:pt x="3183" y="4813"/>
                    <a:pt x="3209" y="4687"/>
                  </a:cubicBezTo>
                  <a:cubicBezTo>
                    <a:pt x="3234" y="4562"/>
                    <a:pt x="3209" y="4462"/>
                    <a:pt x="3209" y="4336"/>
                  </a:cubicBezTo>
                  <a:cubicBezTo>
                    <a:pt x="3183" y="4261"/>
                    <a:pt x="3158" y="4161"/>
                    <a:pt x="3133" y="4086"/>
                  </a:cubicBezTo>
                  <a:cubicBezTo>
                    <a:pt x="3083" y="3985"/>
                    <a:pt x="3033" y="3910"/>
                    <a:pt x="2983" y="3835"/>
                  </a:cubicBezTo>
                  <a:cubicBezTo>
                    <a:pt x="2908" y="3735"/>
                    <a:pt x="2858" y="3685"/>
                    <a:pt x="2782" y="3610"/>
                  </a:cubicBezTo>
                  <a:cubicBezTo>
                    <a:pt x="2682" y="3534"/>
                    <a:pt x="2607" y="3459"/>
                    <a:pt x="2532" y="3409"/>
                  </a:cubicBezTo>
                  <a:cubicBezTo>
                    <a:pt x="2356" y="3284"/>
                    <a:pt x="2156" y="3183"/>
                    <a:pt x="1980" y="3058"/>
                  </a:cubicBezTo>
                  <a:cubicBezTo>
                    <a:pt x="1880" y="3008"/>
                    <a:pt x="1805" y="2958"/>
                    <a:pt x="1705" y="2908"/>
                  </a:cubicBezTo>
                  <a:cubicBezTo>
                    <a:pt x="1605" y="2833"/>
                    <a:pt x="1529" y="2757"/>
                    <a:pt x="1429" y="2682"/>
                  </a:cubicBezTo>
                  <a:cubicBezTo>
                    <a:pt x="1204" y="2482"/>
                    <a:pt x="1003" y="2281"/>
                    <a:pt x="828" y="2031"/>
                  </a:cubicBezTo>
                  <a:lnTo>
                    <a:pt x="828" y="2031"/>
                  </a:lnTo>
                  <a:lnTo>
                    <a:pt x="853" y="2056"/>
                  </a:lnTo>
                  <a:cubicBezTo>
                    <a:pt x="677" y="1805"/>
                    <a:pt x="527" y="1529"/>
                    <a:pt x="427" y="1229"/>
                  </a:cubicBezTo>
                  <a:cubicBezTo>
                    <a:pt x="301" y="853"/>
                    <a:pt x="226" y="452"/>
                    <a:pt x="176" y="51"/>
                  </a:cubicBezTo>
                  <a:cubicBezTo>
                    <a:pt x="176" y="26"/>
                    <a:pt x="126" y="1"/>
                    <a:pt x="76" y="1"/>
                  </a:cubicBezTo>
                  <a:close/>
                </a:path>
              </a:pathLst>
            </a:custGeom>
            <a:solidFill>
              <a:srgbClr val="F998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87" name="Google Shape;9487;p55"/>
            <p:cNvSpPr/>
            <p:nvPr/>
          </p:nvSpPr>
          <p:spPr>
            <a:xfrm>
              <a:off x="2982600" y="1278225"/>
              <a:ext cx="43875" cy="87275"/>
            </a:xfrm>
            <a:custGeom>
              <a:avLst/>
              <a:gdLst/>
              <a:ahLst/>
              <a:cxnLst/>
              <a:rect l="l" t="t" r="r" b="b"/>
              <a:pathLst>
                <a:path w="1755" h="3491" extrusionOk="0">
                  <a:moveTo>
                    <a:pt x="301" y="0"/>
                  </a:moveTo>
                  <a:cubicBezTo>
                    <a:pt x="251" y="0"/>
                    <a:pt x="201" y="25"/>
                    <a:pt x="176" y="75"/>
                  </a:cubicBezTo>
                  <a:cubicBezTo>
                    <a:pt x="51" y="376"/>
                    <a:pt x="1" y="677"/>
                    <a:pt x="1" y="1003"/>
                  </a:cubicBezTo>
                  <a:cubicBezTo>
                    <a:pt x="1" y="1329"/>
                    <a:pt x="26" y="1679"/>
                    <a:pt x="126" y="2005"/>
                  </a:cubicBezTo>
                  <a:cubicBezTo>
                    <a:pt x="151" y="2156"/>
                    <a:pt x="226" y="2331"/>
                    <a:pt x="301" y="2481"/>
                  </a:cubicBezTo>
                  <a:cubicBezTo>
                    <a:pt x="377" y="2632"/>
                    <a:pt x="477" y="2782"/>
                    <a:pt x="577" y="2908"/>
                  </a:cubicBezTo>
                  <a:cubicBezTo>
                    <a:pt x="803" y="3183"/>
                    <a:pt x="1103" y="3384"/>
                    <a:pt x="1429" y="3484"/>
                  </a:cubicBezTo>
                  <a:cubicBezTo>
                    <a:pt x="1450" y="3488"/>
                    <a:pt x="1471" y="3490"/>
                    <a:pt x="1491" y="3490"/>
                  </a:cubicBezTo>
                  <a:cubicBezTo>
                    <a:pt x="1594" y="3490"/>
                    <a:pt x="1688" y="3438"/>
                    <a:pt x="1730" y="3334"/>
                  </a:cubicBezTo>
                  <a:cubicBezTo>
                    <a:pt x="1755" y="3208"/>
                    <a:pt x="1680" y="3083"/>
                    <a:pt x="1580" y="3033"/>
                  </a:cubicBezTo>
                  <a:cubicBezTo>
                    <a:pt x="1542" y="3014"/>
                    <a:pt x="1504" y="3009"/>
                    <a:pt x="1477" y="2998"/>
                  </a:cubicBezTo>
                  <a:lnTo>
                    <a:pt x="1477" y="2998"/>
                  </a:lnTo>
                  <a:cubicBezTo>
                    <a:pt x="1479" y="3003"/>
                    <a:pt x="1479" y="3008"/>
                    <a:pt x="1479" y="3008"/>
                  </a:cubicBezTo>
                  <a:lnTo>
                    <a:pt x="1454" y="2983"/>
                  </a:lnTo>
                  <a:lnTo>
                    <a:pt x="1454" y="2983"/>
                  </a:lnTo>
                  <a:cubicBezTo>
                    <a:pt x="1460" y="2989"/>
                    <a:pt x="1468" y="2994"/>
                    <a:pt x="1477" y="2998"/>
                  </a:cubicBezTo>
                  <a:lnTo>
                    <a:pt x="1477" y="2998"/>
                  </a:lnTo>
                  <a:cubicBezTo>
                    <a:pt x="1474" y="2991"/>
                    <a:pt x="1468" y="2983"/>
                    <a:pt x="1454" y="2983"/>
                  </a:cubicBezTo>
                  <a:cubicBezTo>
                    <a:pt x="1329" y="2908"/>
                    <a:pt x="1229" y="2857"/>
                    <a:pt x="1128" y="2782"/>
                  </a:cubicBezTo>
                  <a:cubicBezTo>
                    <a:pt x="1003" y="2657"/>
                    <a:pt x="878" y="2532"/>
                    <a:pt x="778" y="2381"/>
                  </a:cubicBezTo>
                  <a:cubicBezTo>
                    <a:pt x="652" y="2181"/>
                    <a:pt x="552" y="1980"/>
                    <a:pt x="477" y="1755"/>
                  </a:cubicBezTo>
                  <a:cubicBezTo>
                    <a:pt x="402" y="1529"/>
                    <a:pt x="351" y="1304"/>
                    <a:pt x="326" y="1078"/>
                  </a:cubicBezTo>
                  <a:cubicBezTo>
                    <a:pt x="301" y="902"/>
                    <a:pt x="301" y="702"/>
                    <a:pt x="351" y="501"/>
                  </a:cubicBezTo>
                  <a:cubicBezTo>
                    <a:pt x="377" y="376"/>
                    <a:pt x="402" y="276"/>
                    <a:pt x="452" y="176"/>
                  </a:cubicBezTo>
                  <a:cubicBezTo>
                    <a:pt x="477" y="100"/>
                    <a:pt x="427" y="25"/>
                    <a:pt x="351" y="0"/>
                  </a:cubicBezTo>
                  <a:close/>
                </a:path>
              </a:pathLst>
            </a:custGeom>
            <a:solidFill>
              <a:srgbClr val="F998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88" name="Google Shape;9488;p55"/>
            <p:cNvSpPr/>
            <p:nvPr/>
          </p:nvSpPr>
          <p:spPr>
            <a:xfrm>
              <a:off x="2933725" y="1276350"/>
              <a:ext cx="56250" cy="25125"/>
            </a:xfrm>
            <a:custGeom>
              <a:avLst/>
              <a:gdLst/>
              <a:ahLst/>
              <a:cxnLst/>
              <a:rect l="l" t="t" r="r" b="b"/>
              <a:pathLst>
                <a:path w="2250" h="1005" extrusionOk="0">
                  <a:moveTo>
                    <a:pt x="1429" y="0"/>
                  </a:moveTo>
                  <a:cubicBezTo>
                    <a:pt x="1304" y="0"/>
                    <a:pt x="1179" y="25"/>
                    <a:pt x="1078" y="50"/>
                  </a:cubicBezTo>
                  <a:cubicBezTo>
                    <a:pt x="978" y="75"/>
                    <a:pt x="878" y="100"/>
                    <a:pt x="778" y="150"/>
                  </a:cubicBezTo>
                  <a:cubicBezTo>
                    <a:pt x="677" y="201"/>
                    <a:pt x="577" y="276"/>
                    <a:pt x="477" y="351"/>
                  </a:cubicBezTo>
                  <a:cubicBezTo>
                    <a:pt x="327" y="476"/>
                    <a:pt x="176" y="627"/>
                    <a:pt x="51" y="802"/>
                  </a:cubicBezTo>
                  <a:cubicBezTo>
                    <a:pt x="1" y="852"/>
                    <a:pt x="26" y="952"/>
                    <a:pt x="76" y="977"/>
                  </a:cubicBezTo>
                  <a:cubicBezTo>
                    <a:pt x="105" y="997"/>
                    <a:pt x="133" y="1005"/>
                    <a:pt x="159" y="1005"/>
                  </a:cubicBezTo>
                  <a:cubicBezTo>
                    <a:pt x="201" y="1005"/>
                    <a:pt x="236" y="983"/>
                    <a:pt x="251" y="952"/>
                  </a:cubicBezTo>
                  <a:cubicBezTo>
                    <a:pt x="276" y="902"/>
                    <a:pt x="301" y="877"/>
                    <a:pt x="352" y="827"/>
                  </a:cubicBezTo>
                  <a:cubicBezTo>
                    <a:pt x="402" y="777"/>
                    <a:pt x="452" y="727"/>
                    <a:pt x="527" y="677"/>
                  </a:cubicBezTo>
                  <a:cubicBezTo>
                    <a:pt x="602" y="602"/>
                    <a:pt x="702" y="576"/>
                    <a:pt x="778" y="526"/>
                  </a:cubicBezTo>
                  <a:cubicBezTo>
                    <a:pt x="903" y="501"/>
                    <a:pt x="1003" y="476"/>
                    <a:pt x="1129" y="451"/>
                  </a:cubicBezTo>
                  <a:cubicBezTo>
                    <a:pt x="1204" y="451"/>
                    <a:pt x="1279" y="451"/>
                    <a:pt x="1354" y="476"/>
                  </a:cubicBezTo>
                  <a:cubicBezTo>
                    <a:pt x="1429" y="501"/>
                    <a:pt x="1504" y="526"/>
                    <a:pt x="1580" y="551"/>
                  </a:cubicBezTo>
                  <a:cubicBezTo>
                    <a:pt x="1705" y="602"/>
                    <a:pt x="1830" y="702"/>
                    <a:pt x="1956" y="752"/>
                  </a:cubicBezTo>
                  <a:cubicBezTo>
                    <a:pt x="1976" y="759"/>
                    <a:pt x="1996" y="762"/>
                    <a:pt x="2016" y="762"/>
                  </a:cubicBezTo>
                  <a:cubicBezTo>
                    <a:pt x="2143" y="762"/>
                    <a:pt x="2250" y="632"/>
                    <a:pt x="2206" y="501"/>
                  </a:cubicBezTo>
                  <a:cubicBezTo>
                    <a:pt x="2206" y="451"/>
                    <a:pt x="2181" y="401"/>
                    <a:pt x="2181" y="376"/>
                  </a:cubicBezTo>
                  <a:cubicBezTo>
                    <a:pt x="2156" y="326"/>
                    <a:pt x="2131" y="301"/>
                    <a:pt x="2106" y="276"/>
                  </a:cubicBezTo>
                  <a:cubicBezTo>
                    <a:pt x="2081" y="251"/>
                    <a:pt x="2081" y="251"/>
                    <a:pt x="2056" y="226"/>
                  </a:cubicBezTo>
                  <a:cubicBezTo>
                    <a:pt x="1956" y="150"/>
                    <a:pt x="1855" y="75"/>
                    <a:pt x="1755" y="50"/>
                  </a:cubicBezTo>
                  <a:cubicBezTo>
                    <a:pt x="1705" y="25"/>
                    <a:pt x="1655" y="25"/>
                    <a:pt x="1605" y="0"/>
                  </a:cubicBezTo>
                  <a:close/>
                </a:path>
              </a:pathLst>
            </a:custGeom>
            <a:solidFill>
              <a:srgbClr val="F998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89" name="Google Shape;9489;p55"/>
            <p:cNvSpPr/>
            <p:nvPr/>
          </p:nvSpPr>
          <p:spPr>
            <a:xfrm>
              <a:off x="3344125" y="1246275"/>
              <a:ext cx="22600" cy="19875"/>
            </a:xfrm>
            <a:custGeom>
              <a:avLst/>
              <a:gdLst/>
              <a:ahLst/>
              <a:cxnLst/>
              <a:rect l="l" t="t" r="r" b="b"/>
              <a:pathLst>
                <a:path w="904" h="795" extrusionOk="0">
                  <a:moveTo>
                    <a:pt x="627" y="0"/>
                  </a:moveTo>
                  <a:cubicBezTo>
                    <a:pt x="577" y="0"/>
                    <a:pt x="502" y="25"/>
                    <a:pt x="477" y="50"/>
                  </a:cubicBezTo>
                  <a:cubicBezTo>
                    <a:pt x="377" y="150"/>
                    <a:pt x="251" y="251"/>
                    <a:pt x="126" y="326"/>
                  </a:cubicBezTo>
                  <a:cubicBezTo>
                    <a:pt x="26" y="401"/>
                    <a:pt x="1" y="576"/>
                    <a:pt x="76" y="677"/>
                  </a:cubicBezTo>
                  <a:cubicBezTo>
                    <a:pt x="123" y="755"/>
                    <a:pt x="209" y="794"/>
                    <a:pt x="292" y="794"/>
                  </a:cubicBezTo>
                  <a:cubicBezTo>
                    <a:pt x="341" y="794"/>
                    <a:pt x="389" y="780"/>
                    <a:pt x="427" y="752"/>
                  </a:cubicBezTo>
                  <a:cubicBezTo>
                    <a:pt x="552" y="677"/>
                    <a:pt x="678" y="576"/>
                    <a:pt x="778" y="476"/>
                  </a:cubicBezTo>
                  <a:cubicBezTo>
                    <a:pt x="828" y="426"/>
                    <a:pt x="878" y="376"/>
                    <a:pt x="878" y="326"/>
                  </a:cubicBezTo>
                  <a:cubicBezTo>
                    <a:pt x="903" y="251"/>
                    <a:pt x="878" y="175"/>
                    <a:pt x="828" y="125"/>
                  </a:cubicBezTo>
                  <a:cubicBezTo>
                    <a:pt x="803" y="75"/>
                    <a:pt x="728" y="25"/>
                    <a:pt x="678" y="25"/>
                  </a:cubicBezTo>
                  <a:cubicBezTo>
                    <a:pt x="652" y="25"/>
                    <a:pt x="627" y="0"/>
                    <a:pt x="627" y="0"/>
                  </a:cubicBezTo>
                  <a:close/>
                </a:path>
              </a:pathLst>
            </a:custGeom>
            <a:solidFill>
              <a:srgbClr val="5F44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90" name="Google Shape;9490;p55"/>
            <p:cNvSpPr/>
            <p:nvPr/>
          </p:nvSpPr>
          <p:spPr>
            <a:xfrm>
              <a:off x="2911175" y="689250"/>
              <a:ext cx="681100" cy="564550"/>
            </a:xfrm>
            <a:custGeom>
              <a:avLst/>
              <a:gdLst/>
              <a:ahLst/>
              <a:cxnLst/>
              <a:rect l="l" t="t" r="r" b="b"/>
              <a:pathLst>
                <a:path w="27244" h="22582" extrusionOk="0">
                  <a:moveTo>
                    <a:pt x="15690" y="0"/>
                  </a:moveTo>
                  <a:cubicBezTo>
                    <a:pt x="15414" y="0"/>
                    <a:pt x="15138" y="25"/>
                    <a:pt x="14913" y="100"/>
                  </a:cubicBezTo>
                  <a:cubicBezTo>
                    <a:pt x="14762" y="126"/>
                    <a:pt x="14637" y="176"/>
                    <a:pt x="14487" y="251"/>
                  </a:cubicBezTo>
                  <a:cubicBezTo>
                    <a:pt x="14336" y="351"/>
                    <a:pt x="14186" y="451"/>
                    <a:pt x="14086" y="602"/>
                  </a:cubicBezTo>
                  <a:cubicBezTo>
                    <a:pt x="13910" y="476"/>
                    <a:pt x="13735" y="376"/>
                    <a:pt x="13509" y="301"/>
                  </a:cubicBezTo>
                  <a:cubicBezTo>
                    <a:pt x="13209" y="176"/>
                    <a:pt x="12883" y="126"/>
                    <a:pt x="12457" y="100"/>
                  </a:cubicBezTo>
                  <a:lnTo>
                    <a:pt x="12281" y="100"/>
                  </a:lnTo>
                  <a:cubicBezTo>
                    <a:pt x="12031" y="100"/>
                    <a:pt x="11780" y="126"/>
                    <a:pt x="11479" y="151"/>
                  </a:cubicBezTo>
                  <a:cubicBezTo>
                    <a:pt x="11203" y="176"/>
                    <a:pt x="10903" y="226"/>
                    <a:pt x="10627" y="301"/>
                  </a:cubicBezTo>
                  <a:cubicBezTo>
                    <a:pt x="10051" y="426"/>
                    <a:pt x="9499" y="627"/>
                    <a:pt x="8923" y="902"/>
                  </a:cubicBezTo>
                  <a:cubicBezTo>
                    <a:pt x="7870" y="1379"/>
                    <a:pt x="6818" y="2105"/>
                    <a:pt x="5790" y="3033"/>
                  </a:cubicBezTo>
                  <a:cubicBezTo>
                    <a:pt x="4838" y="3910"/>
                    <a:pt x="3935" y="4963"/>
                    <a:pt x="3158" y="6141"/>
                  </a:cubicBezTo>
                  <a:cubicBezTo>
                    <a:pt x="2381" y="7268"/>
                    <a:pt x="1730" y="8522"/>
                    <a:pt x="1203" y="9825"/>
                  </a:cubicBezTo>
                  <a:cubicBezTo>
                    <a:pt x="702" y="11128"/>
                    <a:pt x="351" y="12431"/>
                    <a:pt x="176" y="13710"/>
                  </a:cubicBezTo>
                  <a:cubicBezTo>
                    <a:pt x="0" y="15038"/>
                    <a:pt x="51" y="16291"/>
                    <a:pt x="276" y="17419"/>
                  </a:cubicBezTo>
                  <a:cubicBezTo>
                    <a:pt x="401" y="18020"/>
                    <a:pt x="577" y="18572"/>
                    <a:pt x="828" y="19098"/>
                  </a:cubicBezTo>
                  <a:cubicBezTo>
                    <a:pt x="1053" y="19649"/>
                    <a:pt x="1379" y="20151"/>
                    <a:pt x="1730" y="20602"/>
                  </a:cubicBezTo>
                  <a:cubicBezTo>
                    <a:pt x="2206" y="21203"/>
                    <a:pt x="2732" y="21680"/>
                    <a:pt x="3309" y="22030"/>
                  </a:cubicBezTo>
                  <a:cubicBezTo>
                    <a:pt x="3885" y="22356"/>
                    <a:pt x="4462" y="22557"/>
                    <a:pt x="5013" y="22582"/>
                  </a:cubicBezTo>
                  <a:lnTo>
                    <a:pt x="5163" y="22582"/>
                  </a:lnTo>
                  <a:cubicBezTo>
                    <a:pt x="5389" y="22582"/>
                    <a:pt x="5589" y="22557"/>
                    <a:pt x="5815" y="22507"/>
                  </a:cubicBezTo>
                  <a:cubicBezTo>
                    <a:pt x="6066" y="22431"/>
                    <a:pt x="6316" y="22306"/>
                    <a:pt x="6542" y="22156"/>
                  </a:cubicBezTo>
                  <a:cubicBezTo>
                    <a:pt x="6742" y="21980"/>
                    <a:pt x="6943" y="21780"/>
                    <a:pt x="7118" y="21504"/>
                  </a:cubicBezTo>
                  <a:cubicBezTo>
                    <a:pt x="7294" y="21253"/>
                    <a:pt x="7444" y="20953"/>
                    <a:pt x="7569" y="20577"/>
                  </a:cubicBezTo>
                  <a:cubicBezTo>
                    <a:pt x="7645" y="20351"/>
                    <a:pt x="7695" y="20076"/>
                    <a:pt x="7745" y="19775"/>
                  </a:cubicBezTo>
                  <a:cubicBezTo>
                    <a:pt x="7795" y="19474"/>
                    <a:pt x="7795" y="19148"/>
                    <a:pt x="7770" y="18722"/>
                  </a:cubicBezTo>
                  <a:cubicBezTo>
                    <a:pt x="7745" y="18471"/>
                    <a:pt x="7695" y="18196"/>
                    <a:pt x="7670" y="17945"/>
                  </a:cubicBezTo>
                  <a:lnTo>
                    <a:pt x="7620" y="17745"/>
                  </a:lnTo>
                  <a:cubicBezTo>
                    <a:pt x="7569" y="17469"/>
                    <a:pt x="7519" y="17093"/>
                    <a:pt x="7519" y="16717"/>
                  </a:cubicBezTo>
                  <a:cubicBezTo>
                    <a:pt x="7494" y="16441"/>
                    <a:pt x="7519" y="16166"/>
                    <a:pt x="7594" y="15890"/>
                  </a:cubicBezTo>
                  <a:cubicBezTo>
                    <a:pt x="7670" y="15539"/>
                    <a:pt x="7795" y="15213"/>
                    <a:pt x="7995" y="14888"/>
                  </a:cubicBezTo>
                  <a:cubicBezTo>
                    <a:pt x="8196" y="14512"/>
                    <a:pt x="8472" y="14161"/>
                    <a:pt x="8797" y="13810"/>
                  </a:cubicBezTo>
                  <a:cubicBezTo>
                    <a:pt x="9424" y="13183"/>
                    <a:pt x="10151" y="12707"/>
                    <a:pt x="10777" y="12281"/>
                  </a:cubicBezTo>
                  <a:lnTo>
                    <a:pt x="10928" y="12181"/>
                  </a:lnTo>
                  <a:cubicBezTo>
                    <a:pt x="11203" y="12005"/>
                    <a:pt x="11529" y="11780"/>
                    <a:pt x="11855" y="11554"/>
                  </a:cubicBezTo>
                  <a:cubicBezTo>
                    <a:pt x="12181" y="11329"/>
                    <a:pt x="12507" y="11053"/>
                    <a:pt x="12808" y="10777"/>
                  </a:cubicBezTo>
                  <a:cubicBezTo>
                    <a:pt x="13409" y="10276"/>
                    <a:pt x="13935" y="9700"/>
                    <a:pt x="14361" y="9123"/>
                  </a:cubicBezTo>
                  <a:cubicBezTo>
                    <a:pt x="14787" y="8522"/>
                    <a:pt x="15113" y="7895"/>
                    <a:pt x="15339" y="7243"/>
                  </a:cubicBezTo>
                  <a:cubicBezTo>
                    <a:pt x="15589" y="6517"/>
                    <a:pt x="15715" y="5740"/>
                    <a:pt x="15690" y="4913"/>
                  </a:cubicBezTo>
                  <a:cubicBezTo>
                    <a:pt x="15690" y="4386"/>
                    <a:pt x="15640" y="3835"/>
                    <a:pt x="15514" y="3258"/>
                  </a:cubicBezTo>
                  <a:lnTo>
                    <a:pt x="15514" y="3258"/>
                  </a:lnTo>
                  <a:cubicBezTo>
                    <a:pt x="15665" y="3384"/>
                    <a:pt x="15815" y="3534"/>
                    <a:pt x="15965" y="3735"/>
                  </a:cubicBezTo>
                  <a:cubicBezTo>
                    <a:pt x="16116" y="3935"/>
                    <a:pt x="16241" y="4111"/>
                    <a:pt x="16391" y="4361"/>
                  </a:cubicBezTo>
                  <a:lnTo>
                    <a:pt x="16442" y="4436"/>
                  </a:lnTo>
                  <a:cubicBezTo>
                    <a:pt x="16492" y="4512"/>
                    <a:pt x="16542" y="4587"/>
                    <a:pt x="16567" y="4662"/>
                  </a:cubicBezTo>
                  <a:cubicBezTo>
                    <a:pt x="16642" y="4762"/>
                    <a:pt x="16742" y="4887"/>
                    <a:pt x="16818" y="4988"/>
                  </a:cubicBezTo>
                  <a:cubicBezTo>
                    <a:pt x="17194" y="5539"/>
                    <a:pt x="17670" y="6191"/>
                    <a:pt x="18246" y="6767"/>
                  </a:cubicBezTo>
                  <a:cubicBezTo>
                    <a:pt x="18747" y="7268"/>
                    <a:pt x="19299" y="7644"/>
                    <a:pt x="19875" y="7895"/>
                  </a:cubicBezTo>
                  <a:cubicBezTo>
                    <a:pt x="20151" y="8020"/>
                    <a:pt x="20452" y="8121"/>
                    <a:pt x="20777" y="8196"/>
                  </a:cubicBezTo>
                  <a:cubicBezTo>
                    <a:pt x="21053" y="8246"/>
                    <a:pt x="21329" y="8296"/>
                    <a:pt x="21605" y="8321"/>
                  </a:cubicBezTo>
                  <a:lnTo>
                    <a:pt x="21805" y="8346"/>
                  </a:lnTo>
                  <a:lnTo>
                    <a:pt x="21780" y="8346"/>
                  </a:lnTo>
                  <a:cubicBezTo>
                    <a:pt x="22331" y="8421"/>
                    <a:pt x="22833" y="8547"/>
                    <a:pt x="23259" y="8697"/>
                  </a:cubicBezTo>
                  <a:cubicBezTo>
                    <a:pt x="23610" y="8872"/>
                    <a:pt x="23960" y="9048"/>
                    <a:pt x="24286" y="9299"/>
                  </a:cubicBezTo>
                  <a:cubicBezTo>
                    <a:pt x="24587" y="9524"/>
                    <a:pt x="24863" y="9775"/>
                    <a:pt x="25163" y="10075"/>
                  </a:cubicBezTo>
                  <a:cubicBezTo>
                    <a:pt x="25314" y="10226"/>
                    <a:pt x="25439" y="10376"/>
                    <a:pt x="25590" y="10527"/>
                  </a:cubicBezTo>
                  <a:cubicBezTo>
                    <a:pt x="25615" y="10577"/>
                    <a:pt x="25665" y="10627"/>
                    <a:pt x="25690" y="10677"/>
                  </a:cubicBezTo>
                  <a:cubicBezTo>
                    <a:pt x="25765" y="10752"/>
                    <a:pt x="25815" y="10802"/>
                    <a:pt x="25865" y="10877"/>
                  </a:cubicBezTo>
                  <a:cubicBezTo>
                    <a:pt x="25991" y="11028"/>
                    <a:pt x="26116" y="11128"/>
                    <a:pt x="26241" y="11203"/>
                  </a:cubicBezTo>
                  <a:cubicBezTo>
                    <a:pt x="26316" y="11253"/>
                    <a:pt x="26366" y="11304"/>
                    <a:pt x="26442" y="11329"/>
                  </a:cubicBezTo>
                  <a:cubicBezTo>
                    <a:pt x="26517" y="11354"/>
                    <a:pt x="26592" y="11379"/>
                    <a:pt x="26667" y="11379"/>
                  </a:cubicBezTo>
                  <a:lnTo>
                    <a:pt x="26692" y="11379"/>
                  </a:lnTo>
                  <a:cubicBezTo>
                    <a:pt x="26767" y="11379"/>
                    <a:pt x="26818" y="11354"/>
                    <a:pt x="26893" y="11329"/>
                  </a:cubicBezTo>
                  <a:cubicBezTo>
                    <a:pt x="26943" y="11304"/>
                    <a:pt x="26993" y="11278"/>
                    <a:pt x="27043" y="11228"/>
                  </a:cubicBezTo>
                  <a:cubicBezTo>
                    <a:pt x="27143" y="11153"/>
                    <a:pt x="27168" y="11028"/>
                    <a:pt x="27194" y="10953"/>
                  </a:cubicBezTo>
                  <a:cubicBezTo>
                    <a:pt x="27219" y="10877"/>
                    <a:pt x="27244" y="10777"/>
                    <a:pt x="27219" y="10652"/>
                  </a:cubicBezTo>
                  <a:cubicBezTo>
                    <a:pt x="27219" y="10527"/>
                    <a:pt x="27194" y="10401"/>
                    <a:pt x="27143" y="10251"/>
                  </a:cubicBezTo>
                  <a:cubicBezTo>
                    <a:pt x="27068" y="9950"/>
                    <a:pt x="26943" y="9674"/>
                    <a:pt x="26818" y="9399"/>
                  </a:cubicBezTo>
                  <a:cubicBezTo>
                    <a:pt x="26642" y="9023"/>
                    <a:pt x="26417" y="8647"/>
                    <a:pt x="26216" y="8296"/>
                  </a:cubicBezTo>
                  <a:lnTo>
                    <a:pt x="26041" y="7995"/>
                  </a:lnTo>
                  <a:cubicBezTo>
                    <a:pt x="25991" y="7920"/>
                    <a:pt x="25940" y="7845"/>
                    <a:pt x="25915" y="7745"/>
                  </a:cubicBezTo>
                  <a:lnTo>
                    <a:pt x="25865" y="7669"/>
                  </a:lnTo>
                  <a:cubicBezTo>
                    <a:pt x="25765" y="7469"/>
                    <a:pt x="25640" y="7268"/>
                    <a:pt x="25539" y="7068"/>
                  </a:cubicBezTo>
                  <a:cubicBezTo>
                    <a:pt x="25314" y="6692"/>
                    <a:pt x="25088" y="6316"/>
                    <a:pt x="24863" y="5940"/>
                  </a:cubicBezTo>
                  <a:cubicBezTo>
                    <a:pt x="24361" y="5163"/>
                    <a:pt x="23835" y="4461"/>
                    <a:pt x="23284" y="3835"/>
                  </a:cubicBezTo>
                  <a:cubicBezTo>
                    <a:pt x="22707" y="3158"/>
                    <a:pt x="22056" y="2582"/>
                    <a:pt x="21379" y="2055"/>
                  </a:cubicBezTo>
                  <a:cubicBezTo>
                    <a:pt x="20677" y="1554"/>
                    <a:pt x="19900" y="1128"/>
                    <a:pt x="19073" y="802"/>
                  </a:cubicBezTo>
                  <a:cubicBezTo>
                    <a:pt x="18798" y="702"/>
                    <a:pt x="18522" y="602"/>
                    <a:pt x="18171" y="476"/>
                  </a:cubicBezTo>
                  <a:cubicBezTo>
                    <a:pt x="17770" y="351"/>
                    <a:pt x="17419" y="251"/>
                    <a:pt x="17068" y="176"/>
                  </a:cubicBezTo>
                  <a:cubicBezTo>
                    <a:pt x="16667" y="75"/>
                    <a:pt x="16316" y="25"/>
                    <a:pt x="15965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91" name="Google Shape;9491;p55"/>
            <p:cNvSpPr/>
            <p:nvPr/>
          </p:nvSpPr>
          <p:spPr>
            <a:xfrm>
              <a:off x="4362300" y="1887875"/>
              <a:ext cx="110300" cy="97150"/>
            </a:xfrm>
            <a:custGeom>
              <a:avLst/>
              <a:gdLst/>
              <a:ahLst/>
              <a:cxnLst/>
              <a:rect l="l" t="t" r="r" b="b"/>
              <a:pathLst>
                <a:path w="4412" h="3886" extrusionOk="0">
                  <a:moveTo>
                    <a:pt x="2457" y="0"/>
                  </a:moveTo>
                  <a:cubicBezTo>
                    <a:pt x="2181" y="50"/>
                    <a:pt x="1906" y="201"/>
                    <a:pt x="1680" y="326"/>
                  </a:cubicBezTo>
                  <a:cubicBezTo>
                    <a:pt x="1429" y="477"/>
                    <a:pt x="1179" y="652"/>
                    <a:pt x="928" y="878"/>
                  </a:cubicBezTo>
                  <a:cubicBezTo>
                    <a:pt x="678" y="1103"/>
                    <a:pt x="477" y="1329"/>
                    <a:pt x="327" y="1579"/>
                  </a:cubicBezTo>
                  <a:cubicBezTo>
                    <a:pt x="251" y="1680"/>
                    <a:pt x="176" y="1805"/>
                    <a:pt x="126" y="1930"/>
                  </a:cubicBezTo>
                  <a:cubicBezTo>
                    <a:pt x="101" y="2005"/>
                    <a:pt x="76" y="2055"/>
                    <a:pt x="51" y="2131"/>
                  </a:cubicBezTo>
                  <a:cubicBezTo>
                    <a:pt x="51" y="2181"/>
                    <a:pt x="26" y="2256"/>
                    <a:pt x="26" y="2306"/>
                  </a:cubicBezTo>
                  <a:cubicBezTo>
                    <a:pt x="1" y="2582"/>
                    <a:pt x="76" y="2857"/>
                    <a:pt x="226" y="3083"/>
                  </a:cubicBezTo>
                  <a:cubicBezTo>
                    <a:pt x="452" y="3359"/>
                    <a:pt x="803" y="3534"/>
                    <a:pt x="1053" y="3634"/>
                  </a:cubicBezTo>
                  <a:cubicBezTo>
                    <a:pt x="1379" y="3785"/>
                    <a:pt x="1755" y="3860"/>
                    <a:pt x="2181" y="3885"/>
                  </a:cubicBezTo>
                  <a:lnTo>
                    <a:pt x="2332" y="3885"/>
                  </a:lnTo>
                  <a:cubicBezTo>
                    <a:pt x="2683" y="3885"/>
                    <a:pt x="3008" y="3835"/>
                    <a:pt x="3334" y="3735"/>
                  </a:cubicBezTo>
                  <a:cubicBezTo>
                    <a:pt x="3710" y="3609"/>
                    <a:pt x="4061" y="3434"/>
                    <a:pt x="4362" y="3158"/>
                  </a:cubicBezTo>
                  <a:cubicBezTo>
                    <a:pt x="4412" y="3133"/>
                    <a:pt x="4412" y="3083"/>
                    <a:pt x="4412" y="3033"/>
                  </a:cubicBezTo>
                  <a:cubicBezTo>
                    <a:pt x="4412" y="2983"/>
                    <a:pt x="4412" y="2933"/>
                    <a:pt x="4362" y="2908"/>
                  </a:cubicBezTo>
                  <a:cubicBezTo>
                    <a:pt x="4337" y="2883"/>
                    <a:pt x="4287" y="2857"/>
                    <a:pt x="4262" y="2857"/>
                  </a:cubicBezTo>
                  <a:cubicBezTo>
                    <a:pt x="4211" y="2857"/>
                    <a:pt x="4161" y="2883"/>
                    <a:pt x="4136" y="2908"/>
                  </a:cubicBezTo>
                  <a:cubicBezTo>
                    <a:pt x="4161" y="2807"/>
                    <a:pt x="4186" y="2682"/>
                    <a:pt x="4186" y="2557"/>
                  </a:cubicBezTo>
                  <a:cubicBezTo>
                    <a:pt x="4211" y="2356"/>
                    <a:pt x="4186" y="2131"/>
                    <a:pt x="4161" y="1880"/>
                  </a:cubicBezTo>
                  <a:cubicBezTo>
                    <a:pt x="4136" y="1629"/>
                    <a:pt x="4061" y="1379"/>
                    <a:pt x="3986" y="1178"/>
                  </a:cubicBezTo>
                  <a:cubicBezTo>
                    <a:pt x="3861" y="802"/>
                    <a:pt x="3610" y="326"/>
                    <a:pt x="3159" y="126"/>
                  </a:cubicBezTo>
                  <a:cubicBezTo>
                    <a:pt x="3008" y="50"/>
                    <a:pt x="2833" y="0"/>
                    <a:pt x="2658" y="0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92" name="Google Shape;9492;p55"/>
            <p:cNvSpPr/>
            <p:nvPr/>
          </p:nvSpPr>
          <p:spPr>
            <a:xfrm>
              <a:off x="3441250" y="1609675"/>
              <a:ext cx="966825" cy="853400"/>
            </a:xfrm>
            <a:custGeom>
              <a:avLst/>
              <a:gdLst/>
              <a:ahLst/>
              <a:cxnLst/>
              <a:rect l="l" t="t" r="r" b="b"/>
              <a:pathLst>
                <a:path w="38673" h="34136" extrusionOk="0">
                  <a:moveTo>
                    <a:pt x="3234" y="0"/>
                  </a:moveTo>
                  <a:cubicBezTo>
                    <a:pt x="3184" y="0"/>
                    <a:pt x="3133" y="26"/>
                    <a:pt x="3108" y="51"/>
                  </a:cubicBezTo>
                  <a:cubicBezTo>
                    <a:pt x="3058" y="101"/>
                    <a:pt x="3058" y="126"/>
                    <a:pt x="3058" y="176"/>
                  </a:cubicBezTo>
                  <a:cubicBezTo>
                    <a:pt x="3108" y="1429"/>
                    <a:pt x="3108" y="2682"/>
                    <a:pt x="3033" y="3910"/>
                  </a:cubicBezTo>
                  <a:cubicBezTo>
                    <a:pt x="2983" y="5088"/>
                    <a:pt x="2883" y="6316"/>
                    <a:pt x="2707" y="7569"/>
                  </a:cubicBezTo>
                  <a:cubicBezTo>
                    <a:pt x="2582" y="8572"/>
                    <a:pt x="2407" y="9625"/>
                    <a:pt x="2181" y="10677"/>
                  </a:cubicBezTo>
                  <a:cubicBezTo>
                    <a:pt x="2081" y="11204"/>
                    <a:pt x="1955" y="11755"/>
                    <a:pt x="1855" y="12281"/>
                  </a:cubicBezTo>
                  <a:cubicBezTo>
                    <a:pt x="1755" y="12632"/>
                    <a:pt x="1680" y="12983"/>
                    <a:pt x="1605" y="13334"/>
                  </a:cubicBezTo>
                  <a:lnTo>
                    <a:pt x="1454" y="13910"/>
                  </a:lnTo>
                  <a:cubicBezTo>
                    <a:pt x="928" y="16141"/>
                    <a:pt x="552" y="18346"/>
                    <a:pt x="301" y="20452"/>
                  </a:cubicBezTo>
                  <a:cubicBezTo>
                    <a:pt x="201" y="21479"/>
                    <a:pt x="101" y="22557"/>
                    <a:pt x="76" y="23685"/>
                  </a:cubicBezTo>
                  <a:cubicBezTo>
                    <a:pt x="26" y="24487"/>
                    <a:pt x="1" y="25339"/>
                    <a:pt x="26" y="26216"/>
                  </a:cubicBezTo>
                  <a:cubicBezTo>
                    <a:pt x="76" y="27194"/>
                    <a:pt x="176" y="28046"/>
                    <a:pt x="326" y="28823"/>
                  </a:cubicBezTo>
                  <a:cubicBezTo>
                    <a:pt x="527" y="29725"/>
                    <a:pt x="853" y="30502"/>
                    <a:pt x="1279" y="31154"/>
                  </a:cubicBezTo>
                  <a:cubicBezTo>
                    <a:pt x="1880" y="32106"/>
                    <a:pt x="2833" y="32883"/>
                    <a:pt x="4036" y="33434"/>
                  </a:cubicBezTo>
                  <a:cubicBezTo>
                    <a:pt x="4612" y="33710"/>
                    <a:pt x="5214" y="33885"/>
                    <a:pt x="5815" y="34011"/>
                  </a:cubicBezTo>
                  <a:cubicBezTo>
                    <a:pt x="6241" y="34086"/>
                    <a:pt x="6667" y="34136"/>
                    <a:pt x="7068" y="34136"/>
                  </a:cubicBezTo>
                  <a:cubicBezTo>
                    <a:pt x="7244" y="34136"/>
                    <a:pt x="7444" y="34136"/>
                    <a:pt x="7620" y="34111"/>
                  </a:cubicBezTo>
                  <a:cubicBezTo>
                    <a:pt x="7670" y="34111"/>
                    <a:pt x="7695" y="34086"/>
                    <a:pt x="7745" y="34061"/>
                  </a:cubicBezTo>
                  <a:cubicBezTo>
                    <a:pt x="7745" y="34061"/>
                    <a:pt x="7745" y="34036"/>
                    <a:pt x="7770" y="34036"/>
                  </a:cubicBezTo>
                  <a:cubicBezTo>
                    <a:pt x="7845" y="34011"/>
                    <a:pt x="7895" y="33961"/>
                    <a:pt x="7920" y="33910"/>
                  </a:cubicBezTo>
                  <a:cubicBezTo>
                    <a:pt x="7996" y="33509"/>
                    <a:pt x="8071" y="33108"/>
                    <a:pt x="8096" y="32707"/>
                  </a:cubicBezTo>
                  <a:cubicBezTo>
                    <a:pt x="8121" y="32306"/>
                    <a:pt x="8121" y="31905"/>
                    <a:pt x="8071" y="31454"/>
                  </a:cubicBezTo>
                  <a:cubicBezTo>
                    <a:pt x="8021" y="30752"/>
                    <a:pt x="7845" y="30026"/>
                    <a:pt x="7595" y="29148"/>
                  </a:cubicBezTo>
                  <a:cubicBezTo>
                    <a:pt x="7469" y="28747"/>
                    <a:pt x="7319" y="28346"/>
                    <a:pt x="7194" y="28021"/>
                  </a:cubicBezTo>
                  <a:cubicBezTo>
                    <a:pt x="7143" y="27870"/>
                    <a:pt x="7068" y="27695"/>
                    <a:pt x="7018" y="27544"/>
                  </a:cubicBezTo>
                  <a:cubicBezTo>
                    <a:pt x="6918" y="27294"/>
                    <a:pt x="6843" y="27043"/>
                    <a:pt x="6742" y="26793"/>
                  </a:cubicBezTo>
                  <a:cubicBezTo>
                    <a:pt x="6492" y="26041"/>
                    <a:pt x="6291" y="25239"/>
                    <a:pt x="6191" y="24462"/>
                  </a:cubicBezTo>
                  <a:cubicBezTo>
                    <a:pt x="6116" y="23960"/>
                    <a:pt x="6091" y="23434"/>
                    <a:pt x="6091" y="22908"/>
                  </a:cubicBezTo>
                  <a:cubicBezTo>
                    <a:pt x="6091" y="22432"/>
                    <a:pt x="6116" y="21905"/>
                    <a:pt x="6191" y="21354"/>
                  </a:cubicBezTo>
                  <a:cubicBezTo>
                    <a:pt x="6417" y="19725"/>
                    <a:pt x="6918" y="18171"/>
                    <a:pt x="7419" y="16717"/>
                  </a:cubicBezTo>
                  <a:cubicBezTo>
                    <a:pt x="8346" y="17519"/>
                    <a:pt x="9274" y="18246"/>
                    <a:pt x="10201" y="18873"/>
                  </a:cubicBezTo>
                  <a:cubicBezTo>
                    <a:pt x="11755" y="19950"/>
                    <a:pt x="13334" y="20803"/>
                    <a:pt x="14888" y="21354"/>
                  </a:cubicBezTo>
                  <a:cubicBezTo>
                    <a:pt x="15715" y="21655"/>
                    <a:pt x="16567" y="21880"/>
                    <a:pt x="17419" y="22031"/>
                  </a:cubicBezTo>
                  <a:cubicBezTo>
                    <a:pt x="18246" y="22181"/>
                    <a:pt x="19123" y="22256"/>
                    <a:pt x="20001" y="22256"/>
                  </a:cubicBezTo>
                  <a:lnTo>
                    <a:pt x="20076" y="22256"/>
                  </a:lnTo>
                  <a:cubicBezTo>
                    <a:pt x="20978" y="22256"/>
                    <a:pt x="21905" y="22156"/>
                    <a:pt x="22833" y="21955"/>
                  </a:cubicBezTo>
                  <a:cubicBezTo>
                    <a:pt x="23259" y="21880"/>
                    <a:pt x="23660" y="21780"/>
                    <a:pt x="24086" y="21680"/>
                  </a:cubicBezTo>
                  <a:cubicBezTo>
                    <a:pt x="24487" y="21580"/>
                    <a:pt x="24888" y="21479"/>
                    <a:pt x="25289" y="21354"/>
                  </a:cubicBezTo>
                  <a:cubicBezTo>
                    <a:pt x="27144" y="20878"/>
                    <a:pt x="28798" y="20326"/>
                    <a:pt x="30377" y="19725"/>
                  </a:cubicBezTo>
                  <a:cubicBezTo>
                    <a:pt x="32231" y="19023"/>
                    <a:pt x="33835" y="18271"/>
                    <a:pt x="35289" y="17444"/>
                  </a:cubicBezTo>
                  <a:cubicBezTo>
                    <a:pt x="36517" y="16717"/>
                    <a:pt x="37595" y="15940"/>
                    <a:pt x="38522" y="15088"/>
                  </a:cubicBezTo>
                  <a:cubicBezTo>
                    <a:pt x="38572" y="15063"/>
                    <a:pt x="38597" y="15013"/>
                    <a:pt x="38597" y="14963"/>
                  </a:cubicBezTo>
                  <a:cubicBezTo>
                    <a:pt x="38672" y="14687"/>
                    <a:pt x="38672" y="14361"/>
                    <a:pt x="38572" y="13960"/>
                  </a:cubicBezTo>
                  <a:cubicBezTo>
                    <a:pt x="38547" y="13785"/>
                    <a:pt x="38472" y="13610"/>
                    <a:pt x="38397" y="13384"/>
                  </a:cubicBezTo>
                  <a:cubicBezTo>
                    <a:pt x="38322" y="13209"/>
                    <a:pt x="38221" y="13008"/>
                    <a:pt x="38121" y="12808"/>
                  </a:cubicBezTo>
                  <a:cubicBezTo>
                    <a:pt x="37895" y="12457"/>
                    <a:pt x="37670" y="12131"/>
                    <a:pt x="37369" y="11880"/>
                  </a:cubicBezTo>
                  <a:cubicBezTo>
                    <a:pt x="37068" y="11605"/>
                    <a:pt x="36768" y="11429"/>
                    <a:pt x="36467" y="11354"/>
                  </a:cubicBezTo>
                  <a:lnTo>
                    <a:pt x="36417" y="11354"/>
                  </a:lnTo>
                  <a:cubicBezTo>
                    <a:pt x="36392" y="11354"/>
                    <a:pt x="36342" y="11354"/>
                    <a:pt x="36317" y="11379"/>
                  </a:cubicBezTo>
                  <a:cubicBezTo>
                    <a:pt x="36317" y="11379"/>
                    <a:pt x="36317" y="11379"/>
                    <a:pt x="36291" y="11404"/>
                  </a:cubicBezTo>
                  <a:cubicBezTo>
                    <a:pt x="34863" y="12306"/>
                    <a:pt x="33259" y="13108"/>
                    <a:pt x="31530" y="13785"/>
                  </a:cubicBezTo>
                  <a:lnTo>
                    <a:pt x="31504" y="13810"/>
                  </a:lnTo>
                  <a:cubicBezTo>
                    <a:pt x="30251" y="14261"/>
                    <a:pt x="28923" y="14687"/>
                    <a:pt x="27494" y="15038"/>
                  </a:cubicBezTo>
                  <a:cubicBezTo>
                    <a:pt x="26342" y="15314"/>
                    <a:pt x="24963" y="15640"/>
                    <a:pt x="23560" y="15790"/>
                  </a:cubicBezTo>
                  <a:cubicBezTo>
                    <a:pt x="22983" y="15865"/>
                    <a:pt x="22457" y="15890"/>
                    <a:pt x="21956" y="15890"/>
                  </a:cubicBezTo>
                  <a:cubicBezTo>
                    <a:pt x="21429" y="15890"/>
                    <a:pt x="20903" y="15865"/>
                    <a:pt x="20427" y="15790"/>
                  </a:cubicBezTo>
                  <a:cubicBezTo>
                    <a:pt x="19775" y="15690"/>
                    <a:pt x="19149" y="15514"/>
                    <a:pt x="18622" y="15289"/>
                  </a:cubicBezTo>
                  <a:cubicBezTo>
                    <a:pt x="18121" y="15088"/>
                    <a:pt x="17645" y="14788"/>
                    <a:pt x="17169" y="14386"/>
                  </a:cubicBezTo>
                  <a:cubicBezTo>
                    <a:pt x="16467" y="13810"/>
                    <a:pt x="15865" y="13133"/>
                    <a:pt x="15364" y="12532"/>
                  </a:cubicBezTo>
                  <a:cubicBezTo>
                    <a:pt x="15214" y="12331"/>
                    <a:pt x="15038" y="12131"/>
                    <a:pt x="14888" y="11955"/>
                  </a:cubicBezTo>
                  <a:cubicBezTo>
                    <a:pt x="14763" y="11805"/>
                    <a:pt x="14637" y="11655"/>
                    <a:pt x="14512" y="11504"/>
                  </a:cubicBezTo>
                  <a:cubicBezTo>
                    <a:pt x="14336" y="11279"/>
                    <a:pt x="14161" y="11053"/>
                    <a:pt x="13986" y="10828"/>
                  </a:cubicBezTo>
                  <a:lnTo>
                    <a:pt x="13610" y="10402"/>
                  </a:lnTo>
                  <a:cubicBezTo>
                    <a:pt x="13259" y="9950"/>
                    <a:pt x="12908" y="9524"/>
                    <a:pt x="12557" y="9098"/>
                  </a:cubicBezTo>
                  <a:cubicBezTo>
                    <a:pt x="11680" y="8046"/>
                    <a:pt x="10778" y="6918"/>
                    <a:pt x="9850" y="5865"/>
                  </a:cubicBezTo>
                  <a:cubicBezTo>
                    <a:pt x="8823" y="4662"/>
                    <a:pt x="7845" y="3660"/>
                    <a:pt x="6893" y="2782"/>
                  </a:cubicBezTo>
                  <a:cubicBezTo>
                    <a:pt x="5765" y="1755"/>
                    <a:pt x="4587" y="853"/>
                    <a:pt x="3384" y="76"/>
                  </a:cubicBezTo>
                  <a:cubicBezTo>
                    <a:pt x="3384" y="51"/>
                    <a:pt x="3359" y="51"/>
                    <a:pt x="3334" y="51"/>
                  </a:cubicBezTo>
                  <a:cubicBezTo>
                    <a:pt x="3309" y="26"/>
                    <a:pt x="3259" y="0"/>
                    <a:pt x="3234" y="0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93" name="Google Shape;9493;p55"/>
            <p:cNvSpPr/>
            <p:nvPr/>
          </p:nvSpPr>
          <p:spPr>
            <a:xfrm>
              <a:off x="3516450" y="1605925"/>
              <a:ext cx="8150" cy="26950"/>
            </a:xfrm>
            <a:custGeom>
              <a:avLst/>
              <a:gdLst/>
              <a:ahLst/>
              <a:cxnLst/>
              <a:rect l="l" t="t" r="r" b="b"/>
              <a:pathLst>
                <a:path w="326" h="1078" extrusionOk="0">
                  <a:moveTo>
                    <a:pt x="75" y="0"/>
                  </a:moveTo>
                  <a:cubicBezTo>
                    <a:pt x="50" y="0"/>
                    <a:pt x="25" y="25"/>
                    <a:pt x="25" y="50"/>
                  </a:cubicBezTo>
                  <a:cubicBezTo>
                    <a:pt x="0" y="50"/>
                    <a:pt x="0" y="75"/>
                    <a:pt x="0" y="100"/>
                  </a:cubicBezTo>
                  <a:cubicBezTo>
                    <a:pt x="50" y="226"/>
                    <a:pt x="75" y="351"/>
                    <a:pt x="100" y="476"/>
                  </a:cubicBezTo>
                  <a:cubicBezTo>
                    <a:pt x="125" y="652"/>
                    <a:pt x="150" y="827"/>
                    <a:pt x="150" y="978"/>
                  </a:cubicBezTo>
                  <a:cubicBezTo>
                    <a:pt x="150" y="1028"/>
                    <a:pt x="201" y="1078"/>
                    <a:pt x="251" y="1078"/>
                  </a:cubicBezTo>
                  <a:cubicBezTo>
                    <a:pt x="301" y="1053"/>
                    <a:pt x="326" y="1028"/>
                    <a:pt x="326" y="978"/>
                  </a:cubicBezTo>
                  <a:cubicBezTo>
                    <a:pt x="326" y="827"/>
                    <a:pt x="301" y="677"/>
                    <a:pt x="276" y="526"/>
                  </a:cubicBezTo>
                  <a:cubicBezTo>
                    <a:pt x="251" y="376"/>
                    <a:pt x="201" y="201"/>
                    <a:pt x="176" y="50"/>
                  </a:cubicBezTo>
                  <a:cubicBezTo>
                    <a:pt x="176" y="25"/>
                    <a:pt x="125" y="0"/>
                    <a:pt x="100" y="0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94" name="Google Shape;9494;p55"/>
            <p:cNvSpPr/>
            <p:nvPr/>
          </p:nvSpPr>
          <p:spPr>
            <a:xfrm>
              <a:off x="3516450" y="1604650"/>
              <a:ext cx="6275" cy="18825"/>
            </a:xfrm>
            <a:custGeom>
              <a:avLst/>
              <a:gdLst/>
              <a:ahLst/>
              <a:cxnLst/>
              <a:rect l="l" t="t" r="r" b="b"/>
              <a:pathLst>
                <a:path w="251" h="753" extrusionOk="0">
                  <a:moveTo>
                    <a:pt x="75" y="1"/>
                  </a:moveTo>
                  <a:cubicBezTo>
                    <a:pt x="25" y="1"/>
                    <a:pt x="0" y="51"/>
                    <a:pt x="0" y="101"/>
                  </a:cubicBezTo>
                  <a:cubicBezTo>
                    <a:pt x="25" y="277"/>
                    <a:pt x="50" y="477"/>
                    <a:pt x="75" y="653"/>
                  </a:cubicBezTo>
                  <a:cubicBezTo>
                    <a:pt x="100" y="678"/>
                    <a:pt x="100" y="703"/>
                    <a:pt x="125" y="728"/>
                  </a:cubicBezTo>
                  <a:cubicBezTo>
                    <a:pt x="125" y="728"/>
                    <a:pt x="150" y="753"/>
                    <a:pt x="176" y="753"/>
                  </a:cubicBezTo>
                  <a:cubicBezTo>
                    <a:pt x="201" y="753"/>
                    <a:pt x="226" y="728"/>
                    <a:pt x="226" y="728"/>
                  </a:cubicBezTo>
                  <a:cubicBezTo>
                    <a:pt x="251" y="703"/>
                    <a:pt x="251" y="678"/>
                    <a:pt x="251" y="653"/>
                  </a:cubicBezTo>
                  <a:cubicBezTo>
                    <a:pt x="226" y="477"/>
                    <a:pt x="176" y="277"/>
                    <a:pt x="176" y="101"/>
                  </a:cubicBezTo>
                  <a:cubicBezTo>
                    <a:pt x="150" y="51"/>
                    <a:pt x="125" y="1"/>
                    <a:pt x="75" y="1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95" name="Google Shape;9495;p55"/>
            <p:cNvSpPr/>
            <p:nvPr/>
          </p:nvSpPr>
          <p:spPr>
            <a:xfrm>
              <a:off x="3516450" y="1605300"/>
              <a:ext cx="18175" cy="14050"/>
            </a:xfrm>
            <a:custGeom>
              <a:avLst/>
              <a:gdLst/>
              <a:ahLst/>
              <a:cxnLst/>
              <a:rect l="l" t="t" r="r" b="b"/>
              <a:pathLst>
                <a:path w="727" h="562" extrusionOk="0">
                  <a:moveTo>
                    <a:pt x="100" y="0"/>
                  </a:moveTo>
                  <a:cubicBezTo>
                    <a:pt x="75" y="0"/>
                    <a:pt x="50" y="25"/>
                    <a:pt x="25" y="50"/>
                  </a:cubicBezTo>
                  <a:cubicBezTo>
                    <a:pt x="25" y="50"/>
                    <a:pt x="0" y="75"/>
                    <a:pt x="0" y="100"/>
                  </a:cubicBezTo>
                  <a:cubicBezTo>
                    <a:pt x="0" y="125"/>
                    <a:pt x="25" y="150"/>
                    <a:pt x="50" y="150"/>
                  </a:cubicBezTo>
                  <a:cubicBezTo>
                    <a:pt x="226" y="301"/>
                    <a:pt x="401" y="426"/>
                    <a:pt x="602" y="551"/>
                  </a:cubicBezTo>
                  <a:cubicBezTo>
                    <a:pt x="608" y="558"/>
                    <a:pt x="617" y="561"/>
                    <a:pt x="626" y="561"/>
                  </a:cubicBezTo>
                  <a:cubicBezTo>
                    <a:pt x="652" y="561"/>
                    <a:pt x="684" y="538"/>
                    <a:pt x="702" y="501"/>
                  </a:cubicBezTo>
                  <a:cubicBezTo>
                    <a:pt x="727" y="476"/>
                    <a:pt x="727" y="451"/>
                    <a:pt x="702" y="426"/>
                  </a:cubicBezTo>
                  <a:cubicBezTo>
                    <a:pt x="702" y="401"/>
                    <a:pt x="702" y="401"/>
                    <a:pt x="677" y="376"/>
                  </a:cubicBezTo>
                  <a:cubicBezTo>
                    <a:pt x="627" y="376"/>
                    <a:pt x="602" y="351"/>
                    <a:pt x="551" y="326"/>
                  </a:cubicBezTo>
                  <a:lnTo>
                    <a:pt x="577" y="326"/>
                  </a:lnTo>
                  <a:cubicBezTo>
                    <a:pt x="426" y="226"/>
                    <a:pt x="301" y="125"/>
                    <a:pt x="150" y="25"/>
                  </a:cubicBezTo>
                  <a:cubicBezTo>
                    <a:pt x="125" y="25"/>
                    <a:pt x="125" y="0"/>
                    <a:pt x="100" y="0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96" name="Google Shape;9496;p55"/>
            <p:cNvSpPr/>
            <p:nvPr/>
          </p:nvSpPr>
          <p:spPr>
            <a:xfrm>
              <a:off x="3517075" y="1605300"/>
              <a:ext cx="62675" cy="49600"/>
            </a:xfrm>
            <a:custGeom>
              <a:avLst/>
              <a:gdLst/>
              <a:ahLst/>
              <a:cxnLst/>
              <a:rect l="l" t="t" r="r" b="b"/>
              <a:pathLst>
                <a:path w="2507" h="1984" extrusionOk="0">
                  <a:moveTo>
                    <a:pt x="100" y="0"/>
                  </a:moveTo>
                  <a:cubicBezTo>
                    <a:pt x="50" y="0"/>
                    <a:pt x="25" y="25"/>
                    <a:pt x="25" y="50"/>
                  </a:cubicBezTo>
                  <a:cubicBezTo>
                    <a:pt x="0" y="100"/>
                    <a:pt x="0" y="150"/>
                    <a:pt x="50" y="150"/>
                  </a:cubicBezTo>
                  <a:cubicBezTo>
                    <a:pt x="176" y="226"/>
                    <a:pt x="301" y="301"/>
                    <a:pt x="401" y="376"/>
                  </a:cubicBezTo>
                  <a:cubicBezTo>
                    <a:pt x="752" y="602"/>
                    <a:pt x="1053" y="852"/>
                    <a:pt x="1379" y="1128"/>
                  </a:cubicBezTo>
                  <a:cubicBezTo>
                    <a:pt x="1704" y="1404"/>
                    <a:pt x="2030" y="1679"/>
                    <a:pt x="2356" y="1955"/>
                  </a:cubicBezTo>
                  <a:cubicBezTo>
                    <a:pt x="2377" y="1976"/>
                    <a:pt x="2398" y="1984"/>
                    <a:pt x="2418" y="1984"/>
                  </a:cubicBezTo>
                  <a:cubicBezTo>
                    <a:pt x="2444" y="1984"/>
                    <a:pt x="2467" y="1969"/>
                    <a:pt x="2481" y="1955"/>
                  </a:cubicBezTo>
                  <a:cubicBezTo>
                    <a:pt x="2506" y="1930"/>
                    <a:pt x="2506" y="1855"/>
                    <a:pt x="2481" y="1830"/>
                  </a:cubicBezTo>
                  <a:cubicBezTo>
                    <a:pt x="2105" y="1504"/>
                    <a:pt x="1729" y="1178"/>
                    <a:pt x="1354" y="877"/>
                  </a:cubicBezTo>
                  <a:cubicBezTo>
                    <a:pt x="953" y="551"/>
                    <a:pt x="552" y="251"/>
                    <a:pt x="125" y="0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97" name="Google Shape;9497;p55"/>
            <p:cNvSpPr/>
            <p:nvPr/>
          </p:nvSpPr>
          <p:spPr>
            <a:xfrm>
              <a:off x="3532725" y="1615950"/>
              <a:ext cx="38250" cy="30175"/>
            </a:xfrm>
            <a:custGeom>
              <a:avLst/>
              <a:gdLst/>
              <a:ahLst/>
              <a:cxnLst/>
              <a:rect l="l" t="t" r="r" b="b"/>
              <a:pathLst>
                <a:path w="1530" h="1207" extrusionOk="0">
                  <a:moveTo>
                    <a:pt x="101" y="0"/>
                  </a:moveTo>
                  <a:cubicBezTo>
                    <a:pt x="51" y="0"/>
                    <a:pt x="26" y="25"/>
                    <a:pt x="1" y="50"/>
                  </a:cubicBezTo>
                  <a:cubicBezTo>
                    <a:pt x="1" y="75"/>
                    <a:pt x="1" y="125"/>
                    <a:pt x="51" y="150"/>
                  </a:cubicBezTo>
                  <a:cubicBezTo>
                    <a:pt x="126" y="201"/>
                    <a:pt x="176" y="251"/>
                    <a:pt x="251" y="276"/>
                  </a:cubicBezTo>
                  <a:lnTo>
                    <a:pt x="226" y="276"/>
                  </a:lnTo>
                  <a:cubicBezTo>
                    <a:pt x="627" y="551"/>
                    <a:pt x="1003" y="877"/>
                    <a:pt x="1354" y="1178"/>
                  </a:cubicBezTo>
                  <a:cubicBezTo>
                    <a:pt x="1375" y="1199"/>
                    <a:pt x="1396" y="1207"/>
                    <a:pt x="1416" y="1207"/>
                  </a:cubicBezTo>
                  <a:cubicBezTo>
                    <a:pt x="1442" y="1207"/>
                    <a:pt x="1465" y="1193"/>
                    <a:pt x="1479" y="1178"/>
                  </a:cubicBezTo>
                  <a:cubicBezTo>
                    <a:pt x="1530" y="1153"/>
                    <a:pt x="1504" y="1078"/>
                    <a:pt x="1479" y="1053"/>
                  </a:cubicBezTo>
                  <a:cubicBezTo>
                    <a:pt x="1053" y="677"/>
                    <a:pt x="627" y="301"/>
                    <a:pt x="126" y="0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98" name="Google Shape;9498;p55"/>
            <p:cNvSpPr/>
            <p:nvPr/>
          </p:nvSpPr>
          <p:spPr>
            <a:xfrm>
              <a:off x="3540250" y="1622200"/>
              <a:ext cx="38250" cy="31200"/>
            </a:xfrm>
            <a:custGeom>
              <a:avLst/>
              <a:gdLst/>
              <a:ahLst/>
              <a:cxnLst/>
              <a:rect l="l" t="t" r="r" b="b"/>
              <a:pathLst>
                <a:path w="1530" h="1248" extrusionOk="0">
                  <a:moveTo>
                    <a:pt x="101" y="1"/>
                  </a:moveTo>
                  <a:cubicBezTo>
                    <a:pt x="76" y="1"/>
                    <a:pt x="51" y="1"/>
                    <a:pt x="26" y="26"/>
                  </a:cubicBezTo>
                  <a:cubicBezTo>
                    <a:pt x="26" y="51"/>
                    <a:pt x="0" y="76"/>
                    <a:pt x="0" y="76"/>
                  </a:cubicBezTo>
                  <a:cubicBezTo>
                    <a:pt x="0" y="101"/>
                    <a:pt x="26" y="126"/>
                    <a:pt x="51" y="151"/>
                  </a:cubicBezTo>
                  <a:cubicBezTo>
                    <a:pt x="276" y="301"/>
                    <a:pt x="502" y="477"/>
                    <a:pt x="702" y="627"/>
                  </a:cubicBezTo>
                  <a:cubicBezTo>
                    <a:pt x="928" y="828"/>
                    <a:pt x="1153" y="1028"/>
                    <a:pt x="1379" y="1229"/>
                  </a:cubicBezTo>
                  <a:cubicBezTo>
                    <a:pt x="1391" y="1241"/>
                    <a:pt x="1417" y="1248"/>
                    <a:pt x="1442" y="1248"/>
                  </a:cubicBezTo>
                  <a:cubicBezTo>
                    <a:pt x="1467" y="1248"/>
                    <a:pt x="1492" y="1241"/>
                    <a:pt x="1504" y="1229"/>
                  </a:cubicBezTo>
                  <a:cubicBezTo>
                    <a:pt x="1529" y="1179"/>
                    <a:pt x="1529" y="1129"/>
                    <a:pt x="1479" y="1103"/>
                  </a:cubicBezTo>
                  <a:cubicBezTo>
                    <a:pt x="1279" y="903"/>
                    <a:pt x="1078" y="728"/>
                    <a:pt x="878" y="552"/>
                  </a:cubicBezTo>
                  <a:cubicBezTo>
                    <a:pt x="627" y="352"/>
                    <a:pt x="401" y="176"/>
                    <a:pt x="151" y="26"/>
                  </a:cubicBezTo>
                  <a:cubicBezTo>
                    <a:pt x="126" y="1"/>
                    <a:pt x="126" y="1"/>
                    <a:pt x="101" y="1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99" name="Google Shape;9499;p55"/>
            <p:cNvSpPr/>
            <p:nvPr/>
          </p:nvSpPr>
          <p:spPr>
            <a:xfrm>
              <a:off x="3544625" y="1624700"/>
              <a:ext cx="36375" cy="30525"/>
            </a:xfrm>
            <a:custGeom>
              <a:avLst/>
              <a:gdLst/>
              <a:ahLst/>
              <a:cxnLst/>
              <a:rect l="l" t="t" r="r" b="b"/>
              <a:pathLst>
                <a:path w="1455" h="1221" extrusionOk="0">
                  <a:moveTo>
                    <a:pt x="76" y="1"/>
                  </a:moveTo>
                  <a:cubicBezTo>
                    <a:pt x="51" y="1"/>
                    <a:pt x="26" y="1"/>
                    <a:pt x="1" y="26"/>
                  </a:cubicBezTo>
                  <a:cubicBezTo>
                    <a:pt x="1" y="51"/>
                    <a:pt x="1" y="76"/>
                    <a:pt x="1" y="101"/>
                  </a:cubicBezTo>
                  <a:cubicBezTo>
                    <a:pt x="1" y="101"/>
                    <a:pt x="1" y="126"/>
                    <a:pt x="26" y="151"/>
                  </a:cubicBezTo>
                  <a:cubicBezTo>
                    <a:pt x="252" y="302"/>
                    <a:pt x="452" y="452"/>
                    <a:pt x="653" y="628"/>
                  </a:cubicBezTo>
                  <a:cubicBezTo>
                    <a:pt x="878" y="803"/>
                    <a:pt x="1104" y="978"/>
                    <a:pt x="1304" y="1204"/>
                  </a:cubicBezTo>
                  <a:cubicBezTo>
                    <a:pt x="1315" y="1214"/>
                    <a:pt x="1334" y="1220"/>
                    <a:pt x="1354" y="1220"/>
                  </a:cubicBezTo>
                  <a:cubicBezTo>
                    <a:pt x="1383" y="1220"/>
                    <a:pt x="1415" y="1208"/>
                    <a:pt x="1429" y="1179"/>
                  </a:cubicBezTo>
                  <a:cubicBezTo>
                    <a:pt x="1429" y="1179"/>
                    <a:pt x="1455" y="1154"/>
                    <a:pt x="1455" y="1129"/>
                  </a:cubicBezTo>
                  <a:cubicBezTo>
                    <a:pt x="1455" y="1104"/>
                    <a:pt x="1429" y="1079"/>
                    <a:pt x="1404" y="1054"/>
                  </a:cubicBezTo>
                  <a:cubicBezTo>
                    <a:pt x="1229" y="878"/>
                    <a:pt x="1028" y="703"/>
                    <a:pt x="828" y="527"/>
                  </a:cubicBezTo>
                  <a:cubicBezTo>
                    <a:pt x="602" y="352"/>
                    <a:pt x="377" y="176"/>
                    <a:pt x="126" y="26"/>
                  </a:cubicBezTo>
                  <a:cubicBezTo>
                    <a:pt x="126" y="1"/>
                    <a:pt x="101" y="1"/>
                    <a:pt x="76" y="1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00" name="Google Shape;9500;p55"/>
            <p:cNvSpPr/>
            <p:nvPr/>
          </p:nvSpPr>
          <p:spPr>
            <a:xfrm>
              <a:off x="3542750" y="1622825"/>
              <a:ext cx="27600" cy="22375"/>
            </a:xfrm>
            <a:custGeom>
              <a:avLst/>
              <a:gdLst/>
              <a:ahLst/>
              <a:cxnLst/>
              <a:rect l="l" t="t" r="r" b="b"/>
              <a:pathLst>
                <a:path w="1104" h="895" extrusionOk="0">
                  <a:moveTo>
                    <a:pt x="76" y="1"/>
                  </a:moveTo>
                  <a:cubicBezTo>
                    <a:pt x="51" y="1"/>
                    <a:pt x="26" y="26"/>
                    <a:pt x="26" y="51"/>
                  </a:cubicBezTo>
                  <a:cubicBezTo>
                    <a:pt x="1" y="76"/>
                    <a:pt x="1" y="126"/>
                    <a:pt x="26" y="151"/>
                  </a:cubicBezTo>
                  <a:cubicBezTo>
                    <a:pt x="327" y="402"/>
                    <a:pt x="652" y="627"/>
                    <a:pt x="953" y="878"/>
                  </a:cubicBezTo>
                  <a:cubicBezTo>
                    <a:pt x="963" y="888"/>
                    <a:pt x="978" y="894"/>
                    <a:pt x="994" y="894"/>
                  </a:cubicBezTo>
                  <a:cubicBezTo>
                    <a:pt x="1015" y="894"/>
                    <a:pt x="1039" y="882"/>
                    <a:pt x="1053" y="853"/>
                  </a:cubicBezTo>
                  <a:cubicBezTo>
                    <a:pt x="1103" y="828"/>
                    <a:pt x="1103" y="778"/>
                    <a:pt x="1053" y="728"/>
                  </a:cubicBezTo>
                  <a:cubicBezTo>
                    <a:pt x="753" y="477"/>
                    <a:pt x="452" y="276"/>
                    <a:pt x="151" y="26"/>
                  </a:cubicBezTo>
                  <a:cubicBezTo>
                    <a:pt x="126" y="26"/>
                    <a:pt x="101" y="1"/>
                    <a:pt x="76" y="1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01" name="Google Shape;9501;p55"/>
            <p:cNvSpPr/>
            <p:nvPr/>
          </p:nvSpPr>
          <p:spPr>
            <a:xfrm>
              <a:off x="3543375" y="1624075"/>
              <a:ext cx="35125" cy="28550"/>
            </a:xfrm>
            <a:custGeom>
              <a:avLst/>
              <a:gdLst/>
              <a:ahLst/>
              <a:cxnLst/>
              <a:rect l="l" t="t" r="r" b="b"/>
              <a:pathLst>
                <a:path w="1405" h="1142" extrusionOk="0">
                  <a:moveTo>
                    <a:pt x="76" y="1"/>
                  </a:moveTo>
                  <a:cubicBezTo>
                    <a:pt x="51" y="1"/>
                    <a:pt x="26" y="26"/>
                    <a:pt x="26" y="51"/>
                  </a:cubicBezTo>
                  <a:cubicBezTo>
                    <a:pt x="1" y="76"/>
                    <a:pt x="1" y="101"/>
                    <a:pt x="1" y="101"/>
                  </a:cubicBezTo>
                  <a:cubicBezTo>
                    <a:pt x="26" y="126"/>
                    <a:pt x="26" y="151"/>
                    <a:pt x="51" y="151"/>
                  </a:cubicBezTo>
                  <a:cubicBezTo>
                    <a:pt x="101" y="176"/>
                    <a:pt x="126" y="201"/>
                    <a:pt x="151" y="226"/>
                  </a:cubicBezTo>
                  <a:cubicBezTo>
                    <a:pt x="327" y="352"/>
                    <a:pt x="502" y="477"/>
                    <a:pt x="703" y="627"/>
                  </a:cubicBezTo>
                  <a:cubicBezTo>
                    <a:pt x="878" y="778"/>
                    <a:pt x="1078" y="928"/>
                    <a:pt x="1254" y="1104"/>
                  </a:cubicBezTo>
                  <a:cubicBezTo>
                    <a:pt x="1266" y="1129"/>
                    <a:pt x="1285" y="1141"/>
                    <a:pt x="1307" y="1141"/>
                  </a:cubicBezTo>
                  <a:cubicBezTo>
                    <a:pt x="1329" y="1141"/>
                    <a:pt x="1354" y="1129"/>
                    <a:pt x="1379" y="1104"/>
                  </a:cubicBezTo>
                  <a:cubicBezTo>
                    <a:pt x="1404" y="1079"/>
                    <a:pt x="1404" y="1028"/>
                    <a:pt x="1354" y="978"/>
                  </a:cubicBezTo>
                  <a:cubicBezTo>
                    <a:pt x="1179" y="803"/>
                    <a:pt x="978" y="627"/>
                    <a:pt x="753" y="452"/>
                  </a:cubicBezTo>
                  <a:cubicBezTo>
                    <a:pt x="552" y="302"/>
                    <a:pt x="352" y="151"/>
                    <a:pt x="126" y="1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02" name="Google Shape;9502;p55"/>
            <p:cNvSpPr/>
            <p:nvPr/>
          </p:nvSpPr>
          <p:spPr>
            <a:xfrm>
              <a:off x="3545900" y="1625975"/>
              <a:ext cx="43875" cy="36825"/>
            </a:xfrm>
            <a:custGeom>
              <a:avLst/>
              <a:gdLst/>
              <a:ahLst/>
              <a:cxnLst/>
              <a:rect l="l" t="t" r="r" b="b"/>
              <a:pathLst>
                <a:path w="1755" h="1473" extrusionOk="0">
                  <a:moveTo>
                    <a:pt x="75" y="0"/>
                  </a:moveTo>
                  <a:cubicBezTo>
                    <a:pt x="50" y="0"/>
                    <a:pt x="25" y="25"/>
                    <a:pt x="0" y="25"/>
                  </a:cubicBezTo>
                  <a:cubicBezTo>
                    <a:pt x="0" y="50"/>
                    <a:pt x="0" y="75"/>
                    <a:pt x="0" y="100"/>
                  </a:cubicBezTo>
                  <a:cubicBezTo>
                    <a:pt x="0" y="125"/>
                    <a:pt x="0" y="150"/>
                    <a:pt x="25" y="150"/>
                  </a:cubicBezTo>
                  <a:cubicBezTo>
                    <a:pt x="576" y="551"/>
                    <a:pt x="1103" y="978"/>
                    <a:pt x="1604" y="1454"/>
                  </a:cubicBezTo>
                  <a:cubicBezTo>
                    <a:pt x="1629" y="1466"/>
                    <a:pt x="1654" y="1473"/>
                    <a:pt x="1676" y="1473"/>
                  </a:cubicBezTo>
                  <a:cubicBezTo>
                    <a:pt x="1698" y="1473"/>
                    <a:pt x="1717" y="1466"/>
                    <a:pt x="1729" y="1454"/>
                  </a:cubicBezTo>
                  <a:cubicBezTo>
                    <a:pt x="1754" y="1404"/>
                    <a:pt x="1754" y="1353"/>
                    <a:pt x="1729" y="1328"/>
                  </a:cubicBezTo>
                  <a:cubicBezTo>
                    <a:pt x="1228" y="852"/>
                    <a:pt x="702" y="426"/>
                    <a:pt x="125" y="25"/>
                  </a:cubicBezTo>
                  <a:cubicBezTo>
                    <a:pt x="125" y="25"/>
                    <a:pt x="100" y="0"/>
                    <a:pt x="75" y="0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03" name="Google Shape;9503;p55"/>
            <p:cNvSpPr/>
            <p:nvPr/>
          </p:nvSpPr>
          <p:spPr>
            <a:xfrm>
              <a:off x="3560925" y="1637250"/>
              <a:ext cx="28850" cy="24250"/>
            </a:xfrm>
            <a:custGeom>
              <a:avLst/>
              <a:gdLst/>
              <a:ahLst/>
              <a:cxnLst/>
              <a:rect l="l" t="t" r="r" b="b"/>
              <a:pathLst>
                <a:path w="1154" h="970" extrusionOk="0">
                  <a:moveTo>
                    <a:pt x="101" y="0"/>
                  </a:moveTo>
                  <a:cubicBezTo>
                    <a:pt x="76" y="0"/>
                    <a:pt x="51" y="25"/>
                    <a:pt x="26" y="50"/>
                  </a:cubicBezTo>
                  <a:cubicBezTo>
                    <a:pt x="1" y="75"/>
                    <a:pt x="1" y="126"/>
                    <a:pt x="51" y="151"/>
                  </a:cubicBezTo>
                  <a:cubicBezTo>
                    <a:pt x="376" y="401"/>
                    <a:pt x="677" y="677"/>
                    <a:pt x="1003" y="953"/>
                  </a:cubicBezTo>
                  <a:cubicBezTo>
                    <a:pt x="1013" y="963"/>
                    <a:pt x="1032" y="969"/>
                    <a:pt x="1053" y="969"/>
                  </a:cubicBezTo>
                  <a:cubicBezTo>
                    <a:pt x="1082" y="969"/>
                    <a:pt x="1114" y="957"/>
                    <a:pt x="1128" y="928"/>
                  </a:cubicBezTo>
                  <a:cubicBezTo>
                    <a:pt x="1153" y="902"/>
                    <a:pt x="1153" y="852"/>
                    <a:pt x="1103" y="827"/>
                  </a:cubicBezTo>
                  <a:cubicBezTo>
                    <a:pt x="803" y="552"/>
                    <a:pt x="477" y="276"/>
                    <a:pt x="151" y="25"/>
                  </a:cubicBezTo>
                  <a:cubicBezTo>
                    <a:pt x="151" y="25"/>
                    <a:pt x="126" y="0"/>
                    <a:pt x="101" y="0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04" name="Google Shape;9504;p55"/>
            <p:cNvSpPr/>
            <p:nvPr/>
          </p:nvSpPr>
          <p:spPr>
            <a:xfrm>
              <a:off x="3562800" y="1639125"/>
              <a:ext cx="24475" cy="21650"/>
            </a:xfrm>
            <a:custGeom>
              <a:avLst/>
              <a:gdLst/>
              <a:ahLst/>
              <a:cxnLst/>
              <a:rect l="l" t="t" r="r" b="b"/>
              <a:pathLst>
                <a:path w="979" h="866" extrusionOk="0">
                  <a:moveTo>
                    <a:pt x="101" y="0"/>
                  </a:moveTo>
                  <a:cubicBezTo>
                    <a:pt x="76" y="0"/>
                    <a:pt x="51" y="0"/>
                    <a:pt x="51" y="25"/>
                  </a:cubicBezTo>
                  <a:cubicBezTo>
                    <a:pt x="1" y="51"/>
                    <a:pt x="1" y="126"/>
                    <a:pt x="51" y="151"/>
                  </a:cubicBezTo>
                  <a:cubicBezTo>
                    <a:pt x="327" y="376"/>
                    <a:pt x="577" y="602"/>
                    <a:pt x="828" y="827"/>
                  </a:cubicBezTo>
                  <a:cubicBezTo>
                    <a:pt x="840" y="853"/>
                    <a:pt x="859" y="865"/>
                    <a:pt x="881" y="865"/>
                  </a:cubicBezTo>
                  <a:cubicBezTo>
                    <a:pt x="903" y="865"/>
                    <a:pt x="928" y="853"/>
                    <a:pt x="953" y="827"/>
                  </a:cubicBezTo>
                  <a:cubicBezTo>
                    <a:pt x="978" y="802"/>
                    <a:pt x="978" y="752"/>
                    <a:pt x="928" y="702"/>
                  </a:cubicBezTo>
                  <a:cubicBezTo>
                    <a:pt x="677" y="477"/>
                    <a:pt x="427" y="226"/>
                    <a:pt x="151" y="25"/>
                  </a:cubicBezTo>
                  <a:cubicBezTo>
                    <a:pt x="151" y="0"/>
                    <a:pt x="126" y="0"/>
                    <a:pt x="101" y="0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05" name="Google Shape;9505;p55"/>
            <p:cNvSpPr/>
            <p:nvPr/>
          </p:nvSpPr>
          <p:spPr>
            <a:xfrm>
              <a:off x="3142375" y="1592125"/>
              <a:ext cx="10050" cy="6150"/>
            </a:xfrm>
            <a:custGeom>
              <a:avLst/>
              <a:gdLst/>
              <a:ahLst/>
              <a:cxnLst/>
              <a:rect l="l" t="t" r="r" b="b"/>
              <a:pathLst>
                <a:path w="402" h="246" extrusionOk="0">
                  <a:moveTo>
                    <a:pt x="201" y="1"/>
                  </a:moveTo>
                  <a:cubicBezTo>
                    <a:pt x="201" y="1"/>
                    <a:pt x="176" y="1"/>
                    <a:pt x="151" y="26"/>
                  </a:cubicBezTo>
                  <a:lnTo>
                    <a:pt x="126" y="26"/>
                  </a:lnTo>
                  <a:cubicBezTo>
                    <a:pt x="101" y="26"/>
                    <a:pt x="76" y="51"/>
                    <a:pt x="51" y="76"/>
                  </a:cubicBezTo>
                  <a:cubicBezTo>
                    <a:pt x="1" y="101"/>
                    <a:pt x="1" y="151"/>
                    <a:pt x="26" y="176"/>
                  </a:cubicBezTo>
                  <a:cubicBezTo>
                    <a:pt x="44" y="213"/>
                    <a:pt x="76" y="236"/>
                    <a:pt x="101" y="236"/>
                  </a:cubicBezTo>
                  <a:cubicBezTo>
                    <a:pt x="111" y="236"/>
                    <a:pt x="119" y="233"/>
                    <a:pt x="126" y="226"/>
                  </a:cubicBezTo>
                  <a:cubicBezTo>
                    <a:pt x="151" y="201"/>
                    <a:pt x="176" y="176"/>
                    <a:pt x="201" y="176"/>
                  </a:cubicBezTo>
                  <a:lnTo>
                    <a:pt x="226" y="176"/>
                  </a:lnTo>
                  <a:cubicBezTo>
                    <a:pt x="226" y="176"/>
                    <a:pt x="226" y="176"/>
                    <a:pt x="226" y="201"/>
                  </a:cubicBezTo>
                  <a:cubicBezTo>
                    <a:pt x="226" y="201"/>
                    <a:pt x="251" y="201"/>
                    <a:pt x="251" y="226"/>
                  </a:cubicBezTo>
                  <a:cubicBezTo>
                    <a:pt x="264" y="239"/>
                    <a:pt x="289" y="245"/>
                    <a:pt x="314" y="245"/>
                  </a:cubicBezTo>
                  <a:cubicBezTo>
                    <a:pt x="339" y="245"/>
                    <a:pt x="364" y="239"/>
                    <a:pt x="377" y="226"/>
                  </a:cubicBezTo>
                  <a:cubicBezTo>
                    <a:pt x="402" y="176"/>
                    <a:pt x="402" y="126"/>
                    <a:pt x="377" y="101"/>
                  </a:cubicBezTo>
                  <a:cubicBezTo>
                    <a:pt x="377" y="76"/>
                    <a:pt x="351" y="51"/>
                    <a:pt x="326" y="51"/>
                  </a:cubicBezTo>
                  <a:cubicBezTo>
                    <a:pt x="326" y="51"/>
                    <a:pt x="301" y="26"/>
                    <a:pt x="301" y="26"/>
                  </a:cubicBezTo>
                  <a:cubicBezTo>
                    <a:pt x="276" y="26"/>
                    <a:pt x="251" y="1"/>
                    <a:pt x="226" y="1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06" name="Google Shape;9506;p55"/>
            <p:cNvSpPr/>
            <p:nvPr/>
          </p:nvSpPr>
          <p:spPr>
            <a:xfrm>
              <a:off x="3142375" y="1592125"/>
              <a:ext cx="9425" cy="5975"/>
            </a:xfrm>
            <a:custGeom>
              <a:avLst/>
              <a:gdLst/>
              <a:ahLst/>
              <a:cxnLst/>
              <a:rect l="l" t="t" r="r" b="b"/>
              <a:pathLst>
                <a:path w="377" h="239" extrusionOk="0">
                  <a:moveTo>
                    <a:pt x="151" y="1"/>
                  </a:moveTo>
                  <a:cubicBezTo>
                    <a:pt x="151" y="1"/>
                    <a:pt x="126" y="1"/>
                    <a:pt x="126" y="26"/>
                  </a:cubicBezTo>
                  <a:cubicBezTo>
                    <a:pt x="101" y="26"/>
                    <a:pt x="76" y="26"/>
                    <a:pt x="51" y="51"/>
                  </a:cubicBezTo>
                  <a:cubicBezTo>
                    <a:pt x="1" y="76"/>
                    <a:pt x="1" y="126"/>
                    <a:pt x="26" y="176"/>
                  </a:cubicBezTo>
                  <a:cubicBezTo>
                    <a:pt x="26" y="194"/>
                    <a:pt x="63" y="212"/>
                    <a:pt x="94" y="212"/>
                  </a:cubicBezTo>
                  <a:cubicBezTo>
                    <a:pt x="107" y="212"/>
                    <a:pt x="119" y="209"/>
                    <a:pt x="126" y="201"/>
                  </a:cubicBezTo>
                  <a:cubicBezTo>
                    <a:pt x="151" y="201"/>
                    <a:pt x="151" y="176"/>
                    <a:pt x="176" y="176"/>
                  </a:cubicBezTo>
                  <a:lnTo>
                    <a:pt x="201" y="176"/>
                  </a:lnTo>
                  <a:cubicBezTo>
                    <a:pt x="201" y="176"/>
                    <a:pt x="226" y="201"/>
                    <a:pt x="226" y="201"/>
                  </a:cubicBezTo>
                  <a:cubicBezTo>
                    <a:pt x="239" y="226"/>
                    <a:pt x="264" y="239"/>
                    <a:pt x="289" y="239"/>
                  </a:cubicBezTo>
                  <a:cubicBezTo>
                    <a:pt x="314" y="239"/>
                    <a:pt x="339" y="226"/>
                    <a:pt x="351" y="201"/>
                  </a:cubicBezTo>
                  <a:cubicBezTo>
                    <a:pt x="351" y="201"/>
                    <a:pt x="377" y="176"/>
                    <a:pt x="377" y="151"/>
                  </a:cubicBezTo>
                  <a:cubicBezTo>
                    <a:pt x="377" y="126"/>
                    <a:pt x="377" y="101"/>
                    <a:pt x="351" y="76"/>
                  </a:cubicBezTo>
                  <a:cubicBezTo>
                    <a:pt x="326" y="76"/>
                    <a:pt x="326" y="51"/>
                    <a:pt x="301" y="26"/>
                  </a:cubicBezTo>
                  <a:cubicBezTo>
                    <a:pt x="276" y="26"/>
                    <a:pt x="251" y="1"/>
                    <a:pt x="226" y="1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07" name="Google Shape;9507;p55"/>
            <p:cNvSpPr/>
            <p:nvPr/>
          </p:nvSpPr>
          <p:spPr>
            <a:xfrm>
              <a:off x="3142375" y="1592125"/>
              <a:ext cx="10050" cy="6150"/>
            </a:xfrm>
            <a:custGeom>
              <a:avLst/>
              <a:gdLst/>
              <a:ahLst/>
              <a:cxnLst/>
              <a:rect l="l" t="t" r="r" b="b"/>
              <a:pathLst>
                <a:path w="402" h="246" extrusionOk="0">
                  <a:moveTo>
                    <a:pt x="201" y="1"/>
                  </a:moveTo>
                  <a:cubicBezTo>
                    <a:pt x="201" y="1"/>
                    <a:pt x="176" y="1"/>
                    <a:pt x="151" y="26"/>
                  </a:cubicBezTo>
                  <a:lnTo>
                    <a:pt x="126" y="26"/>
                  </a:lnTo>
                  <a:cubicBezTo>
                    <a:pt x="101" y="26"/>
                    <a:pt x="76" y="51"/>
                    <a:pt x="51" y="76"/>
                  </a:cubicBezTo>
                  <a:cubicBezTo>
                    <a:pt x="1" y="101"/>
                    <a:pt x="1" y="151"/>
                    <a:pt x="26" y="176"/>
                  </a:cubicBezTo>
                  <a:cubicBezTo>
                    <a:pt x="44" y="213"/>
                    <a:pt x="76" y="236"/>
                    <a:pt x="101" y="236"/>
                  </a:cubicBezTo>
                  <a:cubicBezTo>
                    <a:pt x="111" y="236"/>
                    <a:pt x="119" y="233"/>
                    <a:pt x="126" y="226"/>
                  </a:cubicBezTo>
                  <a:cubicBezTo>
                    <a:pt x="151" y="201"/>
                    <a:pt x="176" y="176"/>
                    <a:pt x="201" y="176"/>
                  </a:cubicBezTo>
                  <a:lnTo>
                    <a:pt x="226" y="176"/>
                  </a:lnTo>
                  <a:cubicBezTo>
                    <a:pt x="226" y="176"/>
                    <a:pt x="226" y="176"/>
                    <a:pt x="226" y="201"/>
                  </a:cubicBezTo>
                  <a:cubicBezTo>
                    <a:pt x="226" y="201"/>
                    <a:pt x="251" y="201"/>
                    <a:pt x="251" y="226"/>
                  </a:cubicBezTo>
                  <a:cubicBezTo>
                    <a:pt x="264" y="239"/>
                    <a:pt x="289" y="245"/>
                    <a:pt x="314" y="245"/>
                  </a:cubicBezTo>
                  <a:cubicBezTo>
                    <a:pt x="339" y="245"/>
                    <a:pt x="364" y="239"/>
                    <a:pt x="377" y="226"/>
                  </a:cubicBezTo>
                  <a:cubicBezTo>
                    <a:pt x="402" y="176"/>
                    <a:pt x="402" y="126"/>
                    <a:pt x="377" y="101"/>
                  </a:cubicBezTo>
                  <a:cubicBezTo>
                    <a:pt x="377" y="76"/>
                    <a:pt x="351" y="51"/>
                    <a:pt x="326" y="51"/>
                  </a:cubicBezTo>
                  <a:cubicBezTo>
                    <a:pt x="326" y="51"/>
                    <a:pt x="301" y="26"/>
                    <a:pt x="301" y="26"/>
                  </a:cubicBezTo>
                  <a:cubicBezTo>
                    <a:pt x="276" y="26"/>
                    <a:pt x="251" y="1"/>
                    <a:pt x="226" y="1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08" name="Google Shape;9508;p55"/>
            <p:cNvSpPr/>
            <p:nvPr/>
          </p:nvSpPr>
          <p:spPr>
            <a:xfrm>
              <a:off x="3142375" y="1592125"/>
              <a:ext cx="9425" cy="5975"/>
            </a:xfrm>
            <a:custGeom>
              <a:avLst/>
              <a:gdLst/>
              <a:ahLst/>
              <a:cxnLst/>
              <a:rect l="l" t="t" r="r" b="b"/>
              <a:pathLst>
                <a:path w="377" h="239" extrusionOk="0">
                  <a:moveTo>
                    <a:pt x="151" y="1"/>
                  </a:moveTo>
                  <a:cubicBezTo>
                    <a:pt x="151" y="1"/>
                    <a:pt x="126" y="1"/>
                    <a:pt x="126" y="26"/>
                  </a:cubicBezTo>
                  <a:cubicBezTo>
                    <a:pt x="101" y="26"/>
                    <a:pt x="76" y="26"/>
                    <a:pt x="51" y="51"/>
                  </a:cubicBezTo>
                  <a:cubicBezTo>
                    <a:pt x="1" y="76"/>
                    <a:pt x="1" y="126"/>
                    <a:pt x="26" y="176"/>
                  </a:cubicBezTo>
                  <a:cubicBezTo>
                    <a:pt x="26" y="194"/>
                    <a:pt x="63" y="212"/>
                    <a:pt x="94" y="212"/>
                  </a:cubicBezTo>
                  <a:cubicBezTo>
                    <a:pt x="107" y="212"/>
                    <a:pt x="119" y="209"/>
                    <a:pt x="126" y="201"/>
                  </a:cubicBezTo>
                  <a:cubicBezTo>
                    <a:pt x="151" y="201"/>
                    <a:pt x="151" y="176"/>
                    <a:pt x="176" y="176"/>
                  </a:cubicBezTo>
                  <a:lnTo>
                    <a:pt x="201" y="176"/>
                  </a:lnTo>
                  <a:cubicBezTo>
                    <a:pt x="201" y="176"/>
                    <a:pt x="226" y="201"/>
                    <a:pt x="226" y="201"/>
                  </a:cubicBezTo>
                  <a:cubicBezTo>
                    <a:pt x="239" y="226"/>
                    <a:pt x="264" y="239"/>
                    <a:pt x="289" y="239"/>
                  </a:cubicBezTo>
                  <a:cubicBezTo>
                    <a:pt x="314" y="239"/>
                    <a:pt x="339" y="226"/>
                    <a:pt x="351" y="201"/>
                  </a:cubicBezTo>
                  <a:cubicBezTo>
                    <a:pt x="351" y="201"/>
                    <a:pt x="377" y="176"/>
                    <a:pt x="377" y="151"/>
                  </a:cubicBezTo>
                  <a:cubicBezTo>
                    <a:pt x="377" y="126"/>
                    <a:pt x="377" y="101"/>
                    <a:pt x="351" y="76"/>
                  </a:cubicBezTo>
                  <a:cubicBezTo>
                    <a:pt x="326" y="76"/>
                    <a:pt x="326" y="51"/>
                    <a:pt x="301" y="26"/>
                  </a:cubicBezTo>
                  <a:cubicBezTo>
                    <a:pt x="276" y="26"/>
                    <a:pt x="251" y="1"/>
                    <a:pt x="226" y="1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09" name="Google Shape;9509;p55"/>
            <p:cNvSpPr/>
            <p:nvPr/>
          </p:nvSpPr>
          <p:spPr>
            <a:xfrm>
              <a:off x="3455650" y="1944900"/>
              <a:ext cx="953050" cy="518175"/>
            </a:xfrm>
            <a:custGeom>
              <a:avLst/>
              <a:gdLst/>
              <a:ahLst/>
              <a:cxnLst/>
              <a:rect l="l" t="t" r="r" b="b"/>
              <a:pathLst>
                <a:path w="38122" h="20727" extrusionOk="0">
                  <a:moveTo>
                    <a:pt x="37821" y="0"/>
                  </a:moveTo>
                  <a:cubicBezTo>
                    <a:pt x="37746" y="100"/>
                    <a:pt x="37645" y="201"/>
                    <a:pt x="37545" y="301"/>
                  </a:cubicBezTo>
                  <a:cubicBezTo>
                    <a:pt x="37244" y="602"/>
                    <a:pt x="36918" y="877"/>
                    <a:pt x="36593" y="1153"/>
                  </a:cubicBezTo>
                  <a:cubicBezTo>
                    <a:pt x="35941" y="1654"/>
                    <a:pt x="35264" y="2130"/>
                    <a:pt x="34563" y="2556"/>
                  </a:cubicBezTo>
                  <a:cubicBezTo>
                    <a:pt x="33886" y="3008"/>
                    <a:pt x="33184" y="3409"/>
                    <a:pt x="32482" y="3810"/>
                  </a:cubicBezTo>
                  <a:cubicBezTo>
                    <a:pt x="31756" y="4186"/>
                    <a:pt x="31029" y="4561"/>
                    <a:pt x="30277" y="4887"/>
                  </a:cubicBezTo>
                  <a:cubicBezTo>
                    <a:pt x="28297" y="5764"/>
                    <a:pt x="26217" y="6416"/>
                    <a:pt x="24086" y="6767"/>
                  </a:cubicBezTo>
                  <a:cubicBezTo>
                    <a:pt x="23059" y="6942"/>
                    <a:pt x="21981" y="7068"/>
                    <a:pt x="20928" y="7093"/>
                  </a:cubicBezTo>
                  <a:cubicBezTo>
                    <a:pt x="19876" y="7093"/>
                    <a:pt x="18823" y="7043"/>
                    <a:pt x="17796" y="6867"/>
                  </a:cubicBezTo>
                  <a:cubicBezTo>
                    <a:pt x="16743" y="6717"/>
                    <a:pt x="15690" y="6466"/>
                    <a:pt x="14688" y="6090"/>
                  </a:cubicBezTo>
                  <a:cubicBezTo>
                    <a:pt x="14187" y="5915"/>
                    <a:pt x="13710" y="5714"/>
                    <a:pt x="13234" y="5464"/>
                  </a:cubicBezTo>
                  <a:cubicBezTo>
                    <a:pt x="12758" y="5263"/>
                    <a:pt x="12307" y="5013"/>
                    <a:pt x="11881" y="4737"/>
                  </a:cubicBezTo>
                  <a:cubicBezTo>
                    <a:pt x="11079" y="4236"/>
                    <a:pt x="10352" y="3684"/>
                    <a:pt x="9575" y="3158"/>
                  </a:cubicBezTo>
                  <a:cubicBezTo>
                    <a:pt x="8798" y="2632"/>
                    <a:pt x="8021" y="2130"/>
                    <a:pt x="7144" y="1754"/>
                  </a:cubicBezTo>
                  <a:cubicBezTo>
                    <a:pt x="6918" y="1654"/>
                    <a:pt x="6693" y="1579"/>
                    <a:pt x="6467" y="1504"/>
                  </a:cubicBezTo>
                  <a:cubicBezTo>
                    <a:pt x="6242" y="1454"/>
                    <a:pt x="6016" y="1404"/>
                    <a:pt x="5791" y="1353"/>
                  </a:cubicBezTo>
                  <a:cubicBezTo>
                    <a:pt x="5640" y="1353"/>
                    <a:pt x="5490" y="1328"/>
                    <a:pt x="5314" y="1328"/>
                  </a:cubicBezTo>
                  <a:cubicBezTo>
                    <a:pt x="5189" y="1328"/>
                    <a:pt x="5039" y="1353"/>
                    <a:pt x="4913" y="1353"/>
                  </a:cubicBezTo>
                  <a:cubicBezTo>
                    <a:pt x="4763" y="1379"/>
                    <a:pt x="4613" y="1404"/>
                    <a:pt x="4487" y="1454"/>
                  </a:cubicBezTo>
                  <a:cubicBezTo>
                    <a:pt x="4362" y="1479"/>
                    <a:pt x="4237" y="1529"/>
                    <a:pt x="4111" y="1579"/>
                  </a:cubicBezTo>
                  <a:cubicBezTo>
                    <a:pt x="3961" y="1629"/>
                    <a:pt x="3836" y="1704"/>
                    <a:pt x="3685" y="1805"/>
                  </a:cubicBezTo>
                  <a:cubicBezTo>
                    <a:pt x="3560" y="1880"/>
                    <a:pt x="3435" y="1955"/>
                    <a:pt x="3309" y="2055"/>
                  </a:cubicBezTo>
                  <a:cubicBezTo>
                    <a:pt x="3134" y="2206"/>
                    <a:pt x="2933" y="2356"/>
                    <a:pt x="2783" y="2531"/>
                  </a:cubicBezTo>
                  <a:cubicBezTo>
                    <a:pt x="2608" y="2707"/>
                    <a:pt x="2457" y="2907"/>
                    <a:pt x="2307" y="3108"/>
                  </a:cubicBezTo>
                  <a:cubicBezTo>
                    <a:pt x="2307" y="3083"/>
                    <a:pt x="2307" y="3083"/>
                    <a:pt x="2307" y="3083"/>
                  </a:cubicBezTo>
                  <a:cubicBezTo>
                    <a:pt x="2056" y="3434"/>
                    <a:pt x="1806" y="3810"/>
                    <a:pt x="1580" y="4186"/>
                  </a:cubicBezTo>
                  <a:cubicBezTo>
                    <a:pt x="1379" y="4561"/>
                    <a:pt x="1179" y="4937"/>
                    <a:pt x="1029" y="5313"/>
                  </a:cubicBezTo>
                  <a:cubicBezTo>
                    <a:pt x="1029" y="5313"/>
                    <a:pt x="1029" y="5313"/>
                    <a:pt x="1029" y="5288"/>
                  </a:cubicBezTo>
                  <a:cubicBezTo>
                    <a:pt x="828" y="5815"/>
                    <a:pt x="653" y="6341"/>
                    <a:pt x="502" y="6867"/>
                  </a:cubicBezTo>
                  <a:cubicBezTo>
                    <a:pt x="377" y="7394"/>
                    <a:pt x="277" y="7920"/>
                    <a:pt x="202" y="8471"/>
                  </a:cubicBezTo>
                  <a:cubicBezTo>
                    <a:pt x="202" y="8447"/>
                    <a:pt x="202" y="8446"/>
                    <a:pt x="202" y="8446"/>
                  </a:cubicBezTo>
                  <a:lnTo>
                    <a:pt x="202" y="8446"/>
                  </a:lnTo>
                  <a:cubicBezTo>
                    <a:pt x="1" y="9925"/>
                    <a:pt x="26" y="11429"/>
                    <a:pt x="227" y="12907"/>
                  </a:cubicBezTo>
                  <a:cubicBezTo>
                    <a:pt x="227" y="12882"/>
                    <a:pt x="227" y="12882"/>
                    <a:pt x="227" y="12882"/>
                  </a:cubicBezTo>
                  <a:cubicBezTo>
                    <a:pt x="477" y="14762"/>
                    <a:pt x="1004" y="16617"/>
                    <a:pt x="1730" y="18371"/>
                  </a:cubicBezTo>
                  <a:cubicBezTo>
                    <a:pt x="1856" y="18672"/>
                    <a:pt x="1981" y="18973"/>
                    <a:pt x="2131" y="19248"/>
                  </a:cubicBezTo>
                  <a:cubicBezTo>
                    <a:pt x="2532" y="19549"/>
                    <a:pt x="2983" y="19825"/>
                    <a:pt x="3460" y="20050"/>
                  </a:cubicBezTo>
                  <a:cubicBezTo>
                    <a:pt x="4036" y="20301"/>
                    <a:pt x="4638" y="20501"/>
                    <a:pt x="5239" y="20627"/>
                  </a:cubicBezTo>
                  <a:cubicBezTo>
                    <a:pt x="5665" y="20702"/>
                    <a:pt x="6091" y="20727"/>
                    <a:pt x="6492" y="20727"/>
                  </a:cubicBezTo>
                  <a:cubicBezTo>
                    <a:pt x="6693" y="20727"/>
                    <a:pt x="6868" y="20727"/>
                    <a:pt x="7044" y="20702"/>
                  </a:cubicBezTo>
                  <a:cubicBezTo>
                    <a:pt x="7094" y="20702"/>
                    <a:pt x="7119" y="20702"/>
                    <a:pt x="7169" y="20652"/>
                  </a:cubicBezTo>
                  <a:cubicBezTo>
                    <a:pt x="7169" y="20652"/>
                    <a:pt x="7194" y="20627"/>
                    <a:pt x="7194" y="20627"/>
                  </a:cubicBezTo>
                  <a:cubicBezTo>
                    <a:pt x="7269" y="20602"/>
                    <a:pt x="7319" y="20552"/>
                    <a:pt x="7344" y="20501"/>
                  </a:cubicBezTo>
                  <a:cubicBezTo>
                    <a:pt x="7420" y="20100"/>
                    <a:pt x="7495" y="19699"/>
                    <a:pt x="7520" y="19298"/>
                  </a:cubicBezTo>
                  <a:cubicBezTo>
                    <a:pt x="7545" y="18922"/>
                    <a:pt x="7545" y="18496"/>
                    <a:pt x="7495" y="18045"/>
                  </a:cubicBezTo>
                  <a:cubicBezTo>
                    <a:pt x="7445" y="17343"/>
                    <a:pt x="7294" y="16617"/>
                    <a:pt x="7019" y="15739"/>
                  </a:cubicBezTo>
                  <a:cubicBezTo>
                    <a:pt x="6918" y="15389"/>
                    <a:pt x="6793" y="15013"/>
                    <a:pt x="6618" y="14612"/>
                  </a:cubicBezTo>
                  <a:cubicBezTo>
                    <a:pt x="6593" y="14486"/>
                    <a:pt x="6542" y="14361"/>
                    <a:pt x="6492" y="14236"/>
                  </a:cubicBezTo>
                  <a:lnTo>
                    <a:pt x="6442" y="14135"/>
                  </a:lnTo>
                  <a:cubicBezTo>
                    <a:pt x="6367" y="13885"/>
                    <a:pt x="6267" y="13634"/>
                    <a:pt x="6166" y="13384"/>
                  </a:cubicBezTo>
                  <a:cubicBezTo>
                    <a:pt x="5916" y="12607"/>
                    <a:pt x="5715" y="11830"/>
                    <a:pt x="5615" y="11053"/>
                  </a:cubicBezTo>
                  <a:cubicBezTo>
                    <a:pt x="5540" y="10551"/>
                    <a:pt x="5515" y="10025"/>
                    <a:pt x="5515" y="9499"/>
                  </a:cubicBezTo>
                  <a:cubicBezTo>
                    <a:pt x="5515" y="8998"/>
                    <a:pt x="5540" y="8496"/>
                    <a:pt x="5615" y="7945"/>
                  </a:cubicBezTo>
                  <a:cubicBezTo>
                    <a:pt x="5841" y="6316"/>
                    <a:pt x="6342" y="4762"/>
                    <a:pt x="6843" y="3308"/>
                  </a:cubicBezTo>
                  <a:cubicBezTo>
                    <a:pt x="7745" y="4110"/>
                    <a:pt x="8673" y="4837"/>
                    <a:pt x="9625" y="5489"/>
                  </a:cubicBezTo>
                  <a:cubicBezTo>
                    <a:pt x="11179" y="6566"/>
                    <a:pt x="12758" y="7394"/>
                    <a:pt x="14312" y="7945"/>
                  </a:cubicBezTo>
                  <a:cubicBezTo>
                    <a:pt x="15139" y="8246"/>
                    <a:pt x="15991" y="8471"/>
                    <a:pt x="16843" y="8622"/>
                  </a:cubicBezTo>
                  <a:cubicBezTo>
                    <a:pt x="17670" y="8772"/>
                    <a:pt x="18547" y="8847"/>
                    <a:pt x="19425" y="8847"/>
                  </a:cubicBezTo>
                  <a:lnTo>
                    <a:pt x="19475" y="8847"/>
                  </a:lnTo>
                  <a:cubicBezTo>
                    <a:pt x="20377" y="8847"/>
                    <a:pt x="21329" y="8747"/>
                    <a:pt x="22257" y="8572"/>
                  </a:cubicBezTo>
                  <a:cubicBezTo>
                    <a:pt x="22658" y="8471"/>
                    <a:pt x="23059" y="8371"/>
                    <a:pt x="23460" y="8296"/>
                  </a:cubicBezTo>
                  <a:cubicBezTo>
                    <a:pt x="23911" y="8171"/>
                    <a:pt x="24337" y="8070"/>
                    <a:pt x="24713" y="7970"/>
                  </a:cubicBezTo>
                  <a:cubicBezTo>
                    <a:pt x="26568" y="7469"/>
                    <a:pt x="28247" y="6917"/>
                    <a:pt x="29801" y="6341"/>
                  </a:cubicBezTo>
                  <a:cubicBezTo>
                    <a:pt x="31655" y="5639"/>
                    <a:pt x="33259" y="4887"/>
                    <a:pt x="34713" y="4035"/>
                  </a:cubicBezTo>
                  <a:cubicBezTo>
                    <a:pt x="35941" y="3308"/>
                    <a:pt x="36994" y="2531"/>
                    <a:pt x="37946" y="1679"/>
                  </a:cubicBezTo>
                  <a:cubicBezTo>
                    <a:pt x="37996" y="1654"/>
                    <a:pt x="38021" y="1629"/>
                    <a:pt x="38046" y="1579"/>
                  </a:cubicBezTo>
                  <a:cubicBezTo>
                    <a:pt x="38122" y="1278"/>
                    <a:pt x="38096" y="952"/>
                    <a:pt x="38021" y="551"/>
                  </a:cubicBezTo>
                  <a:cubicBezTo>
                    <a:pt x="37971" y="376"/>
                    <a:pt x="37921" y="201"/>
                    <a:pt x="37821" y="0"/>
                  </a:cubicBezTo>
                  <a:close/>
                </a:path>
              </a:pathLst>
            </a:custGeom>
            <a:solidFill>
              <a:srgbClr val="8864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10" name="Google Shape;9510;p55"/>
            <p:cNvSpPr/>
            <p:nvPr/>
          </p:nvSpPr>
          <p:spPr>
            <a:xfrm>
              <a:off x="4290250" y="1520075"/>
              <a:ext cx="1134750" cy="483725"/>
            </a:xfrm>
            <a:custGeom>
              <a:avLst/>
              <a:gdLst/>
              <a:ahLst/>
              <a:cxnLst/>
              <a:rect l="l" t="t" r="r" b="b"/>
              <a:pathLst>
                <a:path w="45390" h="19349" extrusionOk="0">
                  <a:moveTo>
                    <a:pt x="2382" y="18346"/>
                  </a:moveTo>
                  <a:lnTo>
                    <a:pt x="803" y="18973"/>
                  </a:lnTo>
                  <a:lnTo>
                    <a:pt x="778" y="18973"/>
                  </a:lnTo>
                  <a:lnTo>
                    <a:pt x="2382" y="18346"/>
                  </a:lnTo>
                  <a:close/>
                  <a:moveTo>
                    <a:pt x="44813" y="0"/>
                  </a:moveTo>
                  <a:cubicBezTo>
                    <a:pt x="44788" y="0"/>
                    <a:pt x="44763" y="26"/>
                    <a:pt x="44738" y="26"/>
                  </a:cubicBezTo>
                  <a:cubicBezTo>
                    <a:pt x="44111" y="276"/>
                    <a:pt x="43510" y="527"/>
                    <a:pt x="42883" y="777"/>
                  </a:cubicBezTo>
                  <a:lnTo>
                    <a:pt x="36367" y="3384"/>
                  </a:lnTo>
                  <a:lnTo>
                    <a:pt x="31705" y="5264"/>
                  </a:lnTo>
                  <a:lnTo>
                    <a:pt x="24512" y="8146"/>
                  </a:lnTo>
                  <a:lnTo>
                    <a:pt x="17269" y="11053"/>
                  </a:lnTo>
                  <a:lnTo>
                    <a:pt x="10728" y="13685"/>
                  </a:lnTo>
                  <a:lnTo>
                    <a:pt x="4186" y="16316"/>
                  </a:lnTo>
                  <a:lnTo>
                    <a:pt x="101" y="17945"/>
                  </a:lnTo>
                  <a:cubicBezTo>
                    <a:pt x="51" y="17970"/>
                    <a:pt x="26" y="18021"/>
                    <a:pt x="1" y="18046"/>
                  </a:cubicBezTo>
                  <a:cubicBezTo>
                    <a:pt x="1" y="18071"/>
                    <a:pt x="1" y="18071"/>
                    <a:pt x="1" y="18096"/>
                  </a:cubicBezTo>
                  <a:cubicBezTo>
                    <a:pt x="1" y="18121"/>
                    <a:pt x="1" y="18146"/>
                    <a:pt x="1" y="18171"/>
                  </a:cubicBezTo>
                  <a:cubicBezTo>
                    <a:pt x="51" y="18572"/>
                    <a:pt x="276" y="18998"/>
                    <a:pt x="627" y="19299"/>
                  </a:cubicBezTo>
                  <a:cubicBezTo>
                    <a:pt x="652" y="19324"/>
                    <a:pt x="677" y="19324"/>
                    <a:pt x="702" y="19349"/>
                  </a:cubicBezTo>
                  <a:lnTo>
                    <a:pt x="778" y="19349"/>
                  </a:lnTo>
                  <a:cubicBezTo>
                    <a:pt x="803" y="19349"/>
                    <a:pt x="828" y="19349"/>
                    <a:pt x="853" y="19324"/>
                  </a:cubicBezTo>
                  <a:lnTo>
                    <a:pt x="3710" y="18171"/>
                  </a:lnTo>
                  <a:lnTo>
                    <a:pt x="6542" y="16993"/>
                  </a:lnTo>
                  <a:lnTo>
                    <a:pt x="16943" y="12732"/>
                  </a:lnTo>
                  <a:lnTo>
                    <a:pt x="19951" y="11479"/>
                  </a:lnTo>
                  <a:cubicBezTo>
                    <a:pt x="24312" y="9700"/>
                    <a:pt x="28672" y="7920"/>
                    <a:pt x="33033" y="6116"/>
                  </a:cubicBezTo>
                  <a:lnTo>
                    <a:pt x="39149" y="3610"/>
                  </a:lnTo>
                  <a:lnTo>
                    <a:pt x="45289" y="1103"/>
                  </a:lnTo>
                  <a:cubicBezTo>
                    <a:pt x="45314" y="1078"/>
                    <a:pt x="45364" y="1028"/>
                    <a:pt x="45364" y="953"/>
                  </a:cubicBezTo>
                  <a:cubicBezTo>
                    <a:pt x="45389" y="953"/>
                    <a:pt x="45389" y="903"/>
                    <a:pt x="45389" y="878"/>
                  </a:cubicBezTo>
                  <a:cubicBezTo>
                    <a:pt x="45364" y="802"/>
                    <a:pt x="45364" y="727"/>
                    <a:pt x="45339" y="652"/>
                  </a:cubicBezTo>
                  <a:cubicBezTo>
                    <a:pt x="45314" y="577"/>
                    <a:pt x="45289" y="502"/>
                    <a:pt x="45264" y="427"/>
                  </a:cubicBezTo>
                  <a:cubicBezTo>
                    <a:pt x="45239" y="351"/>
                    <a:pt x="45189" y="301"/>
                    <a:pt x="45139" y="251"/>
                  </a:cubicBezTo>
                  <a:cubicBezTo>
                    <a:pt x="45089" y="176"/>
                    <a:pt x="45038" y="126"/>
                    <a:pt x="44963" y="76"/>
                  </a:cubicBezTo>
                  <a:cubicBezTo>
                    <a:pt x="44913" y="51"/>
                    <a:pt x="44888" y="26"/>
                    <a:pt x="44863" y="26"/>
                  </a:cubicBezTo>
                  <a:cubicBezTo>
                    <a:pt x="44838" y="26"/>
                    <a:pt x="44838" y="0"/>
                    <a:pt x="44813" y="0"/>
                  </a:cubicBezTo>
                  <a:close/>
                </a:path>
              </a:pathLst>
            </a:custGeom>
            <a:solidFill>
              <a:srgbClr val="E1A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11" name="Google Shape;9511;p55"/>
            <p:cNvSpPr/>
            <p:nvPr/>
          </p:nvSpPr>
          <p:spPr>
            <a:xfrm>
              <a:off x="4304050" y="1975600"/>
              <a:ext cx="45750" cy="24575"/>
            </a:xfrm>
            <a:custGeom>
              <a:avLst/>
              <a:gdLst/>
              <a:ahLst/>
              <a:cxnLst/>
              <a:rect l="l" t="t" r="r" b="b"/>
              <a:pathLst>
                <a:path w="1830" h="983" extrusionOk="0">
                  <a:moveTo>
                    <a:pt x="1629" y="0"/>
                  </a:moveTo>
                  <a:cubicBezTo>
                    <a:pt x="1604" y="0"/>
                    <a:pt x="1579" y="25"/>
                    <a:pt x="1554" y="25"/>
                  </a:cubicBezTo>
                  <a:cubicBezTo>
                    <a:pt x="1303" y="125"/>
                    <a:pt x="1078" y="226"/>
                    <a:pt x="827" y="326"/>
                  </a:cubicBezTo>
                  <a:cubicBezTo>
                    <a:pt x="727" y="376"/>
                    <a:pt x="602" y="426"/>
                    <a:pt x="501" y="476"/>
                  </a:cubicBezTo>
                  <a:cubicBezTo>
                    <a:pt x="401" y="526"/>
                    <a:pt x="301" y="577"/>
                    <a:pt x="201" y="627"/>
                  </a:cubicBezTo>
                  <a:lnTo>
                    <a:pt x="175" y="627"/>
                  </a:lnTo>
                  <a:cubicBezTo>
                    <a:pt x="75" y="652"/>
                    <a:pt x="0" y="727"/>
                    <a:pt x="25" y="827"/>
                  </a:cubicBezTo>
                  <a:cubicBezTo>
                    <a:pt x="47" y="914"/>
                    <a:pt x="106" y="982"/>
                    <a:pt x="187" y="982"/>
                  </a:cubicBezTo>
                  <a:cubicBezTo>
                    <a:pt x="200" y="982"/>
                    <a:pt x="212" y="981"/>
                    <a:pt x="226" y="978"/>
                  </a:cubicBezTo>
                  <a:cubicBezTo>
                    <a:pt x="276" y="953"/>
                    <a:pt x="326" y="953"/>
                    <a:pt x="376" y="927"/>
                  </a:cubicBezTo>
                  <a:cubicBezTo>
                    <a:pt x="426" y="902"/>
                    <a:pt x="476" y="877"/>
                    <a:pt x="526" y="852"/>
                  </a:cubicBezTo>
                  <a:cubicBezTo>
                    <a:pt x="576" y="827"/>
                    <a:pt x="627" y="802"/>
                    <a:pt x="677" y="777"/>
                  </a:cubicBezTo>
                  <a:cubicBezTo>
                    <a:pt x="752" y="727"/>
                    <a:pt x="827" y="702"/>
                    <a:pt x="902" y="677"/>
                  </a:cubicBezTo>
                  <a:cubicBezTo>
                    <a:pt x="1178" y="552"/>
                    <a:pt x="1429" y="451"/>
                    <a:pt x="1704" y="351"/>
                  </a:cubicBezTo>
                  <a:cubicBezTo>
                    <a:pt x="1779" y="301"/>
                    <a:pt x="1830" y="201"/>
                    <a:pt x="1779" y="100"/>
                  </a:cubicBezTo>
                  <a:cubicBezTo>
                    <a:pt x="1754" y="50"/>
                    <a:pt x="1679" y="0"/>
                    <a:pt x="1629" y="0"/>
                  </a:cubicBezTo>
                  <a:close/>
                </a:path>
              </a:pathLst>
            </a:custGeom>
            <a:solidFill>
              <a:srgbClr val="E1A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12" name="Google Shape;9512;p55"/>
            <p:cNvSpPr/>
            <p:nvPr/>
          </p:nvSpPr>
          <p:spPr>
            <a:xfrm>
              <a:off x="4431225" y="1855925"/>
              <a:ext cx="149150" cy="129725"/>
            </a:xfrm>
            <a:custGeom>
              <a:avLst/>
              <a:gdLst/>
              <a:ahLst/>
              <a:cxnLst/>
              <a:rect l="l" t="t" r="r" b="b"/>
              <a:pathLst>
                <a:path w="5966" h="5189" extrusionOk="0">
                  <a:moveTo>
                    <a:pt x="2708" y="0"/>
                  </a:moveTo>
                  <a:cubicBezTo>
                    <a:pt x="2582" y="0"/>
                    <a:pt x="2407" y="0"/>
                    <a:pt x="2256" y="25"/>
                  </a:cubicBezTo>
                  <a:cubicBezTo>
                    <a:pt x="1880" y="50"/>
                    <a:pt x="1479" y="176"/>
                    <a:pt x="1104" y="351"/>
                  </a:cubicBezTo>
                  <a:cubicBezTo>
                    <a:pt x="928" y="451"/>
                    <a:pt x="753" y="552"/>
                    <a:pt x="602" y="677"/>
                  </a:cubicBezTo>
                  <a:cubicBezTo>
                    <a:pt x="527" y="727"/>
                    <a:pt x="452" y="802"/>
                    <a:pt x="377" y="902"/>
                  </a:cubicBezTo>
                  <a:cubicBezTo>
                    <a:pt x="302" y="1003"/>
                    <a:pt x="226" y="1103"/>
                    <a:pt x="176" y="1203"/>
                  </a:cubicBezTo>
                  <a:cubicBezTo>
                    <a:pt x="176" y="1253"/>
                    <a:pt x="151" y="1303"/>
                    <a:pt x="126" y="1328"/>
                  </a:cubicBezTo>
                  <a:cubicBezTo>
                    <a:pt x="101" y="1379"/>
                    <a:pt x="76" y="1404"/>
                    <a:pt x="76" y="1454"/>
                  </a:cubicBezTo>
                  <a:cubicBezTo>
                    <a:pt x="1" y="1880"/>
                    <a:pt x="1" y="2331"/>
                    <a:pt x="76" y="2807"/>
                  </a:cubicBezTo>
                  <a:cubicBezTo>
                    <a:pt x="101" y="3033"/>
                    <a:pt x="151" y="3283"/>
                    <a:pt x="251" y="3534"/>
                  </a:cubicBezTo>
                  <a:cubicBezTo>
                    <a:pt x="302" y="3734"/>
                    <a:pt x="402" y="3935"/>
                    <a:pt x="527" y="4135"/>
                  </a:cubicBezTo>
                  <a:cubicBezTo>
                    <a:pt x="502" y="4161"/>
                    <a:pt x="477" y="4186"/>
                    <a:pt x="477" y="4236"/>
                  </a:cubicBezTo>
                  <a:cubicBezTo>
                    <a:pt x="477" y="4286"/>
                    <a:pt x="502" y="4311"/>
                    <a:pt x="527" y="4361"/>
                  </a:cubicBezTo>
                  <a:cubicBezTo>
                    <a:pt x="577" y="4436"/>
                    <a:pt x="627" y="4486"/>
                    <a:pt x="703" y="4562"/>
                  </a:cubicBezTo>
                  <a:cubicBezTo>
                    <a:pt x="753" y="4612"/>
                    <a:pt x="803" y="4637"/>
                    <a:pt x="853" y="4687"/>
                  </a:cubicBezTo>
                  <a:cubicBezTo>
                    <a:pt x="878" y="4712"/>
                    <a:pt x="903" y="4737"/>
                    <a:pt x="903" y="4737"/>
                  </a:cubicBezTo>
                  <a:lnTo>
                    <a:pt x="928" y="4762"/>
                  </a:lnTo>
                  <a:cubicBezTo>
                    <a:pt x="1028" y="4837"/>
                    <a:pt x="1104" y="4887"/>
                    <a:pt x="1179" y="4938"/>
                  </a:cubicBezTo>
                  <a:cubicBezTo>
                    <a:pt x="1204" y="4963"/>
                    <a:pt x="1229" y="4963"/>
                    <a:pt x="1254" y="4988"/>
                  </a:cubicBezTo>
                  <a:cubicBezTo>
                    <a:pt x="1329" y="5038"/>
                    <a:pt x="1429" y="5063"/>
                    <a:pt x="1530" y="5113"/>
                  </a:cubicBezTo>
                  <a:cubicBezTo>
                    <a:pt x="1680" y="5163"/>
                    <a:pt x="1830" y="5188"/>
                    <a:pt x="1981" y="5188"/>
                  </a:cubicBezTo>
                  <a:lnTo>
                    <a:pt x="2131" y="5188"/>
                  </a:lnTo>
                  <a:cubicBezTo>
                    <a:pt x="2281" y="5163"/>
                    <a:pt x="2382" y="5138"/>
                    <a:pt x="2482" y="5113"/>
                  </a:cubicBezTo>
                  <a:cubicBezTo>
                    <a:pt x="2582" y="5063"/>
                    <a:pt x="2682" y="4988"/>
                    <a:pt x="2758" y="4862"/>
                  </a:cubicBezTo>
                  <a:cubicBezTo>
                    <a:pt x="2833" y="4787"/>
                    <a:pt x="2858" y="4662"/>
                    <a:pt x="2883" y="4536"/>
                  </a:cubicBezTo>
                  <a:lnTo>
                    <a:pt x="2933" y="4562"/>
                  </a:lnTo>
                  <a:cubicBezTo>
                    <a:pt x="3058" y="4587"/>
                    <a:pt x="3209" y="4612"/>
                    <a:pt x="3359" y="4612"/>
                  </a:cubicBezTo>
                  <a:cubicBezTo>
                    <a:pt x="3510" y="4612"/>
                    <a:pt x="3635" y="4612"/>
                    <a:pt x="3760" y="4562"/>
                  </a:cubicBezTo>
                  <a:cubicBezTo>
                    <a:pt x="4036" y="4486"/>
                    <a:pt x="4287" y="4336"/>
                    <a:pt x="4487" y="4135"/>
                  </a:cubicBezTo>
                  <a:cubicBezTo>
                    <a:pt x="4537" y="4085"/>
                    <a:pt x="4562" y="4035"/>
                    <a:pt x="4612" y="3985"/>
                  </a:cubicBezTo>
                  <a:cubicBezTo>
                    <a:pt x="4662" y="3910"/>
                    <a:pt x="4688" y="3835"/>
                    <a:pt x="4713" y="3760"/>
                  </a:cubicBezTo>
                  <a:cubicBezTo>
                    <a:pt x="4788" y="3609"/>
                    <a:pt x="4813" y="3434"/>
                    <a:pt x="4813" y="3258"/>
                  </a:cubicBezTo>
                  <a:lnTo>
                    <a:pt x="4938" y="3258"/>
                  </a:lnTo>
                  <a:cubicBezTo>
                    <a:pt x="5063" y="3258"/>
                    <a:pt x="5189" y="3233"/>
                    <a:pt x="5314" y="3208"/>
                  </a:cubicBezTo>
                  <a:cubicBezTo>
                    <a:pt x="5490" y="3133"/>
                    <a:pt x="5640" y="3058"/>
                    <a:pt x="5740" y="2932"/>
                  </a:cubicBezTo>
                  <a:cubicBezTo>
                    <a:pt x="5815" y="2832"/>
                    <a:pt x="5865" y="2757"/>
                    <a:pt x="5891" y="2682"/>
                  </a:cubicBezTo>
                  <a:cubicBezTo>
                    <a:pt x="5941" y="2607"/>
                    <a:pt x="5966" y="2506"/>
                    <a:pt x="5966" y="2356"/>
                  </a:cubicBezTo>
                  <a:cubicBezTo>
                    <a:pt x="5966" y="2206"/>
                    <a:pt x="5916" y="2005"/>
                    <a:pt x="5815" y="1805"/>
                  </a:cubicBezTo>
                  <a:cubicBezTo>
                    <a:pt x="5765" y="1704"/>
                    <a:pt x="5715" y="1604"/>
                    <a:pt x="5665" y="1529"/>
                  </a:cubicBezTo>
                  <a:cubicBezTo>
                    <a:pt x="5615" y="1429"/>
                    <a:pt x="5540" y="1354"/>
                    <a:pt x="5464" y="1253"/>
                  </a:cubicBezTo>
                  <a:cubicBezTo>
                    <a:pt x="5214" y="953"/>
                    <a:pt x="4913" y="677"/>
                    <a:pt x="4562" y="476"/>
                  </a:cubicBezTo>
                  <a:cubicBezTo>
                    <a:pt x="4412" y="401"/>
                    <a:pt x="4236" y="301"/>
                    <a:pt x="4061" y="251"/>
                  </a:cubicBezTo>
                  <a:cubicBezTo>
                    <a:pt x="3885" y="176"/>
                    <a:pt x="3685" y="125"/>
                    <a:pt x="3459" y="75"/>
                  </a:cubicBezTo>
                  <a:cubicBezTo>
                    <a:pt x="3209" y="25"/>
                    <a:pt x="2958" y="0"/>
                    <a:pt x="2708" y="0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13" name="Google Shape;9513;p55"/>
            <p:cNvSpPr/>
            <p:nvPr/>
          </p:nvSpPr>
          <p:spPr>
            <a:xfrm>
              <a:off x="4425600" y="1886625"/>
              <a:ext cx="41375" cy="92625"/>
            </a:xfrm>
            <a:custGeom>
              <a:avLst/>
              <a:gdLst/>
              <a:ahLst/>
              <a:cxnLst/>
              <a:rect l="l" t="t" r="r" b="b"/>
              <a:pathLst>
                <a:path w="1655" h="3705" extrusionOk="0">
                  <a:moveTo>
                    <a:pt x="351" y="0"/>
                  </a:moveTo>
                  <a:cubicBezTo>
                    <a:pt x="276" y="0"/>
                    <a:pt x="201" y="50"/>
                    <a:pt x="176" y="100"/>
                  </a:cubicBezTo>
                  <a:cubicBezTo>
                    <a:pt x="126" y="251"/>
                    <a:pt x="75" y="401"/>
                    <a:pt x="50" y="552"/>
                  </a:cubicBezTo>
                  <a:cubicBezTo>
                    <a:pt x="25" y="702"/>
                    <a:pt x="25" y="877"/>
                    <a:pt x="25" y="1028"/>
                  </a:cubicBezTo>
                  <a:cubicBezTo>
                    <a:pt x="0" y="1404"/>
                    <a:pt x="75" y="1780"/>
                    <a:pt x="176" y="2105"/>
                  </a:cubicBezTo>
                  <a:cubicBezTo>
                    <a:pt x="276" y="2456"/>
                    <a:pt x="426" y="2757"/>
                    <a:pt x="627" y="3058"/>
                  </a:cubicBezTo>
                  <a:cubicBezTo>
                    <a:pt x="827" y="3308"/>
                    <a:pt x="1078" y="3534"/>
                    <a:pt x="1379" y="3684"/>
                  </a:cubicBezTo>
                  <a:cubicBezTo>
                    <a:pt x="1400" y="3698"/>
                    <a:pt x="1425" y="3705"/>
                    <a:pt x="1450" y="3705"/>
                  </a:cubicBezTo>
                  <a:cubicBezTo>
                    <a:pt x="1516" y="3705"/>
                    <a:pt x="1586" y="3663"/>
                    <a:pt x="1604" y="3609"/>
                  </a:cubicBezTo>
                  <a:cubicBezTo>
                    <a:pt x="1654" y="3509"/>
                    <a:pt x="1604" y="3409"/>
                    <a:pt x="1504" y="3384"/>
                  </a:cubicBezTo>
                  <a:cubicBezTo>
                    <a:pt x="1479" y="3359"/>
                    <a:pt x="1454" y="3334"/>
                    <a:pt x="1429" y="3334"/>
                  </a:cubicBezTo>
                  <a:cubicBezTo>
                    <a:pt x="1303" y="3258"/>
                    <a:pt x="1203" y="3183"/>
                    <a:pt x="1103" y="3083"/>
                  </a:cubicBezTo>
                  <a:cubicBezTo>
                    <a:pt x="978" y="2933"/>
                    <a:pt x="877" y="2782"/>
                    <a:pt x="777" y="2607"/>
                  </a:cubicBezTo>
                  <a:cubicBezTo>
                    <a:pt x="752" y="2607"/>
                    <a:pt x="752" y="2607"/>
                    <a:pt x="752" y="2582"/>
                  </a:cubicBezTo>
                  <a:cubicBezTo>
                    <a:pt x="752" y="2607"/>
                    <a:pt x="752" y="2607"/>
                    <a:pt x="752" y="2607"/>
                  </a:cubicBezTo>
                  <a:cubicBezTo>
                    <a:pt x="627" y="2356"/>
                    <a:pt x="527" y="2080"/>
                    <a:pt x="451" y="1780"/>
                  </a:cubicBezTo>
                  <a:cubicBezTo>
                    <a:pt x="376" y="1529"/>
                    <a:pt x="351" y="1253"/>
                    <a:pt x="351" y="978"/>
                  </a:cubicBezTo>
                  <a:cubicBezTo>
                    <a:pt x="376" y="777"/>
                    <a:pt x="401" y="602"/>
                    <a:pt x="451" y="426"/>
                  </a:cubicBezTo>
                  <a:cubicBezTo>
                    <a:pt x="451" y="351"/>
                    <a:pt x="476" y="301"/>
                    <a:pt x="501" y="251"/>
                  </a:cubicBezTo>
                  <a:cubicBezTo>
                    <a:pt x="527" y="151"/>
                    <a:pt x="501" y="50"/>
                    <a:pt x="401" y="25"/>
                  </a:cubicBezTo>
                  <a:cubicBezTo>
                    <a:pt x="401" y="0"/>
                    <a:pt x="376" y="0"/>
                    <a:pt x="351" y="0"/>
                  </a:cubicBezTo>
                  <a:close/>
                </a:path>
              </a:pathLst>
            </a:custGeom>
            <a:solidFill>
              <a:srgbClr val="F998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14" name="Google Shape;9514;p55"/>
            <p:cNvSpPr/>
            <p:nvPr/>
          </p:nvSpPr>
          <p:spPr>
            <a:xfrm>
              <a:off x="4463825" y="1884750"/>
              <a:ext cx="38850" cy="81725"/>
            </a:xfrm>
            <a:custGeom>
              <a:avLst/>
              <a:gdLst/>
              <a:ahLst/>
              <a:cxnLst/>
              <a:rect l="l" t="t" r="r" b="b"/>
              <a:pathLst>
                <a:path w="1554" h="3269" extrusionOk="0">
                  <a:moveTo>
                    <a:pt x="301" y="0"/>
                  </a:moveTo>
                  <a:cubicBezTo>
                    <a:pt x="226" y="0"/>
                    <a:pt x="150" y="75"/>
                    <a:pt x="125" y="150"/>
                  </a:cubicBezTo>
                  <a:cubicBezTo>
                    <a:pt x="0" y="702"/>
                    <a:pt x="75" y="1303"/>
                    <a:pt x="251" y="1830"/>
                  </a:cubicBezTo>
                  <a:cubicBezTo>
                    <a:pt x="351" y="2130"/>
                    <a:pt x="476" y="2381"/>
                    <a:pt x="652" y="2632"/>
                  </a:cubicBezTo>
                  <a:cubicBezTo>
                    <a:pt x="802" y="2882"/>
                    <a:pt x="1028" y="3083"/>
                    <a:pt x="1253" y="3233"/>
                  </a:cubicBezTo>
                  <a:cubicBezTo>
                    <a:pt x="1287" y="3256"/>
                    <a:pt x="1326" y="3268"/>
                    <a:pt x="1365" y="3268"/>
                  </a:cubicBezTo>
                  <a:cubicBezTo>
                    <a:pt x="1413" y="3268"/>
                    <a:pt x="1462" y="3249"/>
                    <a:pt x="1504" y="3208"/>
                  </a:cubicBezTo>
                  <a:cubicBezTo>
                    <a:pt x="1554" y="3133"/>
                    <a:pt x="1554" y="3008"/>
                    <a:pt x="1479" y="2957"/>
                  </a:cubicBezTo>
                  <a:cubicBezTo>
                    <a:pt x="1353" y="2882"/>
                    <a:pt x="1253" y="2807"/>
                    <a:pt x="1153" y="2707"/>
                  </a:cubicBezTo>
                  <a:cubicBezTo>
                    <a:pt x="1028" y="2556"/>
                    <a:pt x="902" y="2406"/>
                    <a:pt x="802" y="2206"/>
                  </a:cubicBezTo>
                  <a:cubicBezTo>
                    <a:pt x="652" y="1980"/>
                    <a:pt x="576" y="1729"/>
                    <a:pt x="501" y="1454"/>
                  </a:cubicBezTo>
                  <a:cubicBezTo>
                    <a:pt x="451" y="1203"/>
                    <a:pt x="401" y="977"/>
                    <a:pt x="401" y="727"/>
                  </a:cubicBezTo>
                  <a:cubicBezTo>
                    <a:pt x="426" y="551"/>
                    <a:pt x="426" y="376"/>
                    <a:pt x="476" y="201"/>
                  </a:cubicBezTo>
                  <a:cubicBezTo>
                    <a:pt x="501" y="100"/>
                    <a:pt x="426" y="25"/>
                    <a:pt x="326" y="0"/>
                  </a:cubicBezTo>
                  <a:close/>
                </a:path>
              </a:pathLst>
            </a:custGeom>
            <a:solidFill>
              <a:srgbClr val="F998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15" name="Google Shape;9515;p55"/>
            <p:cNvSpPr/>
            <p:nvPr/>
          </p:nvSpPr>
          <p:spPr>
            <a:xfrm>
              <a:off x="4503275" y="1876600"/>
              <a:ext cx="48900" cy="60000"/>
            </a:xfrm>
            <a:custGeom>
              <a:avLst/>
              <a:gdLst/>
              <a:ahLst/>
              <a:cxnLst/>
              <a:rect l="l" t="t" r="r" b="b"/>
              <a:pathLst>
                <a:path w="1956" h="2400" extrusionOk="0">
                  <a:moveTo>
                    <a:pt x="176" y="0"/>
                  </a:moveTo>
                  <a:cubicBezTo>
                    <a:pt x="76" y="25"/>
                    <a:pt x="1" y="100"/>
                    <a:pt x="26" y="201"/>
                  </a:cubicBezTo>
                  <a:cubicBezTo>
                    <a:pt x="101" y="677"/>
                    <a:pt x="277" y="1128"/>
                    <a:pt x="552" y="1504"/>
                  </a:cubicBezTo>
                  <a:cubicBezTo>
                    <a:pt x="703" y="1704"/>
                    <a:pt x="878" y="1880"/>
                    <a:pt x="1079" y="2030"/>
                  </a:cubicBezTo>
                  <a:cubicBezTo>
                    <a:pt x="1254" y="2206"/>
                    <a:pt x="1480" y="2306"/>
                    <a:pt x="1705" y="2381"/>
                  </a:cubicBezTo>
                  <a:cubicBezTo>
                    <a:pt x="1730" y="2394"/>
                    <a:pt x="1749" y="2400"/>
                    <a:pt x="1768" y="2400"/>
                  </a:cubicBezTo>
                  <a:cubicBezTo>
                    <a:pt x="1787" y="2400"/>
                    <a:pt x="1806" y="2394"/>
                    <a:pt x="1831" y="2381"/>
                  </a:cubicBezTo>
                  <a:cubicBezTo>
                    <a:pt x="1881" y="2381"/>
                    <a:pt x="1906" y="2331"/>
                    <a:pt x="1931" y="2306"/>
                  </a:cubicBezTo>
                  <a:cubicBezTo>
                    <a:pt x="1956" y="2206"/>
                    <a:pt x="1931" y="2105"/>
                    <a:pt x="1831" y="2080"/>
                  </a:cubicBezTo>
                  <a:cubicBezTo>
                    <a:pt x="1705" y="2030"/>
                    <a:pt x="1580" y="1980"/>
                    <a:pt x="1455" y="1905"/>
                  </a:cubicBezTo>
                  <a:cubicBezTo>
                    <a:pt x="1329" y="1805"/>
                    <a:pt x="1179" y="1704"/>
                    <a:pt x="1054" y="1579"/>
                  </a:cubicBezTo>
                  <a:cubicBezTo>
                    <a:pt x="1079" y="1579"/>
                    <a:pt x="1079" y="1604"/>
                    <a:pt x="1104" y="1604"/>
                  </a:cubicBezTo>
                  <a:cubicBezTo>
                    <a:pt x="928" y="1429"/>
                    <a:pt x="778" y="1253"/>
                    <a:pt x="653" y="1028"/>
                  </a:cubicBezTo>
                  <a:cubicBezTo>
                    <a:pt x="552" y="827"/>
                    <a:pt x="452" y="602"/>
                    <a:pt x="402" y="376"/>
                  </a:cubicBezTo>
                  <a:cubicBezTo>
                    <a:pt x="377" y="301"/>
                    <a:pt x="377" y="226"/>
                    <a:pt x="352" y="151"/>
                  </a:cubicBezTo>
                  <a:cubicBezTo>
                    <a:pt x="352" y="75"/>
                    <a:pt x="277" y="0"/>
                    <a:pt x="201" y="0"/>
                  </a:cubicBezTo>
                  <a:close/>
                </a:path>
              </a:pathLst>
            </a:custGeom>
            <a:solidFill>
              <a:srgbClr val="F998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16" name="Google Shape;9516;p55"/>
            <p:cNvSpPr/>
            <p:nvPr/>
          </p:nvSpPr>
          <p:spPr>
            <a:xfrm>
              <a:off x="4362300" y="1825225"/>
              <a:ext cx="169825" cy="95875"/>
            </a:xfrm>
            <a:custGeom>
              <a:avLst/>
              <a:gdLst/>
              <a:ahLst/>
              <a:cxnLst/>
              <a:rect l="l" t="t" r="r" b="b"/>
              <a:pathLst>
                <a:path w="6793" h="3835" extrusionOk="0">
                  <a:moveTo>
                    <a:pt x="3961" y="0"/>
                  </a:moveTo>
                  <a:cubicBezTo>
                    <a:pt x="3710" y="0"/>
                    <a:pt x="3460" y="25"/>
                    <a:pt x="3234" y="75"/>
                  </a:cubicBezTo>
                  <a:cubicBezTo>
                    <a:pt x="2883" y="125"/>
                    <a:pt x="2557" y="226"/>
                    <a:pt x="2257" y="401"/>
                  </a:cubicBezTo>
                  <a:cubicBezTo>
                    <a:pt x="1931" y="576"/>
                    <a:pt x="1605" y="852"/>
                    <a:pt x="1279" y="1228"/>
                  </a:cubicBezTo>
                  <a:cubicBezTo>
                    <a:pt x="1104" y="1454"/>
                    <a:pt x="928" y="1679"/>
                    <a:pt x="753" y="1930"/>
                  </a:cubicBezTo>
                  <a:cubicBezTo>
                    <a:pt x="652" y="2055"/>
                    <a:pt x="577" y="2155"/>
                    <a:pt x="477" y="2281"/>
                  </a:cubicBezTo>
                  <a:cubicBezTo>
                    <a:pt x="302" y="2506"/>
                    <a:pt x="151" y="2707"/>
                    <a:pt x="1" y="2857"/>
                  </a:cubicBezTo>
                  <a:cubicBezTo>
                    <a:pt x="151" y="2932"/>
                    <a:pt x="327" y="3058"/>
                    <a:pt x="452" y="3183"/>
                  </a:cubicBezTo>
                  <a:cubicBezTo>
                    <a:pt x="552" y="3258"/>
                    <a:pt x="627" y="3333"/>
                    <a:pt x="703" y="3409"/>
                  </a:cubicBezTo>
                  <a:cubicBezTo>
                    <a:pt x="703" y="3434"/>
                    <a:pt x="728" y="3434"/>
                    <a:pt x="728" y="3459"/>
                  </a:cubicBezTo>
                  <a:cubicBezTo>
                    <a:pt x="778" y="3509"/>
                    <a:pt x="828" y="3559"/>
                    <a:pt x="878" y="3609"/>
                  </a:cubicBezTo>
                  <a:cubicBezTo>
                    <a:pt x="878" y="3634"/>
                    <a:pt x="903" y="3634"/>
                    <a:pt x="928" y="3659"/>
                  </a:cubicBezTo>
                  <a:cubicBezTo>
                    <a:pt x="978" y="3709"/>
                    <a:pt x="1003" y="3785"/>
                    <a:pt x="1053" y="3835"/>
                  </a:cubicBezTo>
                  <a:cubicBezTo>
                    <a:pt x="1229" y="3734"/>
                    <a:pt x="1379" y="3659"/>
                    <a:pt x="1530" y="3559"/>
                  </a:cubicBezTo>
                  <a:cubicBezTo>
                    <a:pt x="1605" y="3509"/>
                    <a:pt x="1680" y="3459"/>
                    <a:pt x="1755" y="3409"/>
                  </a:cubicBezTo>
                  <a:lnTo>
                    <a:pt x="1956" y="3308"/>
                  </a:lnTo>
                  <a:cubicBezTo>
                    <a:pt x="2257" y="3108"/>
                    <a:pt x="2532" y="2957"/>
                    <a:pt x="2783" y="2857"/>
                  </a:cubicBezTo>
                  <a:cubicBezTo>
                    <a:pt x="3033" y="2757"/>
                    <a:pt x="3234" y="2707"/>
                    <a:pt x="3434" y="2682"/>
                  </a:cubicBezTo>
                  <a:lnTo>
                    <a:pt x="3861" y="2682"/>
                  </a:lnTo>
                  <a:cubicBezTo>
                    <a:pt x="4011" y="2707"/>
                    <a:pt x="4161" y="2732"/>
                    <a:pt x="4312" y="2757"/>
                  </a:cubicBezTo>
                  <a:lnTo>
                    <a:pt x="4512" y="2807"/>
                  </a:lnTo>
                  <a:cubicBezTo>
                    <a:pt x="4688" y="2832"/>
                    <a:pt x="4838" y="2857"/>
                    <a:pt x="4988" y="2857"/>
                  </a:cubicBezTo>
                  <a:lnTo>
                    <a:pt x="5214" y="2857"/>
                  </a:lnTo>
                  <a:cubicBezTo>
                    <a:pt x="5389" y="2832"/>
                    <a:pt x="5590" y="2782"/>
                    <a:pt x="5790" y="2682"/>
                  </a:cubicBezTo>
                  <a:cubicBezTo>
                    <a:pt x="5991" y="2607"/>
                    <a:pt x="6166" y="2506"/>
                    <a:pt x="6317" y="2406"/>
                  </a:cubicBezTo>
                  <a:cubicBezTo>
                    <a:pt x="6467" y="2281"/>
                    <a:pt x="6567" y="2155"/>
                    <a:pt x="6668" y="2005"/>
                  </a:cubicBezTo>
                  <a:cubicBezTo>
                    <a:pt x="6743" y="1880"/>
                    <a:pt x="6793" y="1679"/>
                    <a:pt x="6793" y="1504"/>
                  </a:cubicBezTo>
                  <a:cubicBezTo>
                    <a:pt x="6793" y="1328"/>
                    <a:pt x="6718" y="1153"/>
                    <a:pt x="6617" y="978"/>
                  </a:cubicBezTo>
                  <a:cubicBezTo>
                    <a:pt x="6542" y="852"/>
                    <a:pt x="6417" y="727"/>
                    <a:pt x="6267" y="602"/>
                  </a:cubicBezTo>
                  <a:cubicBezTo>
                    <a:pt x="6041" y="426"/>
                    <a:pt x="5740" y="276"/>
                    <a:pt x="5339" y="175"/>
                  </a:cubicBezTo>
                  <a:cubicBezTo>
                    <a:pt x="5038" y="100"/>
                    <a:pt x="4688" y="50"/>
                    <a:pt x="4262" y="25"/>
                  </a:cubicBezTo>
                  <a:cubicBezTo>
                    <a:pt x="4161" y="0"/>
                    <a:pt x="4061" y="0"/>
                    <a:pt x="3961" y="0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17" name="Google Shape;9517;p55"/>
            <p:cNvSpPr/>
            <p:nvPr/>
          </p:nvSpPr>
          <p:spPr>
            <a:xfrm>
              <a:off x="4427475" y="1880975"/>
              <a:ext cx="95875" cy="19700"/>
            </a:xfrm>
            <a:custGeom>
              <a:avLst/>
              <a:gdLst/>
              <a:ahLst/>
              <a:cxnLst/>
              <a:rect l="l" t="t" r="r" b="b"/>
              <a:pathLst>
                <a:path w="3835" h="788" extrusionOk="0">
                  <a:moveTo>
                    <a:pt x="3309" y="301"/>
                  </a:moveTo>
                  <a:cubicBezTo>
                    <a:pt x="3309" y="301"/>
                    <a:pt x="3291" y="301"/>
                    <a:pt x="3285" y="317"/>
                  </a:cubicBezTo>
                  <a:lnTo>
                    <a:pt x="3285" y="317"/>
                  </a:lnTo>
                  <a:cubicBezTo>
                    <a:pt x="3293" y="312"/>
                    <a:pt x="3301" y="307"/>
                    <a:pt x="3309" y="301"/>
                  </a:cubicBezTo>
                  <a:close/>
                  <a:moveTo>
                    <a:pt x="3735" y="1"/>
                  </a:moveTo>
                  <a:cubicBezTo>
                    <a:pt x="3710" y="1"/>
                    <a:pt x="3685" y="1"/>
                    <a:pt x="3685" y="26"/>
                  </a:cubicBezTo>
                  <a:cubicBezTo>
                    <a:pt x="3660" y="51"/>
                    <a:pt x="3634" y="76"/>
                    <a:pt x="3609" y="101"/>
                  </a:cubicBezTo>
                  <a:cubicBezTo>
                    <a:pt x="3559" y="126"/>
                    <a:pt x="3534" y="176"/>
                    <a:pt x="3484" y="201"/>
                  </a:cubicBezTo>
                  <a:cubicBezTo>
                    <a:pt x="3434" y="251"/>
                    <a:pt x="3359" y="276"/>
                    <a:pt x="3284" y="326"/>
                  </a:cubicBezTo>
                  <a:cubicBezTo>
                    <a:pt x="3284" y="323"/>
                    <a:pt x="3284" y="320"/>
                    <a:pt x="3285" y="317"/>
                  </a:cubicBezTo>
                  <a:lnTo>
                    <a:pt x="3285" y="317"/>
                  </a:lnTo>
                  <a:cubicBezTo>
                    <a:pt x="3222" y="357"/>
                    <a:pt x="3175" y="379"/>
                    <a:pt x="3108" y="402"/>
                  </a:cubicBezTo>
                  <a:cubicBezTo>
                    <a:pt x="3058" y="427"/>
                    <a:pt x="2983" y="452"/>
                    <a:pt x="2908" y="452"/>
                  </a:cubicBezTo>
                  <a:cubicBezTo>
                    <a:pt x="2807" y="477"/>
                    <a:pt x="2682" y="502"/>
                    <a:pt x="2557" y="502"/>
                  </a:cubicBezTo>
                  <a:cubicBezTo>
                    <a:pt x="2440" y="525"/>
                    <a:pt x="2323" y="527"/>
                    <a:pt x="2206" y="527"/>
                  </a:cubicBezTo>
                  <a:lnTo>
                    <a:pt x="2206" y="527"/>
                  </a:lnTo>
                  <a:cubicBezTo>
                    <a:pt x="1855" y="502"/>
                    <a:pt x="1504" y="477"/>
                    <a:pt x="1153" y="452"/>
                  </a:cubicBezTo>
                  <a:cubicBezTo>
                    <a:pt x="953" y="452"/>
                    <a:pt x="777" y="452"/>
                    <a:pt x="602" y="477"/>
                  </a:cubicBezTo>
                  <a:cubicBezTo>
                    <a:pt x="426" y="502"/>
                    <a:pt x="226" y="552"/>
                    <a:pt x="51" y="627"/>
                  </a:cubicBezTo>
                  <a:cubicBezTo>
                    <a:pt x="25" y="652"/>
                    <a:pt x="0" y="702"/>
                    <a:pt x="0" y="727"/>
                  </a:cubicBezTo>
                  <a:cubicBezTo>
                    <a:pt x="19" y="764"/>
                    <a:pt x="51" y="787"/>
                    <a:pt x="86" y="787"/>
                  </a:cubicBezTo>
                  <a:cubicBezTo>
                    <a:pt x="99" y="787"/>
                    <a:pt x="112" y="784"/>
                    <a:pt x="126" y="778"/>
                  </a:cubicBezTo>
                  <a:cubicBezTo>
                    <a:pt x="226" y="753"/>
                    <a:pt x="301" y="727"/>
                    <a:pt x="426" y="702"/>
                  </a:cubicBezTo>
                  <a:cubicBezTo>
                    <a:pt x="527" y="677"/>
                    <a:pt x="652" y="652"/>
                    <a:pt x="777" y="627"/>
                  </a:cubicBezTo>
                  <a:lnTo>
                    <a:pt x="1128" y="627"/>
                  </a:lnTo>
                  <a:cubicBezTo>
                    <a:pt x="1509" y="646"/>
                    <a:pt x="1875" y="694"/>
                    <a:pt x="2238" y="694"/>
                  </a:cubicBezTo>
                  <a:cubicBezTo>
                    <a:pt x="2353" y="694"/>
                    <a:pt x="2467" y="689"/>
                    <a:pt x="2582" y="677"/>
                  </a:cubicBezTo>
                  <a:cubicBezTo>
                    <a:pt x="2807" y="677"/>
                    <a:pt x="3008" y="627"/>
                    <a:pt x="3208" y="527"/>
                  </a:cubicBezTo>
                  <a:cubicBezTo>
                    <a:pt x="3334" y="502"/>
                    <a:pt x="3434" y="427"/>
                    <a:pt x="3534" y="377"/>
                  </a:cubicBezTo>
                  <a:cubicBezTo>
                    <a:pt x="3634" y="301"/>
                    <a:pt x="3735" y="226"/>
                    <a:pt x="3810" y="126"/>
                  </a:cubicBezTo>
                  <a:cubicBezTo>
                    <a:pt x="3835" y="101"/>
                    <a:pt x="3835" y="51"/>
                    <a:pt x="3810" y="26"/>
                  </a:cubicBezTo>
                  <a:cubicBezTo>
                    <a:pt x="3785" y="1"/>
                    <a:pt x="3760" y="1"/>
                    <a:pt x="3735" y="1"/>
                  </a:cubicBezTo>
                  <a:close/>
                </a:path>
              </a:pathLst>
            </a:custGeom>
            <a:solidFill>
              <a:srgbClr val="F998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18" name="Google Shape;9518;p55"/>
            <p:cNvSpPr/>
            <p:nvPr/>
          </p:nvSpPr>
          <p:spPr>
            <a:xfrm>
              <a:off x="3458175" y="2400400"/>
              <a:ext cx="897275" cy="1156050"/>
            </a:xfrm>
            <a:custGeom>
              <a:avLst/>
              <a:gdLst/>
              <a:ahLst/>
              <a:cxnLst/>
              <a:rect l="l" t="t" r="r" b="b"/>
              <a:pathLst>
                <a:path w="35891" h="46242" extrusionOk="0">
                  <a:moveTo>
                    <a:pt x="3634" y="1"/>
                  </a:moveTo>
                  <a:cubicBezTo>
                    <a:pt x="3584" y="1"/>
                    <a:pt x="3559" y="26"/>
                    <a:pt x="3534" y="51"/>
                  </a:cubicBezTo>
                  <a:cubicBezTo>
                    <a:pt x="3484" y="76"/>
                    <a:pt x="3459" y="126"/>
                    <a:pt x="3459" y="176"/>
                  </a:cubicBezTo>
                  <a:cubicBezTo>
                    <a:pt x="3459" y="226"/>
                    <a:pt x="3484" y="276"/>
                    <a:pt x="3509" y="301"/>
                  </a:cubicBezTo>
                  <a:cubicBezTo>
                    <a:pt x="3534" y="352"/>
                    <a:pt x="3584" y="352"/>
                    <a:pt x="3634" y="352"/>
                  </a:cubicBezTo>
                  <a:lnTo>
                    <a:pt x="3760" y="377"/>
                  </a:lnTo>
                  <a:lnTo>
                    <a:pt x="3860" y="402"/>
                  </a:lnTo>
                  <a:lnTo>
                    <a:pt x="4436" y="527"/>
                  </a:lnTo>
                  <a:cubicBezTo>
                    <a:pt x="3584" y="928"/>
                    <a:pt x="2832" y="1404"/>
                    <a:pt x="2156" y="1931"/>
                  </a:cubicBezTo>
                  <a:cubicBezTo>
                    <a:pt x="1730" y="2281"/>
                    <a:pt x="1329" y="2657"/>
                    <a:pt x="1003" y="3058"/>
                  </a:cubicBezTo>
                  <a:cubicBezTo>
                    <a:pt x="652" y="3459"/>
                    <a:pt x="401" y="3885"/>
                    <a:pt x="226" y="4362"/>
                  </a:cubicBezTo>
                  <a:cubicBezTo>
                    <a:pt x="75" y="4788"/>
                    <a:pt x="0" y="5264"/>
                    <a:pt x="25" y="5765"/>
                  </a:cubicBezTo>
                  <a:cubicBezTo>
                    <a:pt x="50" y="6191"/>
                    <a:pt x="151" y="6617"/>
                    <a:pt x="351" y="7093"/>
                  </a:cubicBezTo>
                  <a:cubicBezTo>
                    <a:pt x="502" y="7469"/>
                    <a:pt x="727" y="7895"/>
                    <a:pt x="1053" y="8347"/>
                  </a:cubicBezTo>
                  <a:cubicBezTo>
                    <a:pt x="1329" y="8723"/>
                    <a:pt x="1654" y="9098"/>
                    <a:pt x="2055" y="9499"/>
                  </a:cubicBezTo>
                  <a:cubicBezTo>
                    <a:pt x="2707" y="10126"/>
                    <a:pt x="3459" y="10753"/>
                    <a:pt x="4361" y="11404"/>
                  </a:cubicBezTo>
                  <a:cubicBezTo>
                    <a:pt x="4712" y="11630"/>
                    <a:pt x="5038" y="11855"/>
                    <a:pt x="5389" y="12081"/>
                  </a:cubicBezTo>
                  <a:lnTo>
                    <a:pt x="5589" y="12206"/>
                  </a:lnTo>
                  <a:cubicBezTo>
                    <a:pt x="6015" y="12482"/>
                    <a:pt x="6441" y="12758"/>
                    <a:pt x="6842" y="13033"/>
                  </a:cubicBezTo>
                  <a:lnTo>
                    <a:pt x="7193" y="13234"/>
                  </a:lnTo>
                  <a:cubicBezTo>
                    <a:pt x="8722" y="14211"/>
                    <a:pt x="10301" y="15239"/>
                    <a:pt x="11780" y="16317"/>
                  </a:cubicBezTo>
                  <a:cubicBezTo>
                    <a:pt x="12582" y="16918"/>
                    <a:pt x="13334" y="17520"/>
                    <a:pt x="14035" y="18121"/>
                  </a:cubicBezTo>
                  <a:lnTo>
                    <a:pt x="14010" y="18071"/>
                  </a:lnTo>
                  <a:lnTo>
                    <a:pt x="14010" y="18071"/>
                  </a:lnTo>
                  <a:cubicBezTo>
                    <a:pt x="14637" y="18647"/>
                    <a:pt x="15213" y="19224"/>
                    <a:pt x="15740" y="19775"/>
                  </a:cubicBezTo>
                  <a:cubicBezTo>
                    <a:pt x="16291" y="20402"/>
                    <a:pt x="16817" y="21053"/>
                    <a:pt x="17269" y="21705"/>
                  </a:cubicBezTo>
                  <a:lnTo>
                    <a:pt x="17243" y="21680"/>
                  </a:lnTo>
                  <a:lnTo>
                    <a:pt x="17243" y="21680"/>
                  </a:lnTo>
                  <a:cubicBezTo>
                    <a:pt x="17594" y="22206"/>
                    <a:pt x="17920" y="22758"/>
                    <a:pt x="18196" y="23309"/>
                  </a:cubicBezTo>
                  <a:cubicBezTo>
                    <a:pt x="18497" y="23886"/>
                    <a:pt x="18747" y="24487"/>
                    <a:pt x="18998" y="25139"/>
                  </a:cubicBezTo>
                  <a:lnTo>
                    <a:pt x="18973" y="25139"/>
                  </a:lnTo>
                  <a:cubicBezTo>
                    <a:pt x="19198" y="25790"/>
                    <a:pt x="19399" y="26467"/>
                    <a:pt x="19524" y="27144"/>
                  </a:cubicBezTo>
                  <a:cubicBezTo>
                    <a:pt x="19675" y="27845"/>
                    <a:pt x="19775" y="28572"/>
                    <a:pt x="19825" y="29374"/>
                  </a:cubicBezTo>
                  <a:cubicBezTo>
                    <a:pt x="19850" y="29876"/>
                    <a:pt x="19875" y="30427"/>
                    <a:pt x="19900" y="31104"/>
                  </a:cubicBezTo>
                  <a:cubicBezTo>
                    <a:pt x="19900" y="31655"/>
                    <a:pt x="19900" y="32231"/>
                    <a:pt x="19875" y="32958"/>
                  </a:cubicBezTo>
                  <a:cubicBezTo>
                    <a:pt x="19850" y="34287"/>
                    <a:pt x="19775" y="35640"/>
                    <a:pt x="19700" y="36643"/>
                  </a:cubicBezTo>
                  <a:cubicBezTo>
                    <a:pt x="19649" y="37319"/>
                    <a:pt x="19599" y="37971"/>
                    <a:pt x="19549" y="38622"/>
                  </a:cubicBezTo>
                  <a:cubicBezTo>
                    <a:pt x="19424" y="40252"/>
                    <a:pt x="19299" y="41931"/>
                    <a:pt x="19248" y="43585"/>
                  </a:cubicBezTo>
                  <a:cubicBezTo>
                    <a:pt x="18497" y="44437"/>
                    <a:pt x="17820" y="45039"/>
                    <a:pt x="17143" y="45515"/>
                  </a:cubicBezTo>
                  <a:cubicBezTo>
                    <a:pt x="16918" y="45665"/>
                    <a:pt x="16692" y="45790"/>
                    <a:pt x="16492" y="45891"/>
                  </a:cubicBezTo>
                  <a:cubicBezTo>
                    <a:pt x="16416" y="45941"/>
                    <a:pt x="16366" y="46041"/>
                    <a:pt x="16416" y="46141"/>
                  </a:cubicBezTo>
                  <a:cubicBezTo>
                    <a:pt x="16441" y="46191"/>
                    <a:pt x="16517" y="46242"/>
                    <a:pt x="16567" y="46242"/>
                  </a:cubicBezTo>
                  <a:cubicBezTo>
                    <a:pt x="16592" y="46242"/>
                    <a:pt x="16617" y="46216"/>
                    <a:pt x="16642" y="46216"/>
                  </a:cubicBezTo>
                  <a:cubicBezTo>
                    <a:pt x="17444" y="45790"/>
                    <a:pt x="18196" y="45214"/>
                    <a:pt x="19098" y="44287"/>
                  </a:cubicBezTo>
                  <a:cubicBezTo>
                    <a:pt x="19148" y="44211"/>
                    <a:pt x="19223" y="44136"/>
                    <a:pt x="19274" y="44086"/>
                  </a:cubicBezTo>
                  <a:cubicBezTo>
                    <a:pt x="19299" y="44111"/>
                    <a:pt x="19349" y="44136"/>
                    <a:pt x="19399" y="44136"/>
                  </a:cubicBezTo>
                  <a:cubicBezTo>
                    <a:pt x="19499" y="44136"/>
                    <a:pt x="19599" y="44061"/>
                    <a:pt x="19599" y="43986"/>
                  </a:cubicBezTo>
                  <a:lnTo>
                    <a:pt x="19599" y="43861"/>
                  </a:lnTo>
                  <a:lnTo>
                    <a:pt x="19599" y="43735"/>
                  </a:lnTo>
                  <a:cubicBezTo>
                    <a:pt x="20226" y="43059"/>
                    <a:pt x="20802" y="42307"/>
                    <a:pt x="21329" y="41605"/>
                  </a:cubicBezTo>
                  <a:cubicBezTo>
                    <a:pt x="21554" y="41329"/>
                    <a:pt x="21755" y="41054"/>
                    <a:pt x="21955" y="40778"/>
                  </a:cubicBezTo>
                  <a:cubicBezTo>
                    <a:pt x="22431" y="40176"/>
                    <a:pt x="22883" y="39550"/>
                    <a:pt x="23384" y="38973"/>
                  </a:cubicBezTo>
                  <a:cubicBezTo>
                    <a:pt x="23534" y="38748"/>
                    <a:pt x="23710" y="38572"/>
                    <a:pt x="23885" y="38372"/>
                  </a:cubicBezTo>
                  <a:lnTo>
                    <a:pt x="24662" y="37470"/>
                  </a:lnTo>
                  <a:cubicBezTo>
                    <a:pt x="25138" y="36918"/>
                    <a:pt x="25614" y="36367"/>
                    <a:pt x="26091" y="35790"/>
                  </a:cubicBezTo>
                  <a:cubicBezTo>
                    <a:pt x="28071" y="33460"/>
                    <a:pt x="29524" y="31630"/>
                    <a:pt x="30827" y="29825"/>
                  </a:cubicBezTo>
                  <a:cubicBezTo>
                    <a:pt x="32281" y="27795"/>
                    <a:pt x="33384" y="25941"/>
                    <a:pt x="34236" y="24136"/>
                  </a:cubicBezTo>
                  <a:cubicBezTo>
                    <a:pt x="34737" y="23058"/>
                    <a:pt x="35138" y="22006"/>
                    <a:pt x="35414" y="21003"/>
                  </a:cubicBezTo>
                  <a:cubicBezTo>
                    <a:pt x="35715" y="19926"/>
                    <a:pt x="35865" y="18873"/>
                    <a:pt x="35865" y="17870"/>
                  </a:cubicBezTo>
                  <a:cubicBezTo>
                    <a:pt x="35890" y="16818"/>
                    <a:pt x="35740" y="15815"/>
                    <a:pt x="35389" y="14888"/>
                  </a:cubicBezTo>
                  <a:cubicBezTo>
                    <a:pt x="35239" y="14412"/>
                    <a:pt x="35013" y="13936"/>
                    <a:pt x="34737" y="13484"/>
                  </a:cubicBezTo>
                  <a:cubicBezTo>
                    <a:pt x="34487" y="13058"/>
                    <a:pt x="34211" y="12657"/>
                    <a:pt x="33860" y="12256"/>
                  </a:cubicBezTo>
                  <a:cubicBezTo>
                    <a:pt x="33259" y="11530"/>
                    <a:pt x="32507" y="10828"/>
                    <a:pt x="31579" y="10126"/>
                  </a:cubicBezTo>
                  <a:cubicBezTo>
                    <a:pt x="30802" y="9550"/>
                    <a:pt x="29875" y="8973"/>
                    <a:pt x="28797" y="8397"/>
                  </a:cubicBezTo>
                  <a:cubicBezTo>
                    <a:pt x="27018" y="7444"/>
                    <a:pt x="25113" y="6667"/>
                    <a:pt x="23284" y="5890"/>
                  </a:cubicBezTo>
                  <a:lnTo>
                    <a:pt x="22908" y="5740"/>
                  </a:lnTo>
                  <a:cubicBezTo>
                    <a:pt x="22431" y="5540"/>
                    <a:pt x="21980" y="5339"/>
                    <a:pt x="21504" y="5139"/>
                  </a:cubicBezTo>
                  <a:cubicBezTo>
                    <a:pt x="20878" y="4888"/>
                    <a:pt x="20251" y="4637"/>
                    <a:pt x="19524" y="4362"/>
                  </a:cubicBezTo>
                  <a:cubicBezTo>
                    <a:pt x="18271" y="3860"/>
                    <a:pt x="16968" y="3409"/>
                    <a:pt x="15489" y="2958"/>
                  </a:cubicBezTo>
                  <a:cubicBezTo>
                    <a:pt x="12983" y="2156"/>
                    <a:pt x="10276" y="1429"/>
                    <a:pt x="7193" y="753"/>
                  </a:cubicBezTo>
                  <a:cubicBezTo>
                    <a:pt x="6517" y="602"/>
                    <a:pt x="5840" y="452"/>
                    <a:pt x="5163" y="301"/>
                  </a:cubicBezTo>
                  <a:cubicBezTo>
                    <a:pt x="5113" y="276"/>
                    <a:pt x="5063" y="251"/>
                    <a:pt x="5013" y="251"/>
                  </a:cubicBezTo>
                  <a:cubicBezTo>
                    <a:pt x="4988" y="251"/>
                    <a:pt x="4963" y="251"/>
                    <a:pt x="4963" y="276"/>
                  </a:cubicBezTo>
                  <a:cubicBezTo>
                    <a:pt x="4512" y="176"/>
                    <a:pt x="4085" y="101"/>
                    <a:pt x="3659" y="1"/>
                  </a:cubicBezTo>
                  <a:close/>
                </a:path>
              </a:pathLst>
            </a:custGeom>
            <a:solidFill>
              <a:srgbClr val="76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19" name="Google Shape;9519;p55"/>
            <p:cNvSpPr/>
            <p:nvPr/>
          </p:nvSpPr>
          <p:spPr>
            <a:xfrm>
              <a:off x="3639875" y="3872850"/>
              <a:ext cx="246275" cy="335850"/>
            </a:xfrm>
            <a:custGeom>
              <a:avLst/>
              <a:gdLst/>
              <a:ahLst/>
              <a:cxnLst/>
              <a:rect l="l" t="t" r="r" b="b"/>
              <a:pathLst>
                <a:path w="9851" h="13434" extrusionOk="0">
                  <a:moveTo>
                    <a:pt x="1103" y="0"/>
                  </a:moveTo>
                  <a:cubicBezTo>
                    <a:pt x="1078" y="0"/>
                    <a:pt x="1028" y="0"/>
                    <a:pt x="1003" y="25"/>
                  </a:cubicBezTo>
                  <a:cubicBezTo>
                    <a:pt x="978" y="50"/>
                    <a:pt x="928" y="101"/>
                    <a:pt x="928" y="151"/>
                  </a:cubicBezTo>
                  <a:cubicBezTo>
                    <a:pt x="828" y="727"/>
                    <a:pt x="652" y="1329"/>
                    <a:pt x="502" y="1905"/>
                  </a:cubicBezTo>
                  <a:lnTo>
                    <a:pt x="477" y="1930"/>
                  </a:lnTo>
                  <a:lnTo>
                    <a:pt x="477" y="1980"/>
                  </a:lnTo>
                  <a:cubicBezTo>
                    <a:pt x="351" y="2406"/>
                    <a:pt x="226" y="2832"/>
                    <a:pt x="151" y="3258"/>
                  </a:cubicBezTo>
                  <a:cubicBezTo>
                    <a:pt x="101" y="3509"/>
                    <a:pt x="51" y="3760"/>
                    <a:pt x="26" y="4010"/>
                  </a:cubicBezTo>
                  <a:cubicBezTo>
                    <a:pt x="0" y="4236"/>
                    <a:pt x="0" y="4487"/>
                    <a:pt x="26" y="4737"/>
                  </a:cubicBezTo>
                  <a:cubicBezTo>
                    <a:pt x="76" y="5163"/>
                    <a:pt x="201" y="5589"/>
                    <a:pt x="427" y="6040"/>
                  </a:cubicBezTo>
                  <a:cubicBezTo>
                    <a:pt x="577" y="6391"/>
                    <a:pt x="802" y="6767"/>
                    <a:pt x="1153" y="7218"/>
                  </a:cubicBezTo>
                  <a:cubicBezTo>
                    <a:pt x="1404" y="7594"/>
                    <a:pt x="1705" y="7945"/>
                    <a:pt x="2031" y="8321"/>
                  </a:cubicBezTo>
                  <a:cubicBezTo>
                    <a:pt x="2732" y="9173"/>
                    <a:pt x="3409" y="9900"/>
                    <a:pt x="4086" y="10527"/>
                  </a:cubicBezTo>
                  <a:cubicBezTo>
                    <a:pt x="4888" y="11279"/>
                    <a:pt x="5640" y="11905"/>
                    <a:pt x="6417" y="12406"/>
                  </a:cubicBezTo>
                  <a:cubicBezTo>
                    <a:pt x="7018" y="12807"/>
                    <a:pt x="7569" y="13083"/>
                    <a:pt x="8096" y="13284"/>
                  </a:cubicBezTo>
                  <a:cubicBezTo>
                    <a:pt x="8396" y="13384"/>
                    <a:pt x="8647" y="13434"/>
                    <a:pt x="8898" y="13434"/>
                  </a:cubicBezTo>
                  <a:cubicBezTo>
                    <a:pt x="9023" y="13434"/>
                    <a:pt x="9148" y="13409"/>
                    <a:pt x="9249" y="13384"/>
                  </a:cubicBezTo>
                  <a:cubicBezTo>
                    <a:pt x="9349" y="13334"/>
                    <a:pt x="9449" y="13284"/>
                    <a:pt x="9549" y="13183"/>
                  </a:cubicBezTo>
                  <a:cubicBezTo>
                    <a:pt x="9650" y="13133"/>
                    <a:pt x="9700" y="13008"/>
                    <a:pt x="9750" y="12883"/>
                  </a:cubicBezTo>
                  <a:cubicBezTo>
                    <a:pt x="9800" y="12782"/>
                    <a:pt x="9825" y="12632"/>
                    <a:pt x="9850" y="12431"/>
                  </a:cubicBezTo>
                  <a:cubicBezTo>
                    <a:pt x="9850" y="12281"/>
                    <a:pt x="9850" y="12106"/>
                    <a:pt x="9825" y="11905"/>
                  </a:cubicBezTo>
                  <a:cubicBezTo>
                    <a:pt x="9800" y="11680"/>
                    <a:pt x="9750" y="11479"/>
                    <a:pt x="9700" y="11279"/>
                  </a:cubicBezTo>
                  <a:cubicBezTo>
                    <a:pt x="9549" y="10677"/>
                    <a:pt x="9299" y="10050"/>
                    <a:pt x="8898" y="9349"/>
                  </a:cubicBezTo>
                  <a:cubicBezTo>
                    <a:pt x="8522" y="8722"/>
                    <a:pt x="8121" y="8171"/>
                    <a:pt x="7645" y="7494"/>
                  </a:cubicBezTo>
                  <a:cubicBezTo>
                    <a:pt x="7519" y="7319"/>
                    <a:pt x="7369" y="7168"/>
                    <a:pt x="7244" y="6993"/>
                  </a:cubicBezTo>
                  <a:lnTo>
                    <a:pt x="7193" y="6918"/>
                  </a:lnTo>
                  <a:cubicBezTo>
                    <a:pt x="6893" y="6517"/>
                    <a:pt x="6592" y="6116"/>
                    <a:pt x="6316" y="5715"/>
                  </a:cubicBezTo>
                  <a:cubicBezTo>
                    <a:pt x="5815" y="5038"/>
                    <a:pt x="5489" y="4487"/>
                    <a:pt x="5264" y="3935"/>
                  </a:cubicBezTo>
                  <a:cubicBezTo>
                    <a:pt x="5113" y="3584"/>
                    <a:pt x="5013" y="3183"/>
                    <a:pt x="4938" y="2682"/>
                  </a:cubicBezTo>
                  <a:cubicBezTo>
                    <a:pt x="4863" y="2181"/>
                    <a:pt x="4863" y="1679"/>
                    <a:pt x="4888" y="1153"/>
                  </a:cubicBezTo>
                  <a:cubicBezTo>
                    <a:pt x="4888" y="1103"/>
                    <a:pt x="4863" y="1078"/>
                    <a:pt x="4838" y="1028"/>
                  </a:cubicBezTo>
                  <a:cubicBezTo>
                    <a:pt x="4787" y="1003"/>
                    <a:pt x="4737" y="978"/>
                    <a:pt x="4687" y="978"/>
                  </a:cubicBezTo>
                  <a:cubicBezTo>
                    <a:pt x="4587" y="978"/>
                    <a:pt x="4512" y="1053"/>
                    <a:pt x="4512" y="1153"/>
                  </a:cubicBezTo>
                  <a:cubicBezTo>
                    <a:pt x="4512" y="1304"/>
                    <a:pt x="4512" y="1429"/>
                    <a:pt x="4512" y="1579"/>
                  </a:cubicBezTo>
                  <a:cubicBezTo>
                    <a:pt x="4086" y="1304"/>
                    <a:pt x="3559" y="1078"/>
                    <a:pt x="2933" y="903"/>
                  </a:cubicBezTo>
                  <a:cubicBezTo>
                    <a:pt x="2381" y="727"/>
                    <a:pt x="1780" y="577"/>
                    <a:pt x="1254" y="476"/>
                  </a:cubicBezTo>
                  <a:cubicBezTo>
                    <a:pt x="1254" y="401"/>
                    <a:pt x="1254" y="326"/>
                    <a:pt x="1279" y="251"/>
                  </a:cubicBezTo>
                  <a:cubicBezTo>
                    <a:pt x="1279" y="201"/>
                    <a:pt x="1279" y="151"/>
                    <a:pt x="1254" y="101"/>
                  </a:cubicBezTo>
                  <a:cubicBezTo>
                    <a:pt x="1229" y="50"/>
                    <a:pt x="1203" y="25"/>
                    <a:pt x="1153" y="0"/>
                  </a:cubicBezTo>
                  <a:close/>
                </a:path>
              </a:pathLst>
            </a:custGeom>
            <a:solidFill>
              <a:srgbClr val="705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20" name="Google Shape;9520;p55"/>
            <p:cNvSpPr/>
            <p:nvPr/>
          </p:nvSpPr>
          <p:spPr>
            <a:xfrm>
              <a:off x="3640500" y="3872850"/>
              <a:ext cx="245650" cy="330225"/>
            </a:xfrm>
            <a:custGeom>
              <a:avLst/>
              <a:gdLst/>
              <a:ahLst/>
              <a:cxnLst/>
              <a:rect l="l" t="t" r="r" b="b"/>
              <a:pathLst>
                <a:path w="9826" h="13209" extrusionOk="0">
                  <a:moveTo>
                    <a:pt x="1078" y="0"/>
                  </a:moveTo>
                  <a:cubicBezTo>
                    <a:pt x="1053" y="0"/>
                    <a:pt x="1003" y="25"/>
                    <a:pt x="978" y="25"/>
                  </a:cubicBezTo>
                  <a:cubicBezTo>
                    <a:pt x="953" y="50"/>
                    <a:pt x="903" y="101"/>
                    <a:pt x="903" y="151"/>
                  </a:cubicBezTo>
                  <a:cubicBezTo>
                    <a:pt x="803" y="727"/>
                    <a:pt x="652" y="1329"/>
                    <a:pt x="477" y="1905"/>
                  </a:cubicBezTo>
                  <a:cubicBezTo>
                    <a:pt x="351" y="2356"/>
                    <a:pt x="226" y="2807"/>
                    <a:pt x="126" y="3283"/>
                  </a:cubicBezTo>
                  <a:cubicBezTo>
                    <a:pt x="76" y="3509"/>
                    <a:pt x="26" y="3760"/>
                    <a:pt x="1" y="4010"/>
                  </a:cubicBezTo>
                  <a:cubicBezTo>
                    <a:pt x="1" y="4161"/>
                    <a:pt x="1" y="4286"/>
                    <a:pt x="1" y="4461"/>
                  </a:cubicBezTo>
                  <a:cubicBezTo>
                    <a:pt x="727" y="5815"/>
                    <a:pt x="1630" y="7093"/>
                    <a:pt x="2632" y="8246"/>
                  </a:cubicBezTo>
                  <a:cubicBezTo>
                    <a:pt x="2632" y="8271"/>
                    <a:pt x="2657" y="8271"/>
                    <a:pt x="2657" y="8271"/>
                  </a:cubicBezTo>
                  <a:cubicBezTo>
                    <a:pt x="3760" y="9549"/>
                    <a:pt x="5013" y="10727"/>
                    <a:pt x="6417" y="11705"/>
                  </a:cubicBezTo>
                  <a:cubicBezTo>
                    <a:pt x="6818" y="11980"/>
                    <a:pt x="7244" y="12231"/>
                    <a:pt x="7695" y="12456"/>
                  </a:cubicBezTo>
                  <a:cubicBezTo>
                    <a:pt x="8146" y="12707"/>
                    <a:pt x="8622" y="12933"/>
                    <a:pt x="9123" y="13108"/>
                  </a:cubicBezTo>
                  <a:lnTo>
                    <a:pt x="9098" y="13083"/>
                  </a:lnTo>
                  <a:lnTo>
                    <a:pt x="9098" y="13083"/>
                  </a:lnTo>
                  <a:cubicBezTo>
                    <a:pt x="9224" y="13133"/>
                    <a:pt x="9349" y="13183"/>
                    <a:pt x="9499" y="13208"/>
                  </a:cubicBezTo>
                  <a:cubicBezTo>
                    <a:pt x="9499" y="13208"/>
                    <a:pt x="9524" y="13183"/>
                    <a:pt x="9524" y="13183"/>
                  </a:cubicBezTo>
                  <a:cubicBezTo>
                    <a:pt x="9600" y="13108"/>
                    <a:pt x="9675" y="13008"/>
                    <a:pt x="9725" y="12883"/>
                  </a:cubicBezTo>
                  <a:cubicBezTo>
                    <a:pt x="9775" y="12757"/>
                    <a:pt x="9800" y="12632"/>
                    <a:pt x="9825" y="12431"/>
                  </a:cubicBezTo>
                  <a:cubicBezTo>
                    <a:pt x="9825" y="12256"/>
                    <a:pt x="9800" y="12081"/>
                    <a:pt x="9775" y="11905"/>
                  </a:cubicBezTo>
                  <a:cubicBezTo>
                    <a:pt x="9750" y="11680"/>
                    <a:pt x="9725" y="11479"/>
                    <a:pt x="9675" y="11279"/>
                  </a:cubicBezTo>
                  <a:cubicBezTo>
                    <a:pt x="9524" y="10677"/>
                    <a:pt x="9274" y="10050"/>
                    <a:pt x="8848" y="9349"/>
                  </a:cubicBezTo>
                  <a:cubicBezTo>
                    <a:pt x="8772" y="9173"/>
                    <a:pt x="8672" y="9023"/>
                    <a:pt x="8572" y="8872"/>
                  </a:cubicBezTo>
                  <a:lnTo>
                    <a:pt x="8522" y="8872"/>
                  </a:lnTo>
                  <a:cubicBezTo>
                    <a:pt x="8397" y="8847"/>
                    <a:pt x="8271" y="8822"/>
                    <a:pt x="8146" y="8822"/>
                  </a:cubicBezTo>
                  <a:cubicBezTo>
                    <a:pt x="7996" y="8847"/>
                    <a:pt x="7820" y="8872"/>
                    <a:pt x="7645" y="8898"/>
                  </a:cubicBezTo>
                  <a:cubicBezTo>
                    <a:pt x="7294" y="9023"/>
                    <a:pt x="6968" y="9173"/>
                    <a:pt x="6617" y="9349"/>
                  </a:cubicBezTo>
                  <a:cubicBezTo>
                    <a:pt x="6578" y="9368"/>
                    <a:pt x="6533" y="9378"/>
                    <a:pt x="6488" y="9378"/>
                  </a:cubicBezTo>
                  <a:cubicBezTo>
                    <a:pt x="6359" y="9378"/>
                    <a:pt x="6222" y="9303"/>
                    <a:pt x="6166" y="9173"/>
                  </a:cubicBezTo>
                  <a:cubicBezTo>
                    <a:pt x="6091" y="8998"/>
                    <a:pt x="6191" y="8797"/>
                    <a:pt x="6341" y="8722"/>
                  </a:cubicBezTo>
                  <a:cubicBezTo>
                    <a:pt x="6893" y="8446"/>
                    <a:pt x="7469" y="8171"/>
                    <a:pt x="8071" y="8146"/>
                  </a:cubicBezTo>
                  <a:cubicBezTo>
                    <a:pt x="7920" y="7945"/>
                    <a:pt x="7770" y="7720"/>
                    <a:pt x="7595" y="7519"/>
                  </a:cubicBezTo>
                  <a:cubicBezTo>
                    <a:pt x="7494" y="7344"/>
                    <a:pt x="7369" y="7193"/>
                    <a:pt x="7244" y="7043"/>
                  </a:cubicBezTo>
                  <a:lnTo>
                    <a:pt x="7143" y="7043"/>
                  </a:lnTo>
                  <a:cubicBezTo>
                    <a:pt x="6993" y="7018"/>
                    <a:pt x="6843" y="6993"/>
                    <a:pt x="6692" y="6993"/>
                  </a:cubicBezTo>
                  <a:cubicBezTo>
                    <a:pt x="6492" y="6993"/>
                    <a:pt x="6316" y="7018"/>
                    <a:pt x="6116" y="7093"/>
                  </a:cubicBezTo>
                  <a:cubicBezTo>
                    <a:pt x="5815" y="7168"/>
                    <a:pt x="5539" y="7294"/>
                    <a:pt x="5264" y="7444"/>
                  </a:cubicBezTo>
                  <a:cubicBezTo>
                    <a:pt x="5223" y="7461"/>
                    <a:pt x="5180" y="7469"/>
                    <a:pt x="5138" y="7469"/>
                  </a:cubicBezTo>
                  <a:cubicBezTo>
                    <a:pt x="5001" y="7469"/>
                    <a:pt x="4870" y="7384"/>
                    <a:pt x="4813" y="7268"/>
                  </a:cubicBezTo>
                  <a:cubicBezTo>
                    <a:pt x="4737" y="7093"/>
                    <a:pt x="4813" y="6893"/>
                    <a:pt x="4988" y="6817"/>
                  </a:cubicBezTo>
                  <a:cubicBezTo>
                    <a:pt x="5339" y="6642"/>
                    <a:pt x="5715" y="6466"/>
                    <a:pt x="6091" y="6366"/>
                  </a:cubicBezTo>
                  <a:cubicBezTo>
                    <a:pt x="6291" y="6316"/>
                    <a:pt x="6492" y="6291"/>
                    <a:pt x="6692" y="6291"/>
                  </a:cubicBezTo>
                  <a:cubicBezTo>
                    <a:pt x="6542" y="6116"/>
                    <a:pt x="6417" y="5915"/>
                    <a:pt x="6266" y="5715"/>
                  </a:cubicBezTo>
                  <a:cubicBezTo>
                    <a:pt x="6166" y="5564"/>
                    <a:pt x="6066" y="5439"/>
                    <a:pt x="5991" y="5289"/>
                  </a:cubicBezTo>
                  <a:cubicBezTo>
                    <a:pt x="5815" y="5263"/>
                    <a:pt x="5665" y="5238"/>
                    <a:pt x="5489" y="5238"/>
                  </a:cubicBezTo>
                  <a:cubicBezTo>
                    <a:pt x="5289" y="5238"/>
                    <a:pt x="5088" y="5289"/>
                    <a:pt x="4913" y="5339"/>
                  </a:cubicBezTo>
                  <a:cubicBezTo>
                    <a:pt x="4612" y="5439"/>
                    <a:pt x="4311" y="5564"/>
                    <a:pt x="4036" y="5690"/>
                  </a:cubicBezTo>
                  <a:cubicBezTo>
                    <a:pt x="3990" y="5709"/>
                    <a:pt x="3942" y="5719"/>
                    <a:pt x="3896" y="5719"/>
                  </a:cubicBezTo>
                  <a:cubicBezTo>
                    <a:pt x="3764" y="5719"/>
                    <a:pt x="3640" y="5644"/>
                    <a:pt x="3585" y="5514"/>
                  </a:cubicBezTo>
                  <a:cubicBezTo>
                    <a:pt x="3509" y="5339"/>
                    <a:pt x="3585" y="5138"/>
                    <a:pt x="3760" y="5063"/>
                  </a:cubicBezTo>
                  <a:cubicBezTo>
                    <a:pt x="4136" y="4862"/>
                    <a:pt x="4537" y="4687"/>
                    <a:pt x="4963" y="4612"/>
                  </a:cubicBezTo>
                  <a:cubicBezTo>
                    <a:pt x="5163" y="4562"/>
                    <a:pt x="5339" y="4537"/>
                    <a:pt x="5539" y="4537"/>
                  </a:cubicBezTo>
                  <a:cubicBezTo>
                    <a:pt x="5414" y="4336"/>
                    <a:pt x="5314" y="4136"/>
                    <a:pt x="5239" y="3935"/>
                  </a:cubicBezTo>
                  <a:cubicBezTo>
                    <a:pt x="5088" y="3584"/>
                    <a:pt x="4963" y="3183"/>
                    <a:pt x="4913" y="2682"/>
                  </a:cubicBezTo>
                  <a:cubicBezTo>
                    <a:pt x="4838" y="2181"/>
                    <a:pt x="4813" y="1679"/>
                    <a:pt x="4838" y="1153"/>
                  </a:cubicBezTo>
                  <a:cubicBezTo>
                    <a:pt x="4838" y="1128"/>
                    <a:pt x="4838" y="1078"/>
                    <a:pt x="4813" y="1028"/>
                  </a:cubicBezTo>
                  <a:cubicBezTo>
                    <a:pt x="4762" y="1003"/>
                    <a:pt x="4712" y="978"/>
                    <a:pt x="4662" y="978"/>
                  </a:cubicBezTo>
                  <a:cubicBezTo>
                    <a:pt x="4587" y="978"/>
                    <a:pt x="4512" y="1053"/>
                    <a:pt x="4487" y="1153"/>
                  </a:cubicBezTo>
                  <a:cubicBezTo>
                    <a:pt x="4487" y="1304"/>
                    <a:pt x="4487" y="1429"/>
                    <a:pt x="4487" y="1579"/>
                  </a:cubicBezTo>
                  <a:cubicBezTo>
                    <a:pt x="4036" y="1304"/>
                    <a:pt x="3534" y="1078"/>
                    <a:pt x="2908" y="903"/>
                  </a:cubicBezTo>
                  <a:cubicBezTo>
                    <a:pt x="2331" y="727"/>
                    <a:pt x="1730" y="602"/>
                    <a:pt x="1204" y="476"/>
                  </a:cubicBezTo>
                  <a:cubicBezTo>
                    <a:pt x="1229" y="401"/>
                    <a:pt x="1229" y="326"/>
                    <a:pt x="1254" y="226"/>
                  </a:cubicBezTo>
                  <a:cubicBezTo>
                    <a:pt x="1254" y="201"/>
                    <a:pt x="1254" y="151"/>
                    <a:pt x="1229" y="101"/>
                  </a:cubicBezTo>
                  <a:cubicBezTo>
                    <a:pt x="1204" y="50"/>
                    <a:pt x="1153" y="25"/>
                    <a:pt x="1128" y="25"/>
                  </a:cubicBezTo>
                  <a:cubicBezTo>
                    <a:pt x="1103" y="25"/>
                    <a:pt x="1078" y="0"/>
                    <a:pt x="1078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21" name="Google Shape;9521;p55"/>
            <p:cNvSpPr/>
            <p:nvPr/>
          </p:nvSpPr>
          <p:spPr>
            <a:xfrm>
              <a:off x="3706300" y="4078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22" name="Google Shape;9522;p55"/>
            <p:cNvSpPr/>
            <p:nvPr/>
          </p:nvSpPr>
          <p:spPr>
            <a:xfrm>
              <a:off x="3800900" y="4165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23" name="Google Shape;9523;p55"/>
            <p:cNvSpPr/>
            <p:nvPr/>
          </p:nvSpPr>
          <p:spPr>
            <a:xfrm>
              <a:off x="2969450" y="2464325"/>
              <a:ext cx="1153525" cy="1460550"/>
            </a:xfrm>
            <a:custGeom>
              <a:avLst/>
              <a:gdLst/>
              <a:ahLst/>
              <a:cxnLst/>
              <a:rect l="l" t="t" r="r" b="b"/>
              <a:pathLst>
                <a:path w="46141" h="58422" extrusionOk="0">
                  <a:moveTo>
                    <a:pt x="19775" y="0"/>
                  </a:moveTo>
                  <a:cubicBezTo>
                    <a:pt x="19750" y="0"/>
                    <a:pt x="19725" y="25"/>
                    <a:pt x="19700" y="50"/>
                  </a:cubicBezTo>
                  <a:cubicBezTo>
                    <a:pt x="19349" y="75"/>
                    <a:pt x="18973" y="150"/>
                    <a:pt x="18547" y="301"/>
                  </a:cubicBezTo>
                  <a:cubicBezTo>
                    <a:pt x="18071" y="451"/>
                    <a:pt x="17619" y="627"/>
                    <a:pt x="17193" y="827"/>
                  </a:cubicBezTo>
                  <a:lnTo>
                    <a:pt x="16918" y="952"/>
                  </a:lnTo>
                  <a:cubicBezTo>
                    <a:pt x="16567" y="1103"/>
                    <a:pt x="16216" y="1253"/>
                    <a:pt x="15865" y="1379"/>
                  </a:cubicBezTo>
                  <a:cubicBezTo>
                    <a:pt x="15665" y="1454"/>
                    <a:pt x="15464" y="1529"/>
                    <a:pt x="15238" y="1604"/>
                  </a:cubicBezTo>
                  <a:lnTo>
                    <a:pt x="14812" y="1729"/>
                  </a:lnTo>
                  <a:lnTo>
                    <a:pt x="14386" y="1880"/>
                  </a:lnTo>
                  <a:cubicBezTo>
                    <a:pt x="11980" y="2657"/>
                    <a:pt x="9850" y="3283"/>
                    <a:pt x="7845" y="3835"/>
                  </a:cubicBezTo>
                  <a:cubicBezTo>
                    <a:pt x="7294" y="3985"/>
                    <a:pt x="6717" y="4135"/>
                    <a:pt x="6141" y="4261"/>
                  </a:cubicBezTo>
                  <a:cubicBezTo>
                    <a:pt x="5890" y="4336"/>
                    <a:pt x="5664" y="4386"/>
                    <a:pt x="5414" y="4436"/>
                  </a:cubicBezTo>
                  <a:cubicBezTo>
                    <a:pt x="5163" y="4486"/>
                    <a:pt x="4913" y="4536"/>
                    <a:pt x="4687" y="4587"/>
                  </a:cubicBezTo>
                  <a:lnTo>
                    <a:pt x="4637" y="4587"/>
                  </a:lnTo>
                  <a:cubicBezTo>
                    <a:pt x="4361" y="4637"/>
                    <a:pt x="4060" y="4687"/>
                    <a:pt x="3785" y="4737"/>
                  </a:cubicBezTo>
                  <a:cubicBezTo>
                    <a:pt x="3309" y="4812"/>
                    <a:pt x="2832" y="4887"/>
                    <a:pt x="2381" y="4963"/>
                  </a:cubicBezTo>
                  <a:cubicBezTo>
                    <a:pt x="1980" y="5038"/>
                    <a:pt x="1604" y="5138"/>
                    <a:pt x="1253" y="5213"/>
                  </a:cubicBezTo>
                  <a:cubicBezTo>
                    <a:pt x="1078" y="5263"/>
                    <a:pt x="903" y="5313"/>
                    <a:pt x="727" y="5364"/>
                  </a:cubicBezTo>
                  <a:cubicBezTo>
                    <a:pt x="502" y="5439"/>
                    <a:pt x="351" y="5489"/>
                    <a:pt x="176" y="5564"/>
                  </a:cubicBezTo>
                  <a:cubicBezTo>
                    <a:pt x="126" y="5589"/>
                    <a:pt x="101" y="5614"/>
                    <a:pt x="75" y="5639"/>
                  </a:cubicBezTo>
                  <a:cubicBezTo>
                    <a:pt x="25" y="5714"/>
                    <a:pt x="0" y="5790"/>
                    <a:pt x="25" y="5865"/>
                  </a:cubicBezTo>
                  <a:cubicBezTo>
                    <a:pt x="577" y="7218"/>
                    <a:pt x="1304" y="8521"/>
                    <a:pt x="2231" y="9775"/>
                  </a:cubicBezTo>
                  <a:cubicBezTo>
                    <a:pt x="3058" y="10902"/>
                    <a:pt x="4111" y="12005"/>
                    <a:pt x="5314" y="13058"/>
                  </a:cubicBezTo>
                  <a:cubicBezTo>
                    <a:pt x="6391" y="14035"/>
                    <a:pt x="7619" y="14938"/>
                    <a:pt x="9048" y="15815"/>
                  </a:cubicBezTo>
                  <a:cubicBezTo>
                    <a:pt x="10326" y="16617"/>
                    <a:pt x="11705" y="17344"/>
                    <a:pt x="13233" y="18070"/>
                  </a:cubicBezTo>
                  <a:cubicBezTo>
                    <a:pt x="15790" y="19273"/>
                    <a:pt x="18672" y="20326"/>
                    <a:pt x="22005" y="21303"/>
                  </a:cubicBezTo>
                  <a:cubicBezTo>
                    <a:pt x="22657" y="21504"/>
                    <a:pt x="23334" y="21704"/>
                    <a:pt x="24061" y="21905"/>
                  </a:cubicBezTo>
                  <a:cubicBezTo>
                    <a:pt x="24988" y="22156"/>
                    <a:pt x="25740" y="22331"/>
                    <a:pt x="26442" y="22506"/>
                  </a:cubicBezTo>
                  <a:cubicBezTo>
                    <a:pt x="27569" y="22757"/>
                    <a:pt x="28597" y="22958"/>
                    <a:pt x="29599" y="23108"/>
                  </a:cubicBezTo>
                  <a:cubicBezTo>
                    <a:pt x="30702" y="23258"/>
                    <a:pt x="31780" y="23359"/>
                    <a:pt x="32807" y="23359"/>
                  </a:cubicBezTo>
                  <a:cubicBezTo>
                    <a:pt x="32782" y="23509"/>
                    <a:pt x="32782" y="23634"/>
                    <a:pt x="32757" y="23785"/>
                  </a:cubicBezTo>
                  <a:lnTo>
                    <a:pt x="32757" y="23760"/>
                  </a:lnTo>
                  <a:cubicBezTo>
                    <a:pt x="32432" y="25664"/>
                    <a:pt x="31980" y="27594"/>
                    <a:pt x="31554" y="29449"/>
                  </a:cubicBezTo>
                  <a:lnTo>
                    <a:pt x="31354" y="30351"/>
                  </a:lnTo>
                  <a:cubicBezTo>
                    <a:pt x="31128" y="31404"/>
                    <a:pt x="30878" y="32507"/>
                    <a:pt x="30652" y="33634"/>
                  </a:cubicBezTo>
                  <a:cubicBezTo>
                    <a:pt x="30427" y="34737"/>
                    <a:pt x="30226" y="35865"/>
                    <a:pt x="30025" y="36968"/>
                  </a:cubicBezTo>
                  <a:cubicBezTo>
                    <a:pt x="29524" y="39549"/>
                    <a:pt x="29173" y="41654"/>
                    <a:pt x="28873" y="43634"/>
                  </a:cubicBezTo>
                  <a:cubicBezTo>
                    <a:pt x="28722" y="44762"/>
                    <a:pt x="28547" y="45890"/>
                    <a:pt x="28421" y="46993"/>
                  </a:cubicBezTo>
                  <a:cubicBezTo>
                    <a:pt x="28296" y="47995"/>
                    <a:pt x="28196" y="49073"/>
                    <a:pt x="28096" y="50376"/>
                  </a:cubicBezTo>
                  <a:cubicBezTo>
                    <a:pt x="27920" y="52206"/>
                    <a:pt x="27770" y="54035"/>
                    <a:pt x="27619" y="55865"/>
                  </a:cubicBezTo>
                  <a:lnTo>
                    <a:pt x="27544" y="56792"/>
                  </a:lnTo>
                  <a:cubicBezTo>
                    <a:pt x="27544" y="56843"/>
                    <a:pt x="27519" y="56868"/>
                    <a:pt x="27544" y="56868"/>
                  </a:cubicBezTo>
                  <a:cubicBezTo>
                    <a:pt x="27544" y="56918"/>
                    <a:pt x="27569" y="56968"/>
                    <a:pt x="27594" y="56993"/>
                  </a:cubicBezTo>
                  <a:cubicBezTo>
                    <a:pt x="27820" y="57193"/>
                    <a:pt x="28071" y="57369"/>
                    <a:pt x="28371" y="57544"/>
                  </a:cubicBezTo>
                  <a:cubicBezTo>
                    <a:pt x="28697" y="57720"/>
                    <a:pt x="29048" y="57895"/>
                    <a:pt x="29399" y="58020"/>
                  </a:cubicBezTo>
                  <a:cubicBezTo>
                    <a:pt x="29750" y="58171"/>
                    <a:pt x="30126" y="58271"/>
                    <a:pt x="30477" y="58346"/>
                  </a:cubicBezTo>
                  <a:cubicBezTo>
                    <a:pt x="30752" y="58396"/>
                    <a:pt x="31003" y="58421"/>
                    <a:pt x="31229" y="58421"/>
                  </a:cubicBezTo>
                  <a:lnTo>
                    <a:pt x="31479" y="58421"/>
                  </a:lnTo>
                  <a:cubicBezTo>
                    <a:pt x="31504" y="58421"/>
                    <a:pt x="31504" y="58421"/>
                    <a:pt x="31529" y="58396"/>
                  </a:cubicBezTo>
                  <a:cubicBezTo>
                    <a:pt x="31554" y="58396"/>
                    <a:pt x="31604" y="58371"/>
                    <a:pt x="31630" y="58346"/>
                  </a:cubicBezTo>
                  <a:cubicBezTo>
                    <a:pt x="31655" y="58296"/>
                    <a:pt x="31680" y="58271"/>
                    <a:pt x="31705" y="58246"/>
                  </a:cubicBezTo>
                  <a:lnTo>
                    <a:pt x="31780" y="58096"/>
                  </a:lnTo>
                  <a:lnTo>
                    <a:pt x="31855" y="57970"/>
                  </a:lnTo>
                  <a:lnTo>
                    <a:pt x="32181" y="57419"/>
                  </a:lnTo>
                  <a:cubicBezTo>
                    <a:pt x="32406" y="56993"/>
                    <a:pt x="32632" y="56592"/>
                    <a:pt x="32858" y="56191"/>
                  </a:cubicBezTo>
                  <a:cubicBezTo>
                    <a:pt x="33259" y="55464"/>
                    <a:pt x="33660" y="54687"/>
                    <a:pt x="34111" y="53810"/>
                  </a:cubicBezTo>
                  <a:cubicBezTo>
                    <a:pt x="34888" y="52331"/>
                    <a:pt x="35640" y="50727"/>
                    <a:pt x="36467" y="48973"/>
                  </a:cubicBezTo>
                  <a:cubicBezTo>
                    <a:pt x="37770" y="46116"/>
                    <a:pt x="39123" y="42933"/>
                    <a:pt x="40702" y="38998"/>
                  </a:cubicBezTo>
                  <a:cubicBezTo>
                    <a:pt x="41279" y="37569"/>
                    <a:pt x="41880" y="36015"/>
                    <a:pt x="42657" y="34010"/>
                  </a:cubicBezTo>
                  <a:lnTo>
                    <a:pt x="42682" y="33935"/>
                  </a:lnTo>
                  <a:cubicBezTo>
                    <a:pt x="43259" y="32456"/>
                    <a:pt x="43860" y="30903"/>
                    <a:pt x="44361" y="29374"/>
                  </a:cubicBezTo>
                  <a:cubicBezTo>
                    <a:pt x="45163" y="26993"/>
                    <a:pt x="46141" y="23434"/>
                    <a:pt x="45765" y="19850"/>
                  </a:cubicBezTo>
                  <a:cubicBezTo>
                    <a:pt x="45690" y="19073"/>
                    <a:pt x="45539" y="18296"/>
                    <a:pt x="45314" y="17544"/>
                  </a:cubicBezTo>
                  <a:cubicBezTo>
                    <a:pt x="45088" y="16817"/>
                    <a:pt x="44787" y="16065"/>
                    <a:pt x="44386" y="15288"/>
                  </a:cubicBezTo>
                  <a:cubicBezTo>
                    <a:pt x="44061" y="14662"/>
                    <a:pt x="43660" y="14035"/>
                    <a:pt x="43158" y="13384"/>
                  </a:cubicBezTo>
                  <a:cubicBezTo>
                    <a:pt x="42757" y="12832"/>
                    <a:pt x="42281" y="12281"/>
                    <a:pt x="41730" y="11704"/>
                  </a:cubicBezTo>
                  <a:cubicBezTo>
                    <a:pt x="40752" y="10702"/>
                    <a:pt x="39599" y="9724"/>
                    <a:pt x="38221" y="8722"/>
                  </a:cubicBezTo>
                  <a:cubicBezTo>
                    <a:pt x="37093" y="7920"/>
                    <a:pt x="35840" y="7118"/>
                    <a:pt x="34386" y="6316"/>
                  </a:cubicBezTo>
                  <a:cubicBezTo>
                    <a:pt x="33309" y="5714"/>
                    <a:pt x="32156" y="5138"/>
                    <a:pt x="31178" y="4637"/>
                  </a:cubicBezTo>
                  <a:cubicBezTo>
                    <a:pt x="29875" y="3985"/>
                    <a:pt x="28647" y="3409"/>
                    <a:pt x="27419" y="2857"/>
                  </a:cubicBezTo>
                  <a:cubicBezTo>
                    <a:pt x="26091" y="2256"/>
                    <a:pt x="24837" y="1754"/>
                    <a:pt x="23609" y="1278"/>
                  </a:cubicBezTo>
                  <a:cubicBezTo>
                    <a:pt x="22331" y="777"/>
                    <a:pt x="21128" y="376"/>
                    <a:pt x="19975" y="50"/>
                  </a:cubicBezTo>
                  <a:cubicBezTo>
                    <a:pt x="19950" y="25"/>
                    <a:pt x="19900" y="25"/>
                    <a:pt x="19875" y="25"/>
                  </a:cubicBezTo>
                  <a:lnTo>
                    <a:pt x="19825" y="25"/>
                  </a:lnTo>
                  <a:cubicBezTo>
                    <a:pt x="19800" y="25"/>
                    <a:pt x="19800" y="0"/>
                    <a:pt x="19775" y="0"/>
                  </a:cubicBezTo>
                  <a:close/>
                </a:path>
              </a:pathLst>
            </a:custGeom>
            <a:solidFill>
              <a:srgbClr val="8A3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24" name="Google Shape;9524;p55"/>
            <p:cNvSpPr/>
            <p:nvPr/>
          </p:nvSpPr>
          <p:spPr>
            <a:xfrm>
              <a:off x="2928725" y="1587125"/>
              <a:ext cx="717450" cy="1070200"/>
            </a:xfrm>
            <a:custGeom>
              <a:avLst/>
              <a:gdLst/>
              <a:ahLst/>
              <a:cxnLst/>
              <a:rect l="l" t="t" r="r" b="b"/>
              <a:pathLst>
                <a:path w="28698" h="42808" extrusionOk="0">
                  <a:moveTo>
                    <a:pt x="9800" y="0"/>
                  </a:moveTo>
                  <a:cubicBezTo>
                    <a:pt x="9649" y="50"/>
                    <a:pt x="9474" y="100"/>
                    <a:pt x="9324" y="151"/>
                  </a:cubicBezTo>
                  <a:cubicBezTo>
                    <a:pt x="9123" y="251"/>
                    <a:pt x="8948" y="326"/>
                    <a:pt x="8747" y="426"/>
                  </a:cubicBezTo>
                  <a:lnTo>
                    <a:pt x="8672" y="426"/>
                  </a:lnTo>
                  <a:cubicBezTo>
                    <a:pt x="8647" y="426"/>
                    <a:pt x="8622" y="451"/>
                    <a:pt x="8597" y="451"/>
                  </a:cubicBezTo>
                  <a:cubicBezTo>
                    <a:pt x="8496" y="527"/>
                    <a:pt x="8421" y="602"/>
                    <a:pt x="8321" y="677"/>
                  </a:cubicBezTo>
                  <a:cubicBezTo>
                    <a:pt x="7970" y="928"/>
                    <a:pt x="7644" y="1253"/>
                    <a:pt x="7319" y="1604"/>
                  </a:cubicBezTo>
                  <a:cubicBezTo>
                    <a:pt x="6717" y="2231"/>
                    <a:pt x="6191" y="2958"/>
                    <a:pt x="5689" y="3885"/>
                  </a:cubicBezTo>
                  <a:cubicBezTo>
                    <a:pt x="5263" y="4637"/>
                    <a:pt x="4862" y="5489"/>
                    <a:pt x="4486" y="6491"/>
                  </a:cubicBezTo>
                  <a:cubicBezTo>
                    <a:pt x="4186" y="7268"/>
                    <a:pt x="3910" y="8121"/>
                    <a:pt x="3584" y="9198"/>
                  </a:cubicBezTo>
                  <a:cubicBezTo>
                    <a:pt x="3308" y="10126"/>
                    <a:pt x="3033" y="11103"/>
                    <a:pt x="2732" y="12231"/>
                  </a:cubicBezTo>
                  <a:cubicBezTo>
                    <a:pt x="2406" y="13484"/>
                    <a:pt x="2080" y="14787"/>
                    <a:pt x="1780" y="16065"/>
                  </a:cubicBezTo>
                  <a:cubicBezTo>
                    <a:pt x="1203" y="18697"/>
                    <a:pt x="752" y="21329"/>
                    <a:pt x="451" y="23835"/>
                  </a:cubicBezTo>
                  <a:cubicBezTo>
                    <a:pt x="126" y="26492"/>
                    <a:pt x="0" y="29123"/>
                    <a:pt x="0" y="31680"/>
                  </a:cubicBezTo>
                  <a:cubicBezTo>
                    <a:pt x="25" y="32933"/>
                    <a:pt x="75" y="34161"/>
                    <a:pt x="176" y="35339"/>
                  </a:cubicBezTo>
                  <a:cubicBezTo>
                    <a:pt x="276" y="36642"/>
                    <a:pt x="426" y="37770"/>
                    <a:pt x="677" y="38822"/>
                  </a:cubicBezTo>
                  <a:cubicBezTo>
                    <a:pt x="877" y="39775"/>
                    <a:pt x="1153" y="40602"/>
                    <a:pt x="1504" y="41379"/>
                  </a:cubicBezTo>
                  <a:cubicBezTo>
                    <a:pt x="1529" y="41454"/>
                    <a:pt x="1554" y="41479"/>
                    <a:pt x="1579" y="41504"/>
                  </a:cubicBezTo>
                  <a:cubicBezTo>
                    <a:pt x="2256" y="41930"/>
                    <a:pt x="3058" y="42231"/>
                    <a:pt x="4060" y="42457"/>
                  </a:cubicBezTo>
                  <a:cubicBezTo>
                    <a:pt x="4837" y="42607"/>
                    <a:pt x="5689" y="42732"/>
                    <a:pt x="6792" y="42782"/>
                  </a:cubicBezTo>
                  <a:cubicBezTo>
                    <a:pt x="7168" y="42807"/>
                    <a:pt x="7619" y="42807"/>
                    <a:pt x="8095" y="42807"/>
                  </a:cubicBezTo>
                  <a:lnTo>
                    <a:pt x="8446" y="42807"/>
                  </a:lnTo>
                  <a:cubicBezTo>
                    <a:pt x="8847" y="42807"/>
                    <a:pt x="9198" y="42807"/>
                    <a:pt x="9524" y="42782"/>
                  </a:cubicBezTo>
                  <a:cubicBezTo>
                    <a:pt x="10476" y="42732"/>
                    <a:pt x="11454" y="42607"/>
                    <a:pt x="12507" y="42381"/>
                  </a:cubicBezTo>
                  <a:cubicBezTo>
                    <a:pt x="14361" y="41980"/>
                    <a:pt x="16266" y="41279"/>
                    <a:pt x="18196" y="40301"/>
                  </a:cubicBezTo>
                  <a:cubicBezTo>
                    <a:pt x="19048" y="39850"/>
                    <a:pt x="19925" y="39349"/>
                    <a:pt x="20802" y="38772"/>
                  </a:cubicBezTo>
                  <a:cubicBezTo>
                    <a:pt x="21078" y="38597"/>
                    <a:pt x="21354" y="38396"/>
                    <a:pt x="21629" y="38221"/>
                  </a:cubicBezTo>
                  <a:lnTo>
                    <a:pt x="21880" y="38046"/>
                  </a:lnTo>
                  <a:cubicBezTo>
                    <a:pt x="22206" y="37820"/>
                    <a:pt x="22532" y="37594"/>
                    <a:pt x="22857" y="37369"/>
                  </a:cubicBezTo>
                  <a:cubicBezTo>
                    <a:pt x="23835" y="36667"/>
                    <a:pt x="24562" y="36091"/>
                    <a:pt x="25188" y="35464"/>
                  </a:cubicBezTo>
                  <a:cubicBezTo>
                    <a:pt x="25539" y="35088"/>
                    <a:pt x="25865" y="34712"/>
                    <a:pt x="26116" y="34311"/>
                  </a:cubicBezTo>
                  <a:cubicBezTo>
                    <a:pt x="26391" y="33910"/>
                    <a:pt x="26592" y="33509"/>
                    <a:pt x="26742" y="33058"/>
                  </a:cubicBezTo>
                  <a:cubicBezTo>
                    <a:pt x="26767" y="33008"/>
                    <a:pt x="26792" y="32983"/>
                    <a:pt x="26792" y="32933"/>
                  </a:cubicBezTo>
                  <a:cubicBezTo>
                    <a:pt x="26792" y="32883"/>
                    <a:pt x="26767" y="32832"/>
                    <a:pt x="26742" y="32807"/>
                  </a:cubicBezTo>
                  <a:lnTo>
                    <a:pt x="26592" y="32657"/>
                  </a:lnTo>
                  <a:lnTo>
                    <a:pt x="26466" y="32507"/>
                  </a:lnTo>
                  <a:cubicBezTo>
                    <a:pt x="26366" y="32381"/>
                    <a:pt x="26291" y="32281"/>
                    <a:pt x="26191" y="32156"/>
                  </a:cubicBezTo>
                  <a:cubicBezTo>
                    <a:pt x="25614" y="31404"/>
                    <a:pt x="25138" y="30577"/>
                    <a:pt x="24762" y="29700"/>
                  </a:cubicBezTo>
                  <a:cubicBezTo>
                    <a:pt x="24762" y="29700"/>
                    <a:pt x="24737" y="29675"/>
                    <a:pt x="24737" y="29675"/>
                  </a:cubicBezTo>
                  <a:cubicBezTo>
                    <a:pt x="24737" y="29675"/>
                    <a:pt x="24737" y="29649"/>
                    <a:pt x="24737" y="29649"/>
                  </a:cubicBezTo>
                  <a:cubicBezTo>
                    <a:pt x="24587" y="29274"/>
                    <a:pt x="24461" y="28898"/>
                    <a:pt x="24336" y="28497"/>
                  </a:cubicBezTo>
                  <a:cubicBezTo>
                    <a:pt x="24211" y="28146"/>
                    <a:pt x="24136" y="27745"/>
                    <a:pt x="24035" y="27294"/>
                  </a:cubicBezTo>
                  <a:cubicBezTo>
                    <a:pt x="23860" y="26416"/>
                    <a:pt x="23735" y="25765"/>
                    <a:pt x="23659" y="25138"/>
                  </a:cubicBezTo>
                  <a:cubicBezTo>
                    <a:pt x="23509" y="23985"/>
                    <a:pt x="23484" y="23033"/>
                    <a:pt x="23584" y="22181"/>
                  </a:cubicBezTo>
                  <a:cubicBezTo>
                    <a:pt x="23659" y="21629"/>
                    <a:pt x="23785" y="21178"/>
                    <a:pt x="23935" y="20752"/>
                  </a:cubicBezTo>
                  <a:cubicBezTo>
                    <a:pt x="24010" y="20602"/>
                    <a:pt x="24111" y="20426"/>
                    <a:pt x="24186" y="20276"/>
                  </a:cubicBezTo>
                  <a:cubicBezTo>
                    <a:pt x="24361" y="20126"/>
                    <a:pt x="24537" y="19975"/>
                    <a:pt x="24737" y="19825"/>
                  </a:cubicBezTo>
                  <a:cubicBezTo>
                    <a:pt x="24888" y="19700"/>
                    <a:pt x="25063" y="19574"/>
                    <a:pt x="25238" y="19449"/>
                  </a:cubicBezTo>
                  <a:cubicBezTo>
                    <a:pt x="25414" y="19324"/>
                    <a:pt x="25589" y="19173"/>
                    <a:pt x="25765" y="19048"/>
                  </a:cubicBezTo>
                  <a:cubicBezTo>
                    <a:pt x="25965" y="18898"/>
                    <a:pt x="26116" y="18772"/>
                    <a:pt x="26266" y="18622"/>
                  </a:cubicBezTo>
                  <a:cubicBezTo>
                    <a:pt x="26441" y="18471"/>
                    <a:pt x="26592" y="18296"/>
                    <a:pt x="26742" y="18096"/>
                  </a:cubicBezTo>
                  <a:cubicBezTo>
                    <a:pt x="27018" y="17745"/>
                    <a:pt x="27269" y="17344"/>
                    <a:pt x="27494" y="16943"/>
                  </a:cubicBezTo>
                  <a:cubicBezTo>
                    <a:pt x="27720" y="16567"/>
                    <a:pt x="27895" y="16166"/>
                    <a:pt x="28071" y="15715"/>
                  </a:cubicBezTo>
                  <a:cubicBezTo>
                    <a:pt x="28371" y="14913"/>
                    <a:pt x="28547" y="14035"/>
                    <a:pt x="28622" y="13058"/>
                  </a:cubicBezTo>
                  <a:cubicBezTo>
                    <a:pt x="28697" y="12231"/>
                    <a:pt x="28672" y="11329"/>
                    <a:pt x="28547" y="10351"/>
                  </a:cubicBezTo>
                  <a:cubicBezTo>
                    <a:pt x="28472" y="9925"/>
                    <a:pt x="28396" y="9474"/>
                    <a:pt x="28271" y="8973"/>
                  </a:cubicBezTo>
                  <a:cubicBezTo>
                    <a:pt x="28171" y="8597"/>
                    <a:pt x="28071" y="8196"/>
                    <a:pt x="27920" y="7745"/>
                  </a:cubicBezTo>
                  <a:cubicBezTo>
                    <a:pt x="27670" y="6892"/>
                    <a:pt x="27419" y="6191"/>
                    <a:pt x="27168" y="5564"/>
                  </a:cubicBezTo>
                  <a:cubicBezTo>
                    <a:pt x="26842" y="4712"/>
                    <a:pt x="26517" y="3960"/>
                    <a:pt x="26141" y="3308"/>
                  </a:cubicBezTo>
                  <a:cubicBezTo>
                    <a:pt x="25865" y="2807"/>
                    <a:pt x="25564" y="2356"/>
                    <a:pt x="25263" y="1955"/>
                  </a:cubicBezTo>
                  <a:cubicBezTo>
                    <a:pt x="24712" y="1604"/>
                    <a:pt x="24211" y="1203"/>
                    <a:pt x="23685" y="827"/>
                  </a:cubicBezTo>
                  <a:cubicBezTo>
                    <a:pt x="23584" y="777"/>
                    <a:pt x="23509" y="727"/>
                    <a:pt x="23409" y="652"/>
                  </a:cubicBezTo>
                  <a:cubicBezTo>
                    <a:pt x="23384" y="702"/>
                    <a:pt x="23359" y="727"/>
                    <a:pt x="23359" y="777"/>
                  </a:cubicBezTo>
                  <a:lnTo>
                    <a:pt x="23359" y="877"/>
                  </a:lnTo>
                  <a:cubicBezTo>
                    <a:pt x="23359" y="1078"/>
                    <a:pt x="23359" y="1303"/>
                    <a:pt x="23359" y="1504"/>
                  </a:cubicBezTo>
                  <a:cubicBezTo>
                    <a:pt x="23359" y="1704"/>
                    <a:pt x="23334" y="1905"/>
                    <a:pt x="23309" y="2156"/>
                  </a:cubicBezTo>
                  <a:cubicBezTo>
                    <a:pt x="23233" y="2782"/>
                    <a:pt x="23058" y="3409"/>
                    <a:pt x="22832" y="3985"/>
                  </a:cubicBezTo>
                  <a:cubicBezTo>
                    <a:pt x="22607" y="4436"/>
                    <a:pt x="22356" y="4887"/>
                    <a:pt x="22055" y="5288"/>
                  </a:cubicBezTo>
                  <a:cubicBezTo>
                    <a:pt x="21755" y="5689"/>
                    <a:pt x="21404" y="6015"/>
                    <a:pt x="21053" y="6291"/>
                  </a:cubicBezTo>
                  <a:cubicBezTo>
                    <a:pt x="20702" y="6567"/>
                    <a:pt x="20301" y="6792"/>
                    <a:pt x="19900" y="6968"/>
                  </a:cubicBezTo>
                  <a:cubicBezTo>
                    <a:pt x="19474" y="7143"/>
                    <a:pt x="19023" y="7268"/>
                    <a:pt x="18572" y="7344"/>
                  </a:cubicBezTo>
                  <a:cubicBezTo>
                    <a:pt x="18321" y="7369"/>
                    <a:pt x="18070" y="7394"/>
                    <a:pt x="17795" y="7394"/>
                  </a:cubicBezTo>
                  <a:cubicBezTo>
                    <a:pt x="17544" y="7394"/>
                    <a:pt x="17268" y="7369"/>
                    <a:pt x="16993" y="7344"/>
                  </a:cubicBezTo>
                  <a:cubicBezTo>
                    <a:pt x="16391" y="7243"/>
                    <a:pt x="15765" y="7068"/>
                    <a:pt x="15138" y="6817"/>
                  </a:cubicBezTo>
                  <a:cubicBezTo>
                    <a:pt x="14411" y="6517"/>
                    <a:pt x="13735" y="6090"/>
                    <a:pt x="13083" y="5614"/>
                  </a:cubicBezTo>
                  <a:cubicBezTo>
                    <a:pt x="12431" y="5088"/>
                    <a:pt x="11880" y="4537"/>
                    <a:pt x="11404" y="3935"/>
                  </a:cubicBezTo>
                  <a:cubicBezTo>
                    <a:pt x="10978" y="3384"/>
                    <a:pt x="10627" y="2782"/>
                    <a:pt x="10351" y="2181"/>
                  </a:cubicBezTo>
                  <a:lnTo>
                    <a:pt x="10326" y="2156"/>
                  </a:lnTo>
                  <a:cubicBezTo>
                    <a:pt x="10126" y="1629"/>
                    <a:pt x="9975" y="1103"/>
                    <a:pt x="9900" y="552"/>
                  </a:cubicBezTo>
                  <a:cubicBezTo>
                    <a:pt x="9875" y="426"/>
                    <a:pt x="9850" y="276"/>
                    <a:pt x="9850" y="126"/>
                  </a:cubicBezTo>
                  <a:cubicBezTo>
                    <a:pt x="9850" y="75"/>
                    <a:pt x="9825" y="25"/>
                    <a:pt x="9800" y="0"/>
                  </a:cubicBezTo>
                  <a:close/>
                </a:path>
              </a:pathLst>
            </a:custGeom>
            <a:solidFill>
              <a:srgbClr val="EBD4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25" name="Google Shape;9525;p55"/>
            <p:cNvSpPr/>
            <p:nvPr/>
          </p:nvSpPr>
          <p:spPr>
            <a:xfrm>
              <a:off x="2928100" y="1605925"/>
              <a:ext cx="718075" cy="1021550"/>
            </a:xfrm>
            <a:custGeom>
              <a:avLst/>
              <a:gdLst/>
              <a:ahLst/>
              <a:cxnLst/>
              <a:rect l="l" t="t" r="r" b="b"/>
              <a:pathLst>
                <a:path w="28723" h="40862" extrusionOk="0">
                  <a:moveTo>
                    <a:pt x="8221" y="0"/>
                  </a:moveTo>
                  <a:cubicBezTo>
                    <a:pt x="7920" y="251"/>
                    <a:pt x="7619" y="526"/>
                    <a:pt x="7318" y="852"/>
                  </a:cubicBezTo>
                  <a:cubicBezTo>
                    <a:pt x="6742" y="1479"/>
                    <a:pt x="6216" y="2206"/>
                    <a:pt x="5689" y="3108"/>
                  </a:cubicBezTo>
                  <a:cubicBezTo>
                    <a:pt x="5288" y="3860"/>
                    <a:pt x="4887" y="4737"/>
                    <a:pt x="4486" y="5739"/>
                  </a:cubicBezTo>
                  <a:cubicBezTo>
                    <a:pt x="4211" y="6516"/>
                    <a:pt x="3910" y="7369"/>
                    <a:pt x="3609" y="8446"/>
                  </a:cubicBezTo>
                  <a:cubicBezTo>
                    <a:pt x="3333" y="9399"/>
                    <a:pt x="3058" y="10376"/>
                    <a:pt x="2757" y="11454"/>
                  </a:cubicBezTo>
                  <a:cubicBezTo>
                    <a:pt x="2406" y="12732"/>
                    <a:pt x="2105" y="14035"/>
                    <a:pt x="1805" y="15313"/>
                  </a:cubicBezTo>
                  <a:cubicBezTo>
                    <a:pt x="1228" y="17945"/>
                    <a:pt x="777" y="20577"/>
                    <a:pt x="476" y="23083"/>
                  </a:cubicBezTo>
                  <a:cubicBezTo>
                    <a:pt x="151" y="25740"/>
                    <a:pt x="0" y="28396"/>
                    <a:pt x="25" y="30928"/>
                  </a:cubicBezTo>
                  <a:cubicBezTo>
                    <a:pt x="50" y="32181"/>
                    <a:pt x="100" y="33409"/>
                    <a:pt x="176" y="34587"/>
                  </a:cubicBezTo>
                  <a:cubicBezTo>
                    <a:pt x="301" y="35890"/>
                    <a:pt x="451" y="37018"/>
                    <a:pt x="677" y="38070"/>
                  </a:cubicBezTo>
                  <a:cubicBezTo>
                    <a:pt x="877" y="38998"/>
                    <a:pt x="1153" y="39800"/>
                    <a:pt x="1479" y="40552"/>
                  </a:cubicBezTo>
                  <a:cubicBezTo>
                    <a:pt x="1704" y="40577"/>
                    <a:pt x="1955" y="40602"/>
                    <a:pt x="2206" y="40627"/>
                  </a:cubicBezTo>
                  <a:cubicBezTo>
                    <a:pt x="2682" y="40652"/>
                    <a:pt x="3183" y="40702"/>
                    <a:pt x="3659" y="40727"/>
                  </a:cubicBezTo>
                  <a:cubicBezTo>
                    <a:pt x="3910" y="40752"/>
                    <a:pt x="4161" y="40777"/>
                    <a:pt x="4436" y="40802"/>
                  </a:cubicBezTo>
                  <a:cubicBezTo>
                    <a:pt x="4712" y="40827"/>
                    <a:pt x="4988" y="40827"/>
                    <a:pt x="5263" y="40852"/>
                  </a:cubicBezTo>
                  <a:cubicBezTo>
                    <a:pt x="5489" y="40858"/>
                    <a:pt x="5713" y="40861"/>
                    <a:pt x="5936" y="40861"/>
                  </a:cubicBezTo>
                  <a:cubicBezTo>
                    <a:pt x="6706" y="40861"/>
                    <a:pt x="7469" y="40824"/>
                    <a:pt x="8246" y="40727"/>
                  </a:cubicBezTo>
                  <a:cubicBezTo>
                    <a:pt x="9248" y="40627"/>
                    <a:pt x="10226" y="40476"/>
                    <a:pt x="11203" y="40226"/>
                  </a:cubicBezTo>
                  <a:lnTo>
                    <a:pt x="11178" y="40226"/>
                  </a:lnTo>
                  <a:cubicBezTo>
                    <a:pt x="12055" y="40025"/>
                    <a:pt x="12907" y="39775"/>
                    <a:pt x="13760" y="39449"/>
                  </a:cubicBezTo>
                  <a:cubicBezTo>
                    <a:pt x="14311" y="39248"/>
                    <a:pt x="14862" y="39048"/>
                    <a:pt x="15414" y="38822"/>
                  </a:cubicBezTo>
                  <a:cubicBezTo>
                    <a:pt x="16642" y="38321"/>
                    <a:pt x="17820" y="37745"/>
                    <a:pt x="18973" y="37118"/>
                  </a:cubicBezTo>
                  <a:cubicBezTo>
                    <a:pt x="20802" y="36116"/>
                    <a:pt x="22557" y="34963"/>
                    <a:pt x="24060" y="33534"/>
                  </a:cubicBezTo>
                  <a:cubicBezTo>
                    <a:pt x="24812" y="32832"/>
                    <a:pt x="25489" y="32055"/>
                    <a:pt x="26065" y="31203"/>
                  </a:cubicBezTo>
                  <a:cubicBezTo>
                    <a:pt x="25564" y="30501"/>
                    <a:pt x="25138" y="29750"/>
                    <a:pt x="24787" y="28948"/>
                  </a:cubicBezTo>
                  <a:cubicBezTo>
                    <a:pt x="24787" y="28948"/>
                    <a:pt x="24762" y="28897"/>
                    <a:pt x="24762" y="28897"/>
                  </a:cubicBezTo>
                  <a:cubicBezTo>
                    <a:pt x="24612" y="28496"/>
                    <a:pt x="24486" y="28121"/>
                    <a:pt x="24361" y="27745"/>
                  </a:cubicBezTo>
                  <a:cubicBezTo>
                    <a:pt x="24261" y="27369"/>
                    <a:pt x="24161" y="26968"/>
                    <a:pt x="24060" y="26542"/>
                  </a:cubicBezTo>
                  <a:cubicBezTo>
                    <a:pt x="23885" y="25689"/>
                    <a:pt x="23785" y="25013"/>
                    <a:pt x="23684" y="24386"/>
                  </a:cubicBezTo>
                  <a:cubicBezTo>
                    <a:pt x="23534" y="23233"/>
                    <a:pt x="23509" y="22281"/>
                    <a:pt x="23609" y="21429"/>
                  </a:cubicBezTo>
                  <a:cubicBezTo>
                    <a:pt x="23684" y="20877"/>
                    <a:pt x="23810" y="20426"/>
                    <a:pt x="23985" y="20025"/>
                  </a:cubicBezTo>
                  <a:cubicBezTo>
                    <a:pt x="24035" y="19850"/>
                    <a:pt x="24136" y="19699"/>
                    <a:pt x="24236" y="19524"/>
                  </a:cubicBezTo>
                  <a:cubicBezTo>
                    <a:pt x="24386" y="19374"/>
                    <a:pt x="24562" y="19223"/>
                    <a:pt x="24762" y="19073"/>
                  </a:cubicBezTo>
                  <a:cubicBezTo>
                    <a:pt x="24913" y="18948"/>
                    <a:pt x="25088" y="18822"/>
                    <a:pt x="25263" y="18697"/>
                  </a:cubicBezTo>
                  <a:cubicBezTo>
                    <a:pt x="25439" y="18572"/>
                    <a:pt x="25614" y="18446"/>
                    <a:pt x="25790" y="18296"/>
                  </a:cubicBezTo>
                  <a:cubicBezTo>
                    <a:pt x="25990" y="18146"/>
                    <a:pt x="26141" y="18020"/>
                    <a:pt x="26291" y="17870"/>
                  </a:cubicBezTo>
                  <a:cubicBezTo>
                    <a:pt x="26466" y="17719"/>
                    <a:pt x="26617" y="17544"/>
                    <a:pt x="26767" y="17344"/>
                  </a:cubicBezTo>
                  <a:cubicBezTo>
                    <a:pt x="27043" y="16993"/>
                    <a:pt x="27319" y="16617"/>
                    <a:pt x="27544" y="16191"/>
                  </a:cubicBezTo>
                  <a:cubicBezTo>
                    <a:pt x="27745" y="15840"/>
                    <a:pt x="27920" y="15414"/>
                    <a:pt x="28096" y="14963"/>
                  </a:cubicBezTo>
                  <a:cubicBezTo>
                    <a:pt x="28396" y="14161"/>
                    <a:pt x="28572" y="13283"/>
                    <a:pt x="28672" y="12306"/>
                  </a:cubicBezTo>
                  <a:cubicBezTo>
                    <a:pt x="28722" y="11479"/>
                    <a:pt x="28697" y="10577"/>
                    <a:pt x="28572" y="9599"/>
                  </a:cubicBezTo>
                  <a:cubicBezTo>
                    <a:pt x="28497" y="9148"/>
                    <a:pt x="28421" y="8697"/>
                    <a:pt x="28296" y="8221"/>
                  </a:cubicBezTo>
                  <a:cubicBezTo>
                    <a:pt x="28221" y="7870"/>
                    <a:pt x="28121" y="7494"/>
                    <a:pt x="27970" y="6993"/>
                  </a:cubicBezTo>
                  <a:cubicBezTo>
                    <a:pt x="27695" y="6115"/>
                    <a:pt x="27444" y="5414"/>
                    <a:pt x="27218" y="4787"/>
                  </a:cubicBezTo>
                  <a:cubicBezTo>
                    <a:pt x="26893" y="3960"/>
                    <a:pt x="26542" y="3233"/>
                    <a:pt x="26191" y="2556"/>
                  </a:cubicBezTo>
                  <a:cubicBezTo>
                    <a:pt x="25890" y="2055"/>
                    <a:pt x="25614" y="1604"/>
                    <a:pt x="25288" y="1203"/>
                  </a:cubicBezTo>
                  <a:cubicBezTo>
                    <a:pt x="25038" y="1028"/>
                    <a:pt x="24787" y="852"/>
                    <a:pt x="24537" y="677"/>
                  </a:cubicBezTo>
                  <a:cubicBezTo>
                    <a:pt x="24537" y="702"/>
                    <a:pt x="24537" y="752"/>
                    <a:pt x="24537" y="777"/>
                  </a:cubicBezTo>
                  <a:cubicBezTo>
                    <a:pt x="24486" y="1454"/>
                    <a:pt x="24361" y="2130"/>
                    <a:pt x="24161" y="2782"/>
                  </a:cubicBezTo>
                  <a:cubicBezTo>
                    <a:pt x="23960" y="3384"/>
                    <a:pt x="23684" y="3985"/>
                    <a:pt x="23309" y="4536"/>
                  </a:cubicBezTo>
                  <a:cubicBezTo>
                    <a:pt x="22983" y="5063"/>
                    <a:pt x="22557" y="5564"/>
                    <a:pt x="22106" y="5965"/>
                  </a:cubicBezTo>
                  <a:cubicBezTo>
                    <a:pt x="21579" y="6416"/>
                    <a:pt x="21028" y="6817"/>
                    <a:pt x="20401" y="7093"/>
                  </a:cubicBezTo>
                  <a:cubicBezTo>
                    <a:pt x="19775" y="7394"/>
                    <a:pt x="19073" y="7619"/>
                    <a:pt x="18396" y="7719"/>
                  </a:cubicBezTo>
                  <a:cubicBezTo>
                    <a:pt x="17974" y="7776"/>
                    <a:pt x="17552" y="7808"/>
                    <a:pt x="17134" y="7808"/>
                  </a:cubicBezTo>
                  <a:cubicBezTo>
                    <a:pt x="16808" y="7808"/>
                    <a:pt x="16484" y="7788"/>
                    <a:pt x="16166" y="7744"/>
                  </a:cubicBezTo>
                  <a:cubicBezTo>
                    <a:pt x="15765" y="7694"/>
                    <a:pt x="15364" y="7619"/>
                    <a:pt x="14988" y="7519"/>
                  </a:cubicBezTo>
                  <a:cubicBezTo>
                    <a:pt x="14612" y="7419"/>
                    <a:pt x="14211" y="7268"/>
                    <a:pt x="13835" y="7093"/>
                  </a:cubicBezTo>
                  <a:cubicBezTo>
                    <a:pt x="13083" y="6742"/>
                    <a:pt x="12381" y="6291"/>
                    <a:pt x="11730" y="5739"/>
                  </a:cubicBezTo>
                  <a:cubicBezTo>
                    <a:pt x="11078" y="5188"/>
                    <a:pt x="10476" y="4536"/>
                    <a:pt x="9975" y="3860"/>
                  </a:cubicBezTo>
                  <a:cubicBezTo>
                    <a:pt x="9148" y="2707"/>
                    <a:pt x="8496" y="1404"/>
                    <a:pt x="8221" y="0"/>
                  </a:cubicBezTo>
                  <a:close/>
                </a:path>
              </a:pathLst>
            </a:custGeom>
            <a:solidFill>
              <a:srgbClr val="FFF2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26" name="Google Shape;9526;p55"/>
            <p:cNvSpPr/>
            <p:nvPr/>
          </p:nvSpPr>
          <p:spPr>
            <a:xfrm>
              <a:off x="2497000" y="2717450"/>
              <a:ext cx="328350" cy="194875"/>
            </a:xfrm>
            <a:custGeom>
              <a:avLst/>
              <a:gdLst/>
              <a:ahLst/>
              <a:cxnLst/>
              <a:rect l="l" t="t" r="r" b="b"/>
              <a:pathLst>
                <a:path w="13134" h="7795" extrusionOk="0">
                  <a:moveTo>
                    <a:pt x="6868" y="0"/>
                  </a:moveTo>
                  <a:cubicBezTo>
                    <a:pt x="6818" y="0"/>
                    <a:pt x="6793" y="26"/>
                    <a:pt x="6768" y="51"/>
                  </a:cubicBezTo>
                  <a:cubicBezTo>
                    <a:pt x="6292" y="452"/>
                    <a:pt x="5765" y="802"/>
                    <a:pt x="5214" y="1103"/>
                  </a:cubicBezTo>
                  <a:cubicBezTo>
                    <a:pt x="4437" y="1504"/>
                    <a:pt x="3585" y="1805"/>
                    <a:pt x="2557" y="2031"/>
                  </a:cubicBezTo>
                  <a:lnTo>
                    <a:pt x="2507" y="2056"/>
                  </a:lnTo>
                  <a:cubicBezTo>
                    <a:pt x="2081" y="2156"/>
                    <a:pt x="1630" y="2256"/>
                    <a:pt x="1229" y="2381"/>
                  </a:cubicBezTo>
                  <a:cubicBezTo>
                    <a:pt x="928" y="2482"/>
                    <a:pt x="703" y="2582"/>
                    <a:pt x="477" y="2707"/>
                  </a:cubicBezTo>
                  <a:cubicBezTo>
                    <a:pt x="252" y="2858"/>
                    <a:pt x="126" y="3008"/>
                    <a:pt x="51" y="3158"/>
                  </a:cubicBezTo>
                  <a:cubicBezTo>
                    <a:pt x="1" y="3234"/>
                    <a:pt x="1" y="3334"/>
                    <a:pt x="26" y="3434"/>
                  </a:cubicBezTo>
                  <a:cubicBezTo>
                    <a:pt x="26" y="3534"/>
                    <a:pt x="76" y="3635"/>
                    <a:pt x="151" y="3735"/>
                  </a:cubicBezTo>
                  <a:cubicBezTo>
                    <a:pt x="226" y="3835"/>
                    <a:pt x="327" y="3935"/>
                    <a:pt x="452" y="4011"/>
                  </a:cubicBezTo>
                  <a:cubicBezTo>
                    <a:pt x="552" y="4061"/>
                    <a:pt x="703" y="4136"/>
                    <a:pt x="853" y="4161"/>
                  </a:cubicBezTo>
                  <a:cubicBezTo>
                    <a:pt x="978" y="4186"/>
                    <a:pt x="1129" y="4211"/>
                    <a:pt x="1254" y="4211"/>
                  </a:cubicBezTo>
                  <a:lnTo>
                    <a:pt x="1304" y="4211"/>
                  </a:lnTo>
                  <a:cubicBezTo>
                    <a:pt x="1455" y="4211"/>
                    <a:pt x="1605" y="4186"/>
                    <a:pt x="1730" y="4161"/>
                  </a:cubicBezTo>
                  <a:cubicBezTo>
                    <a:pt x="1956" y="4136"/>
                    <a:pt x="2232" y="4086"/>
                    <a:pt x="2532" y="3985"/>
                  </a:cubicBezTo>
                  <a:lnTo>
                    <a:pt x="2532" y="3985"/>
                  </a:lnTo>
                  <a:cubicBezTo>
                    <a:pt x="2382" y="4086"/>
                    <a:pt x="2257" y="4186"/>
                    <a:pt x="2131" y="4286"/>
                  </a:cubicBezTo>
                  <a:cubicBezTo>
                    <a:pt x="1881" y="4487"/>
                    <a:pt x="1680" y="4662"/>
                    <a:pt x="1555" y="4863"/>
                  </a:cubicBezTo>
                  <a:cubicBezTo>
                    <a:pt x="1379" y="5063"/>
                    <a:pt x="1279" y="5239"/>
                    <a:pt x="1279" y="5439"/>
                  </a:cubicBezTo>
                  <a:cubicBezTo>
                    <a:pt x="1254" y="5539"/>
                    <a:pt x="1279" y="5640"/>
                    <a:pt x="1304" y="5715"/>
                  </a:cubicBezTo>
                  <a:cubicBezTo>
                    <a:pt x="1329" y="5840"/>
                    <a:pt x="1430" y="5940"/>
                    <a:pt x="1480" y="5990"/>
                  </a:cubicBezTo>
                  <a:cubicBezTo>
                    <a:pt x="1580" y="6066"/>
                    <a:pt x="1680" y="6141"/>
                    <a:pt x="1780" y="6191"/>
                  </a:cubicBezTo>
                  <a:cubicBezTo>
                    <a:pt x="1906" y="6241"/>
                    <a:pt x="2031" y="6266"/>
                    <a:pt x="2181" y="6266"/>
                  </a:cubicBezTo>
                  <a:lnTo>
                    <a:pt x="2257" y="6266"/>
                  </a:lnTo>
                  <a:cubicBezTo>
                    <a:pt x="2507" y="6266"/>
                    <a:pt x="2733" y="6216"/>
                    <a:pt x="3034" y="6116"/>
                  </a:cubicBezTo>
                  <a:cubicBezTo>
                    <a:pt x="3384" y="6016"/>
                    <a:pt x="3685" y="5840"/>
                    <a:pt x="3936" y="5715"/>
                  </a:cubicBezTo>
                  <a:cubicBezTo>
                    <a:pt x="4061" y="5640"/>
                    <a:pt x="4211" y="5539"/>
                    <a:pt x="4362" y="5464"/>
                  </a:cubicBezTo>
                  <a:lnTo>
                    <a:pt x="4362" y="5464"/>
                  </a:lnTo>
                  <a:cubicBezTo>
                    <a:pt x="4262" y="5539"/>
                    <a:pt x="4186" y="5640"/>
                    <a:pt x="4111" y="5740"/>
                  </a:cubicBezTo>
                  <a:cubicBezTo>
                    <a:pt x="3886" y="6016"/>
                    <a:pt x="3735" y="6241"/>
                    <a:pt x="3610" y="6467"/>
                  </a:cubicBezTo>
                  <a:cubicBezTo>
                    <a:pt x="3510" y="6717"/>
                    <a:pt x="3460" y="6943"/>
                    <a:pt x="3485" y="7143"/>
                  </a:cubicBezTo>
                  <a:cubicBezTo>
                    <a:pt x="3535" y="7369"/>
                    <a:pt x="3660" y="7544"/>
                    <a:pt x="3861" y="7670"/>
                  </a:cubicBezTo>
                  <a:cubicBezTo>
                    <a:pt x="3986" y="7745"/>
                    <a:pt x="4161" y="7795"/>
                    <a:pt x="4337" y="7795"/>
                  </a:cubicBezTo>
                  <a:lnTo>
                    <a:pt x="4437" y="7795"/>
                  </a:lnTo>
                  <a:cubicBezTo>
                    <a:pt x="4562" y="7795"/>
                    <a:pt x="4663" y="7770"/>
                    <a:pt x="4763" y="7745"/>
                  </a:cubicBezTo>
                  <a:cubicBezTo>
                    <a:pt x="4888" y="7695"/>
                    <a:pt x="4988" y="7670"/>
                    <a:pt x="5139" y="7620"/>
                  </a:cubicBezTo>
                  <a:cubicBezTo>
                    <a:pt x="5565" y="7419"/>
                    <a:pt x="5941" y="7168"/>
                    <a:pt x="6242" y="6968"/>
                  </a:cubicBezTo>
                  <a:cubicBezTo>
                    <a:pt x="6592" y="6717"/>
                    <a:pt x="6943" y="6442"/>
                    <a:pt x="7344" y="6091"/>
                  </a:cubicBezTo>
                  <a:cubicBezTo>
                    <a:pt x="7670" y="5815"/>
                    <a:pt x="7971" y="5539"/>
                    <a:pt x="8247" y="5264"/>
                  </a:cubicBezTo>
                  <a:cubicBezTo>
                    <a:pt x="8347" y="5138"/>
                    <a:pt x="8447" y="5038"/>
                    <a:pt x="8547" y="4938"/>
                  </a:cubicBezTo>
                  <a:cubicBezTo>
                    <a:pt x="8648" y="4813"/>
                    <a:pt x="8773" y="4662"/>
                    <a:pt x="8873" y="4487"/>
                  </a:cubicBezTo>
                  <a:cubicBezTo>
                    <a:pt x="9099" y="4637"/>
                    <a:pt x="9324" y="4787"/>
                    <a:pt x="9625" y="4963"/>
                  </a:cubicBezTo>
                  <a:cubicBezTo>
                    <a:pt x="9976" y="5138"/>
                    <a:pt x="10327" y="5314"/>
                    <a:pt x="10678" y="5414"/>
                  </a:cubicBezTo>
                  <a:cubicBezTo>
                    <a:pt x="11054" y="5539"/>
                    <a:pt x="11379" y="5589"/>
                    <a:pt x="11680" y="5589"/>
                  </a:cubicBezTo>
                  <a:lnTo>
                    <a:pt x="11780" y="5589"/>
                  </a:lnTo>
                  <a:cubicBezTo>
                    <a:pt x="11931" y="5564"/>
                    <a:pt x="12106" y="5539"/>
                    <a:pt x="12257" y="5489"/>
                  </a:cubicBezTo>
                  <a:cubicBezTo>
                    <a:pt x="12407" y="5439"/>
                    <a:pt x="12557" y="5364"/>
                    <a:pt x="12733" y="5214"/>
                  </a:cubicBezTo>
                  <a:cubicBezTo>
                    <a:pt x="12908" y="5063"/>
                    <a:pt x="13134" y="4813"/>
                    <a:pt x="13084" y="4512"/>
                  </a:cubicBezTo>
                  <a:cubicBezTo>
                    <a:pt x="13059" y="4211"/>
                    <a:pt x="12808" y="4011"/>
                    <a:pt x="12658" y="3860"/>
                  </a:cubicBezTo>
                  <a:cubicBezTo>
                    <a:pt x="12532" y="3785"/>
                    <a:pt x="12382" y="3685"/>
                    <a:pt x="12282" y="3635"/>
                  </a:cubicBezTo>
                  <a:cubicBezTo>
                    <a:pt x="12131" y="3534"/>
                    <a:pt x="12006" y="3459"/>
                    <a:pt x="11856" y="3409"/>
                  </a:cubicBezTo>
                  <a:lnTo>
                    <a:pt x="11680" y="3309"/>
                  </a:lnTo>
                  <a:lnTo>
                    <a:pt x="11480" y="3234"/>
                  </a:lnTo>
                  <a:cubicBezTo>
                    <a:pt x="11329" y="3158"/>
                    <a:pt x="11204" y="3058"/>
                    <a:pt x="11054" y="2983"/>
                  </a:cubicBezTo>
                  <a:lnTo>
                    <a:pt x="11003" y="2958"/>
                  </a:lnTo>
                  <a:cubicBezTo>
                    <a:pt x="10753" y="2782"/>
                    <a:pt x="10527" y="2582"/>
                    <a:pt x="10327" y="2381"/>
                  </a:cubicBezTo>
                  <a:cubicBezTo>
                    <a:pt x="10201" y="2256"/>
                    <a:pt x="10101" y="2106"/>
                    <a:pt x="10026" y="1955"/>
                  </a:cubicBezTo>
                  <a:cubicBezTo>
                    <a:pt x="9976" y="1830"/>
                    <a:pt x="9926" y="1730"/>
                    <a:pt x="9901" y="1630"/>
                  </a:cubicBezTo>
                  <a:cubicBezTo>
                    <a:pt x="9876" y="1554"/>
                    <a:pt x="9800" y="1504"/>
                    <a:pt x="9725" y="1504"/>
                  </a:cubicBezTo>
                  <a:cubicBezTo>
                    <a:pt x="9700" y="1504"/>
                    <a:pt x="9675" y="1504"/>
                    <a:pt x="9675" y="1529"/>
                  </a:cubicBezTo>
                  <a:cubicBezTo>
                    <a:pt x="9625" y="1529"/>
                    <a:pt x="9575" y="1579"/>
                    <a:pt x="9550" y="1630"/>
                  </a:cubicBezTo>
                  <a:lnTo>
                    <a:pt x="9525" y="1604"/>
                  </a:lnTo>
                  <a:cubicBezTo>
                    <a:pt x="9500" y="1604"/>
                    <a:pt x="9450" y="1579"/>
                    <a:pt x="9425" y="1579"/>
                  </a:cubicBezTo>
                  <a:cubicBezTo>
                    <a:pt x="9149" y="1479"/>
                    <a:pt x="8873" y="1354"/>
                    <a:pt x="8597" y="1229"/>
                  </a:cubicBezTo>
                  <a:cubicBezTo>
                    <a:pt x="8347" y="1128"/>
                    <a:pt x="8096" y="1003"/>
                    <a:pt x="7846" y="903"/>
                  </a:cubicBezTo>
                  <a:cubicBezTo>
                    <a:pt x="7369" y="727"/>
                    <a:pt x="6968" y="627"/>
                    <a:pt x="6618" y="627"/>
                  </a:cubicBezTo>
                  <a:cubicBezTo>
                    <a:pt x="6743" y="527"/>
                    <a:pt x="6843" y="427"/>
                    <a:pt x="6968" y="326"/>
                  </a:cubicBezTo>
                  <a:cubicBezTo>
                    <a:pt x="6993" y="301"/>
                    <a:pt x="7019" y="276"/>
                    <a:pt x="7044" y="226"/>
                  </a:cubicBezTo>
                  <a:cubicBezTo>
                    <a:pt x="7044" y="176"/>
                    <a:pt x="7044" y="126"/>
                    <a:pt x="7019" y="76"/>
                  </a:cubicBezTo>
                  <a:cubicBezTo>
                    <a:pt x="6968" y="51"/>
                    <a:pt x="6918" y="0"/>
                    <a:pt x="6868" y="0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27" name="Google Shape;9527;p55"/>
            <p:cNvSpPr/>
            <p:nvPr/>
          </p:nvSpPr>
          <p:spPr>
            <a:xfrm>
              <a:off x="3515175" y="1603400"/>
              <a:ext cx="144775" cy="363450"/>
            </a:xfrm>
            <a:custGeom>
              <a:avLst/>
              <a:gdLst/>
              <a:ahLst/>
              <a:cxnLst/>
              <a:rect l="l" t="t" r="r" b="b"/>
              <a:pathLst>
                <a:path w="5791" h="14538" extrusionOk="0">
                  <a:moveTo>
                    <a:pt x="76" y="1"/>
                  </a:moveTo>
                  <a:cubicBezTo>
                    <a:pt x="51" y="1"/>
                    <a:pt x="51" y="26"/>
                    <a:pt x="26" y="26"/>
                  </a:cubicBezTo>
                  <a:cubicBezTo>
                    <a:pt x="1" y="51"/>
                    <a:pt x="1" y="76"/>
                    <a:pt x="1" y="101"/>
                  </a:cubicBezTo>
                  <a:cubicBezTo>
                    <a:pt x="1" y="101"/>
                    <a:pt x="1" y="151"/>
                    <a:pt x="26" y="151"/>
                  </a:cubicBezTo>
                  <a:cubicBezTo>
                    <a:pt x="377" y="477"/>
                    <a:pt x="728" y="853"/>
                    <a:pt x="1054" y="1254"/>
                  </a:cubicBezTo>
                  <a:cubicBezTo>
                    <a:pt x="1354" y="1630"/>
                    <a:pt x="1655" y="2006"/>
                    <a:pt x="1956" y="2482"/>
                  </a:cubicBezTo>
                  <a:cubicBezTo>
                    <a:pt x="2382" y="3159"/>
                    <a:pt x="2808" y="3886"/>
                    <a:pt x="3159" y="4688"/>
                  </a:cubicBezTo>
                  <a:cubicBezTo>
                    <a:pt x="3309" y="5064"/>
                    <a:pt x="3485" y="5465"/>
                    <a:pt x="3660" y="5941"/>
                  </a:cubicBezTo>
                  <a:cubicBezTo>
                    <a:pt x="3836" y="6367"/>
                    <a:pt x="3986" y="6818"/>
                    <a:pt x="4136" y="7244"/>
                  </a:cubicBezTo>
                  <a:cubicBezTo>
                    <a:pt x="4663" y="8948"/>
                    <a:pt x="4963" y="10527"/>
                    <a:pt x="5064" y="12056"/>
                  </a:cubicBezTo>
                  <a:cubicBezTo>
                    <a:pt x="5089" y="12457"/>
                    <a:pt x="5089" y="12833"/>
                    <a:pt x="5064" y="13184"/>
                  </a:cubicBezTo>
                  <a:cubicBezTo>
                    <a:pt x="5064" y="13610"/>
                    <a:pt x="5014" y="14036"/>
                    <a:pt x="4963" y="14462"/>
                  </a:cubicBezTo>
                  <a:cubicBezTo>
                    <a:pt x="4963" y="14462"/>
                    <a:pt x="4963" y="14487"/>
                    <a:pt x="4988" y="14512"/>
                  </a:cubicBezTo>
                  <a:cubicBezTo>
                    <a:pt x="4988" y="14537"/>
                    <a:pt x="5014" y="14537"/>
                    <a:pt x="5039" y="14537"/>
                  </a:cubicBezTo>
                  <a:cubicBezTo>
                    <a:pt x="5089" y="14537"/>
                    <a:pt x="5139" y="14512"/>
                    <a:pt x="5139" y="14462"/>
                  </a:cubicBezTo>
                  <a:cubicBezTo>
                    <a:pt x="5214" y="14036"/>
                    <a:pt x="5239" y="13560"/>
                    <a:pt x="5264" y="13084"/>
                  </a:cubicBezTo>
                  <a:cubicBezTo>
                    <a:pt x="5289" y="13084"/>
                    <a:pt x="5314" y="13059"/>
                    <a:pt x="5339" y="13033"/>
                  </a:cubicBezTo>
                  <a:cubicBezTo>
                    <a:pt x="5339" y="12983"/>
                    <a:pt x="5364" y="12933"/>
                    <a:pt x="5389" y="12883"/>
                  </a:cubicBezTo>
                  <a:cubicBezTo>
                    <a:pt x="5415" y="12808"/>
                    <a:pt x="5415" y="12758"/>
                    <a:pt x="5440" y="12708"/>
                  </a:cubicBezTo>
                  <a:cubicBezTo>
                    <a:pt x="5490" y="12582"/>
                    <a:pt x="5515" y="12457"/>
                    <a:pt x="5565" y="12357"/>
                  </a:cubicBezTo>
                  <a:cubicBezTo>
                    <a:pt x="5615" y="12131"/>
                    <a:pt x="5665" y="11906"/>
                    <a:pt x="5715" y="11655"/>
                  </a:cubicBezTo>
                  <a:cubicBezTo>
                    <a:pt x="5740" y="11429"/>
                    <a:pt x="5765" y="11179"/>
                    <a:pt x="5790" y="10903"/>
                  </a:cubicBezTo>
                  <a:cubicBezTo>
                    <a:pt x="5790" y="10602"/>
                    <a:pt x="5765" y="10327"/>
                    <a:pt x="5740" y="10101"/>
                  </a:cubicBezTo>
                  <a:cubicBezTo>
                    <a:pt x="5665" y="9199"/>
                    <a:pt x="5465" y="8221"/>
                    <a:pt x="5064" y="7043"/>
                  </a:cubicBezTo>
                  <a:cubicBezTo>
                    <a:pt x="4913" y="6617"/>
                    <a:pt x="4738" y="6166"/>
                    <a:pt x="4512" y="5640"/>
                  </a:cubicBezTo>
                  <a:cubicBezTo>
                    <a:pt x="4387" y="5339"/>
                    <a:pt x="4262" y="5038"/>
                    <a:pt x="4136" y="4738"/>
                  </a:cubicBezTo>
                  <a:lnTo>
                    <a:pt x="4136" y="4738"/>
                  </a:lnTo>
                  <a:lnTo>
                    <a:pt x="4186" y="4838"/>
                  </a:lnTo>
                  <a:lnTo>
                    <a:pt x="4237" y="4913"/>
                  </a:lnTo>
                  <a:cubicBezTo>
                    <a:pt x="4287" y="5013"/>
                    <a:pt x="4362" y="5114"/>
                    <a:pt x="4412" y="5214"/>
                  </a:cubicBezTo>
                  <a:cubicBezTo>
                    <a:pt x="4462" y="5314"/>
                    <a:pt x="4537" y="5414"/>
                    <a:pt x="4587" y="5515"/>
                  </a:cubicBezTo>
                  <a:cubicBezTo>
                    <a:pt x="4613" y="5540"/>
                    <a:pt x="4638" y="5540"/>
                    <a:pt x="4663" y="5540"/>
                  </a:cubicBezTo>
                  <a:cubicBezTo>
                    <a:pt x="4688" y="5540"/>
                    <a:pt x="4713" y="5540"/>
                    <a:pt x="4713" y="5515"/>
                  </a:cubicBezTo>
                  <a:cubicBezTo>
                    <a:pt x="4738" y="5515"/>
                    <a:pt x="4763" y="5490"/>
                    <a:pt x="4763" y="5465"/>
                  </a:cubicBezTo>
                  <a:cubicBezTo>
                    <a:pt x="4763" y="5439"/>
                    <a:pt x="4738" y="5414"/>
                    <a:pt x="4738" y="5389"/>
                  </a:cubicBezTo>
                  <a:lnTo>
                    <a:pt x="4688" y="5339"/>
                  </a:lnTo>
                  <a:cubicBezTo>
                    <a:pt x="4663" y="5264"/>
                    <a:pt x="4613" y="5189"/>
                    <a:pt x="4537" y="5089"/>
                  </a:cubicBezTo>
                  <a:lnTo>
                    <a:pt x="4487" y="4988"/>
                  </a:lnTo>
                  <a:lnTo>
                    <a:pt x="4337" y="4738"/>
                  </a:lnTo>
                  <a:lnTo>
                    <a:pt x="4262" y="4637"/>
                  </a:lnTo>
                  <a:lnTo>
                    <a:pt x="4111" y="4362"/>
                  </a:lnTo>
                  <a:cubicBezTo>
                    <a:pt x="4036" y="4211"/>
                    <a:pt x="3936" y="4061"/>
                    <a:pt x="3861" y="3911"/>
                  </a:cubicBezTo>
                  <a:cubicBezTo>
                    <a:pt x="3535" y="3359"/>
                    <a:pt x="3259" y="2933"/>
                    <a:pt x="2983" y="2557"/>
                  </a:cubicBezTo>
                  <a:cubicBezTo>
                    <a:pt x="2908" y="2457"/>
                    <a:pt x="2833" y="2357"/>
                    <a:pt x="2758" y="2256"/>
                  </a:cubicBezTo>
                  <a:cubicBezTo>
                    <a:pt x="2633" y="2081"/>
                    <a:pt x="2532" y="1931"/>
                    <a:pt x="2407" y="1755"/>
                  </a:cubicBezTo>
                  <a:cubicBezTo>
                    <a:pt x="2382" y="1730"/>
                    <a:pt x="2357" y="1730"/>
                    <a:pt x="2332" y="1730"/>
                  </a:cubicBezTo>
                  <a:cubicBezTo>
                    <a:pt x="2181" y="1580"/>
                    <a:pt x="2056" y="1429"/>
                    <a:pt x="1906" y="1304"/>
                  </a:cubicBezTo>
                  <a:cubicBezTo>
                    <a:pt x="1555" y="978"/>
                    <a:pt x="1179" y="703"/>
                    <a:pt x="778" y="452"/>
                  </a:cubicBezTo>
                  <a:cubicBezTo>
                    <a:pt x="678" y="402"/>
                    <a:pt x="577" y="327"/>
                    <a:pt x="477" y="251"/>
                  </a:cubicBezTo>
                  <a:cubicBezTo>
                    <a:pt x="452" y="251"/>
                    <a:pt x="427" y="226"/>
                    <a:pt x="427" y="226"/>
                  </a:cubicBezTo>
                  <a:cubicBezTo>
                    <a:pt x="402" y="226"/>
                    <a:pt x="377" y="251"/>
                    <a:pt x="377" y="251"/>
                  </a:cubicBezTo>
                  <a:cubicBezTo>
                    <a:pt x="302" y="176"/>
                    <a:pt x="227" y="101"/>
                    <a:pt x="151" y="51"/>
                  </a:cubicBezTo>
                  <a:cubicBezTo>
                    <a:pt x="126" y="26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28" name="Google Shape;9528;p55"/>
            <p:cNvSpPr/>
            <p:nvPr/>
          </p:nvSpPr>
          <p:spPr>
            <a:xfrm>
              <a:off x="2638000" y="1591500"/>
              <a:ext cx="592750" cy="1176725"/>
            </a:xfrm>
            <a:custGeom>
              <a:avLst/>
              <a:gdLst/>
              <a:ahLst/>
              <a:cxnLst/>
              <a:rect l="l" t="t" r="r" b="b"/>
              <a:pathLst>
                <a:path w="23710" h="47069" extrusionOk="0">
                  <a:moveTo>
                    <a:pt x="20351" y="1"/>
                  </a:moveTo>
                  <a:cubicBezTo>
                    <a:pt x="20326" y="1"/>
                    <a:pt x="20301" y="26"/>
                    <a:pt x="20276" y="26"/>
                  </a:cubicBezTo>
                  <a:cubicBezTo>
                    <a:pt x="19775" y="226"/>
                    <a:pt x="19273" y="452"/>
                    <a:pt x="18822" y="702"/>
                  </a:cubicBezTo>
                  <a:cubicBezTo>
                    <a:pt x="18396" y="953"/>
                    <a:pt x="17945" y="1229"/>
                    <a:pt x="17519" y="1555"/>
                  </a:cubicBezTo>
                  <a:cubicBezTo>
                    <a:pt x="16742" y="2131"/>
                    <a:pt x="15990" y="2858"/>
                    <a:pt x="15263" y="3710"/>
                  </a:cubicBezTo>
                  <a:cubicBezTo>
                    <a:pt x="14612" y="4462"/>
                    <a:pt x="14035" y="5314"/>
                    <a:pt x="13459" y="6291"/>
                  </a:cubicBezTo>
                  <a:cubicBezTo>
                    <a:pt x="12958" y="7144"/>
                    <a:pt x="12506" y="8096"/>
                    <a:pt x="12030" y="9149"/>
                  </a:cubicBezTo>
                  <a:cubicBezTo>
                    <a:pt x="11654" y="10051"/>
                    <a:pt x="11278" y="11003"/>
                    <a:pt x="10902" y="12106"/>
                  </a:cubicBezTo>
                  <a:cubicBezTo>
                    <a:pt x="10727" y="12607"/>
                    <a:pt x="10577" y="13108"/>
                    <a:pt x="10401" y="13660"/>
                  </a:cubicBezTo>
                  <a:lnTo>
                    <a:pt x="10401" y="13710"/>
                  </a:lnTo>
                  <a:cubicBezTo>
                    <a:pt x="10176" y="14412"/>
                    <a:pt x="9950" y="15139"/>
                    <a:pt x="9724" y="15840"/>
                  </a:cubicBezTo>
                  <a:cubicBezTo>
                    <a:pt x="8998" y="18322"/>
                    <a:pt x="8221" y="20903"/>
                    <a:pt x="7619" y="22983"/>
                  </a:cubicBezTo>
                  <a:lnTo>
                    <a:pt x="7218" y="24387"/>
                  </a:lnTo>
                  <a:cubicBezTo>
                    <a:pt x="6316" y="27545"/>
                    <a:pt x="5514" y="30201"/>
                    <a:pt x="4687" y="32908"/>
                  </a:cubicBezTo>
                  <a:cubicBezTo>
                    <a:pt x="4160" y="34512"/>
                    <a:pt x="3734" y="35840"/>
                    <a:pt x="3308" y="37043"/>
                  </a:cubicBezTo>
                  <a:cubicBezTo>
                    <a:pt x="2857" y="38372"/>
                    <a:pt x="2331" y="39750"/>
                    <a:pt x="1805" y="41079"/>
                  </a:cubicBezTo>
                  <a:cubicBezTo>
                    <a:pt x="1504" y="41805"/>
                    <a:pt x="1203" y="42532"/>
                    <a:pt x="902" y="43234"/>
                  </a:cubicBezTo>
                  <a:cubicBezTo>
                    <a:pt x="752" y="43610"/>
                    <a:pt x="576" y="43986"/>
                    <a:pt x="426" y="44362"/>
                  </a:cubicBezTo>
                  <a:cubicBezTo>
                    <a:pt x="351" y="44537"/>
                    <a:pt x="251" y="44713"/>
                    <a:pt x="175" y="44913"/>
                  </a:cubicBezTo>
                  <a:lnTo>
                    <a:pt x="125" y="44988"/>
                  </a:lnTo>
                  <a:lnTo>
                    <a:pt x="75" y="45139"/>
                  </a:lnTo>
                  <a:cubicBezTo>
                    <a:pt x="50" y="45164"/>
                    <a:pt x="25" y="45214"/>
                    <a:pt x="25" y="45264"/>
                  </a:cubicBezTo>
                  <a:lnTo>
                    <a:pt x="0" y="45314"/>
                  </a:lnTo>
                  <a:cubicBezTo>
                    <a:pt x="0" y="45364"/>
                    <a:pt x="0" y="45389"/>
                    <a:pt x="25" y="45414"/>
                  </a:cubicBezTo>
                  <a:cubicBezTo>
                    <a:pt x="25" y="45465"/>
                    <a:pt x="50" y="45515"/>
                    <a:pt x="75" y="45540"/>
                  </a:cubicBezTo>
                  <a:cubicBezTo>
                    <a:pt x="351" y="45866"/>
                    <a:pt x="677" y="46116"/>
                    <a:pt x="1103" y="46367"/>
                  </a:cubicBezTo>
                  <a:cubicBezTo>
                    <a:pt x="1479" y="46592"/>
                    <a:pt x="1930" y="46793"/>
                    <a:pt x="2406" y="46918"/>
                  </a:cubicBezTo>
                  <a:cubicBezTo>
                    <a:pt x="2807" y="47018"/>
                    <a:pt x="3183" y="47069"/>
                    <a:pt x="3559" y="47069"/>
                  </a:cubicBezTo>
                  <a:lnTo>
                    <a:pt x="3810" y="47069"/>
                  </a:lnTo>
                  <a:cubicBezTo>
                    <a:pt x="4286" y="47043"/>
                    <a:pt x="4737" y="46893"/>
                    <a:pt x="5113" y="46668"/>
                  </a:cubicBezTo>
                  <a:cubicBezTo>
                    <a:pt x="5163" y="46642"/>
                    <a:pt x="5188" y="46592"/>
                    <a:pt x="5188" y="46542"/>
                  </a:cubicBezTo>
                  <a:cubicBezTo>
                    <a:pt x="5338" y="46367"/>
                    <a:pt x="5464" y="46191"/>
                    <a:pt x="5614" y="46016"/>
                  </a:cubicBezTo>
                  <a:cubicBezTo>
                    <a:pt x="5764" y="45815"/>
                    <a:pt x="5915" y="45590"/>
                    <a:pt x="6040" y="45389"/>
                  </a:cubicBezTo>
                  <a:cubicBezTo>
                    <a:pt x="6316" y="44988"/>
                    <a:pt x="6592" y="44587"/>
                    <a:pt x="6867" y="44136"/>
                  </a:cubicBezTo>
                  <a:cubicBezTo>
                    <a:pt x="7318" y="43384"/>
                    <a:pt x="7795" y="42532"/>
                    <a:pt x="8371" y="41480"/>
                  </a:cubicBezTo>
                  <a:cubicBezTo>
                    <a:pt x="8572" y="41079"/>
                    <a:pt x="8797" y="40652"/>
                    <a:pt x="8998" y="40251"/>
                  </a:cubicBezTo>
                  <a:cubicBezTo>
                    <a:pt x="9123" y="40527"/>
                    <a:pt x="9323" y="40803"/>
                    <a:pt x="9624" y="41129"/>
                  </a:cubicBezTo>
                  <a:cubicBezTo>
                    <a:pt x="9900" y="41404"/>
                    <a:pt x="10201" y="41655"/>
                    <a:pt x="10476" y="41931"/>
                  </a:cubicBezTo>
                  <a:lnTo>
                    <a:pt x="10627" y="42056"/>
                  </a:lnTo>
                  <a:cubicBezTo>
                    <a:pt x="10902" y="42307"/>
                    <a:pt x="11153" y="42507"/>
                    <a:pt x="11404" y="42708"/>
                  </a:cubicBezTo>
                  <a:cubicBezTo>
                    <a:pt x="11704" y="42958"/>
                    <a:pt x="12005" y="43184"/>
                    <a:pt x="12281" y="43384"/>
                  </a:cubicBezTo>
                  <a:cubicBezTo>
                    <a:pt x="12932" y="43835"/>
                    <a:pt x="13609" y="44287"/>
                    <a:pt x="14336" y="44663"/>
                  </a:cubicBezTo>
                  <a:cubicBezTo>
                    <a:pt x="15113" y="45089"/>
                    <a:pt x="15865" y="45414"/>
                    <a:pt x="16592" y="45640"/>
                  </a:cubicBezTo>
                  <a:cubicBezTo>
                    <a:pt x="17419" y="45916"/>
                    <a:pt x="18196" y="46041"/>
                    <a:pt x="18922" y="46041"/>
                  </a:cubicBezTo>
                  <a:cubicBezTo>
                    <a:pt x="19724" y="46041"/>
                    <a:pt x="20426" y="45891"/>
                    <a:pt x="21053" y="45565"/>
                  </a:cubicBezTo>
                  <a:cubicBezTo>
                    <a:pt x="21103" y="45540"/>
                    <a:pt x="21128" y="45515"/>
                    <a:pt x="21153" y="45465"/>
                  </a:cubicBezTo>
                  <a:cubicBezTo>
                    <a:pt x="21203" y="45439"/>
                    <a:pt x="21228" y="45389"/>
                    <a:pt x="21253" y="45314"/>
                  </a:cubicBezTo>
                  <a:cubicBezTo>
                    <a:pt x="21253" y="45264"/>
                    <a:pt x="21228" y="45239"/>
                    <a:pt x="21203" y="45189"/>
                  </a:cubicBezTo>
                  <a:cubicBezTo>
                    <a:pt x="21028" y="44988"/>
                    <a:pt x="20852" y="44763"/>
                    <a:pt x="20652" y="44462"/>
                  </a:cubicBezTo>
                  <a:cubicBezTo>
                    <a:pt x="20326" y="43911"/>
                    <a:pt x="20050" y="43284"/>
                    <a:pt x="19850" y="42582"/>
                  </a:cubicBezTo>
                  <a:cubicBezTo>
                    <a:pt x="19649" y="41906"/>
                    <a:pt x="19524" y="41204"/>
                    <a:pt x="19424" y="40427"/>
                  </a:cubicBezTo>
                  <a:cubicBezTo>
                    <a:pt x="19298" y="39700"/>
                    <a:pt x="19248" y="38923"/>
                    <a:pt x="19248" y="38046"/>
                  </a:cubicBezTo>
                  <a:lnTo>
                    <a:pt x="19223" y="38096"/>
                  </a:lnTo>
                  <a:cubicBezTo>
                    <a:pt x="19198" y="34637"/>
                    <a:pt x="19950" y="31204"/>
                    <a:pt x="20677" y="28347"/>
                  </a:cubicBezTo>
                  <a:cubicBezTo>
                    <a:pt x="20978" y="27119"/>
                    <a:pt x="21328" y="25865"/>
                    <a:pt x="21679" y="24662"/>
                  </a:cubicBezTo>
                  <a:lnTo>
                    <a:pt x="21679" y="24612"/>
                  </a:lnTo>
                  <a:lnTo>
                    <a:pt x="21704" y="24537"/>
                  </a:lnTo>
                  <a:lnTo>
                    <a:pt x="21729" y="24487"/>
                  </a:lnTo>
                  <a:cubicBezTo>
                    <a:pt x="21905" y="23835"/>
                    <a:pt x="22080" y="23209"/>
                    <a:pt x="22231" y="22557"/>
                  </a:cubicBezTo>
                  <a:cubicBezTo>
                    <a:pt x="22406" y="21906"/>
                    <a:pt x="22582" y="21204"/>
                    <a:pt x="22732" y="20502"/>
                  </a:cubicBezTo>
                  <a:cubicBezTo>
                    <a:pt x="23058" y="19048"/>
                    <a:pt x="23308" y="17645"/>
                    <a:pt x="23459" y="16291"/>
                  </a:cubicBezTo>
                  <a:cubicBezTo>
                    <a:pt x="23634" y="14863"/>
                    <a:pt x="23709" y="13459"/>
                    <a:pt x="23709" y="12056"/>
                  </a:cubicBezTo>
                  <a:cubicBezTo>
                    <a:pt x="23684" y="11003"/>
                    <a:pt x="23609" y="9900"/>
                    <a:pt x="23484" y="8848"/>
                  </a:cubicBezTo>
                  <a:cubicBezTo>
                    <a:pt x="23359" y="7795"/>
                    <a:pt x="23158" y="6743"/>
                    <a:pt x="22907" y="5690"/>
                  </a:cubicBezTo>
                  <a:cubicBezTo>
                    <a:pt x="22657" y="4662"/>
                    <a:pt x="22356" y="3685"/>
                    <a:pt x="21980" y="2783"/>
                  </a:cubicBezTo>
                  <a:cubicBezTo>
                    <a:pt x="21604" y="1855"/>
                    <a:pt x="21128" y="928"/>
                    <a:pt x="20577" y="101"/>
                  </a:cubicBezTo>
                  <a:cubicBezTo>
                    <a:pt x="20552" y="51"/>
                    <a:pt x="20501" y="26"/>
                    <a:pt x="20426" y="26"/>
                  </a:cubicBezTo>
                  <a:cubicBezTo>
                    <a:pt x="20401" y="26"/>
                    <a:pt x="20376" y="1"/>
                    <a:pt x="20351" y="1"/>
                  </a:cubicBezTo>
                  <a:close/>
                </a:path>
              </a:pathLst>
            </a:custGeom>
            <a:solidFill>
              <a:srgbClr val="8864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29" name="Google Shape;9529;p55"/>
            <p:cNvSpPr/>
            <p:nvPr/>
          </p:nvSpPr>
          <p:spPr>
            <a:xfrm>
              <a:off x="3515175" y="1603400"/>
              <a:ext cx="144775" cy="363450"/>
            </a:xfrm>
            <a:custGeom>
              <a:avLst/>
              <a:gdLst/>
              <a:ahLst/>
              <a:cxnLst/>
              <a:rect l="l" t="t" r="r" b="b"/>
              <a:pathLst>
                <a:path w="5791" h="14538" extrusionOk="0">
                  <a:moveTo>
                    <a:pt x="76" y="1"/>
                  </a:moveTo>
                  <a:cubicBezTo>
                    <a:pt x="51" y="1"/>
                    <a:pt x="51" y="26"/>
                    <a:pt x="26" y="26"/>
                  </a:cubicBezTo>
                  <a:cubicBezTo>
                    <a:pt x="1" y="51"/>
                    <a:pt x="1" y="76"/>
                    <a:pt x="1" y="101"/>
                  </a:cubicBezTo>
                  <a:cubicBezTo>
                    <a:pt x="1" y="101"/>
                    <a:pt x="1" y="151"/>
                    <a:pt x="26" y="151"/>
                  </a:cubicBezTo>
                  <a:cubicBezTo>
                    <a:pt x="377" y="477"/>
                    <a:pt x="728" y="853"/>
                    <a:pt x="1054" y="1254"/>
                  </a:cubicBezTo>
                  <a:cubicBezTo>
                    <a:pt x="1354" y="1630"/>
                    <a:pt x="1655" y="2006"/>
                    <a:pt x="1956" y="2482"/>
                  </a:cubicBezTo>
                  <a:cubicBezTo>
                    <a:pt x="2382" y="3159"/>
                    <a:pt x="2808" y="3886"/>
                    <a:pt x="3159" y="4688"/>
                  </a:cubicBezTo>
                  <a:cubicBezTo>
                    <a:pt x="3309" y="5064"/>
                    <a:pt x="3485" y="5465"/>
                    <a:pt x="3660" y="5941"/>
                  </a:cubicBezTo>
                  <a:cubicBezTo>
                    <a:pt x="3836" y="6367"/>
                    <a:pt x="3986" y="6818"/>
                    <a:pt x="4136" y="7244"/>
                  </a:cubicBezTo>
                  <a:cubicBezTo>
                    <a:pt x="4663" y="8948"/>
                    <a:pt x="4963" y="10527"/>
                    <a:pt x="5064" y="12056"/>
                  </a:cubicBezTo>
                  <a:cubicBezTo>
                    <a:pt x="5089" y="12457"/>
                    <a:pt x="5089" y="12833"/>
                    <a:pt x="5064" y="13184"/>
                  </a:cubicBezTo>
                  <a:cubicBezTo>
                    <a:pt x="5064" y="13610"/>
                    <a:pt x="5014" y="14036"/>
                    <a:pt x="4963" y="14462"/>
                  </a:cubicBezTo>
                  <a:cubicBezTo>
                    <a:pt x="4963" y="14462"/>
                    <a:pt x="4963" y="14487"/>
                    <a:pt x="4988" y="14512"/>
                  </a:cubicBezTo>
                  <a:cubicBezTo>
                    <a:pt x="4988" y="14537"/>
                    <a:pt x="5014" y="14537"/>
                    <a:pt x="5039" y="14537"/>
                  </a:cubicBezTo>
                  <a:cubicBezTo>
                    <a:pt x="5089" y="14537"/>
                    <a:pt x="5139" y="14512"/>
                    <a:pt x="5139" y="14462"/>
                  </a:cubicBezTo>
                  <a:cubicBezTo>
                    <a:pt x="5214" y="14036"/>
                    <a:pt x="5239" y="13560"/>
                    <a:pt x="5264" y="13084"/>
                  </a:cubicBezTo>
                  <a:cubicBezTo>
                    <a:pt x="5289" y="13084"/>
                    <a:pt x="5314" y="13059"/>
                    <a:pt x="5339" y="13033"/>
                  </a:cubicBezTo>
                  <a:cubicBezTo>
                    <a:pt x="5339" y="12983"/>
                    <a:pt x="5364" y="12933"/>
                    <a:pt x="5389" y="12883"/>
                  </a:cubicBezTo>
                  <a:cubicBezTo>
                    <a:pt x="5415" y="12808"/>
                    <a:pt x="5415" y="12758"/>
                    <a:pt x="5440" y="12708"/>
                  </a:cubicBezTo>
                  <a:cubicBezTo>
                    <a:pt x="5490" y="12582"/>
                    <a:pt x="5515" y="12457"/>
                    <a:pt x="5565" y="12357"/>
                  </a:cubicBezTo>
                  <a:cubicBezTo>
                    <a:pt x="5615" y="12131"/>
                    <a:pt x="5665" y="11906"/>
                    <a:pt x="5715" y="11655"/>
                  </a:cubicBezTo>
                  <a:cubicBezTo>
                    <a:pt x="5740" y="11429"/>
                    <a:pt x="5765" y="11179"/>
                    <a:pt x="5790" y="10903"/>
                  </a:cubicBezTo>
                  <a:cubicBezTo>
                    <a:pt x="5790" y="10602"/>
                    <a:pt x="5765" y="10327"/>
                    <a:pt x="5740" y="10101"/>
                  </a:cubicBezTo>
                  <a:cubicBezTo>
                    <a:pt x="5665" y="9199"/>
                    <a:pt x="5465" y="8221"/>
                    <a:pt x="5064" y="7043"/>
                  </a:cubicBezTo>
                  <a:cubicBezTo>
                    <a:pt x="4913" y="6617"/>
                    <a:pt x="4738" y="6166"/>
                    <a:pt x="4512" y="5640"/>
                  </a:cubicBezTo>
                  <a:cubicBezTo>
                    <a:pt x="4387" y="5339"/>
                    <a:pt x="4262" y="5038"/>
                    <a:pt x="4136" y="4738"/>
                  </a:cubicBezTo>
                  <a:lnTo>
                    <a:pt x="4136" y="4738"/>
                  </a:lnTo>
                  <a:lnTo>
                    <a:pt x="4186" y="4838"/>
                  </a:lnTo>
                  <a:lnTo>
                    <a:pt x="4237" y="4913"/>
                  </a:lnTo>
                  <a:cubicBezTo>
                    <a:pt x="4287" y="5013"/>
                    <a:pt x="4362" y="5114"/>
                    <a:pt x="4412" y="5214"/>
                  </a:cubicBezTo>
                  <a:cubicBezTo>
                    <a:pt x="4462" y="5314"/>
                    <a:pt x="4537" y="5414"/>
                    <a:pt x="4587" y="5515"/>
                  </a:cubicBezTo>
                  <a:cubicBezTo>
                    <a:pt x="4613" y="5540"/>
                    <a:pt x="4638" y="5540"/>
                    <a:pt x="4663" y="5540"/>
                  </a:cubicBezTo>
                  <a:cubicBezTo>
                    <a:pt x="4688" y="5540"/>
                    <a:pt x="4713" y="5540"/>
                    <a:pt x="4713" y="5515"/>
                  </a:cubicBezTo>
                  <a:cubicBezTo>
                    <a:pt x="4738" y="5515"/>
                    <a:pt x="4763" y="5490"/>
                    <a:pt x="4763" y="5465"/>
                  </a:cubicBezTo>
                  <a:cubicBezTo>
                    <a:pt x="4763" y="5439"/>
                    <a:pt x="4738" y="5414"/>
                    <a:pt x="4738" y="5389"/>
                  </a:cubicBezTo>
                  <a:lnTo>
                    <a:pt x="4688" y="5339"/>
                  </a:lnTo>
                  <a:cubicBezTo>
                    <a:pt x="4663" y="5264"/>
                    <a:pt x="4613" y="5189"/>
                    <a:pt x="4537" y="5089"/>
                  </a:cubicBezTo>
                  <a:lnTo>
                    <a:pt x="4487" y="4988"/>
                  </a:lnTo>
                  <a:lnTo>
                    <a:pt x="4337" y="4738"/>
                  </a:lnTo>
                  <a:lnTo>
                    <a:pt x="4262" y="4637"/>
                  </a:lnTo>
                  <a:lnTo>
                    <a:pt x="4111" y="4362"/>
                  </a:lnTo>
                  <a:cubicBezTo>
                    <a:pt x="4036" y="4211"/>
                    <a:pt x="3936" y="4061"/>
                    <a:pt x="3861" y="3911"/>
                  </a:cubicBezTo>
                  <a:cubicBezTo>
                    <a:pt x="3535" y="3359"/>
                    <a:pt x="3259" y="2933"/>
                    <a:pt x="2983" y="2557"/>
                  </a:cubicBezTo>
                  <a:cubicBezTo>
                    <a:pt x="2908" y="2457"/>
                    <a:pt x="2833" y="2357"/>
                    <a:pt x="2758" y="2256"/>
                  </a:cubicBezTo>
                  <a:cubicBezTo>
                    <a:pt x="2633" y="2081"/>
                    <a:pt x="2532" y="1931"/>
                    <a:pt x="2407" y="1755"/>
                  </a:cubicBezTo>
                  <a:cubicBezTo>
                    <a:pt x="2382" y="1730"/>
                    <a:pt x="2357" y="1730"/>
                    <a:pt x="2332" y="1730"/>
                  </a:cubicBezTo>
                  <a:cubicBezTo>
                    <a:pt x="2181" y="1580"/>
                    <a:pt x="2056" y="1429"/>
                    <a:pt x="1906" y="1304"/>
                  </a:cubicBezTo>
                  <a:cubicBezTo>
                    <a:pt x="1555" y="978"/>
                    <a:pt x="1179" y="703"/>
                    <a:pt x="778" y="452"/>
                  </a:cubicBezTo>
                  <a:cubicBezTo>
                    <a:pt x="678" y="402"/>
                    <a:pt x="577" y="327"/>
                    <a:pt x="477" y="251"/>
                  </a:cubicBezTo>
                  <a:cubicBezTo>
                    <a:pt x="452" y="251"/>
                    <a:pt x="427" y="226"/>
                    <a:pt x="427" y="226"/>
                  </a:cubicBezTo>
                  <a:cubicBezTo>
                    <a:pt x="402" y="226"/>
                    <a:pt x="377" y="251"/>
                    <a:pt x="377" y="251"/>
                  </a:cubicBezTo>
                  <a:cubicBezTo>
                    <a:pt x="302" y="176"/>
                    <a:pt x="227" y="101"/>
                    <a:pt x="151" y="51"/>
                  </a:cubicBezTo>
                  <a:cubicBezTo>
                    <a:pt x="126" y="26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30" name="Google Shape;9530;p55"/>
            <p:cNvSpPr/>
            <p:nvPr/>
          </p:nvSpPr>
          <p:spPr>
            <a:xfrm>
              <a:off x="2638000" y="1591500"/>
              <a:ext cx="593375" cy="1176100"/>
            </a:xfrm>
            <a:custGeom>
              <a:avLst/>
              <a:gdLst/>
              <a:ahLst/>
              <a:cxnLst/>
              <a:rect l="l" t="t" r="r" b="b"/>
              <a:pathLst>
                <a:path w="23735" h="47044" extrusionOk="0">
                  <a:moveTo>
                    <a:pt x="20351" y="1"/>
                  </a:moveTo>
                  <a:cubicBezTo>
                    <a:pt x="20326" y="1"/>
                    <a:pt x="20301" y="1"/>
                    <a:pt x="20276" y="26"/>
                  </a:cubicBezTo>
                  <a:cubicBezTo>
                    <a:pt x="19775" y="226"/>
                    <a:pt x="19273" y="452"/>
                    <a:pt x="18822" y="702"/>
                  </a:cubicBezTo>
                  <a:cubicBezTo>
                    <a:pt x="18396" y="928"/>
                    <a:pt x="17970" y="1229"/>
                    <a:pt x="17519" y="1555"/>
                  </a:cubicBezTo>
                  <a:cubicBezTo>
                    <a:pt x="16742" y="2131"/>
                    <a:pt x="15990" y="2858"/>
                    <a:pt x="15263" y="3710"/>
                  </a:cubicBezTo>
                  <a:cubicBezTo>
                    <a:pt x="14612" y="4462"/>
                    <a:pt x="14035" y="5314"/>
                    <a:pt x="13459" y="6291"/>
                  </a:cubicBezTo>
                  <a:cubicBezTo>
                    <a:pt x="12958" y="7144"/>
                    <a:pt x="12481" y="8071"/>
                    <a:pt x="12030" y="9149"/>
                  </a:cubicBezTo>
                  <a:cubicBezTo>
                    <a:pt x="11629" y="10051"/>
                    <a:pt x="11278" y="11028"/>
                    <a:pt x="10902" y="12106"/>
                  </a:cubicBezTo>
                  <a:cubicBezTo>
                    <a:pt x="10727" y="12607"/>
                    <a:pt x="10577" y="13108"/>
                    <a:pt x="10401" y="13660"/>
                  </a:cubicBezTo>
                  <a:lnTo>
                    <a:pt x="10376" y="13710"/>
                  </a:lnTo>
                  <a:cubicBezTo>
                    <a:pt x="10150" y="14412"/>
                    <a:pt x="9950" y="15139"/>
                    <a:pt x="9724" y="15840"/>
                  </a:cubicBezTo>
                  <a:cubicBezTo>
                    <a:pt x="9023" y="18171"/>
                    <a:pt x="8296" y="20677"/>
                    <a:pt x="7719" y="22657"/>
                  </a:cubicBezTo>
                  <a:lnTo>
                    <a:pt x="7694" y="22758"/>
                  </a:lnTo>
                  <a:lnTo>
                    <a:pt x="7619" y="22983"/>
                  </a:lnTo>
                  <a:lnTo>
                    <a:pt x="7218" y="24362"/>
                  </a:lnTo>
                  <a:cubicBezTo>
                    <a:pt x="6316" y="27495"/>
                    <a:pt x="5539" y="30151"/>
                    <a:pt x="4662" y="32908"/>
                  </a:cubicBezTo>
                  <a:cubicBezTo>
                    <a:pt x="4160" y="34512"/>
                    <a:pt x="3734" y="35840"/>
                    <a:pt x="3308" y="37043"/>
                  </a:cubicBezTo>
                  <a:cubicBezTo>
                    <a:pt x="2832" y="38372"/>
                    <a:pt x="2331" y="39725"/>
                    <a:pt x="1780" y="41079"/>
                  </a:cubicBezTo>
                  <a:cubicBezTo>
                    <a:pt x="1479" y="41830"/>
                    <a:pt x="1178" y="42557"/>
                    <a:pt x="902" y="43234"/>
                  </a:cubicBezTo>
                  <a:cubicBezTo>
                    <a:pt x="752" y="43610"/>
                    <a:pt x="576" y="43986"/>
                    <a:pt x="426" y="44337"/>
                  </a:cubicBezTo>
                  <a:cubicBezTo>
                    <a:pt x="326" y="44537"/>
                    <a:pt x="251" y="44713"/>
                    <a:pt x="175" y="44888"/>
                  </a:cubicBezTo>
                  <a:lnTo>
                    <a:pt x="125" y="44988"/>
                  </a:lnTo>
                  <a:lnTo>
                    <a:pt x="50" y="45139"/>
                  </a:lnTo>
                  <a:cubicBezTo>
                    <a:pt x="50" y="45164"/>
                    <a:pt x="25" y="45214"/>
                    <a:pt x="25" y="45264"/>
                  </a:cubicBezTo>
                  <a:lnTo>
                    <a:pt x="0" y="45314"/>
                  </a:lnTo>
                  <a:cubicBezTo>
                    <a:pt x="0" y="45364"/>
                    <a:pt x="0" y="45389"/>
                    <a:pt x="25" y="45414"/>
                  </a:cubicBezTo>
                  <a:cubicBezTo>
                    <a:pt x="25" y="45465"/>
                    <a:pt x="25" y="45515"/>
                    <a:pt x="75" y="45565"/>
                  </a:cubicBezTo>
                  <a:cubicBezTo>
                    <a:pt x="326" y="45866"/>
                    <a:pt x="677" y="46141"/>
                    <a:pt x="1078" y="46367"/>
                  </a:cubicBezTo>
                  <a:cubicBezTo>
                    <a:pt x="1479" y="46617"/>
                    <a:pt x="1930" y="46793"/>
                    <a:pt x="2406" y="46918"/>
                  </a:cubicBezTo>
                  <a:cubicBezTo>
                    <a:pt x="2582" y="46968"/>
                    <a:pt x="2782" y="47018"/>
                    <a:pt x="2983" y="47043"/>
                  </a:cubicBezTo>
                  <a:cubicBezTo>
                    <a:pt x="4135" y="45264"/>
                    <a:pt x="5138" y="43610"/>
                    <a:pt x="6090" y="41956"/>
                  </a:cubicBezTo>
                  <a:cubicBezTo>
                    <a:pt x="8396" y="38046"/>
                    <a:pt x="10476" y="34086"/>
                    <a:pt x="12281" y="30226"/>
                  </a:cubicBezTo>
                  <a:cubicBezTo>
                    <a:pt x="12707" y="29299"/>
                    <a:pt x="13158" y="28347"/>
                    <a:pt x="13584" y="27369"/>
                  </a:cubicBezTo>
                  <a:cubicBezTo>
                    <a:pt x="13785" y="26868"/>
                    <a:pt x="14010" y="26367"/>
                    <a:pt x="14211" y="25890"/>
                  </a:cubicBezTo>
                  <a:lnTo>
                    <a:pt x="14386" y="25464"/>
                  </a:lnTo>
                  <a:lnTo>
                    <a:pt x="14812" y="24462"/>
                  </a:lnTo>
                  <a:cubicBezTo>
                    <a:pt x="15664" y="22482"/>
                    <a:pt x="16541" y="20327"/>
                    <a:pt x="17293" y="18146"/>
                  </a:cubicBezTo>
                  <a:cubicBezTo>
                    <a:pt x="17669" y="16968"/>
                    <a:pt x="17995" y="15916"/>
                    <a:pt x="18246" y="14913"/>
                  </a:cubicBezTo>
                  <a:cubicBezTo>
                    <a:pt x="18371" y="14362"/>
                    <a:pt x="18496" y="13810"/>
                    <a:pt x="18597" y="13284"/>
                  </a:cubicBezTo>
                  <a:cubicBezTo>
                    <a:pt x="18697" y="12733"/>
                    <a:pt x="18797" y="12206"/>
                    <a:pt x="18897" y="11680"/>
                  </a:cubicBezTo>
                  <a:cubicBezTo>
                    <a:pt x="18897" y="11655"/>
                    <a:pt x="18922" y="11630"/>
                    <a:pt x="18948" y="11630"/>
                  </a:cubicBezTo>
                  <a:lnTo>
                    <a:pt x="18973" y="11630"/>
                  </a:lnTo>
                  <a:cubicBezTo>
                    <a:pt x="18998" y="11605"/>
                    <a:pt x="19023" y="11605"/>
                    <a:pt x="19023" y="11605"/>
                  </a:cubicBezTo>
                  <a:cubicBezTo>
                    <a:pt x="19048" y="11605"/>
                    <a:pt x="19073" y="11630"/>
                    <a:pt x="19098" y="11630"/>
                  </a:cubicBezTo>
                  <a:cubicBezTo>
                    <a:pt x="19098" y="11655"/>
                    <a:pt x="19123" y="11680"/>
                    <a:pt x="19098" y="11705"/>
                  </a:cubicBezTo>
                  <a:cubicBezTo>
                    <a:pt x="18973" y="13359"/>
                    <a:pt x="18672" y="15113"/>
                    <a:pt x="18271" y="16943"/>
                  </a:cubicBezTo>
                  <a:cubicBezTo>
                    <a:pt x="17820" y="18898"/>
                    <a:pt x="17218" y="20978"/>
                    <a:pt x="16416" y="23309"/>
                  </a:cubicBezTo>
                  <a:cubicBezTo>
                    <a:pt x="16065" y="24337"/>
                    <a:pt x="15689" y="25339"/>
                    <a:pt x="15288" y="26417"/>
                  </a:cubicBezTo>
                  <a:cubicBezTo>
                    <a:pt x="15113" y="26918"/>
                    <a:pt x="14912" y="27419"/>
                    <a:pt x="14712" y="27946"/>
                  </a:cubicBezTo>
                  <a:cubicBezTo>
                    <a:pt x="14511" y="28447"/>
                    <a:pt x="14311" y="28948"/>
                    <a:pt x="14110" y="29449"/>
                  </a:cubicBezTo>
                  <a:cubicBezTo>
                    <a:pt x="12932" y="32432"/>
                    <a:pt x="11529" y="35314"/>
                    <a:pt x="10201" y="38121"/>
                  </a:cubicBezTo>
                  <a:cubicBezTo>
                    <a:pt x="9825" y="38898"/>
                    <a:pt x="9449" y="39675"/>
                    <a:pt x="9098" y="40427"/>
                  </a:cubicBezTo>
                  <a:cubicBezTo>
                    <a:pt x="9223" y="40652"/>
                    <a:pt x="9399" y="40878"/>
                    <a:pt x="9624" y="41129"/>
                  </a:cubicBezTo>
                  <a:cubicBezTo>
                    <a:pt x="9900" y="41404"/>
                    <a:pt x="10176" y="41655"/>
                    <a:pt x="10476" y="41931"/>
                  </a:cubicBezTo>
                  <a:lnTo>
                    <a:pt x="10627" y="42056"/>
                  </a:lnTo>
                  <a:cubicBezTo>
                    <a:pt x="10877" y="42282"/>
                    <a:pt x="11128" y="42482"/>
                    <a:pt x="11404" y="42708"/>
                  </a:cubicBezTo>
                  <a:cubicBezTo>
                    <a:pt x="11704" y="42958"/>
                    <a:pt x="12005" y="43184"/>
                    <a:pt x="12281" y="43384"/>
                  </a:cubicBezTo>
                  <a:cubicBezTo>
                    <a:pt x="12907" y="43835"/>
                    <a:pt x="13609" y="44287"/>
                    <a:pt x="14336" y="44663"/>
                  </a:cubicBezTo>
                  <a:cubicBezTo>
                    <a:pt x="15113" y="45089"/>
                    <a:pt x="15840" y="45414"/>
                    <a:pt x="16592" y="45640"/>
                  </a:cubicBezTo>
                  <a:cubicBezTo>
                    <a:pt x="17419" y="45916"/>
                    <a:pt x="18196" y="46041"/>
                    <a:pt x="18922" y="46066"/>
                  </a:cubicBezTo>
                  <a:cubicBezTo>
                    <a:pt x="19724" y="46066"/>
                    <a:pt x="20426" y="45891"/>
                    <a:pt x="21053" y="45565"/>
                  </a:cubicBezTo>
                  <a:cubicBezTo>
                    <a:pt x="21103" y="45565"/>
                    <a:pt x="21128" y="45515"/>
                    <a:pt x="21153" y="45465"/>
                  </a:cubicBezTo>
                  <a:cubicBezTo>
                    <a:pt x="21203" y="45439"/>
                    <a:pt x="21253" y="45389"/>
                    <a:pt x="21253" y="45314"/>
                  </a:cubicBezTo>
                  <a:cubicBezTo>
                    <a:pt x="21253" y="45264"/>
                    <a:pt x="21253" y="45239"/>
                    <a:pt x="21203" y="45189"/>
                  </a:cubicBezTo>
                  <a:cubicBezTo>
                    <a:pt x="21028" y="44988"/>
                    <a:pt x="20852" y="44763"/>
                    <a:pt x="20677" y="44462"/>
                  </a:cubicBezTo>
                  <a:cubicBezTo>
                    <a:pt x="20326" y="43911"/>
                    <a:pt x="20075" y="43284"/>
                    <a:pt x="19850" y="42582"/>
                  </a:cubicBezTo>
                  <a:cubicBezTo>
                    <a:pt x="19674" y="41906"/>
                    <a:pt x="19524" y="41179"/>
                    <a:pt x="19424" y="40427"/>
                  </a:cubicBezTo>
                  <a:cubicBezTo>
                    <a:pt x="19323" y="39700"/>
                    <a:pt x="19248" y="38923"/>
                    <a:pt x="19248" y="38046"/>
                  </a:cubicBezTo>
                  <a:lnTo>
                    <a:pt x="19198" y="38096"/>
                  </a:lnTo>
                  <a:cubicBezTo>
                    <a:pt x="19198" y="34612"/>
                    <a:pt x="19950" y="31204"/>
                    <a:pt x="20677" y="28347"/>
                  </a:cubicBezTo>
                  <a:cubicBezTo>
                    <a:pt x="20978" y="27194"/>
                    <a:pt x="21303" y="26041"/>
                    <a:pt x="21604" y="24913"/>
                  </a:cubicBezTo>
                  <a:lnTo>
                    <a:pt x="21654" y="24738"/>
                  </a:lnTo>
                  <a:lnTo>
                    <a:pt x="21679" y="24662"/>
                  </a:lnTo>
                  <a:lnTo>
                    <a:pt x="21704" y="24612"/>
                  </a:lnTo>
                  <a:lnTo>
                    <a:pt x="21704" y="24537"/>
                  </a:lnTo>
                  <a:lnTo>
                    <a:pt x="21729" y="24487"/>
                  </a:lnTo>
                  <a:cubicBezTo>
                    <a:pt x="21905" y="23835"/>
                    <a:pt x="22080" y="23209"/>
                    <a:pt x="22256" y="22557"/>
                  </a:cubicBezTo>
                  <a:cubicBezTo>
                    <a:pt x="22406" y="21906"/>
                    <a:pt x="22582" y="21229"/>
                    <a:pt x="22757" y="20502"/>
                  </a:cubicBezTo>
                  <a:cubicBezTo>
                    <a:pt x="23058" y="19048"/>
                    <a:pt x="23308" y="17645"/>
                    <a:pt x="23484" y="16291"/>
                  </a:cubicBezTo>
                  <a:cubicBezTo>
                    <a:pt x="23634" y="14863"/>
                    <a:pt x="23735" y="13434"/>
                    <a:pt x="23709" y="12056"/>
                  </a:cubicBezTo>
                  <a:cubicBezTo>
                    <a:pt x="23709" y="11003"/>
                    <a:pt x="23634" y="9925"/>
                    <a:pt x="23484" y="8848"/>
                  </a:cubicBezTo>
                  <a:cubicBezTo>
                    <a:pt x="23359" y="7795"/>
                    <a:pt x="23158" y="6743"/>
                    <a:pt x="22907" y="5690"/>
                  </a:cubicBezTo>
                  <a:cubicBezTo>
                    <a:pt x="22657" y="4637"/>
                    <a:pt x="22356" y="3685"/>
                    <a:pt x="22005" y="2783"/>
                  </a:cubicBezTo>
                  <a:cubicBezTo>
                    <a:pt x="21604" y="1855"/>
                    <a:pt x="21128" y="953"/>
                    <a:pt x="20577" y="101"/>
                  </a:cubicBezTo>
                  <a:cubicBezTo>
                    <a:pt x="20552" y="51"/>
                    <a:pt x="20501" y="26"/>
                    <a:pt x="20426" y="26"/>
                  </a:cubicBezTo>
                  <a:cubicBezTo>
                    <a:pt x="20401" y="1"/>
                    <a:pt x="20376" y="1"/>
                    <a:pt x="20351" y="1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31" name="Google Shape;9531;p55"/>
            <p:cNvSpPr/>
            <p:nvPr/>
          </p:nvSpPr>
          <p:spPr>
            <a:xfrm>
              <a:off x="2758300" y="2741875"/>
              <a:ext cx="14425" cy="16950"/>
            </a:xfrm>
            <a:custGeom>
              <a:avLst/>
              <a:gdLst/>
              <a:ahLst/>
              <a:cxnLst/>
              <a:rect l="l" t="t" r="r" b="b"/>
              <a:pathLst>
                <a:path w="577" h="678" extrusionOk="0">
                  <a:moveTo>
                    <a:pt x="100" y="327"/>
                  </a:moveTo>
                  <a:lnTo>
                    <a:pt x="100" y="327"/>
                  </a:lnTo>
                  <a:cubicBezTo>
                    <a:pt x="81" y="347"/>
                    <a:pt x="76" y="351"/>
                    <a:pt x="76" y="364"/>
                  </a:cubicBezTo>
                  <a:lnTo>
                    <a:pt x="76" y="364"/>
                  </a:lnTo>
                  <a:cubicBezTo>
                    <a:pt x="82" y="351"/>
                    <a:pt x="88" y="339"/>
                    <a:pt x="100" y="327"/>
                  </a:cubicBezTo>
                  <a:close/>
                  <a:moveTo>
                    <a:pt x="401" y="1"/>
                  </a:moveTo>
                  <a:cubicBezTo>
                    <a:pt x="376" y="1"/>
                    <a:pt x="376" y="1"/>
                    <a:pt x="351" y="26"/>
                  </a:cubicBezTo>
                  <a:cubicBezTo>
                    <a:pt x="301" y="26"/>
                    <a:pt x="276" y="51"/>
                    <a:pt x="251" y="101"/>
                  </a:cubicBezTo>
                  <a:cubicBezTo>
                    <a:pt x="201" y="201"/>
                    <a:pt x="125" y="277"/>
                    <a:pt x="75" y="377"/>
                  </a:cubicBezTo>
                  <a:cubicBezTo>
                    <a:pt x="75" y="372"/>
                    <a:pt x="75" y="367"/>
                    <a:pt x="76" y="364"/>
                  </a:cubicBezTo>
                  <a:lnTo>
                    <a:pt x="76" y="364"/>
                  </a:lnTo>
                  <a:cubicBezTo>
                    <a:pt x="69" y="377"/>
                    <a:pt x="63" y="389"/>
                    <a:pt x="50" y="402"/>
                  </a:cubicBezTo>
                  <a:cubicBezTo>
                    <a:pt x="25" y="427"/>
                    <a:pt x="0" y="477"/>
                    <a:pt x="0" y="527"/>
                  </a:cubicBezTo>
                  <a:cubicBezTo>
                    <a:pt x="0" y="552"/>
                    <a:pt x="25" y="602"/>
                    <a:pt x="75" y="627"/>
                  </a:cubicBezTo>
                  <a:cubicBezTo>
                    <a:pt x="100" y="678"/>
                    <a:pt x="150" y="678"/>
                    <a:pt x="201" y="678"/>
                  </a:cubicBezTo>
                  <a:cubicBezTo>
                    <a:pt x="226" y="678"/>
                    <a:pt x="276" y="653"/>
                    <a:pt x="301" y="627"/>
                  </a:cubicBezTo>
                  <a:cubicBezTo>
                    <a:pt x="401" y="502"/>
                    <a:pt x="476" y="377"/>
                    <a:pt x="551" y="252"/>
                  </a:cubicBezTo>
                  <a:cubicBezTo>
                    <a:pt x="577" y="226"/>
                    <a:pt x="577" y="176"/>
                    <a:pt x="577" y="126"/>
                  </a:cubicBezTo>
                  <a:cubicBezTo>
                    <a:pt x="551" y="76"/>
                    <a:pt x="526" y="51"/>
                    <a:pt x="476" y="26"/>
                  </a:cubicBezTo>
                  <a:cubicBezTo>
                    <a:pt x="451" y="1"/>
                    <a:pt x="426" y="1"/>
                    <a:pt x="401" y="1"/>
                  </a:cubicBezTo>
                  <a:close/>
                </a:path>
              </a:pathLst>
            </a:custGeom>
            <a:solidFill>
              <a:srgbClr val="8864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32" name="Google Shape;9532;p55"/>
            <p:cNvSpPr/>
            <p:nvPr/>
          </p:nvSpPr>
          <p:spPr>
            <a:xfrm>
              <a:off x="2757675" y="2743150"/>
              <a:ext cx="15675" cy="16550"/>
            </a:xfrm>
            <a:custGeom>
              <a:avLst/>
              <a:gdLst/>
              <a:ahLst/>
              <a:cxnLst/>
              <a:rect l="l" t="t" r="r" b="b"/>
              <a:pathLst>
                <a:path w="627" h="662" extrusionOk="0">
                  <a:moveTo>
                    <a:pt x="426" y="0"/>
                  </a:moveTo>
                  <a:cubicBezTo>
                    <a:pt x="376" y="0"/>
                    <a:pt x="301" y="25"/>
                    <a:pt x="276" y="75"/>
                  </a:cubicBezTo>
                  <a:cubicBezTo>
                    <a:pt x="251" y="125"/>
                    <a:pt x="251" y="150"/>
                    <a:pt x="226" y="175"/>
                  </a:cubicBezTo>
                  <a:cubicBezTo>
                    <a:pt x="175" y="251"/>
                    <a:pt x="125" y="301"/>
                    <a:pt x="75" y="376"/>
                  </a:cubicBezTo>
                  <a:cubicBezTo>
                    <a:pt x="0" y="451"/>
                    <a:pt x="0" y="551"/>
                    <a:pt x="75" y="627"/>
                  </a:cubicBezTo>
                  <a:cubicBezTo>
                    <a:pt x="109" y="649"/>
                    <a:pt x="153" y="662"/>
                    <a:pt x="196" y="662"/>
                  </a:cubicBezTo>
                  <a:cubicBezTo>
                    <a:pt x="248" y="662"/>
                    <a:pt x="298" y="643"/>
                    <a:pt x="326" y="602"/>
                  </a:cubicBezTo>
                  <a:cubicBezTo>
                    <a:pt x="426" y="501"/>
                    <a:pt x="501" y="376"/>
                    <a:pt x="576" y="251"/>
                  </a:cubicBezTo>
                  <a:cubicBezTo>
                    <a:pt x="627" y="150"/>
                    <a:pt x="602" y="50"/>
                    <a:pt x="501" y="0"/>
                  </a:cubicBezTo>
                  <a:close/>
                </a:path>
              </a:pathLst>
            </a:custGeom>
            <a:solidFill>
              <a:srgbClr val="8864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33" name="Google Shape;9533;p55"/>
            <p:cNvSpPr/>
            <p:nvPr/>
          </p:nvSpPr>
          <p:spPr>
            <a:xfrm>
              <a:off x="2759550" y="2732475"/>
              <a:ext cx="20700" cy="25725"/>
            </a:xfrm>
            <a:custGeom>
              <a:avLst/>
              <a:gdLst/>
              <a:ahLst/>
              <a:cxnLst/>
              <a:rect l="l" t="t" r="r" b="b"/>
              <a:pathLst>
                <a:path w="828" h="1029" extrusionOk="0">
                  <a:moveTo>
                    <a:pt x="652" y="1"/>
                  </a:moveTo>
                  <a:cubicBezTo>
                    <a:pt x="602" y="1"/>
                    <a:pt x="552" y="26"/>
                    <a:pt x="527" y="76"/>
                  </a:cubicBezTo>
                  <a:cubicBezTo>
                    <a:pt x="351" y="277"/>
                    <a:pt x="201" y="502"/>
                    <a:pt x="50" y="728"/>
                  </a:cubicBezTo>
                  <a:cubicBezTo>
                    <a:pt x="25" y="778"/>
                    <a:pt x="0" y="803"/>
                    <a:pt x="25" y="853"/>
                  </a:cubicBezTo>
                  <a:cubicBezTo>
                    <a:pt x="25" y="903"/>
                    <a:pt x="25" y="953"/>
                    <a:pt x="75" y="978"/>
                  </a:cubicBezTo>
                  <a:cubicBezTo>
                    <a:pt x="100" y="1003"/>
                    <a:pt x="151" y="1029"/>
                    <a:pt x="201" y="1029"/>
                  </a:cubicBezTo>
                  <a:cubicBezTo>
                    <a:pt x="226" y="1029"/>
                    <a:pt x="301" y="1003"/>
                    <a:pt x="326" y="953"/>
                  </a:cubicBezTo>
                  <a:cubicBezTo>
                    <a:pt x="476" y="728"/>
                    <a:pt x="627" y="527"/>
                    <a:pt x="777" y="302"/>
                  </a:cubicBezTo>
                  <a:cubicBezTo>
                    <a:pt x="802" y="252"/>
                    <a:pt x="827" y="227"/>
                    <a:pt x="827" y="176"/>
                  </a:cubicBezTo>
                  <a:cubicBezTo>
                    <a:pt x="827" y="126"/>
                    <a:pt x="802" y="76"/>
                    <a:pt x="752" y="51"/>
                  </a:cubicBezTo>
                  <a:cubicBezTo>
                    <a:pt x="727" y="26"/>
                    <a:pt x="702" y="1"/>
                    <a:pt x="652" y="1"/>
                  </a:cubicBezTo>
                  <a:close/>
                </a:path>
              </a:pathLst>
            </a:custGeom>
            <a:solidFill>
              <a:srgbClr val="8864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34" name="Google Shape;9534;p55"/>
            <p:cNvSpPr/>
            <p:nvPr/>
          </p:nvSpPr>
          <p:spPr>
            <a:xfrm>
              <a:off x="3408050" y="950525"/>
              <a:ext cx="117825" cy="35100"/>
            </a:xfrm>
            <a:custGeom>
              <a:avLst/>
              <a:gdLst/>
              <a:ahLst/>
              <a:cxnLst/>
              <a:rect l="l" t="t" r="r" b="b"/>
              <a:pathLst>
                <a:path w="4713" h="1404" extrusionOk="0">
                  <a:moveTo>
                    <a:pt x="1529" y="0"/>
                  </a:moveTo>
                  <a:cubicBezTo>
                    <a:pt x="1128" y="0"/>
                    <a:pt x="752" y="25"/>
                    <a:pt x="301" y="101"/>
                  </a:cubicBezTo>
                  <a:cubicBezTo>
                    <a:pt x="301" y="101"/>
                    <a:pt x="276" y="126"/>
                    <a:pt x="251" y="126"/>
                  </a:cubicBezTo>
                  <a:cubicBezTo>
                    <a:pt x="75" y="176"/>
                    <a:pt x="0" y="376"/>
                    <a:pt x="50" y="577"/>
                  </a:cubicBezTo>
                  <a:cubicBezTo>
                    <a:pt x="110" y="716"/>
                    <a:pt x="249" y="793"/>
                    <a:pt x="392" y="793"/>
                  </a:cubicBezTo>
                  <a:cubicBezTo>
                    <a:pt x="429" y="793"/>
                    <a:pt x="466" y="788"/>
                    <a:pt x="501" y="777"/>
                  </a:cubicBezTo>
                  <a:lnTo>
                    <a:pt x="527" y="777"/>
                  </a:lnTo>
                  <a:cubicBezTo>
                    <a:pt x="827" y="652"/>
                    <a:pt x="1203" y="577"/>
                    <a:pt x="1554" y="527"/>
                  </a:cubicBezTo>
                  <a:cubicBezTo>
                    <a:pt x="1742" y="502"/>
                    <a:pt x="1930" y="489"/>
                    <a:pt x="2115" y="489"/>
                  </a:cubicBezTo>
                  <a:cubicBezTo>
                    <a:pt x="2300" y="489"/>
                    <a:pt x="2481" y="502"/>
                    <a:pt x="2657" y="527"/>
                  </a:cubicBezTo>
                  <a:cubicBezTo>
                    <a:pt x="3033" y="552"/>
                    <a:pt x="3409" y="652"/>
                    <a:pt x="3735" y="802"/>
                  </a:cubicBezTo>
                  <a:cubicBezTo>
                    <a:pt x="4085" y="953"/>
                    <a:pt x="4411" y="1178"/>
                    <a:pt x="4712" y="1404"/>
                  </a:cubicBezTo>
                  <a:cubicBezTo>
                    <a:pt x="4436" y="1128"/>
                    <a:pt x="4161" y="853"/>
                    <a:pt x="3835" y="652"/>
                  </a:cubicBezTo>
                  <a:cubicBezTo>
                    <a:pt x="3484" y="452"/>
                    <a:pt x="3108" y="276"/>
                    <a:pt x="2732" y="176"/>
                  </a:cubicBezTo>
                  <a:cubicBezTo>
                    <a:pt x="2356" y="76"/>
                    <a:pt x="1955" y="25"/>
                    <a:pt x="1529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35" name="Google Shape;9535;p55"/>
            <p:cNvSpPr/>
            <p:nvPr/>
          </p:nvSpPr>
          <p:spPr>
            <a:xfrm>
              <a:off x="3152400" y="999125"/>
              <a:ext cx="98400" cy="74850"/>
            </a:xfrm>
            <a:custGeom>
              <a:avLst/>
              <a:gdLst/>
              <a:ahLst/>
              <a:cxnLst/>
              <a:rect l="l" t="t" r="r" b="b"/>
              <a:pathLst>
                <a:path w="3936" h="2994" extrusionOk="0">
                  <a:moveTo>
                    <a:pt x="3562" y="0"/>
                  </a:moveTo>
                  <a:cubicBezTo>
                    <a:pt x="3537" y="0"/>
                    <a:pt x="3511" y="4"/>
                    <a:pt x="3484" y="11"/>
                  </a:cubicBezTo>
                  <a:cubicBezTo>
                    <a:pt x="3033" y="112"/>
                    <a:pt x="2682" y="262"/>
                    <a:pt x="2306" y="437"/>
                  </a:cubicBezTo>
                  <a:cubicBezTo>
                    <a:pt x="1956" y="613"/>
                    <a:pt x="1605" y="813"/>
                    <a:pt x="1304" y="1064"/>
                  </a:cubicBezTo>
                  <a:cubicBezTo>
                    <a:pt x="978" y="1315"/>
                    <a:pt x="702" y="1615"/>
                    <a:pt x="502" y="1941"/>
                  </a:cubicBezTo>
                  <a:cubicBezTo>
                    <a:pt x="251" y="2267"/>
                    <a:pt x="126" y="2643"/>
                    <a:pt x="1" y="2994"/>
                  </a:cubicBezTo>
                  <a:cubicBezTo>
                    <a:pt x="176" y="2668"/>
                    <a:pt x="351" y="2317"/>
                    <a:pt x="627" y="2066"/>
                  </a:cubicBezTo>
                  <a:cubicBezTo>
                    <a:pt x="878" y="1791"/>
                    <a:pt x="1179" y="1540"/>
                    <a:pt x="1504" y="1365"/>
                  </a:cubicBezTo>
                  <a:cubicBezTo>
                    <a:pt x="1805" y="1164"/>
                    <a:pt x="2156" y="1014"/>
                    <a:pt x="2507" y="914"/>
                  </a:cubicBezTo>
                  <a:cubicBezTo>
                    <a:pt x="2858" y="813"/>
                    <a:pt x="3234" y="713"/>
                    <a:pt x="3560" y="688"/>
                  </a:cubicBezTo>
                  <a:lnTo>
                    <a:pt x="3635" y="688"/>
                  </a:lnTo>
                  <a:cubicBezTo>
                    <a:pt x="3810" y="638"/>
                    <a:pt x="3935" y="462"/>
                    <a:pt x="3885" y="287"/>
                  </a:cubicBezTo>
                  <a:cubicBezTo>
                    <a:pt x="3843" y="116"/>
                    <a:pt x="3709" y="0"/>
                    <a:pt x="3562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36" name="Google Shape;9536;p55"/>
            <p:cNvSpPr/>
            <p:nvPr/>
          </p:nvSpPr>
          <p:spPr>
            <a:xfrm>
              <a:off x="3112300" y="1038875"/>
              <a:ext cx="235625" cy="229975"/>
            </a:xfrm>
            <a:custGeom>
              <a:avLst/>
              <a:gdLst/>
              <a:ahLst/>
              <a:cxnLst/>
              <a:rect l="l" t="t" r="r" b="b"/>
              <a:pathLst>
                <a:path w="9425" h="9199" extrusionOk="0">
                  <a:moveTo>
                    <a:pt x="4838" y="0"/>
                  </a:moveTo>
                  <a:cubicBezTo>
                    <a:pt x="4412" y="0"/>
                    <a:pt x="3986" y="50"/>
                    <a:pt x="3585" y="151"/>
                  </a:cubicBezTo>
                  <a:cubicBezTo>
                    <a:pt x="2858" y="351"/>
                    <a:pt x="2206" y="702"/>
                    <a:pt x="1730" y="1203"/>
                  </a:cubicBezTo>
                  <a:lnTo>
                    <a:pt x="1605" y="1203"/>
                  </a:lnTo>
                  <a:cubicBezTo>
                    <a:pt x="1554" y="1228"/>
                    <a:pt x="1504" y="1278"/>
                    <a:pt x="1454" y="1329"/>
                  </a:cubicBezTo>
                  <a:cubicBezTo>
                    <a:pt x="402" y="2782"/>
                    <a:pt x="1" y="4512"/>
                    <a:pt x="377" y="5990"/>
                  </a:cubicBezTo>
                  <a:cubicBezTo>
                    <a:pt x="602" y="6792"/>
                    <a:pt x="1078" y="7544"/>
                    <a:pt x="1730" y="8096"/>
                  </a:cubicBezTo>
                  <a:cubicBezTo>
                    <a:pt x="2382" y="8647"/>
                    <a:pt x="3209" y="8998"/>
                    <a:pt x="4136" y="9148"/>
                  </a:cubicBezTo>
                  <a:cubicBezTo>
                    <a:pt x="4387" y="9198"/>
                    <a:pt x="4637" y="9198"/>
                    <a:pt x="4888" y="9198"/>
                  </a:cubicBezTo>
                  <a:cubicBezTo>
                    <a:pt x="5088" y="9198"/>
                    <a:pt x="5264" y="9198"/>
                    <a:pt x="5439" y="9173"/>
                  </a:cubicBezTo>
                  <a:cubicBezTo>
                    <a:pt x="5665" y="9148"/>
                    <a:pt x="5890" y="9098"/>
                    <a:pt x="6091" y="9048"/>
                  </a:cubicBezTo>
                  <a:cubicBezTo>
                    <a:pt x="6291" y="8998"/>
                    <a:pt x="6492" y="8898"/>
                    <a:pt x="6742" y="8797"/>
                  </a:cubicBezTo>
                  <a:cubicBezTo>
                    <a:pt x="7093" y="8622"/>
                    <a:pt x="7444" y="8396"/>
                    <a:pt x="7820" y="8070"/>
                  </a:cubicBezTo>
                  <a:cubicBezTo>
                    <a:pt x="8146" y="7770"/>
                    <a:pt x="8422" y="7469"/>
                    <a:pt x="8647" y="7143"/>
                  </a:cubicBezTo>
                  <a:cubicBezTo>
                    <a:pt x="9048" y="6567"/>
                    <a:pt x="9299" y="5840"/>
                    <a:pt x="9374" y="5038"/>
                  </a:cubicBezTo>
                  <a:cubicBezTo>
                    <a:pt x="9424" y="4336"/>
                    <a:pt x="9324" y="3584"/>
                    <a:pt x="9023" y="2882"/>
                  </a:cubicBezTo>
                  <a:cubicBezTo>
                    <a:pt x="8748" y="2181"/>
                    <a:pt x="8296" y="1529"/>
                    <a:pt x="7745" y="1053"/>
                  </a:cubicBezTo>
                  <a:cubicBezTo>
                    <a:pt x="7444" y="802"/>
                    <a:pt x="7143" y="602"/>
                    <a:pt x="6843" y="451"/>
                  </a:cubicBezTo>
                  <a:cubicBezTo>
                    <a:pt x="6517" y="301"/>
                    <a:pt x="6166" y="176"/>
                    <a:pt x="5815" y="101"/>
                  </a:cubicBezTo>
                  <a:cubicBezTo>
                    <a:pt x="5489" y="50"/>
                    <a:pt x="5164" y="0"/>
                    <a:pt x="4838" y="0"/>
                  </a:cubicBezTo>
                  <a:close/>
                </a:path>
              </a:pathLst>
            </a:custGeom>
            <a:solidFill>
              <a:srgbClr val="B9F2FB">
                <a:alpha val="29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37" name="Google Shape;9537;p55"/>
            <p:cNvSpPr/>
            <p:nvPr/>
          </p:nvSpPr>
          <p:spPr>
            <a:xfrm>
              <a:off x="3412425" y="934850"/>
              <a:ext cx="229350" cy="231225"/>
            </a:xfrm>
            <a:custGeom>
              <a:avLst/>
              <a:gdLst/>
              <a:ahLst/>
              <a:cxnLst/>
              <a:rect l="l" t="t" r="r" b="b"/>
              <a:pathLst>
                <a:path w="9174" h="9249" extrusionOk="0">
                  <a:moveTo>
                    <a:pt x="4788" y="1"/>
                  </a:moveTo>
                  <a:cubicBezTo>
                    <a:pt x="4437" y="1"/>
                    <a:pt x="4086" y="51"/>
                    <a:pt x="3735" y="151"/>
                  </a:cubicBezTo>
                  <a:cubicBezTo>
                    <a:pt x="3309" y="251"/>
                    <a:pt x="2883" y="427"/>
                    <a:pt x="2432" y="703"/>
                  </a:cubicBezTo>
                  <a:cubicBezTo>
                    <a:pt x="2382" y="652"/>
                    <a:pt x="2332" y="652"/>
                    <a:pt x="2256" y="652"/>
                  </a:cubicBezTo>
                  <a:cubicBezTo>
                    <a:pt x="2206" y="652"/>
                    <a:pt x="2181" y="652"/>
                    <a:pt x="2131" y="678"/>
                  </a:cubicBezTo>
                  <a:cubicBezTo>
                    <a:pt x="1805" y="878"/>
                    <a:pt x="1529" y="1129"/>
                    <a:pt x="1279" y="1379"/>
                  </a:cubicBezTo>
                  <a:cubicBezTo>
                    <a:pt x="1028" y="1655"/>
                    <a:pt x="803" y="1931"/>
                    <a:pt x="627" y="2256"/>
                  </a:cubicBezTo>
                  <a:cubicBezTo>
                    <a:pt x="301" y="2858"/>
                    <a:pt x="101" y="3585"/>
                    <a:pt x="51" y="4337"/>
                  </a:cubicBezTo>
                  <a:cubicBezTo>
                    <a:pt x="1" y="5038"/>
                    <a:pt x="126" y="5765"/>
                    <a:pt x="377" y="6442"/>
                  </a:cubicBezTo>
                  <a:cubicBezTo>
                    <a:pt x="652" y="7119"/>
                    <a:pt x="1078" y="7720"/>
                    <a:pt x="1630" y="8196"/>
                  </a:cubicBezTo>
                  <a:cubicBezTo>
                    <a:pt x="2106" y="8622"/>
                    <a:pt x="2733" y="8923"/>
                    <a:pt x="3384" y="9099"/>
                  </a:cubicBezTo>
                  <a:cubicBezTo>
                    <a:pt x="3710" y="9174"/>
                    <a:pt x="4036" y="9224"/>
                    <a:pt x="4387" y="9249"/>
                  </a:cubicBezTo>
                  <a:lnTo>
                    <a:pt x="4612" y="9249"/>
                  </a:lnTo>
                  <a:cubicBezTo>
                    <a:pt x="4863" y="9249"/>
                    <a:pt x="5113" y="9249"/>
                    <a:pt x="5389" y="9199"/>
                  </a:cubicBezTo>
                  <a:cubicBezTo>
                    <a:pt x="6016" y="9124"/>
                    <a:pt x="6642" y="8898"/>
                    <a:pt x="7194" y="8547"/>
                  </a:cubicBezTo>
                  <a:cubicBezTo>
                    <a:pt x="7770" y="8196"/>
                    <a:pt x="8246" y="7720"/>
                    <a:pt x="8572" y="7169"/>
                  </a:cubicBezTo>
                  <a:cubicBezTo>
                    <a:pt x="8923" y="6617"/>
                    <a:pt x="9124" y="5941"/>
                    <a:pt x="9174" y="5164"/>
                  </a:cubicBezTo>
                  <a:cubicBezTo>
                    <a:pt x="9174" y="4838"/>
                    <a:pt x="9149" y="4462"/>
                    <a:pt x="9098" y="4061"/>
                  </a:cubicBezTo>
                  <a:cubicBezTo>
                    <a:pt x="9048" y="3710"/>
                    <a:pt x="8948" y="3359"/>
                    <a:pt x="8798" y="2983"/>
                  </a:cubicBezTo>
                  <a:cubicBezTo>
                    <a:pt x="8522" y="2282"/>
                    <a:pt x="8096" y="1630"/>
                    <a:pt x="7595" y="1154"/>
                  </a:cubicBezTo>
                  <a:cubicBezTo>
                    <a:pt x="7043" y="627"/>
                    <a:pt x="6367" y="251"/>
                    <a:pt x="5640" y="101"/>
                  </a:cubicBezTo>
                  <a:cubicBezTo>
                    <a:pt x="5364" y="51"/>
                    <a:pt x="5063" y="1"/>
                    <a:pt x="4788" y="1"/>
                  </a:cubicBezTo>
                  <a:close/>
                </a:path>
              </a:pathLst>
            </a:custGeom>
            <a:solidFill>
              <a:srgbClr val="B9F2FB">
                <a:alpha val="29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38" name="Google Shape;9538;p55"/>
            <p:cNvSpPr/>
            <p:nvPr/>
          </p:nvSpPr>
          <p:spPr>
            <a:xfrm>
              <a:off x="3108550" y="1031350"/>
              <a:ext cx="247500" cy="246475"/>
            </a:xfrm>
            <a:custGeom>
              <a:avLst/>
              <a:gdLst/>
              <a:ahLst/>
              <a:cxnLst/>
              <a:rect l="l" t="t" r="r" b="b"/>
              <a:pathLst>
                <a:path w="9900" h="9859" extrusionOk="0">
                  <a:moveTo>
                    <a:pt x="4956" y="517"/>
                  </a:moveTo>
                  <a:cubicBezTo>
                    <a:pt x="5050" y="517"/>
                    <a:pt x="5144" y="521"/>
                    <a:pt x="5238" y="527"/>
                  </a:cubicBezTo>
                  <a:cubicBezTo>
                    <a:pt x="5639" y="552"/>
                    <a:pt x="6015" y="627"/>
                    <a:pt x="6366" y="752"/>
                  </a:cubicBezTo>
                  <a:cubicBezTo>
                    <a:pt x="6742" y="878"/>
                    <a:pt x="7068" y="1053"/>
                    <a:pt x="7394" y="1254"/>
                  </a:cubicBezTo>
                  <a:cubicBezTo>
                    <a:pt x="7720" y="1479"/>
                    <a:pt x="8020" y="1755"/>
                    <a:pt x="8296" y="2056"/>
                  </a:cubicBezTo>
                  <a:lnTo>
                    <a:pt x="8246" y="2006"/>
                  </a:lnTo>
                  <a:lnTo>
                    <a:pt x="8246" y="2006"/>
                  </a:lnTo>
                  <a:cubicBezTo>
                    <a:pt x="8509" y="2292"/>
                    <a:pt x="8726" y="2602"/>
                    <a:pt x="8898" y="2934"/>
                  </a:cubicBezTo>
                  <a:lnTo>
                    <a:pt x="8898" y="2934"/>
                  </a:lnTo>
                  <a:cubicBezTo>
                    <a:pt x="8898" y="2933"/>
                    <a:pt x="8898" y="2933"/>
                    <a:pt x="8898" y="2933"/>
                  </a:cubicBezTo>
                  <a:lnTo>
                    <a:pt x="8898" y="2933"/>
                  </a:lnTo>
                  <a:cubicBezTo>
                    <a:pt x="8902" y="2941"/>
                    <a:pt x="8906" y="2950"/>
                    <a:pt x="8910" y="2958"/>
                  </a:cubicBezTo>
                  <a:lnTo>
                    <a:pt x="8910" y="2958"/>
                  </a:lnTo>
                  <a:cubicBezTo>
                    <a:pt x="8906" y="2950"/>
                    <a:pt x="8902" y="2942"/>
                    <a:pt x="8898" y="2934"/>
                  </a:cubicBezTo>
                  <a:lnTo>
                    <a:pt x="8898" y="2934"/>
                  </a:lnTo>
                  <a:cubicBezTo>
                    <a:pt x="8898" y="2956"/>
                    <a:pt x="8917" y="2977"/>
                    <a:pt x="8922" y="2982"/>
                  </a:cubicBezTo>
                  <a:lnTo>
                    <a:pt x="8922" y="2982"/>
                  </a:lnTo>
                  <a:cubicBezTo>
                    <a:pt x="8918" y="2974"/>
                    <a:pt x="8914" y="2966"/>
                    <a:pt x="8910" y="2958"/>
                  </a:cubicBezTo>
                  <a:lnTo>
                    <a:pt x="8910" y="2958"/>
                  </a:lnTo>
                  <a:cubicBezTo>
                    <a:pt x="8914" y="2966"/>
                    <a:pt x="8918" y="2975"/>
                    <a:pt x="8923" y="2983"/>
                  </a:cubicBezTo>
                  <a:cubicBezTo>
                    <a:pt x="8923" y="2983"/>
                    <a:pt x="8922" y="2983"/>
                    <a:pt x="8922" y="2982"/>
                  </a:cubicBezTo>
                  <a:lnTo>
                    <a:pt x="8922" y="2982"/>
                  </a:lnTo>
                  <a:cubicBezTo>
                    <a:pt x="9085" y="3319"/>
                    <a:pt x="9202" y="3678"/>
                    <a:pt x="9273" y="4061"/>
                  </a:cubicBezTo>
                  <a:cubicBezTo>
                    <a:pt x="9349" y="4437"/>
                    <a:pt x="9374" y="4838"/>
                    <a:pt x="9349" y="5239"/>
                  </a:cubicBezTo>
                  <a:cubicBezTo>
                    <a:pt x="9324" y="5640"/>
                    <a:pt x="9248" y="6016"/>
                    <a:pt x="9123" y="6392"/>
                  </a:cubicBezTo>
                  <a:cubicBezTo>
                    <a:pt x="8998" y="6742"/>
                    <a:pt x="8822" y="7068"/>
                    <a:pt x="8622" y="7394"/>
                  </a:cubicBezTo>
                  <a:cubicBezTo>
                    <a:pt x="8396" y="7695"/>
                    <a:pt x="8171" y="7970"/>
                    <a:pt x="7870" y="8221"/>
                  </a:cubicBezTo>
                  <a:cubicBezTo>
                    <a:pt x="7594" y="8472"/>
                    <a:pt x="7268" y="8697"/>
                    <a:pt x="6943" y="8873"/>
                  </a:cubicBezTo>
                  <a:cubicBezTo>
                    <a:pt x="6592" y="9048"/>
                    <a:pt x="6216" y="9173"/>
                    <a:pt x="5840" y="9249"/>
                  </a:cubicBezTo>
                  <a:lnTo>
                    <a:pt x="5865" y="9249"/>
                  </a:lnTo>
                  <a:cubicBezTo>
                    <a:pt x="5564" y="9305"/>
                    <a:pt x="5277" y="9333"/>
                    <a:pt x="4984" y="9333"/>
                  </a:cubicBezTo>
                  <a:cubicBezTo>
                    <a:pt x="4886" y="9333"/>
                    <a:pt x="4787" y="9330"/>
                    <a:pt x="4687" y="9324"/>
                  </a:cubicBezTo>
                  <a:cubicBezTo>
                    <a:pt x="4286" y="9299"/>
                    <a:pt x="3910" y="9224"/>
                    <a:pt x="3534" y="9098"/>
                  </a:cubicBezTo>
                  <a:cubicBezTo>
                    <a:pt x="3484" y="9098"/>
                    <a:pt x="3459" y="9073"/>
                    <a:pt x="3409" y="9048"/>
                  </a:cubicBezTo>
                  <a:lnTo>
                    <a:pt x="3384" y="9048"/>
                  </a:lnTo>
                  <a:cubicBezTo>
                    <a:pt x="3384" y="9048"/>
                    <a:pt x="3359" y="9048"/>
                    <a:pt x="3334" y="9023"/>
                  </a:cubicBezTo>
                  <a:cubicBezTo>
                    <a:pt x="3308" y="9023"/>
                    <a:pt x="3308" y="9023"/>
                    <a:pt x="3283" y="8998"/>
                  </a:cubicBezTo>
                  <a:cubicBezTo>
                    <a:pt x="3008" y="8898"/>
                    <a:pt x="2757" y="8772"/>
                    <a:pt x="2532" y="8597"/>
                  </a:cubicBezTo>
                  <a:cubicBezTo>
                    <a:pt x="2281" y="8447"/>
                    <a:pt x="2055" y="8271"/>
                    <a:pt x="1855" y="8071"/>
                  </a:cubicBezTo>
                  <a:cubicBezTo>
                    <a:pt x="1855" y="8046"/>
                    <a:pt x="1855" y="8046"/>
                    <a:pt x="1855" y="8046"/>
                  </a:cubicBezTo>
                  <a:cubicBezTo>
                    <a:pt x="1830" y="8046"/>
                    <a:pt x="1830" y="8046"/>
                    <a:pt x="1830" y="8021"/>
                  </a:cubicBezTo>
                  <a:cubicBezTo>
                    <a:pt x="1780" y="7970"/>
                    <a:pt x="1730" y="7920"/>
                    <a:pt x="1679" y="7870"/>
                  </a:cubicBezTo>
                  <a:cubicBezTo>
                    <a:pt x="1429" y="7595"/>
                    <a:pt x="1203" y="7269"/>
                    <a:pt x="1028" y="6943"/>
                  </a:cubicBezTo>
                  <a:cubicBezTo>
                    <a:pt x="1028" y="6943"/>
                    <a:pt x="1028" y="6918"/>
                    <a:pt x="1028" y="6918"/>
                  </a:cubicBezTo>
                  <a:cubicBezTo>
                    <a:pt x="928" y="6717"/>
                    <a:pt x="827" y="6492"/>
                    <a:pt x="752" y="6291"/>
                  </a:cubicBezTo>
                  <a:cubicBezTo>
                    <a:pt x="727" y="6166"/>
                    <a:pt x="677" y="6041"/>
                    <a:pt x="652" y="5915"/>
                  </a:cubicBezTo>
                  <a:cubicBezTo>
                    <a:pt x="652" y="5890"/>
                    <a:pt x="652" y="5890"/>
                    <a:pt x="652" y="5865"/>
                  </a:cubicBezTo>
                  <a:cubicBezTo>
                    <a:pt x="652" y="5840"/>
                    <a:pt x="627" y="5840"/>
                    <a:pt x="627" y="5840"/>
                  </a:cubicBezTo>
                  <a:lnTo>
                    <a:pt x="627" y="5815"/>
                  </a:lnTo>
                  <a:cubicBezTo>
                    <a:pt x="627" y="5790"/>
                    <a:pt x="627" y="5790"/>
                    <a:pt x="627" y="5790"/>
                  </a:cubicBezTo>
                  <a:cubicBezTo>
                    <a:pt x="627" y="5790"/>
                    <a:pt x="627" y="5765"/>
                    <a:pt x="627" y="5765"/>
                  </a:cubicBezTo>
                  <a:cubicBezTo>
                    <a:pt x="627" y="5765"/>
                    <a:pt x="627" y="5765"/>
                    <a:pt x="627" y="5740"/>
                  </a:cubicBezTo>
                  <a:cubicBezTo>
                    <a:pt x="577" y="5514"/>
                    <a:pt x="552" y="5289"/>
                    <a:pt x="552" y="5063"/>
                  </a:cubicBezTo>
                  <a:cubicBezTo>
                    <a:pt x="552" y="5038"/>
                    <a:pt x="552" y="5038"/>
                    <a:pt x="552" y="5038"/>
                  </a:cubicBezTo>
                  <a:cubicBezTo>
                    <a:pt x="552" y="5013"/>
                    <a:pt x="552" y="4988"/>
                    <a:pt x="552" y="4988"/>
                  </a:cubicBezTo>
                  <a:cubicBezTo>
                    <a:pt x="552" y="4863"/>
                    <a:pt x="552" y="4737"/>
                    <a:pt x="552" y="4612"/>
                  </a:cubicBezTo>
                  <a:cubicBezTo>
                    <a:pt x="577" y="4311"/>
                    <a:pt x="627" y="4036"/>
                    <a:pt x="702" y="3760"/>
                  </a:cubicBezTo>
                  <a:cubicBezTo>
                    <a:pt x="702" y="3735"/>
                    <a:pt x="702" y="3735"/>
                    <a:pt x="702" y="3735"/>
                  </a:cubicBezTo>
                  <a:cubicBezTo>
                    <a:pt x="702" y="3710"/>
                    <a:pt x="727" y="3710"/>
                    <a:pt x="727" y="3685"/>
                  </a:cubicBezTo>
                  <a:cubicBezTo>
                    <a:pt x="752" y="3610"/>
                    <a:pt x="752" y="3559"/>
                    <a:pt x="777" y="3484"/>
                  </a:cubicBezTo>
                  <a:cubicBezTo>
                    <a:pt x="802" y="3459"/>
                    <a:pt x="802" y="3409"/>
                    <a:pt x="827" y="3384"/>
                  </a:cubicBezTo>
                  <a:cubicBezTo>
                    <a:pt x="827" y="3384"/>
                    <a:pt x="827" y="3359"/>
                    <a:pt x="827" y="3359"/>
                  </a:cubicBezTo>
                  <a:cubicBezTo>
                    <a:pt x="827" y="3359"/>
                    <a:pt x="852" y="3334"/>
                    <a:pt x="852" y="3309"/>
                  </a:cubicBezTo>
                  <a:cubicBezTo>
                    <a:pt x="852" y="3309"/>
                    <a:pt x="852" y="3284"/>
                    <a:pt x="877" y="3259"/>
                  </a:cubicBezTo>
                  <a:cubicBezTo>
                    <a:pt x="1003" y="2983"/>
                    <a:pt x="1128" y="2707"/>
                    <a:pt x="1303" y="2457"/>
                  </a:cubicBezTo>
                  <a:cubicBezTo>
                    <a:pt x="1404" y="2306"/>
                    <a:pt x="1504" y="2181"/>
                    <a:pt x="1629" y="2031"/>
                  </a:cubicBezTo>
                  <a:cubicBezTo>
                    <a:pt x="1629" y="2031"/>
                    <a:pt x="1654" y="2006"/>
                    <a:pt x="1654" y="2006"/>
                  </a:cubicBezTo>
                  <a:cubicBezTo>
                    <a:pt x="1780" y="1855"/>
                    <a:pt x="1905" y="1730"/>
                    <a:pt x="2055" y="1605"/>
                  </a:cubicBezTo>
                  <a:cubicBezTo>
                    <a:pt x="2131" y="1529"/>
                    <a:pt x="2206" y="1479"/>
                    <a:pt x="2306" y="1404"/>
                  </a:cubicBezTo>
                  <a:cubicBezTo>
                    <a:pt x="2306" y="1404"/>
                    <a:pt x="2331" y="1379"/>
                    <a:pt x="2331" y="1379"/>
                  </a:cubicBezTo>
                  <a:cubicBezTo>
                    <a:pt x="2356" y="1379"/>
                    <a:pt x="2356" y="1354"/>
                    <a:pt x="2381" y="1354"/>
                  </a:cubicBezTo>
                  <a:cubicBezTo>
                    <a:pt x="2557" y="1204"/>
                    <a:pt x="2757" y="1103"/>
                    <a:pt x="2983" y="978"/>
                  </a:cubicBezTo>
                  <a:cubicBezTo>
                    <a:pt x="3334" y="803"/>
                    <a:pt x="3710" y="677"/>
                    <a:pt x="4111" y="602"/>
                  </a:cubicBezTo>
                  <a:cubicBezTo>
                    <a:pt x="4392" y="546"/>
                    <a:pt x="4674" y="517"/>
                    <a:pt x="4956" y="517"/>
                  </a:cubicBezTo>
                  <a:close/>
                  <a:moveTo>
                    <a:pt x="4587" y="0"/>
                  </a:moveTo>
                  <a:cubicBezTo>
                    <a:pt x="4060" y="51"/>
                    <a:pt x="3534" y="176"/>
                    <a:pt x="3058" y="376"/>
                  </a:cubicBezTo>
                  <a:cubicBezTo>
                    <a:pt x="2782" y="477"/>
                    <a:pt x="2557" y="627"/>
                    <a:pt x="2306" y="777"/>
                  </a:cubicBezTo>
                  <a:cubicBezTo>
                    <a:pt x="2281" y="803"/>
                    <a:pt x="2231" y="803"/>
                    <a:pt x="2206" y="828"/>
                  </a:cubicBezTo>
                  <a:cubicBezTo>
                    <a:pt x="2105" y="903"/>
                    <a:pt x="2005" y="978"/>
                    <a:pt x="1905" y="1053"/>
                  </a:cubicBezTo>
                  <a:cubicBezTo>
                    <a:pt x="1880" y="1078"/>
                    <a:pt x="1855" y="1103"/>
                    <a:pt x="1855" y="1103"/>
                  </a:cubicBezTo>
                  <a:cubicBezTo>
                    <a:pt x="1730" y="1204"/>
                    <a:pt x="1629" y="1304"/>
                    <a:pt x="1529" y="1404"/>
                  </a:cubicBezTo>
                  <a:cubicBezTo>
                    <a:pt x="1454" y="1454"/>
                    <a:pt x="1379" y="1529"/>
                    <a:pt x="1303" y="1630"/>
                  </a:cubicBezTo>
                  <a:cubicBezTo>
                    <a:pt x="1203" y="1730"/>
                    <a:pt x="1103" y="1855"/>
                    <a:pt x="1003" y="1980"/>
                  </a:cubicBezTo>
                  <a:cubicBezTo>
                    <a:pt x="953" y="2056"/>
                    <a:pt x="902" y="2131"/>
                    <a:pt x="827" y="2231"/>
                  </a:cubicBezTo>
                  <a:cubicBezTo>
                    <a:pt x="827" y="2231"/>
                    <a:pt x="827" y="2256"/>
                    <a:pt x="802" y="2256"/>
                  </a:cubicBezTo>
                  <a:cubicBezTo>
                    <a:pt x="652" y="2507"/>
                    <a:pt x="527" y="2757"/>
                    <a:pt x="401" y="3033"/>
                  </a:cubicBezTo>
                  <a:cubicBezTo>
                    <a:pt x="401" y="3033"/>
                    <a:pt x="401" y="3058"/>
                    <a:pt x="401" y="3058"/>
                  </a:cubicBezTo>
                  <a:cubicBezTo>
                    <a:pt x="301" y="3309"/>
                    <a:pt x="201" y="3559"/>
                    <a:pt x="151" y="3835"/>
                  </a:cubicBezTo>
                  <a:lnTo>
                    <a:pt x="151" y="3860"/>
                  </a:lnTo>
                  <a:cubicBezTo>
                    <a:pt x="50" y="4311"/>
                    <a:pt x="0" y="4787"/>
                    <a:pt x="25" y="5239"/>
                  </a:cubicBezTo>
                  <a:cubicBezTo>
                    <a:pt x="50" y="5264"/>
                    <a:pt x="50" y="5314"/>
                    <a:pt x="50" y="5339"/>
                  </a:cubicBezTo>
                  <a:cubicBezTo>
                    <a:pt x="50" y="5364"/>
                    <a:pt x="50" y="5364"/>
                    <a:pt x="50" y="5364"/>
                  </a:cubicBezTo>
                  <a:cubicBezTo>
                    <a:pt x="50" y="5414"/>
                    <a:pt x="50" y="5464"/>
                    <a:pt x="50" y="5489"/>
                  </a:cubicBezTo>
                  <a:cubicBezTo>
                    <a:pt x="126" y="6141"/>
                    <a:pt x="326" y="6742"/>
                    <a:pt x="652" y="7294"/>
                  </a:cubicBezTo>
                  <a:cubicBezTo>
                    <a:pt x="752" y="7519"/>
                    <a:pt x="877" y="7695"/>
                    <a:pt x="1028" y="7895"/>
                  </a:cubicBezTo>
                  <a:cubicBezTo>
                    <a:pt x="1379" y="8371"/>
                    <a:pt x="1830" y="8798"/>
                    <a:pt x="2356" y="9123"/>
                  </a:cubicBezTo>
                  <a:lnTo>
                    <a:pt x="2381" y="9123"/>
                  </a:lnTo>
                  <a:cubicBezTo>
                    <a:pt x="2807" y="9399"/>
                    <a:pt x="3283" y="9600"/>
                    <a:pt x="3785" y="9725"/>
                  </a:cubicBezTo>
                  <a:cubicBezTo>
                    <a:pt x="4173" y="9822"/>
                    <a:pt x="4577" y="9859"/>
                    <a:pt x="4972" y="9859"/>
                  </a:cubicBezTo>
                  <a:cubicBezTo>
                    <a:pt x="5087" y="9859"/>
                    <a:pt x="5201" y="9856"/>
                    <a:pt x="5314" y="9850"/>
                  </a:cubicBezTo>
                  <a:cubicBezTo>
                    <a:pt x="5840" y="9800"/>
                    <a:pt x="6366" y="9675"/>
                    <a:pt x="6867" y="9474"/>
                  </a:cubicBezTo>
                  <a:cubicBezTo>
                    <a:pt x="7344" y="9274"/>
                    <a:pt x="7795" y="8973"/>
                    <a:pt x="8196" y="8647"/>
                  </a:cubicBezTo>
                  <a:cubicBezTo>
                    <a:pt x="8572" y="8296"/>
                    <a:pt x="8923" y="7895"/>
                    <a:pt x="9173" y="7444"/>
                  </a:cubicBezTo>
                  <a:cubicBezTo>
                    <a:pt x="9474" y="6993"/>
                    <a:pt x="9674" y="6467"/>
                    <a:pt x="9775" y="5940"/>
                  </a:cubicBezTo>
                  <a:cubicBezTo>
                    <a:pt x="9900" y="5414"/>
                    <a:pt x="9900" y="4863"/>
                    <a:pt x="9850" y="4336"/>
                  </a:cubicBezTo>
                  <a:cubicBezTo>
                    <a:pt x="9800" y="3835"/>
                    <a:pt x="9649" y="3334"/>
                    <a:pt x="9424" y="2858"/>
                  </a:cubicBezTo>
                  <a:cubicBezTo>
                    <a:pt x="9324" y="2657"/>
                    <a:pt x="9223" y="2432"/>
                    <a:pt x="9073" y="2231"/>
                  </a:cubicBezTo>
                  <a:cubicBezTo>
                    <a:pt x="8948" y="2006"/>
                    <a:pt x="8772" y="1805"/>
                    <a:pt x="8597" y="1630"/>
                  </a:cubicBezTo>
                  <a:cubicBezTo>
                    <a:pt x="7945" y="853"/>
                    <a:pt x="7018" y="351"/>
                    <a:pt x="6040" y="126"/>
                  </a:cubicBezTo>
                  <a:cubicBezTo>
                    <a:pt x="5689" y="26"/>
                    <a:pt x="5314" y="0"/>
                    <a:pt x="4963" y="0"/>
                  </a:cubicBezTo>
                  <a:close/>
                </a:path>
              </a:pathLst>
            </a:custGeom>
            <a:solidFill>
              <a:srgbClr val="C83F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39" name="Google Shape;9539;p55"/>
            <p:cNvSpPr/>
            <p:nvPr/>
          </p:nvSpPr>
          <p:spPr>
            <a:xfrm>
              <a:off x="3403025" y="929225"/>
              <a:ext cx="246900" cy="246725"/>
            </a:xfrm>
            <a:custGeom>
              <a:avLst/>
              <a:gdLst/>
              <a:ahLst/>
              <a:cxnLst/>
              <a:rect l="l" t="t" r="r" b="b"/>
              <a:pathLst>
                <a:path w="9876" h="9869" extrusionOk="0">
                  <a:moveTo>
                    <a:pt x="4953" y="517"/>
                  </a:moveTo>
                  <a:cubicBezTo>
                    <a:pt x="5049" y="517"/>
                    <a:pt x="5145" y="520"/>
                    <a:pt x="5239" y="527"/>
                  </a:cubicBezTo>
                  <a:lnTo>
                    <a:pt x="5264" y="527"/>
                  </a:lnTo>
                  <a:cubicBezTo>
                    <a:pt x="5640" y="577"/>
                    <a:pt x="6016" y="652"/>
                    <a:pt x="6367" y="752"/>
                  </a:cubicBezTo>
                  <a:cubicBezTo>
                    <a:pt x="6367" y="752"/>
                    <a:pt x="6367" y="752"/>
                    <a:pt x="6367" y="753"/>
                  </a:cubicBezTo>
                  <a:lnTo>
                    <a:pt x="6367" y="753"/>
                  </a:lnTo>
                  <a:cubicBezTo>
                    <a:pt x="6392" y="777"/>
                    <a:pt x="6392" y="777"/>
                    <a:pt x="6417" y="777"/>
                  </a:cubicBezTo>
                  <a:lnTo>
                    <a:pt x="6392" y="777"/>
                  </a:lnTo>
                  <a:cubicBezTo>
                    <a:pt x="6743" y="903"/>
                    <a:pt x="7093" y="1078"/>
                    <a:pt x="7419" y="1278"/>
                  </a:cubicBezTo>
                  <a:cubicBezTo>
                    <a:pt x="7745" y="1504"/>
                    <a:pt x="8021" y="1755"/>
                    <a:pt x="8271" y="2030"/>
                  </a:cubicBezTo>
                  <a:cubicBezTo>
                    <a:pt x="8497" y="2331"/>
                    <a:pt x="8723" y="2632"/>
                    <a:pt x="8873" y="2958"/>
                  </a:cubicBezTo>
                  <a:cubicBezTo>
                    <a:pt x="9048" y="3309"/>
                    <a:pt x="9174" y="3684"/>
                    <a:pt x="9274" y="4060"/>
                  </a:cubicBezTo>
                  <a:cubicBezTo>
                    <a:pt x="9349" y="4461"/>
                    <a:pt x="9374" y="4862"/>
                    <a:pt x="9349" y="5263"/>
                  </a:cubicBezTo>
                  <a:cubicBezTo>
                    <a:pt x="9299" y="5639"/>
                    <a:pt x="9224" y="5990"/>
                    <a:pt x="9124" y="6366"/>
                  </a:cubicBezTo>
                  <a:cubicBezTo>
                    <a:pt x="8998" y="6717"/>
                    <a:pt x="8823" y="7043"/>
                    <a:pt x="8622" y="7369"/>
                  </a:cubicBezTo>
                  <a:cubicBezTo>
                    <a:pt x="8397" y="7695"/>
                    <a:pt x="8146" y="7995"/>
                    <a:pt x="7845" y="8246"/>
                  </a:cubicBezTo>
                  <a:cubicBezTo>
                    <a:pt x="7570" y="8471"/>
                    <a:pt x="7269" y="8697"/>
                    <a:pt x="6968" y="8847"/>
                  </a:cubicBezTo>
                  <a:cubicBezTo>
                    <a:pt x="6592" y="9048"/>
                    <a:pt x="6216" y="9173"/>
                    <a:pt x="5815" y="9248"/>
                  </a:cubicBezTo>
                  <a:cubicBezTo>
                    <a:pt x="5531" y="9315"/>
                    <a:pt x="5258" y="9349"/>
                    <a:pt x="4982" y="9349"/>
                  </a:cubicBezTo>
                  <a:cubicBezTo>
                    <a:pt x="4843" y="9349"/>
                    <a:pt x="4704" y="9340"/>
                    <a:pt x="4562" y="9324"/>
                  </a:cubicBezTo>
                  <a:lnTo>
                    <a:pt x="4562" y="9324"/>
                  </a:lnTo>
                  <a:lnTo>
                    <a:pt x="4637" y="9349"/>
                  </a:lnTo>
                  <a:cubicBezTo>
                    <a:pt x="4312" y="9324"/>
                    <a:pt x="4011" y="9248"/>
                    <a:pt x="3710" y="9173"/>
                  </a:cubicBezTo>
                  <a:cubicBezTo>
                    <a:pt x="3635" y="9148"/>
                    <a:pt x="3560" y="9123"/>
                    <a:pt x="3484" y="9098"/>
                  </a:cubicBezTo>
                  <a:lnTo>
                    <a:pt x="3459" y="9098"/>
                  </a:lnTo>
                  <a:cubicBezTo>
                    <a:pt x="3409" y="9073"/>
                    <a:pt x="3334" y="9048"/>
                    <a:pt x="3259" y="9023"/>
                  </a:cubicBezTo>
                  <a:cubicBezTo>
                    <a:pt x="3259" y="9023"/>
                    <a:pt x="3259" y="9023"/>
                    <a:pt x="3259" y="8998"/>
                  </a:cubicBezTo>
                  <a:lnTo>
                    <a:pt x="3209" y="8998"/>
                  </a:lnTo>
                  <a:cubicBezTo>
                    <a:pt x="2958" y="8872"/>
                    <a:pt x="2708" y="8747"/>
                    <a:pt x="2482" y="8597"/>
                  </a:cubicBezTo>
                  <a:cubicBezTo>
                    <a:pt x="2332" y="8497"/>
                    <a:pt x="2181" y="8396"/>
                    <a:pt x="2056" y="8271"/>
                  </a:cubicBezTo>
                  <a:cubicBezTo>
                    <a:pt x="1905" y="8146"/>
                    <a:pt x="1755" y="7995"/>
                    <a:pt x="1605" y="7845"/>
                  </a:cubicBezTo>
                  <a:cubicBezTo>
                    <a:pt x="1580" y="7795"/>
                    <a:pt x="1555" y="7770"/>
                    <a:pt x="1530" y="7720"/>
                  </a:cubicBezTo>
                  <a:cubicBezTo>
                    <a:pt x="1504" y="7720"/>
                    <a:pt x="1504" y="7720"/>
                    <a:pt x="1504" y="7695"/>
                  </a:cubicBezTo>
                  <a:cubicBezTo>
                    <a:pt x="1304" y="7444"/>
                    <a:pt x="1129" y="7168"/>
                    <a:pt x="1003" y="6893"/>
                  </a:cubicBezTo>
                  <a:cubicBezTo>
                    <a:pt x="928" y="6792"/>
                    <a:pt x="878" y="6642"/>
                    <a:pt x="828" y="6517"/>
                  </a:cubicBezTo>
                  <a:cubicBezTo>
                    <a:pt x="828" y="6492"/>
                    <a:pt x="803" y="6466"/>
                    <a:pt x="803" y="6441"/>
                  </a:cubicBezTo>
                  <a:cubicBezTo>
                    <a:pt x="778" y="6416"/>
                    <a:pt x="778" y="6391"/>
                    <a:pt x="778" y="6391"/>
                  </a:cubicBezTo>
                  <a:lnTo>
                    <a:pt x="778" y="6366"/>
                  </a:lnTo>
                  <a:cubicBezTo>
                    <a:pt x="753" y="6341"/>
                    <a:pt x="753" y="6341"/>
                    <a:pt x="753" y="6316"/>
                  </a:cubicBezTo>
                  <a:cubicBezTo>
                    <a:pt x="753" y="6316"/>
                    <a:pt x="753" y="6291"/>
                    <a:pt x="753" y="6291"/>
                  </a:cubicBezTo>
                  <a:cubicBezTo>
                    <a:pt x="753" y="6291"/>
                    <a:pt x="728" y="6266"/>
                    <a:pt x="728" y="6241"/>
                  </a:cubicBezTo>
                  <a:cubicBezTo>
                    <a:pt x="728" y="6241"/>
                    <a:pt x="728" y="6241"/>
                    <a:pt x="728" y="6216"/>
                  </a:cubicBezTo>
                  <a:cubicBezTo>
                    <a:pt x="728" y="6216"/>
                    <a:pt x="702" y="6191"/>
                    <a:pt x="702" y="6166"/>
                  </a:cubicBezTo>
                  <a:cubicBezTo>
                    <a:pt x="702" y="6166"/>
                    <a:pt x="702" y="6166"/>
                    <a:pt x="702" y="6141"/>
                  </a:cubicBezTo>
                  <a:cubicBezTo>
                    <a:pt x="702" y="6141"/>
                    <a:pt x="702" y="6116"/>
                    <a:pt x="677" y="6091"/>
                  </a:cubicBezTo>
                  <a:cubicBezTo>
                    <a:pt x="677" y="6091"/>
                    <a:pt x="677" y="6091"/>
                    <a:pt x="677" y="6065"/>
                  </a:cubicBezTo>
                  <a:cubicBezTo>
                    <a:pt x="677" y="6065"/>
                    <a:pt x="677" y="6040"/>
                    <a:pt x="677" y="6040"/>
                  </a:cubicBezTo>
                  <a:lnTo>
                    <a:pt x="652" y="5990"/>
                  </a:lnTo>
                  <a:cubicBezTo>
                    <a:pt x="652" y="5915"/>
                    <a:pt x="627" y="5865"/>
                    <a:pt x="602" y="5815"/>
                  </a:cubicBezTo>
                  <a:cubicBezTo>
                    <a:pt x="602" y="5715"/>
                    <a:pt x="577" y="5614"/>
                    <a:pt x="577" y="5514"/>
                  </a:cubicBezTo>
                  <a:cubicBezTo>
                    <a:pt x="527" y="5213"/>
                    <a:pt x="527" y="4913"/>
                    <a:pt x="552" y="4612"/>
                  </a:cubicBezTo>
                  <a:cubicBezTo>
                    <a:pt x="552" y="4411"/>
                    <a:pt x="577" y="4211"/>
                    <a:pt x="627" y="4010"/>
                  </a:cubicBezTo>
                  <a:lnTo>
                    <a:pt x="627" y="3985"/>
                  </a:lnTo>
                  <a:cubicBezTo>
                    <a:pt x="627" y="3985"/>
                    <a:pt x="652" y="3960"/>
                    <a:pt x="652" y="3935"/>
                  </a:cubicBezTo>
                  <a:cubicBezTo>
                    <a:pt x="652" y="3935"/>
                    <a:pt x="652" y="3910"/>
                    <a:pt x="652" y="3910"/>
                  </a:cubicBezTo>
                  <a:cubicBezTo>
                    <a:pt x="652" y="3910"/>
                    <a:pt x="652" y="3885"/>
                    <a:pt x="652" y="3885"/>
                  </a:cubicBezTo>
                  <a:cubicBezTo>
                    <a:pt x="652" y="3860"/>
                    <a:pt x="677" y="3835"/>
                    <a:pt x="677" y="3835"/>
                  </a:cubicBezTo>
                  <a:cubicBezTo>
                    <a:pt x="677" y="3835"/>
                    <a:pt x="677" y="3810"/>
                    <a:pt x="677" y="3810"/>
                  </a:cubicBezTo>
                  <a:cubicBezTo>
                    <a:pt x="702" y="3710"/>
                    <a:pt x="728" y="3584"/>
                    <a:pt x="778" y="3484"/>
                  </a:cubicBezTo>
                  <a:cubicBezTo>
                    <a:pt x="803" y="3409"/>
                    <a:pt x="828" y="3334"/>
                    <a:pt x="853" y="3283"/>
                  </a:cubicBezTo>
                  <a:cubicBezTo>
                    <a:pt x="928" y="3108"/>
                    <a:pt x="1003" y="2958"/>
                    <a:pt x="1078" y="2782"/>
                  </a:cubicBezTo>
                  <a:lnTo>
                    <a:pt x="1103" y="2782"/>
                  </a:lnTo>
                  <a:cubicBezTo>
                    <a:pt x="1103" y="2757"/>
                    <a:pt x="1103" y="2757"/>
                    <a:pt x="1129" y="2732"/>
                  </a:cubicBezTo>
                  <a:cubicBezTo>
                    <a:pt x="1129" y="2732"/>
                    <a:pt x="1129" y="2707"/>
                    <a:pt x="1129" y="2707"/>
                  </a:cubicBezTo>
                  <a:cubicBezTo>
                    <a:pt x="1154" y="2707"/>
                    <a:pt x="1154" y="2682"/>
                    <a:pt x="1154" y="2682"/>
                  </a:cubicBezTo>
                  <a:cubicBezTo>
                    <a:pt x="1179" y="2632"/>
                    <a:pt x="1229" y="2557"/>
                    <a:pt x="1279" y="2481"/>
                  </a:cubicBezTo>
                  <a:cubicBezTo>
                    <a:pt x="1354" y="2356"/>
                    <a:pt x="1454" y="2231"/>
                    <a:pt x="1555" y="2106"/>
                  </a:cubicBezTo>
                  <a:cubicBezTo>
                    <a:pt x="1555" y="2106"/>
                    <a:pt x="1580" y="2106"/>
                    <a:pt x="1580" y="2080"/>
                  </a:cubicBezTo>
                  <a:lnTo>
                    <a:pt x="1605" y="2055"/>
                  </a:lnTo>
                  <a:cubicBezTo>
                    <a:pt x="1705" y="1930"/>
                    <a:pt x="1805" y="1830"/>
                    <a:pt x="1931" y="1730"/>
                  </a:cubicBezTo>
                  <a:lnTo>
                    <a:pt x="1931" y="1705"/>
                  </a:lnTo>
                  <a:cubicBezTo>
                    <a:pt x="1931" y="1705"/>
                    <a:pt x="1956" y="1679"/>
                    <a:pt x="1956" y="1679"/>
                  </a:cubicBezTo>
                  <a:cubicBezTo>
                    <a:pt x="1981" y="1679"/>
                    <a:pt x="1981" y="1654"/>
                    <a:pt x="1981" y="1654"/>
                  </a:cubicBezTo>
                  <a:cubicBezTo>
                    <a:pt x="2006" y="1654"/>
                    <a:pt x="2006" y="1654"/>
                    <a:pt x="2006" y="1629"/>
                  </a:cubicBezTo>
                  <a:cubicBezTo>
                    <a:pt x="2056" y="1579"/>
                    <a:pt x="2131" y="1554"/>
                    <a:pt x="2181" y="1504"/>
                  </a:cubicBezTo>
                  <a:cubicBezTo>
                    <a:pt x="2206" y="1479"/>
                    <a:pt x="2206" y="1479"/>
                    <a:pt x="2231" y="1454"/>
                  </a:cubicBezTo>
                  <a:cubicBezTo>
                    <a:pt x="2231" y="1454"/>
                    <a:pt x="2256" y="1454"/>
                    <a:pt x="2256" y="1429"/>
                  </a:cubicBezTo>
                  <a:cubicBezTo>
                    <a:pt x="2256" y="1429"/>
                    <a:pt x="2281" y="1429"/>
                    <a:pt x="2281" y="1404"/>
                  </a:cubicBezTo>
                  <a:lnTo>
                    <a:pt x="2307" y="1404"/>
                  </a:lnTo>
                  <a:cubicBezTo>
                    <a:pt x="2332" y="1379"/>
                    <a:pt x="2332" y="1379"/>
                    <a:pt x="2357" y="1379"/>
                  </a:cubicBezTo>
                  <a:cubicBezTo>
                    <a:pt x="2357" y="1354"/>
                    <a:pt x="2357" y="1354"/>
                    <a:pt x="2382" y="1354"/>
                  </a:cubicBezTo>
                  <a:cubicBezTo>
                    <a:pt x="2382" y="1354"/>
                    <a:pt x="2407" y="1329"/>
                    <a:pt x="2407" y="1329"/>
                  </a:cubicBezTo>
                  <a:cubicBezTo>
                    <a:pt x="2432" y="1329"/>
                    <a:pt x="2432" y="1304"/>
                    <a:pt x="2432" y="1304"/>
                  </a:cubicBezTo>
                  <a:cubicBezTo>
                    <a:pt x="2457" y="1304"/>
                    <a:pt x="2457" y="1278"/>
                    <a:pt x="2482" y="1278"/>
                  </a:cubicBezTo>
                  <a:cubicBezTo>
                    <a:pt x="2507" y="1253"/>
                    <a:pt x="2532" y="1253"/>
                    <a:pt x="2532" y="1228"/>
                  </a:cubicBezTo>
                  <a:lnTo>
                    <a:pt x="2557" y="1228"/>
                  </a:lnTo>
                  <a:cubicBezTo>
                    <a:pt x="2682" y="1153"/>
                    <a:pt x="2808" y="1078"/>
                    <a:pt x="2958" y="1003"/>
                  </a:cubicBezTo>
                  <a:cubicBezTo>
                    <a:pt x="3033" y="953"/>
                    <a:pt x="3109" y="928"/>
                    <a:pt x="3184" y="903"/>
                  </a:cubicBezTo>
                  <a:cubicBezTo>
                    <a:pt x="3184" y="877"/>
                    <a:pt x="3209" y="877"/>
                    <a:pt x="3209" y="877"/>
                  </a:cubicBezTo>
                  <a:lnTo>
                    <a:pt x="3234" y="877"/>
                  </a:lnTo>
                  <a:cubicBezTo>
                    <a:pt x="3510" y="752"/>
                    <a:pt x="3785" y="677"/>
                    <a:pt x="4061" y="602"/>
                  </a:cubicBezTo>
                  <a:cubicBezTo>
                    <a:pt x="4362" y="545"/>
                    <a:pt x="4662" y="517"/>
                    <a:pt x="4953" y="517"/>
                  </a:cubicBezTo>
                  <a:close/>
                  <a:moveTo>
                    <a:pt x="4963" y="0"/>
                  </a:moveTo>
                  <a:cubicBezTo>
                    <a:pt x="4763" y="0"/>
                    <a:pt x="4562" y="25"/>
                    <a:pt x="4387" y="50"/>
                  </a:cubicBezTo>
                  <a:cubicBezTo>
                    <a:pt x="4286" y="50"/>
                    <a:pt x="4211" y="50"/>
                    <a:pt x="4136" y="75"/>
                  </a:cubicBezTo>
                  <a:cubicBezTo>
                    <a:pt x="3860" y="126"/>
                    <a:pt x="3610" y="176"/>
                    <a:pt x="3359" y="276"/>
                  </a:cubicBezTo>
                  <a:lnTo>
                    <a:pt x="3309" y="276"/>
                  </a:lnTo>
                  <a:cubicBezTo>
                    <a:pt x="3083" y="351"/>
                    <a:pt x="2858" y="451"/>
                    <a:pt x="2657" y="577"/>
                  </a:cubicBezTo>
                  <a:cubicBezTo>
                    <a:pt x="2632" y="577"/>
                    <a:pt x="2607" y="602"/>
                    <a:pt x="2582" y="602"/>
                  </a:cubicBezTo>
                  <a:cubicBezTo>
                    <a:pt x="2206" y="802"/>
                    <a:pt x="1830" y="1078"/>
                    <a:pt x="1504" y="1404"/>
                  </a:cubicBezTo>
                  <a:cubicBezTo>
                    <a:pt x="1454" y="1454"/>
                    <a:pt x="1404" y="1479"/>
                    <a:pt x="1379" y="1529"/>
                  </a:cubicBezTo>
                  <a:cubicBezTo>
                    <a:pt x="1003" y="1930"/>
                    <a:pt x="702" y="2381"/>
                    <a:pt x="477" y="2857"/>
                  </a:cubicBezTo>
                  <a:cubicBezTo>
                    <a:pt x="427" y="2958"/>
                    <a:pt x="377" y="3083"/>
                    <a:pt x="327" y="3183"/>
                  </a:cubicBezTo>
                  <a:cubicBezTo>
                    <a:pt x="327" y="3208"/>
                    <a:pt x="327" y="3208"/>
                    <a:pt x="327" y="3233"/>
                  </a:cubicBezTo>
                  <a:lnTo>
                    <a:pt x="301" y="3233"/>
                  </a:lnTo>
                  <a:cubicBezTo>
                    <a:pt x="126" y="3735"/>
                    <a:pt x="26" y="4236"/>
                    <a:pt x="26" y="4762"/>
                  </a:cubicBezTo>
                  <a:cubicBezTo>
                    <a:pt x="1" y="4862"/>
                    <a:pt x="1" y="4938"/>
                    <a:pt x="1" y="5038"/>
                  </a:cubicBezTo>
                  <a:cubicBezTo>
                    <a:pt x="26" y="5314"/>
                    <a:pt x="51" y="5589"/>
                    <a:pt x="101" y="5840"/>
                  </a:cubicBezTo>
                  <a:cubicBezTo>
                    <a:pt x="101" y="5890"/>
                    <a:pt x="101" y="5915"/>
                    <a:pt x="126" y="5965"/>
                  </a:cubicBezTo>
                  <a:cubicBezTo>
                    <a:pt x="126" y="5965"/>
                    <a:pt x="126" y="5990"/>
                    <a:pt x="126" y="6015"/>
                  </a:cubicBezTo>
                  <a:cubicBezTo>
                    <a:pt x="151" y="6065"/>
                    <a:pt x="151" y="6116"/>
                    <a:pt x="176" y="6166"/>
                  </a:cubicBezTo>
                  <a:cubicBezTo>
                    <a:pt x="226" y="6441"/>
                    <a:pt x="327" y="6717"/>
                    <a:pt x="452" y="6968"/>
                  </a:cubicBezTo>
                  <a:cubicBezTo>
                    <a:pt x="477" y="7043"/>
                    <a:pt x="527" y="7118"/>
                    <a:pt x="552" y="7193"/>
                  </a:cubicBezTo>
                  <a:cubicBezTo>
                    <a:pt x="627" y="7319"/>
                    <a:pt x="677" y="7419"/>
                    <a:pt x="728" y="7519"/>
                  </a:cubicBezTo>
                  <a:cubicBezTo>
                    <a:pt x="753" y="7519"/>
                    <a:pt x="753" y="7544"/>
                    <a:pt x="753" y="7544"/>
                  </a:cubicBezTo>
                  <a:lnTo>
                    <a:pt x="778" y="7569"/>
                  </a:lnTo>
                  <a:lnTo>
                    <a:pt x="803" y="7594"/>
                  </a:lnTo>
                  <a:cubicBezTo>
                    <a:pt x="803" y="7619"/>
                    <a:pt x="803" y="7619"/>
                    <a:pt x="803" y="7619"/>
                  </a:cubicBezTo>
                  <a:cubicBezTo>
                    <a:pt x="803" y="7644"/>
                    <a:pt x="828" y="7644"/>
                    <a:pt x="828" y="7644"/>
                  </a:cubicBezTo>
                  <a:cubicBezTo>
                    <a:pt x="1028" y="7970"/>
                    <a:pt x="1279" y="8271"/>
                    <a:pt x="1555" y="8522"/>
                  </a:cubicBezTo>
                  <a:cubicBezTo>
                    <a:pt x="1580" y="8547"/>
                    <a:pt x="1605" y="8547"/>
                    <a:pt x="1605" y="8572"/>
                  </a:cubicBezTo>
                  <a:cubicBezTo>
                    <a:pt x="1830" y="8772"/>
                    <a:pt x="2056" y="8948"/>
                    <a:pt x="2307" y="9098"/>
                  </a:cubicBezTo>
                  <a:cubicBezTo>
                    <a:pt x="2357" y="9148"/>
                    <a:pt x="2432" y="9173"/>
                    <a:pt x="2482" y="9198"/>
                  </a:cubicBezTo>
                  <a:cubicBezTo>
                    <a:pt x="2507" y="9223"/>
                    <a:pt x="2507" y="9223"/>
                    <a:pt x="2507" y="9223"/>
                  </a:cubicBezTo>
                  <a:cubicBezTo>
                    <a:pt x="2632" y="9299"/>
                    <a:pt x="2758" y="9349"/>
                    <a:pt x="2858" y="9399"/>
                  </a:cubicBezTo>
                  <a:cubicBezTo>
                    <a:pt x="3209" y="9574"/>
                    <a:pt x="3560" y="9674"/>
                    <a:pt x="3911" y="9750"/>
                  </a:cubicBezTo>
                  <a:cubicBezTo>
                    <a:pt x="3936" y="9775"/>
                    <a:pt x="3986" y="9775"/>
                    <a:pt x="4011" y="9775"/>
                  </a:cubicBezTo>
                  <a:lnTo>
                    <a:pt x="4036" y="9775"/>
                  </a:lnTo>
                  <a:cubicBezTo>
                    <a:pt x="4136" y="9800"/>
                    <a:pt x="4236" y="9825"/>
                    <a:pt x="4337" y="9825"/>
                  </a:cubicBezTo>
                  <a:cubicBezTo>
                    <a:pt x="4544" y="9855"/>
                    <a:pt x="4752" y="9869"/>
                    <a:pt x="4959" y="9869"/>
                  </a:cubicBezTo>
                  <a:cubicBezTo>
                    <a:pt x="5278" y="9869"/>
                    <a:pt x="5597" y="9835"/>
                    <a:pt x="5916" y="9775"/>
                  </a:cubicBezTo>
                  <a:cubicBezTo>
                    <a:pt x="6141" y="9725"/>
                    <a:pt x="6392" y="9649"/>
                    <a:pt x="6642" y="9574"/>
                  </a:cubicBezTo>
                  <a:cubicBezTo>
                    <a:pt x="6893" y="9474"/>
                    <a:pt x="7119" y="9349"/>
                    <a:pt x="7369" y="9223"/>
                  </a:cubicBezTo>
                  <a:cubicBezTo>
                    <a:pt x="7820" y="8973"/>
                    <a:pt x="8221" y="8647"/>
                    <a:pt x="8572" y="8271"/>
                  </a:cubicBezTo>
                  <a:cubicBezTo>
                    <a:pt x="8898" y="7895"/>
                    <a:pt x="9199" y="7469"/>
                    <a:pt x="9399" y="7018"/>
                  </a:cubicBezTo>
                  <a:cubicBezTo>
                    <a:pt x="9625" y="6542"/>
                    <a:pt x="9775" y="6015"/>
                    <a:pt x="9825" y="5489"/>
                  </a:cubicBezTo>
                  <a:cubicBezTo>
                    <a:pt x="9875" y="5238"/>
                    <a:pt x="9875" y="4963"/>
                    <a:pt x="9875" y="4712"/>
                  </a:cubicBezTo>
                  <a:cubicBezTo>
                    <a:pt x="9850" y="4411"/>
                    <a:pt x="9800" y="4136"/>
                    <a:pt x="9750" y="3860"/>
                  </a:cubicBezTo>
                  <a:cubicBezTo>
                    <a:pt x="9550" y="2857"/>
                    <a:pt x="8973" y="1930"/>
                    <a:pt x="8196" y="1253"/>
                  </a:cubicBezTo>
                  <a:cubicBezTo>
                    <a:pt x="7820" y="903"/>
                    <a:pt x="7394" y="627"/>
                    <a:pt x="6943" y="426"/>
                  </a:cubicBezTo>
                  <a:cubicBezTo>
                    <a:pt x="6517" y="226"/>
                    <a:pt x="6066" y="101"/>
                    <a:pt x="5590" y="50"/>
                  </a:cubicBezTo>
                  <a:cubicBezTo>
                    <a:pt x="5389" y="25"/>
                    <a:pt x="5164" y="0"/>
                    <a:pt x="4963" y="0"/>
                  </a:cubicBezTo>
                  <a:close/>
                </a:path>
              </a:pathLst>
            </a:custGeom>
            <a:solidFill>
              <a:srgbClr val="C83F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40" name="Google Shape;9540;p55"/>
            <p:cNvSpPr/>
            <p:nvPr/>
          </p:nvSpPr>
          <p:spPr>
            <a:xfrm>
              <a:off x="3336000" y="1073325"/>
              <a:ext cx="82100" cy="44150"/>
            </a:xfrm>
            <a:custGeom>
              <a:avLst/>
              <a:gdLst/>
              <a:ahLst/>
              <a:cxnLst/>
              <a:rect l="l" t="t" r="r" b="b"/>
              <a:pathLst>
                <a:path w="3284" h="1766" extrusionOk="0">
                  <a:moveTo>
                    <a:pt x="2531" y="1"/>
                  </a:moveTo>
                  <a:cubicBezTo>
                    <a:pt x="2431" y="1"/>
                    <a:pt x="2331" y="26"/>
                    <a:pt x="2231" y="26"/>
                  </a:cubicBezTo>
                  <a:cubicBezTo>
                    <a:pt x="2080" y="51"/>
                    <a:pt x="1955" y="76"/>
                    <a:pt x="1805" y="101"/>
                  </a:cubicBezTo>
                  <a:cubicBezTo>
                    <a:pt x="1654" y="126"/>
                    <a:pt x="1479" y="201"/>
                    <a:pt x="1328" y="251"/>
                  </a:cubicBezTo>
                  <a:cubicBezTo>
                    <a:pt x="1078" y="352"/>
                    <a:pt x="827" y="527"/>
                    <a:pt x="602" y="702"/>
                  </a:cubicBezTo>
                  <a:cubicBezTo>
                    <a:pt x="376" y="878"/>
                    <a:pt x="175" y="1129"/>
                    <a:pt x="50" y="1379"/>
                  </a:cubicBezTo>
                  <a:cubicBezTo>
                    <a:pt x="0" y="1504"/>
                    <a:pt x="25" y="1655"/>
                    <a:pt x="150" y="1730"/>
                  </a:cubicBezTo>
                  <a:cubicBezTo>
                    <a:pt x="191" y="1754"/>
                    <a:pt x="236" y="1765"/>
                    <a:pt x="281" y="1765"/>
                  </a:cubicBezTo>
                  <a:cubicBezTo>
                    <a:pt x="375" y="1765"/>
                    <a:pt x="467" y="1715"/>
                    <a:pt x="501" y="1630"/>
                  </a:cubicBezTo>
                  <a:cubicBezTo>
                    <a:pt x="551" y="1555"/>
                    <a:pt x="602" y="1454"/>
                    <a:pt x="677" y="1379"/>
                  </a:cubicBezTo>
                  <a:cubicBezTo>
                    <a:pt x="777" y="1254"/>
                    <a:pt x="902" y="1129"/>
                    <a:pt x="1028" y="1028"/>
                  </a:cubicBezTo>
                  <a:cubicBezTo>
                    <a:pt x="1203" y="903"/>
                    <a:pt x="1404" y="778"/>
                    <a:pt x="1604" y="702"/>
                  </a:cubicBezTo>
                  <a:cubicBezTo>
                    <a:pt x="1805" y="627"/>
                    <a:pt x="2030" y="577"/>
                    <a:pt x="2231" y="552"/>
                  </a:cubicBezTo>
                  <a:cubicBezTo>
                    <a:pt x="2331" y="540"/>
                    <a:pt x="2425" y="533"/>
                    <a:pt x="2519" y="533"/>
                  </a:cubicBezTo>
                  <a:cubicBezTo>
                    <a:pt x="2613" y="533"/>
                    <a:pt x="2707" y="540"/>
                    <a:pt x="2807" y="552"/>
                  </a:cubicBezTo>
                  <a:lnTo>
                    <a:pt x="2932" y="552"/>
                  </a:lnTo>
                  <a:cubicBezTo>
                    <a:pt x="2959" y="563"/>
                    <a:pt x="2986" y="568"/>
                    <a:pt x="3013" y="568"/>
                  </a:cubicBezTo>
                  <a:cubicBezTo>
                    <a:pt x="3115" y="568"/>
                    <a:pt x="3213" y="496"/>
                    <a:pt x="3233" y="377"/>
                  </a:cubicBezTo>
                  <a:cubicBezTo>
                    <a:pt x="3283" y="251"/>
                    <a:pt x="3208" y="101"/>
                    <a:pt x="3058" y="76"/>
                  </a:cubicBezTo>
                  <a:cubicBezTo>
                    <a:pt x="2882" y="26"/>
                    <a:pt x="2707" y="1"/>
                    <a:pt x="2531" y="1"/>
                  </a:cubicBezTo>
                  <a:close/>
                </a:path>
              </a:pathLst>
            </a:custGeom>
            <a:solidFill>
              <a:srgbClr val="C83F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3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>
            <a:extLst>
              <a:ext uri="{FF2B5EF4-FFF2-40B4-BE49-F238E27FC236}">
                <a16:creationId xmlns="" xmlns:a16="http://schemas.microsoft.com/office/drawing/2014/main" id="{288E0390-2D03-2B34-E5C2-0F2C92332728}"/>
              </a:ext>
            </a:extLst>
          </p:cNvPr>
          <p:cNvSpPr/>
          <p:nvPr/>
        </p:nvSpPr>
        <p:spPr>
          <a:xfrm rot="1672426">
            <a:off x="6684636" y="620725"/>
            <a:ext cx="13644689" cy="11686949"/>
          </a:xfrm>
          <a:prstGeom prst="round1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200"/>
          </a:p>
        </p:txBody>
      </p:sp>
      <p:grpSp>
        <p:nvGrpSpPr>
          <p:cNvPr id="9375" name="Google Shape;9375;p55"/>
          <p:cNvGrpSpPr/>
          <p:nvPr/>
        </p:nvGrpSpPr>
        <p:grpSpPr>
          <a:xfrm>
            <a:off x="-1840176" y="1037323"/>
            <a:ext cx="6747819" cy="6351199"/>
            <a:chOff x="1354150" y="267550"/>
            <a:chExt cx="4967475" cy="4675500"/>
          </a:xfrm>
        </p:grpSpPr>
        <p:sp>
          <p:nvSpPr>
            <p:cNvPr id="9376" name="Google Shape;9376;p55"/>
            <p:cNvSpPr/>
            <p:nvPr/>
          </p:nvSpPr>
          <p:spPr>
            <a:xfrm>
              <a:off x="4517700" y="2132850"/>
              <a:ext cx="520700" cy="421100"/>
            </a:xfrm>
            <a:custGeom>
              <a:avLst/>
              <a:gdLst/>
              <a:ahLst/>
              <a:cxnLst/>
              <a:rect l="l" t="t" r="r" b="b"/>
              <a:pathLst>
                <a:path w="20828" h="16844" extrusionOk="0">
                  <a:moveTo>
                    <a:pt x="10401" y="1"/>
                  </a:moveTo>
                  <a:cubicBezTo>
                    <a:pt x="10351" y="1"/>
                    <a:pt x="10276" y="1"/>
                    <a:pt x="10201" y="26"/>
                  </a:cubicBezTo>
                  <a:cubicBezTo>
                    <a:pt x="9775" y="51"/>
                    <a:pt x="9374" y="151"/>
                    <a:pt x="8923" y="377"/>
                  </a:cubicBezTo>
                  <a:cubicBezTo>
                    <a:pt x="8572" y="552"/>
                    <a:pt x="8196" y="803"/>
                    <a:pt x="7820" y="1129"/>
                  </a:cubicBezTo>
                  <a:cubicBezTo>
                    <a:pt x="7419" y="1480"/>
                    <a:pt x="7093" y="1856"/>
                    <a:pt x="6843" y="2156"/>
                  </a:cubicBezTo>
                  <a:cubicBezTo>
                    <a:pt x="5464" y="3810"/>
                    <a:pt x="4437" y="5690"/>
                    <a:pt x="3609" y="7294"/>
                  </a:cubicBezTo>
                  <a:cubicBezTo>
                    <a:pt x="3334" y="7820"/>
                    <a:pt x="3083" y="8347"/>
                    <a:pt x="2807" y="8898"/>
                  </a:cubicBezTo>
                  <a:cubicBezTo>
                    <a:pt x="2632" y="9274"/>
                    <a:pt x="2432" y="9675"/>
                    <a:pt x="2231" y="10076"/>
                  </a:cubicBezTo>
                  <a:lnTo>
                    <a:pt x="2206" y="10151"/>
                  </a:lnTo>
                  <a:cubicBezTo>
                    <a:pt x="1730" y="11079"/>
                    <a:pt x="1229" y="12031"/>
                    <a:pt x="802" y="13008"/>
                  </a:cubicBezTo>
                  <a:cubicBezTo>
                    <a:pt x="502" y="13685"/>
                    <a:pt x="251" y="14337"/>
                    <a:pt x="25" y="14988"/>
                  </a:cubicBezTo>
                  <a:cubicBezTo>
                    <a:pt x="0" y="15013"/>
                    <a:pt x="25" y="15064"/>
                    <a:pt x="25" y="15114"/>
                  </a:cubicBezTo>
                  <a:cubicBezTo>
                    <a:pt x="51" y="15139"/>
                    <a:pt x="101" y="15189"/>
                    <a:pt x="151" y="15189"/>
                  </a:cubicBezTo>
                  <a:lnTo>
                    <a:pt x="201" y="15189"/>
                  </a:lnTo>
                  <a:cubicBezTo>
                    <a:pt x="276" y="15189"/>
                    <a:pt x="326" y="15139"/>
                    <a:pt x="351" y="15064"/>
                  </a:cubicBezTo>
                  <a:cubicBezTo>
                    <a:pt x="376" y="15039"/>
                    <a:pt x="376" y="14988"/>
                    <a:pt x="401" y="14963"/>
                  </a:cubicBezTo>
                  <a:cubicBezTo>
                    <a:pt x="652" y="15164"/>
                    <a:pt x="953" y="15314"/>
                    <a:pt x="1254" y="15490"/>
                  </a:cubicBezTo>
                  <a:cubicBezTo>
                    <a:pt x="1604" y="15640"/>
                    <a:pt x="2005" y="15790"/>
                    <a:pt x="2482" y="15941"/>
                  </a:cubicBezTo>
                  <a:cubicBezTo>
                    <a:pt x="3359" y="16191"/>
                    <a:pt x="4286" y="16317"/>
                    <a:pt x="5088" y="16442"/>
                  </a:cubicBezTo>
                  <a:cubicBezTo>
                    <a:pt x="5564" y="16492"/>
                    <a:pt x="6041" y="16542"/>
                    <a:pt x="6492" y="16618"/>
                  </a:cubicBezTo>
                  <a:cubicBezTo>
                    <a:pt x="7043" y="16668"/>
                    <a:pt x="7620" y="16718"/>
                    <a:pt x="8196" y="16768"/>
                  </a:cubicBezTo>
                  <a:cubicBezTo>
                    <a:pt x="9048" y="16818"/>
                    <a:pt x="9925" y="16843"/>
                    <a:pt x="10802" y="16843"/>
                  </a:cubicBezTo>
                  <a:lnTo>
                    <a:pt x="11579" y="16843"/>
                  </a:lnTo>
                  <a:cubicBezTo>
                    <a:pt x="12457" y="16818"/>
                    <a:pt x="13334" y="16768"/>
                    <a:pt x="14261" y="16693"/>
                  </a:cubicBezTo>
                  <a:cubicBezTo>
                    <a:pt x="15163" y="16618"/>
                    <a:pt x="15915" y="16492"/>
                    <a:pt x="16567" y="16367"/>
                  </a:cubicBezTo>
                  <a:cubicBezTo>
                    <a:pt x="17344" y="16217"/>
                    <a:pt x="18021" y="15991"/>
                    <a:pt x="18672" y="15715"/>
                  </a:cubicBezTo>
                  <a:cubicBezTo>
                    <a:pt x="19274" y="15465"/>
                    <a:pt x="19875" y="15139"/>
                    <a:pt x="20402" y="14738"/>
                  </a:cubicBezTo>
                  <a:cubicBezTo>
                    <a:pt x="20427" y="14838"/>
                    <a:pt x="20452" y="14938"/>
                    <a:pt x="20477" y="15039"/>
                  </a:cubicBezTo>
                  <a:cubicBezTo>
                    <a:pt x="20502" y="15114"/>
                    <a:pt x="20577" y="15164"/>
                    <a:pt x="20652" y="15164"/>
                  </a:cubicBezTo>
                  <a:lnTo>
                    <a:pt x="20702" y="15164"/>
                  </a:lnTo>
                  <a:cubicBezTo>
                    <a:pt x="20777" y="15139"/>
                    <a:pt x="20828" y="15039"/>
                    <a:pt x="20828" y="14938"/>
                  </a:cubicBezTo>
                  <a:cubicBezTo>
                    <a:pt x="20777" y="14788"/>
                    <a:pt x="20727" y="14638"/>
                    <a:pt x="20677" y="14487"/>
                  </a:cubicBezTo>
                  <a:cubicBezTo>
                    <a:pt x="20702" y="14437"/>
                    <a:pt x="20702" y="14362"/>
                    <a:pt x="20677" y="14312"/>
                  </a:cubicBezTo>
                  <a:cubicBezTo>
                    <a:pt x="20652" y="14312"/>
                    <a:pt x="20627" y="14287"/>
                    <a:pt x="20602" y="14262"/>
                  </a:cubicBezTo>
                  <a:cubicBezTo>
                    <a:pt x="20502" y="13986"/>
                    <a:pt x="20402" y="13685"/>
                    <a:pt x="20276" y="13384"/>
                  </a:cubicBezTo>
                  <a:cubicBezTo>
                    <a:pt x="20076" y="12883"/>
                    <a:pt x="19875" y="12382"/>
                    <a:pt x="19650" y="11906"/>
                  </a:cubicBezTo>
                  <a:cubicBezTo>
                    <a:pt x="19249" y="10978"/>
                    <a:pt x="18798" y="10026"/>
                    <a:pt x="18246" y="8973"/>
                  </a:cubicBezTo>
                  <a:cubicBezTo>
                    <a:pt x="17770" y="8071"/>
                    <a:pt x="17269" y="7144"/>
                    <a:pt x="16667" y="6141"/>
                  </a:cubicBezTo>
                  <a:cubicBezTo>
                    <a:pt x="16391" y="5665"/>
                    <a:pt x="16116" y="5214"/>
                    <a:pt x="15840" y="4738"/>
                  </a:cubicBezTo>
                  <a:cubicBezTo>
                    <a:pt x="15589" y="4337"/>
                    <a:pt x="15364" y="3986"/>
                    <a:pt x="15163" y="3685"/>
                  </a:cubicBezTo>
                  <a:cubicBezTo>
                    <a:pt x="14612" y="2858"/>
                    <a:pt x="14086" y="2206"/>
                    <a:pt x="13534" y="1655"/>
                  </a:cubicBezTo>
                  <a:cubicBezTo>
                    <a:pt x="13234" y="1329"/>
                    <a:pt x="12908" y="1054"/>
                    <a:pt x="12557" y="803"/>
                  </a:cubicBezTo>
                  <a:cubicBezTo>
                    <a:pt x="12231" y="552"/>
                    <a:pt x="11880" y="377"/>
                    <a:pt x="11504" y="226"/>
                  </a:cubicBezTo>
                  <a:cubicBezTo>
                    <a:pt x="11153" y="76"/>
                    <a:pt x="10777" y="1"/>
                    <a:pt x="10401" y="1"/>
                  </a:cubicBezTo>
                  <a:close/>
                </a:path>
              </a:pathLst>
            </a:custGeom>
            <a:solidFill>
              <a:srgbClr val="C83F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77" name="Google Shape;9377;p55"/>
            <p:cNvSpPr/>
            <p:nvPr/>
          </p:nvSpPr>
          <p:spPr>
            <a:xfrm>
              <a:off x="4526475" y="2134750"/>
              <a:ext cx="502525" cy="365250"/>
            </a:xfrm>
            <a:custGeom>
              <a:avLst/>
              <a:gdLst/>
              <a:ahLst/>
              <a:cxnLst/>
              <a:rect l="l" t="t" r="r" b="b"/>
              <a:pathLst>
                <a:path w="20101" h="14610" extrusionOk="0">
                  <a:moveTo>
                    <a:pt x="9449" y="0"/>
                  </a:moveTo>
                  <a:cubicBezTo>
                    <a:pt x="9148" y="50"/>
                    <a:pt x="8873" y="150"/>
                    <a:pt x="8572" y="301"/>
                  </a:cubicBezTo>
                  <a:cubicBezTo>
                    <a:pt x="8221" y="476"/>
                    <a:pt x="7845" y="727"/>
                    <a:pt x="7444" y="1053"/>
                  </a:cubicBezTo>
                  <a:cubicBezTo>
                    <a:pt x="7068" y="1379"/>
                    <a:pt x="6767" y="1729"/>
                    <a:pt x="6492" y="2080"/>
                  </a:cubicBezTo>
                  <a:cubicBezTo>
                    <a:pt x="5113" y="3734"/>
                    <a:pt x="4086" y="5614"/>
                    <a:pt x="3258" y="7218"/>
                  </a:cubicBezTo>
                  <a:cubicBezTo>
                    <a:pt x="2983" y="7744"/>
                    <a:pt x="2732" y="8271"/>
                    <a:pt x="2456" y="8797"/>
                  </a:cubicBezTo>
                  <a:lnTo>
                    <a:pt x="2306" y="9123"/>
                  </a:lnTo>
                  <a:cubicBezTo>
                    <a:pt x="2156" y="9424"/>
                    <a:pt x="2005" y="9724"/>
                    <a:pt x="1880" y="10000"/>
                  </a:cubicBezTo>
                  <a:lnTo>
                    <a:pt x="1830" y="10050"/>
                  </a:lnTo>
                  <a:cubicBezTo>
                    <a:pt x="1429" y="10877"/>
                    <a:pt x="903" y="11905"/>
                    <a:pt x="451" y="12932"/>
                  </a:cubicBezTo>
                  <a:cubicBezTo>
                    <a:pt x="276" y="13283"/>
                    <a:pt x="151" y="13634"/>
                    <a:pt x="0" y="13985"/>
                  </a:cubicBezTo>
                  <a:cubicBezTo>
                    <a:pt x="1329" y="14211"/>
                    <a:pt x="2657" y="14361"/>
                    <a:pt x="3985" y="14461"/>
                  </a:cubicBezTo>
                  <a:cubicBezTo>
                    <a:pt x="5349" y="14567"/>
                    <a:pt x="6712" y="14609"/>
                    <a:pt x="8075" y="14609"/>
                  </a:cubicBezTo>
                  <a:cubicBezTo>
                    <a:pt x="8967" y="14609"/>
                    <a:pt x="9860" y="14591"/>
                    <a:pt x="10752" y="14562"/>
                  </a:cubicBezTo>
                  <a:cubicBezTo>
                    <a:pt x="11304" y="14562"/>
                    <a:pt x="11880" y="14536"/>
                    <a:pt x="12431" y="14511"/>
                  </a:cubicBezTo>
                  <a:cubicBezTo>
                    <a:pt x="12958" y="14486"/>
                    <a:pt x="13459" y="14461"/>
                    <a:pt x="13960" y="14436"/>
                  </a:cubicBezTo>
                  <a:cubicBezTo>
                    <a:pt x="14888" y="14386"/>
                    <a:pt x="15815" y="14361"/>
                    <a:pt x="16717" y="14286"/>
                  </a:cubicBezTo>
                  <a:lnTo>
                    <a:pt x="16692" y="14286"/>
                  </a:lnTo>
                  <a:cubicBezTo>
                    <a:pt x="17394" y="14236"/>
                    <a:pt x="18096" y="14161"/>
                    <a:pt x="18797" y="14035"/>
                  </a:cubicBezTo>
                  <a:cubicBezTo>
                    <a:pt x="19223" y="13960"/>
                    <a:pt x="19675" y="13860"/>
                    <a:pt x="20101" y="13734"/>
                  </a:cubicBezTo>
                  <a:cubicBezTo>
                    <a:pt x="20051" y="13609"/>
                    <a:pt x="20000" y="13459"/>
                    <a:pt x="19950" y="13333"/>
                  </a:cubicBezTo>
                  <a:cubicBezTo>
                    <a:pt x="19825" y="13359"/>
                    <a:pt x="19700" y="13384"/>
                    <a:pt x="19574" y="13409"/>
                  </a:cubicBezTo>
                  <a:cubicBezTo>
                    <a:pt x="19098" y="13534"/>
                    <a:pt x="18597" y="13609"/>
                    <a:pt x="18096" y="13659"/>
                  </a:cubicBezTo>
                  <a:cubicBezTo>
                    <a:pt x="17569" y="13709"/>
                    <a:pt x="17043" y="13734"/>
                    <a:pt x="16517" y="13734"/>
                  </a:cubicBezTo>
                  <a:cubicBezTo>
                    <a:pt x="16015" y="13734"/>
                    <a:pt x="15539" y="13734"/>
                    <a:pt x="15038" y="13709"/>
                  </a:cubicBezTo>
                  <a:cubicBezTo>
                    <a:pt x="14537" y="13659"/>
                    <a:pt x="14010" y="13634"/>
                    <a:pt x="13509" y="13534"/>
                  </a:cubicBezTo>
                  <a:cubicBezTo>
                    <a:pt x="13259" y="13509"/>
                    <a:pt x="12983" y="13459"/>
                    <a:pt x="12732" y="13384"/>
                  </a:cubicBezTo>
                  <a:cubicBezTo>
                    <a:pt x="12607" y="13359"/>
                    <a:pt x="12482" y="13308"/>
                    <a:pt x="12381" y="13283"/>
                  </a:cubicBezTo>
                  <a:cubicBezTo>
                    <a:pt x="12256" y="13258"/>
                    <a:pt x="12131" y="13208"/>
                    <a:pt x="12030" y="13158"/>
                  </a:cubicBezTo>
                  <a:cubicBezTo>
                    <a:pt x="11830" y="13083"/>
                    <a:pt x="11629" y="13008"/>
                    <a:pt x="11429" y="12857"/>
                  </a:cubicBezTo>
                  <a:cubicBezTo>
                    <a:pt x="11304" y="12757"/>
                    <a:pt x="11153" y="12657"/>
                    <a:pt x="11028" y="12531"/>
                  </a:cubicBezTo>
                  <a:cubicBezTo>
                    <a:pt x="10903" y="12406"/>
                    <a:pt x="10777" y="12281"/>
                    <a:pt x="10652" y="12156"/>
                  </a:cubicBezTo>
                  <a:cubicBezTo>
                    <a:pt x="10527" y="12005"/>
                    <a:pt x="10376" y="11880"/>
                    <a:pt x="10226" y="11755"/>
                  </a:cubicBezTo>
                  <a:cubicBezTo>
                    <a:pt x="10076" y="11654"/>
                    <a:pt x="9925" y="11554"/>
                    <a:pt x="9750" y="11479"/>
                  </a:cubicBezTo>
                  <a:lnTo>
                    <a:pt x="9775" y="11479"/>
                  </a:lnTo>
                  <a:cubicBezTo>
                    <a:pt x="9649" y="11429"/>
                    <a:pt x="9524" y="11404"/>
                    <a:pt x="9399" y="11379"/>
                  </a:cubicBezTo>
                  <a:lnTo>
                    <a:pt x="9098" y="11379"/>
                  </a:lnTo>
                  <a:cubicBezTo>
                    <a:pt x="8973" y="11404"/>
                    <a:pt x="8847" y="11454"/>
                    <a:pt x="8747" y="11479"/>
                  </a:cubicBezTo>
                  <a:cubicBezTo>
                    <a:pt x="8572" y="11554"/>
                    <a:pt x="8371" y="11679"/>
                    <a:pt x="8196" y="11805"/>
                  </a:cubicBezTo>
                  <a:cubicBezTo>
                    <a:pt x="8196" y="11805"/>
                    <a:pt x="8196" y="11805"/>
                    <a:pt x="8196" y="11830"/>
                  </a:cubicBezTo>
                  <a:cubicBezTo>
                    <a:pt x="7820" y="12105"/>
                    <a:pt x="7519" y="12456"/>
                    <a:pt x="7193" y="12757"/>
                  </a:cubicBezTo>
                  <a:cubicBezTo>
                    <a:pt x="7018" y="12932"/>
                    <a:pt x="6842" y="13083"/>
                    <a:pt x="6667" y="13233"/>
                  </a:cubicBezTo>
                  <a:cubicBezTo>
                    <a:pt x="6517" y="13359"/>
                    <a:pt x="6341" y="13484"/>
                    <a:pt x="6166" y="13559"/>
                  </a:cubicBezTo>
                  <a:cubicBezTo>
                    <a:pt x="5990" y="13659"/>
                    <a:pt x="5790" y="13709"/>
                    <a:pt x="5589" y="13734"/>
                  </a:cubicBezTo>
                  <a:cubicBezTo>
                    <a:pt x="5539" y="13741"/>
                    <a:pt x="5489" y="13744"/>
                    <a:pt x="5439" y="13744"/>
                  </a:cubicBezTo>
                  <a:cubicBezTo>
                    <a:pt x="5289" y="13744"/>
                    <a:pt x="5138" y="13716"/>
                    <a:pt x="4988" y="13659"/>
                  </a:cubicBezTo>
                  <a:cubicBezTo>
                    <a:pt x="4888" y="13609"/>
                    <a:pt x="4762" y="13559"/>
                    <a:pt x="4662" y="13484"/>
                  </a:cubicBezTo>
                  <a:cubicBezTo>
                    <a:pt x="4562" y="13409"/>
                    <a:pt x="4436" y="13333"/>
                    <a:pt x="4336" y="13258"/>
                  </a:cubicBezTo>
                  <a:cubicBezTo>
                    <a:pt x="4211" y="13133"/>
                    <a:pt x="4060" y="12983"/>
                    <a:pt x="3960" y="12832"/>
                  </a:cubicBezTo>
                  <a:cubicBezTo>
                    <a:pt x="3885" y="12682"/>
                    <a:pt x="3785" y="12531"/>
                    <a:pt x="3735" y="12381"/>
                  </a:cubicBezTo>
                  <a:cubicBezTo>
                    <a:pt x="3634" y="12055"/>
                    <a:pt x="3584" y="11679"/>
                    <a:pt x="3609" y="11328"/>
                  </a:cubicBezTo>
                  <a:cubicBezTo>
                    <a:pt x="3634" y="10953"/>
                    <a:pt x="3710" y="10577"/>
                    <a:pt x="3810" y="10201"/>
                  </a:cubicBezTo>
                  <a:cubicBezTo>
                    <a:pt x="3935" y="9825"/>
                    <a:pt x="4060" y="9424"/>
                    <a:pt x="4211" y="9073"/>
                  </a:cubicBezTo>
                  <a:cubicBezTo>
                    <a:pt x="4361" y="8722"/>
                    <a:pt x="4487" y="8371"/>
                    <a:pt x="4637" y="8045"/>
                  </a:cubicBezTo>
                  <a:cubicBezTo>
                    <a:pt x="4938" y="7268"/>
                    <a:pt x="5238" y="6491"/>
                    <a:pt x="5589" y="5714"/>
                  </a:cubicBezTo>
                  <a:cubicBezTo>
                    <a:pt x="5965" y="4912"/>
                    <a:pt x="6366" y="4110"/>
                    <a:pt x="6817" y="3333"/>
                  </a:cubicBezTo>
                  <a:cubicBezTo>
                    <a:pt x="7269" y="2582"/>
                    <a:pt x="7770" y="1830"/>
                    <a:pt x="8321" y="1153"/>
                  </a:cubicBezTo>
                  <a:cubicBezTo>
                    <a:pt x="8597" y="827"/>
                    <a:pt x="8898" y="501"/>
                    <a:pt x="9198" y="201"/>
                  </a:cubicBezTo>
                  <a:cubicBezTo>
                    <a:pt x="9274" y="125"/>
                    <a:pt x="9349" y="50"/>
                    <a:pt x="9449" y="0"/>
                  </a:cubicBezTo>
                  <a:close/>
                </a:path>
              </a:pathLst>
            </a:custGeom>
            <a:solidFill>
              <a:srgbClr val="AB34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78" name="Google Shape;9378;p55"/>
            <p:cNvSpPr/>
            <p:nvPr/>
          </p:nvSpPr>
          <p:spPr>
            <a:xfrm>
              <a:off x="4510800" y="2485625"/>
              <a:ext cx="531350" cy="1569575"/>
            </a:xfrm>
            <a:custGeom>
              <a:avLst/>
              <a:gdLst/>
              <a:ahLst/>
              <a:cxnLst/>
              <a:rect l="l" t="t" r="r" b="b"/>
              <a:pathLst>
                <a:path w="21254" h="62783" extrusionOk="0">
                  <a:moveTo>
                    <a:pt x="21204" y="0"/>
                  </a:moveTo>
                  <a:cubicBezTo>
                    <a:pt x="21154" y="0"/>
                    <a:pt x="21104" y="25"/>
                    <a:pt x="21053" y="50"/>
                  </a:cubicBezTo>
                  <a:cubicBezTo>
                    <a:pt x="21003" y="50"/>
                    <a:pt x="20978" y="50"/>
                    <a:pt x="20928" y="75"/>
                  </a:cubicBezTo>
                  <a:lnTo>
                    <a:pt x="20903" y="75"/>
                  </a:lnTo>
                  <a:lnTo>
                    <a:pt x="20803" y="100"/>
                  </a:lnTo>
                  <a:lnTo>
                    <a:pt x="20602" y="151"/>
                  </a:lnTo>
                  <a:lnTo>
                    <a:pt x="20452" y="176"/>
                  </a:lnTo>
                  <a:lnTo>
                    <a:pt x="20352" y="176"/>
                  </a:lnTo>
                  <a:lnTo>
                    <a:pt x="20302" y="201"/>
                  </a:lnTo>
                  <a:lnTo>
                    <a:pt x="20201" y="201"/>
                  </a:lnTo>
                  <a:cubicBezTo>
                    <a:pt x="19976" y="251"/>
                    <a:pt x="19725" y="301"/>
                    <a:pt x="19500" y="326"/>
                  </a:cubicBezTo>
                  <a:lnTo>
                    <a:pt x="19449" y="326"/>
                  </a:lnTo>
                  <a:lnTo>
                    <a:pt x="19424" y="351"/>
                  </a:lnTo>
                  <a:lnTo>
                    <a:pt x="19324" y="351"/>
                  </a:lnTo>
                  <a:cubicBezTo>
                    <a:pt x="19299" y="351"/>
                    <a:pt x="19249" y="351"/>
                    <a:pt x="19224" y="376"/>
                  </a:cubicBezTo>
                  <a:cubicBezTo>
                    <a:pt x="19048" y="401"/>
                    <a:pt x="18873" y="426"/>
                    <a:pt x="18673" y="451"/>
                  </a:cubicBezTo>
                  <a:cubicBezTo>
                    <a:pt x="17094" y="652"/>
                    <a:pt x="15414" y="802"/>
                    <a:pt x="13535" y="902"/>
                  </a:cubicBezTo>
                  <a:cubicBezTo>
                    <a:pt x="12256" y="953"/>
                    <a:pt x="10978" y="978"/>
                    <a:pt x="9675" y="978"/>
                  </a:cubicBezTo>
                  <a:cubicBezTo>
                    <a:pt x="8196" y="978"/>
                    <a:pt x="6718" y="953"/>
                    <a:pt x="5239" y="877"/>
                  </a:cubicBezTo>
                  <a:cubicBezTo>
                    <a:pt x="4938" y="852"/>
                    <a:pt x="4662" y="827"/>
                    <a:pt x="4387" y="802"/>
                  </a:cubicBezTo>
                  <a:lnTo>
                    <a:pt x="4061" y="802"/>
                  </a:lnTo>
                  <a:cubicBezTo>
                    <a:pt x="3735" y="777"/>
                    <a:pt x="3409" y="752"/>
                    <a:pt x="3058" y="702"/>
                  </a:cubicBezTo>
                  <a:lnTo>
                    <a:pt x="2908" y="702"/>
                  </a:lnTo>
                  <a:lnTo>
                    <a:pt x="2758" y="677"/>
                  </a:lnTo>
                  <a:lnTo>
                    <a:pt x="2733" y="677"/>
                  </a:lnTo>
                  <a:lnTo>
                    <a:pt x="2307" y="652"/>
                  </a:lnTo>
                  <a:lnTo>
                    <a:pt x="1956" y="602"/>
                  </a:lnTo>
                  <a:lnTo>
                    <a:pt x="1906" y="602"/>
                  </a:lnTo>
                  <a:lnTo>
                    <a:pt x="1755" y="577"/>
                  </a:lnTo>
                  <a:cubicBezTo>
                    <a:pt x="1404" y="552"/>
                    <a:pt x="1078" y="501"/>
                    <a:pt x="753" y="476"/>
                  </a:cubicBezTo>
                  <a:lnTo>
                    <a:pt x="702" y="451"/>
                  </a:lnTo>
                  <a:lnTo>
                    <a:pt x="577" y="451"/>
                  </a:lnTo>
                  <a:lnTo>
                    <a:pt x="427" y="426"/>
                  </a:lnTo>
                  <a:lnTo>
                    <a:pt x="377" y="426"/>
                  </a:lnTo>
                  <a:cubicBezTo>
                    <a:pt x="327" y="401"/>
                    <a:pt x="301" y="401"/>
                    <a:pt x="301" y="401"/>
                  </a:cubicBezTo>
                  <a:cubicBezTo>
                    <a:pt x="276" y="401"/>
                    <a:pt x="251" y="426"/>
                    <a:pt x="226" y="426"/>
                  </a:cubicBezTo>
                  <a:cubicBezTo>
                    <a:pt x="126" y="426"/>
                    <a:pt x="26" y="501"/>
                    <a:pt x="26" y="602"/>
                  </a:cubicBezTo>
                  <a:lnTo>
                    <a:pt x="26" y="19800"/>
                  </a:lnTo>
                  <a:lnTo>
                    <a:pt x="1" y="30878"/>
                  </a:lnTo>
                  <a:lnTo>
                    <a:pt x="1" y="41955"/>
                  </a:lnTo>
                  <a:lnTo>
                    <a:pt x="1" y="61580"/>
                  </a:lnTo>
                  <a:lnTo>
                    <a:pt x="1" y="61630"/>
                  </a:lnTo>
                  <a:cubicBezTo>
                    <a:pt x="1" y="61730"/>
                    <a:pt x="51" y="61780"/>
                    <a:pt x="126" y="61805"/>
                  </a:cubicBezTo>
                  <a:cubicBezTo>
                    <a:pt x="1229" y="62231"/>
                    <a:pt x="2357" y="62356"/>
                    <a:pt x="3234" y="62457"/>
                  </a:cubicBezTo>
                  <a:cubicBezTo>
                    <a:pt x="3635" y="62482"/>
                    <a:pt x="4036" y="62507"/>
                    <a:pt x="4437" y="62532"/>
                  </a:cubicBezTo>
                  <a:lnTo>
                    <a:pt x="4813" y="62557"/>
                  </a:lnTo>
                  <a:lnTo>
                    <a:pt x="5063" y="62582"/>
                  </a:lnTo>
                  <a:lnTo>
                    <a:pt x="5088" y="62582"/>
                  </a:lnTo>
                  <a:cubicBezTo>
                    <a:pt x="5565" y="62607"/>
                    <a:pt x="6016" y="62657"/>
                    <a:pt x="6492" y="62682"/>
                  </a:cubicBezTo>
                  <a:cubicBezTo>
                    <a:pt x="7720" y="62757"/>
                    <a:pt x="8823" y="62783"/>
                    <a:pt x="9901" y="62783"/>
                  </a:cubicBezTo>
                  <a:lnTo>
                    <a:pt x="10076" y="62783"/>
                  </a:lnTo>
                  <a:cubicBezTo>
                    <a:pt x="11078" y="62783"/>
                    <a:pt x="12131" y="62757"/>
                    <a:pt x="13209" y="62682"/>
                  </a:cubicBezTo>
                  <a:cubicBezTo>
                    <a:pt x="14412" y="62582"/>
                    <a:pt x="15815" y="62482"/>
                    <a:pt x="17244" y="62181"/>
                  </a:cubicBezTo>
                  <a:cubicBezTo>
                    <a:pt x="17971" y="62056"/>
                    <a:pt x="18647" y="61855"/>
                    <a:pt x="19249" y="61655"/>
                  </a:cubicBezTo>
                  <a:cubicBezTo>
                    <a:pt x="19575" y="61554"/>
                    <a:pt x="19876" y="61429"/>
                    <a:pt x="20176" y="61279"/>
                  </a:cubicBezTo>
                  <a:cubicBezTo>
                    <a:pt x="20477" y="61153"/>
                    <a:pt x="20678" y="61028"/>
                    <a:pt x="20878" y="60928"/>
                  </a:cubicBezTo>
                  <a:lnTo>
                    <a:pt x="21204" y="60702"/>
                  </a:lnTo>
                  <a:lnTo>
                    <a:pt x="21229" y="52306"/>
                  </a:lnTo>
                  <a:lnTo>
                    <a:pt x="21229" y="45615"/>
                  </a:lnTo>
                  <a:lnTo>
                    <a:pt x="21229" y="33835"/>
                  </a:lnTo>
                  <a:lnTo>
                    <a:pt x="21254" y="22030"/>
                  </a:lnTo>
                  <a:lnTo>
                    <a:pt x="21254" y="21880"/>
                  </a:lnTo>
                  <a:lnTo>
                    <a:pt x="21254" y="21830"/>
                  </a:lnTo>
                  <a:cubicBezTo>
                    <a:pt x="21254" y="14587"/>
                    <a:pt x="21254" y="7344"/>
                    <a:pt x="21254" y="126"/>
                  </a:cubicBezTo>
                  <a:cubicBezTo>
                    <a:pt x="21254" y="75"/>
                    <a:pt x="21229" y="25"/>
                    <a:pt x="21204" y="0"/>
                  </a:cubicBezTo>
                  <a:close/>
                </a:path>
              </a:pathLst>
            </a:custGeom>
            <a:solidFill>
              <a:srgbClr val="AB34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79" name="Google Shape;9379;p55"/>
            <p:cNvSpPr/>
            <p:nvPr/>
          </p:nvSpPr>
          <p:spPr>
            <a:xfrm>
              <a:off x="4594775" y="2561425"/>
              <a:ext cx="447375" cy="1493775"/>
            </a:xfrm>
            <a:custGeom>
              <a:avLst/>
              <a:gdLst/>
              <a:ahLst/>
              <a:cxnLst/>
              <a:rect l="l" t="t" r="r" b="b"/>
              <a:pathLst>
                <a:path w="17895" h="59751" extrusionOk="0">
                  <a:moveTo>
                    <a:pt x="17745" y="1"/>
                  </a:moveTo>
                  <a:lnTo>
                    <a:pt x="17644" y="26"/>
                  </a:lnTo>
                  <a:cubicBezTo>
                    <a:pt x="17068" y="76"/>
                    <a:pt x="16466" y="126"/>
                    <a:pt x="15865" y="151"/>
                  </a:cubicBezTo>
                  <a:cubicBezTo>
                    <a:pt x="15614" y="176"/>
                    <a:pt x="15389" y="176"/>
                    <a:pt x="15138" y="201"/>
                  </a:cubicBezTo>
                  <a:cubicBezTo>
                    <a:pt x="14436" y="251"/>
                    <a:pt x="13760" y="277"/>
                    <a:pt x="13058" y="327"/>
                  </a:cubicBezTo>
                  <a:cubicBezTo>
                    <a:pt x="12256" y="352"/>
                    <a:pt x="11479" y="402"/>
                    <a:pt x="10677" y="427"/>
                  </a:cubicBezTo>
                  <a:lnTo>
                    <a:pt x="10552" y="427"/>
                  </a:lnTo>
                  <a:cubicBezTo>
                    <a:pt x="9499" y="452"/>
                    <a:pt x="8471" y="477"/>
                    <a:pt x="7444" y="477"/>
                  </a:cubicBezTo>
                  <a:cubicBezTo>
                    <a:pt x="6742" y="502"/>
                    <a:pt x="6040" y="502"/>
                    <a:pt x="5313" y="502"/>
                  </a:cubicBezTo>
                  <a:lnTo>
                    <a:pt x="4336" y="502"/>
                  </a:lnTo>
                  <a:cubicBezTo>
                    <a:pt x="4261" y="502"/>
                    <a:pt x="4161" y="502"/>
                    <a:pt x="4060" y="477"/>
                  </a:cubicBezTo>
                  <a:lnTo>
                    <a:pt x="2531" y="477"/>
                  </a:lnTo>
                  <a:cubicBezTo>
                    <a:pt x="2406" y="452"/>
                    <a:pt x="2281" y="452"/>
                    <a:pt x="2130" y="452"/>
                  </a:cubicBezTo>
                  <a:cubicBezTo>
                    <a:pt x="1654" y="452"/>
                    <a:pt x="1203" y="427"/>
                    <a:pt x="727" y="427"/>
                  </a:cubicBezTo>
                  <a:cubicBezTo>
                    <a:pt x="652" y="427"/>
                    <a:pt x="577" y="427"/>
                    <a:pt x="476" y="402"/>
                  </a:cubicBezTo>
                  <a:lnTo>
                    <a:pt x="25" y="402"/>
                  </a:lnTo>
                  <a:cubicBezTo>
                    <a:pt x="25" y="1630"/>
                    <a:pt x="25" y="2858"/>
                    <a:pt x="25" y="4086"/>
                  </a:cubicBezTo>
                  <a:cubicBezTo>
                    <a:pt x="25" y="4086"/>
                    <a:pt x="25" y="4111"/>
                    <a:pt x="25" y="4111"/>
                  </a:cubicBezTo>
                  <a:cubicBezTo>
                    <a:pt x="25" y="8297"/>
                    <a:pt x="25" y="12457"/>
                    <a:pt x="25" y="16643"/>
                  </a:cubicBezTo>
                  <a:cubicBezTo>
                    <a:pt x="25" y="24763"/>
                    <a:pt x="25" y="32883"/>
                    <a:pt x="25" y="40979"/>
                  </a:cubicBezTo>
                  <a:cubicBezTo>
                    <a:pt x="0" y="47144"/>
                    <a:pt x="0" y="53284"/>
                    <a:pt x="0" y="59425"/>
                  </a:cubicBezTo>
                  <a:cubicBezTo>
                    <a:pt x="351" y="59450"/>
                    <a:pt x="727" y="59475"/>
                    <a:pt x="1078" y="59500"/>
                  </a:cubicBezTo>
                  <a:lnTo>
                    <a:pt x="1454" y="59525"/>
                  </a:lnTo>
                  <a:lnTo>
                    <a:pt x="1704" y="59550"/>
                  </a:lnTo>
                  <a:cubicBezTo>
                    <a:pt x="2181" y="59575"/>
                    <a:pt x="2657" y="59600"/>
                    <a:pt x="3133" y="59625"/>
                  </a:cubicBezTo>
                  <a:cubicBezTo>
                    <a:pt x="4336" y="59700"/>
                    <a:pt x="5464" y="59751"/>
                    <a:pt x="6542" y="59751"/>
                  </a:cubicBezTo>
                  <a:lnTo>
                    <a:pt x="6717" y="59751"/>
                  </a:lnTo>
                  <a:cubicBezTo>
                    <a:pt x="7719" y="59751"/>
                    <a:pt x="8797" y="59700"/>
                    <a:pt x="9850" y="59625"/>
                  </a:cubicBezTo>
                  <a:cubicBezTo>
                    <a:pt x="11053" y="59550"/>
                    <a:pt x="12481" y="59425"/>
                    <a:pt x="13885" y="59149"/>
                  </a:cubicBezTo>
                  <a:cubicBezTo>
                    <a:pt x="14612" y="58999"/>
                    <a:pt x="15263" y="58823"/>
                    <a:pt x="15890" y="58623"/>
                  </a:cubicBezTo>
                  <a:cubicBezTo>
                    <a:pt x="16216" y="58497"/>
                    <a:pt x="16517" y="58372"/>
                    <a:pt x="16817" y="58247"/>
                  </a:cubicBezTo>
                  <a:cubicBezTo>
                    <a:pt x="17093" y="58121"/>
                    <a:pt x="17319" y="57996"/>
                    <a:pt x="17494" y="57896"/>
                  </a:cubicBezTo>
                  <a:cubicBezTo>
                    <a:pt x="17619" y="57821"/>
                    <a:pt x="17745" y="57746"/>
                    <a:pt x="17845" y="57645"/>
                  </a:cubicBezTo>
                  <a:cubicBezTo>
                    <a:pt x="17845" y="54863"/>
                    <a:pt x="17845" y="52081"/>
                    <a:pt x="17845" y="49274"/>
                  </a:cubicBezTo>
                  <a:lnTo>
                    <a:pt x="17870" y="42583"/>
                  </a:lnTo>
                  <a:lnTo>
                    <a:pt x="17870" y="30803"/>
                  </a:lnTo>
                  <a:lnTo>
                    <a:pt x="17870" y="18998"/>
                  </a:lnTo>
                  <a:lnTo>
                    <a:pt x="17870" y="18848"/>
                  </a:lnTo>
                  <a:cubicBezTo>
                    <a:pt x="17870" y="12557"/>
                    <a:pt x="17870" y="6292"/>
                    <a:pt x="17895" y="1"/>
                  </a:cubicBezTo>
                  <a:close/>
                </a:path>
              </a:pathLst>
            </a:custGeom>
            <a:solidFill>
              <a:srgbClr val="C83F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80" name="Google Shape;9380;p55"/>
            <p:cNvSpPr/>
            <p:nvPr/>
          </p:nvSpPr>
          <p:spPr>
            <a:xfrm>
              <a:off x="4511425" y="2681100"/>
              <a:ext cx="530725" cy="94800"/>
            </a:xfrm>
            <a:custGeom>
              <a:avLst/>
              <a:gdLst/>
              <a:ahLst/>
              <a:cxnLst/>
              <a:rect l="l" t="t" r="r" b="b"/>
              <a:pathLst>
                <a:path w="21229" h="3792" extrusionOk="0">
                  <a:moveTo>
                    <a:pt x="1" y="1"/>
                  </a:moveTo>
                  <a:lnTo>
                    <a:pt x="1" y="3535"/>
                  </a:lnTo>
                  <a:cubicBezTo>
                    <a:pt x="728" y="3560"/>
                    <a:pt x="1480" y="3610"/>
                    <a:pt x="2206" y="3635"/>
                  </a:cubicBezTo>
                  <a:cubicBezTo>
                    <a:pt x="5423" y="3739"/>
                    <a:pt x="8622" y="3792"/>
                    <a:pt x="11832" y="3792"/>
                  </a:cubicBezTo>
                  <a:cubicBezTo>
                    <a:pt x="12474" y="3792"/>
                    <a:pt x="13117" y="3789"/>
                    <a:pt x="13760" y="3785"/>
                  </a:cubicBezTo>
                  <a:cubicBezTo>
                    <a:pt x="16241" y="3760"/>
                    <a:pt x="18748" y="3685"/>
                    <a:pt x="21229" y="3585"/>
                  </a:cubicBezTo>
                  <a:cubicBezTo>
                    <a:pt x="21229" y="2407"/>
                    <a:pt x="21229" y="1229"/>
                    <a:pt x="21229" y="51"/>
                  </a:cubicBezTo>
                  <a:cubicBezTo>
                    <a:pt x="17846" y="201"/>
                    <a:pt x="14437" y="251"/>
                    <a:pt x="11028" y="251"/>
                  </a:cubicBezTo>
                  <a:lnTo>
                    <a:pt x="10878" y="251"/>
                  </a:lnTo>
                  <a:cubicBezTo>
                    <a:pt x="9700" y="251"/>
                    <a:pt x="8497" y="251"/>
                    <a:pt x="7319" y="226"/>
                  </a:cubicBezTo>
                  <a:lnTo>
                    <a:pt x="6893" y="226"/>
                  </a:lnTo>
                  <a:cubicBezTo>
                    <a:pt x="6843" y="201"/>
                    <a:pt x="6768" y="201"/>
                    <a:pt x="6693" y="201"/>
                  </a:cubicBezTo>
                  <a:lnTo>
                    <a:pt x="5815" y="201"/>
                  </a:lnTo>
                  <a:cubicBezTo>
                    <a:pt x="4637" y="176"/>
                    <a:pt x="3459" y="126"/>
                    <a:pt x="2307" y="101"/>
                  </a:cubicBezTo>
                  <a:lnTo>
                    <a:pt x="2256" y="101"/>
                  </a:lnTo>
                  <a:lnTo>
                    <a:pt x="2156" y="76"/>
                  </a:lnTo>
                  <a:cubicBezTo>
                    <a:pt x="1429" y="51"/>
                    <a:pt x="703" y="26"/>
                    <a:pt x="1" y="1"/>
                  </a:cubicBezTo>
                  <a:close/>
                </a:path>
              </a:pathLst>
            </a:custGeom>
            <a:solidFill>
              <a:srgbClr val="FFF2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81" name="Google Shape;9381;p55"/>
            <p:cNvSpPr/>
            <p:nvPr/>
          </p:nvSpPr>
          <p:spPr>
            <a:xfrm>
              <a:off x="4510800" y="3239375"/>
              <a:ext cx="531350" cy="123925"/>
            </a:xfrm>
            <a:custGeom>
              <a:avLst/>
              <a:gdLst/>
              <a:ahLst/>
              <a:cxnLst/>
              <a:rect l="l" t="t" r="r" b="b"/>
              <a:pathLst>
                <a:path w="21254" h="4957" extrusionOk="0">
                  <a:moveTo>
                    <a:pt x="21254" y="1"/>
                  </a:moveTo>
                  <a:cubicBezTo>
                    <a:pt x="17422" y="199"/>
                    <a:pt x="13571" y="281"/>
                    <a:pt x="9734" y="281"/>
                  </a:cubicBezTo>
                  <a:cubicBezTo>
                    <a:pt x="9205" y="281"/>
                    <a:pt x="8675" y="280"/>
                    <a:pt x="8146" y="276"/>
                  </a:cubicBezTo>
                  <a:lnTo>
                    <a:pt x="8121" y="276"/>
                  </a:lnTo>
                  <a:cubicBezTo>
                    <a:pt x="5414" y="276"/>
                    <a:pt x="2708" y="201"/>
                    <a:pt x="1" y="101"/>
                  </a:cubicBezTo>
                  <a:lnTo>
                    <a:pt x="1" y="728"/>
                  </a:lnTo>
                  <a:lnTo>
                    <a:pt x="1" y="4763"/>
                  </a:lnTo>
                  <a:cubicBezTo>
                    <a:pt x="2848" y="4896"/>
                    <a:pt x="5695" y="4957"/>
                    <a:pt x="8542" y="4957"/>
                  </a:cubicBezTo>
                  <a:cubicBezTo>
                    <a:pt x="9455" y="4957"/>
                    <a:pt x="10367" y="4950"/>
                    <a:pt x="11279" y="4938"/>
                  </a:cubicBezTo>
                  <a:cubicBezTo>
                    <a:pt x="14612" y="4888"/>
                    <a:pt x="17921" y="4763"/>
                    <a:pt x="21229" y="4537"/>
                  </a:cubicBezTo>
                  <a:lnTo>
                    <a:pt x="21254" y="3685"/>
                  </a:lnTo>
                  <a:lnTo>
                    <a:pt x="21254" y="1"/>
                  </a:lnTo>
                  <a:close/>
                </a:path>
              </a:pathLst>
            </a:custGeom>
            <a:solidFill>
              <a:srgbClr val="FFF2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82" name="Google Shape;9382;p55"/>
            <p:cNvSpPr/>
            <p:nvPr/>
          </p:nvSpPr>
          <p:spPr>
            <a:xfrm>
              <a:off x="4878600" y="4089625"/>
              <a:ext cx="806425" cy="852800"/>
            </a:xfrm>
            <a:custGeom>
              <a:avLst/>
              <a:gdLst/>
              <a:ahLst/>
              <a:cxnLst/>
              <a:rect l="l" t="t" r="r" b="b"/>
              <a:pathLst>
                <a:path w="32257" h="34112" extrusionOk="0">
                  <a:moveTo>
                    <a:pt x="25063" y="1"/>
                  </a:moveTo>
                  <a:cubicBezTo>
                    <a:pt x="25038" y="1"/>
                    <a:pt x="24988" y="1"/>
                    <a:pt x="24963" y="51"/>
                  </a:cubicBezTo>
                  <a:lnTo>
                    <a:pt x="23033" y="1881"/>
                  </a:lnTo>
                  <a:lnTo>
                    <a:pt x="22081" y="2808"/>
                  </a:lnTo>
                  <a:cubicBezTo>
                    <a:pt x="22056" y="2808"/>
                    <a:pt x="22031" y="2833"/>
                    <a:pt x="22031" y="2858"/>
                  </a:cubicBezTo>
                  <a:cubicBezTo>
                    <a:pt x="19725" y="5064"/>
                    <a:pt x="17419" y="7294"/>
                    <a:pt x="15113" y="9500"/>
                  </a:cubicBezTo>
                  <a:cubicBezTo>
                    <a:pt x="11454" y="13059"/>
                    <a:pt x="8246" y="16192"/>
                    <a:pt x="5339" y="19049"/>
                  </a:cubicBezTo>
                  <a:cubicBezTo>
                    <a:pt x="3534" y="20853"/>
                    <a:pt x="1755" y="22608"/>
                    <a:pt x="76" y="24312"/>
                  </a:cubicBezTo>
                  <a:cubicBezTo>
                    <a:pt x="26" y="24362"/>
                    <a:pt x="1" y="24412"/>
                    <a:pt x="26" y="24487"/>
                  </a:cubicBezTo>
                  <a:cubicBezTo>
                    <a:pt x="26" y="24487"/>
                    <a:pt x="26" y="24512"/>
                    <a:pt x="26" y="24512"/>
                  </a:cubicBezTo>
                  <a:cubicBezTo>
                    <a:pt x="502" y="25966"/>
                    <a:pt x="1404" y="27344"/>
                    <a:pt x="2833" y="28798"/>
                  </a:cubicBezTo>
                  <a:cubicBezTo>
                    <a:pt x="3434" y="29400"/>
                    <a:pt x="4136" y="30001"/>
                    <a:pt x="4888" y="30578"/>
                  </a:cubicBezTo>
                  <a:cubicBezTo>
                    <a:pt x="5565" y="31079"/>
                    <a:pt x="6291" y="31555"/>
                    <a:pt x="7043" y="32006"/>
                  </a:cubicBezTo>
                  <a:cubicBezTo>
                    <a:pt x="7444" y="32257"/>
                    <a:pt x="7895" y="32507"/>
                    <a:pt x="8472" y="32808"/>
                  </a:cubicBezTo>
                  <a:cubicBezTo>
                    <a:pt x="9073" y="33109"/>
                    <a:pt x="9625" y="33360"/>
                    <a:pt x="10151" y="33560"/>
                  </a:cubicBezTo>
                  <a:cubicBezTo>
                    <a:pt x="10828" y="33811"/>
                    <a:pt x="11404" y="33986"/>
                    <a:pt x="11956" y="34061"/>
                  </a:cubicBezTo>
                  <a:cubicBezTo>
                    <a:pt x="12181" y="34111"/>
                    <a:pt x="12407" y="34111"/>
                    <a:pt x="12607" y="34111"/>
                  </a:cubicBezTo>
                  <a:cubicBezTo>
                    <a:pt x="12958" y="34111"/>
                    <a:pt x="13284" y="34061"/>
                    <a:pt x="13585" y="33961"/>
                  </a:cubicBezTo>
                  <a:cubicBezTo>
                    <a:pt x="13685" y="33961"/>
                    <a:pt x="13735" y="33911"/>
                    <a:pt x="13760" y="33861"/>
                  </a:cubicBezTo>
                  <a:cubicBezTo>
                    <a:pt x="14712" y="32457"/>
                    <a:pt x="15715" y="31054"/>
                    <a:pt x="16692" y="29700"/>
                  </a:cubicBezTo>
                  <a:cubicBezTo>
                    <a:pt x="17018" y="29224"/>
                    <a:pt x="17344" y="28773"/>
                    <a:pt x="17670" y="28322"/>
                  </a:cubicBezTo>
                  <a:cubicBezTo>
                    <a:pt x="18798" y="26718"/>
                    <a:pt x="20026" y="24938"/>
                    <a:pt x="21530" y="22733"/>
                  </a:cubicBezTo>
                  <a:cubicBezTo>
                    <a:pt x="22958" y="20653"/>
                    <a:pt x="24387" y="18522"/>
                    <a:pt x="25790" y="16467"/>
                  </a:cubicBezTo>
                  <a:cubicBezTo>
                    <a:pt x="26893" y="14813"/>
                    <a:pt x="28021" y="13159"/>
                    <a:pt x="29149" y="11505"/>
                  </a:cubicBezTo>
                  <a:cubicBezTo>
                    <a:pt x="30251" y="9901"/>
                    <a:pt x="31254" y="8422"/>
                    <a:pt x="32231" y="7019"/>
                  </a:cubicBezTo>
                  <a:cubicBezTo>
                    <a:pt x="32256" y="6994"/>
                    <a:pt x="32256" y="6943"/>
                    <a:pt x="32256" y="6893"/>
                  </a:cubicBezTo>
                  <a:cubicBezTo>
                    <a:pt x="32231" y="6843"/>
                    <a:pt x="32206" y="6793"/>
                    <a:pt x="32156" y="6768"/>
                  </a:cubicBezTo>
                  <a:cubicBezTo>
                    <a:pt x="32131" y="6768"/>
                    <a:pt x="32106" y="6743"/>
                    <a:pt x="32081" y="6743"/>
                  </a:cubicBezTo>
                  <a:cubicBezTo>
                    <a:pt x="32006" y="6743"/>
                    <a:pt x="31956" y="6793"/>
                    <a:pt x="31931" y="6843"/>
                  </a:cubicBezTo>
                  <a:cubicBezTo>
                    <a:pt x="31354" y="7645"/>
                    <a:pt x="30803" y="8472"/>
                    <a:pt x="30226" y="9274"/>
                  </a:cubicBezTo>
                  <a:cubicBezTo>
                    <a:pt x="29976" y="8547"/>
                    <a:pt x="29449" y="7971"/>
                    <a:pt x="28898" y="7369"/>
                  </a:cubicBezTo>
                  <a:cubicBezTo>
                    <a:pt x="28246" y="6693"/>
                    <a:pt x="27595" y="6041"/>
                    <a:pt x="26918" y="5465"/>
                  </a:cubicBezTo>
                  <a:cubicBezTo>
                    <a:pt x="25464" y="4262"/>
                    <a:pt x="23986" y="3384"/>
                    <a:pt x="22507" y="2858"/>
                  </a:cubicBezTo>
                  <a:lnTo>
                    <a:pt x="23835" y="1580"/>
                  </a:lnTo>
                  <a:lnTo>
                    <a:pt x="25189" y="302"/>
                  </a:lnTo>
                  <a:cubicBezTo>
                    <a:pt x="25264" y="227"/>
                    <a:pt x="25264" y="126"/>
                    <a:pt x="25189" y="51"/>
                  </a:cubicBezTo>
                  <a:cubicBezTo>
                    <a:pt x="25164" y="26"/>
                    <a:pt x="25114" y="1"/>
                    <a:pt x="25063" y="1"/>
                  </a:cubicBezTo>
                  <a:close/>
                </a:path>
              </a:pathLst>
            </a:custGeom>
            <a:solidFill>
              <a:srgbClr val="0092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83" name="Google Shape;9383;p55"/>
            <p:cNvSpPr/>
            <p:nvPr/>
          </p:nvSpPr>
          <p:spPr>
            <a:xfrm>
              <a:off x="5124225" y="4089000"/>
              <a:ext cx="560800" cy="854050"/>
            </a:xfrm>
            <a:custGeom>
              <a:avLst/>
              <a:gdLst/>
              <a:ahLst/>
              <a:cxnLst/>
              <a:rect l="l" t="t" r="r" b="b"/>
              <a:pathLst>
                <a:path w="22432" h="34162" extrusionOk="0">
                  <a:moveTo>
                    <a:pt x="15238" y="1"/>
                  </a:moveTo>
                  <a:cubicBezTo>
                    <a:pt x="15188" y="1"/>
                    <a:pt x="15163" y="26"/>
                    <a:pt x="15113" y="51"/>
                  </a:cubicBezTo>
                  <a:lnTo>
                    <a:pt x="13183" y="1906"/>
                  </a:lnTo>
                  <a:lnTo>
                    <a:pt x="12256" y="2808"/>
                  </a:lnTo>
                  <a:cubicBezTo>
                    <a:pt x="12231" y="2833"/>
                    <a:pt x="12206" y="2858"/>
                    <a:pt x="12206" y="2858"/>
                  </a:cubicBezTo>
                  <a:cubicBezTo>
                    <a:pt x="11930" y="3109"/>
                    <a:pt x="11679" y="3384"/>
                    <a:pt x="11404" y="3635"/>
                  </a:cubicBezTo>
                  <a:cubicBezTo>
                    <a:pt x="11429" y="3735"/>
                    <a:pt x="11454" y="3810"/>
                    <a:pt x="11479" y="3911"/>
                  </a:cubicBezTo>
                  <a:cubicBezTo>
                    <a:pt x="11479" y="3911"/>
                    <a:pt x="11479" y="3911"/>
                    <a:pt x="11479" y="3886"/>
                  </a:cubicBezTo>
                  <a:cubicBezTo>
                    <a:pt x="11579" y="4237"/>
                    <a:pt x="11705" y="4562"/>
                    <a:pt x="11880" y="4863"/>
                  </a:cubicBezTo>
                  <a:cubicBezTo>
                    <a:pt x="12030" y="5189"/>
                    <a:pt x="12181" y="5490"/>
                    <a:pt x="12381" y="5790"/>
                  </a:cubicBezTo>
                  <a:cubicBezTo>
                    <a:pt x="12632" y="6166"/>
                    <a:pt x="12908" y="6517"/>
                    <a:pt x="13208" y="6868"/>
                  </a:cubicBezTo>
                  <a:cubicBezTo>
                    <a:pt x="13484" y="7194"/>
                    <a:pt x="13810" y="7495"/>
                    <a:pt x="14136" y="7795"/>
                  </a:cubicBezTo>
                  <a:lnTo>
                    <a:pt x="14111" y="7795"/>
                  </a:lnTo>
                  <a:cubicBezTo>
                    <a:pt x="14963" y="8547"/>
                    <a:pt x="15915" y="9174"/>
                    <a:pt x="16918" y="9700"/>
                  </a:cubicBezTo>
                  <a:lnTo>
                    <a:pt x="16893" y="9700"/>
                  </a:lnTo>
                  <a:cubicBezTo>
                    <a:pt x="17319" y="9926"/>
                    <a:pt x="17770" y="10101"/>
                    <a:pt x="18246" y="10302"/>
                  </a:cubicBezTo>
                  <a:cubicBezTo>
                    <a:pt x="18271" y="10302"/>
                    <a:pt x="18296" y="10352"/>
                    <a:pt x="18296" y="10402"/>
                  </a:cubicBezTo>
                  <a:cubicBezTo>
                    <a:pt x="18271" y="10427"/>
                    <a:pt x="18246" y="10452"/>
                    <a:pt x="18221" y="10452"/>
                  </a:cubicBezTo>
                  <a:cubicBezTo>
                    <a:pt x="18221" y="10452"/>
                    <a:pt x="18221" y="10477"/>
                    <a:pt x="18221" y="10477"/>
                  </a:cubicBezTo>
                  <a:cubicBezTo>
                    <a:pt x="17218" y="11730"/>
                    <a:pt x="16241" y="12983"/>
                    <a:pt x="15263" y="14237"/>
                  </a:cubicBezTo>
                  <a:cubicBezTo>
                    <a:pt x="12507" y="17745"/>
                    <a:pt x="9750" y="21304"/>
                    <a:pt x="6968" y="24813"/>
                  </a:cubicBezTo>
                  <a:cubicBezTo>
                    <a:pt x="4662" y="27720"/>
                    <a:pt x="2356" y="30603"/>
                    <a:pt x="0" y="33460"/>
                  </a:cubicBezTo>
                  <a:cubicBezTo>
                    <a:pt x="100" y="33510"/>
                    <a:pt x="201" y="33535"/>
                    <a:pt x="301" y="33585"/>
                  </a:cubicBezTo>
                  <a:cubicBezTo>
                    <a:pt x="978" y="33861"/>
                    <a:pt x="1554" y="34011"/>
                    <a:pt x="2131" y="34086"/>
                  </a:cubicBezTo>
                  <a:cubicBezTo>
                    <a:pt x="2356" y="34136"/>
                    <a:pt x="2582" y="34162"/>
                    <a:pt x="2782" y="34162"/>
                  </a:cubicBezTo>
                  <a:cubicBezTo>
                    <a:pt x="3133" y="34162"/>
                    <a:pt x="3459" y="34086"/>
                    <a:pt x="3760" y="33986"/>
                  </a:cubicBezTo>
                  <a:cubicBezTo>
                    <a:pt x="3860" y="33986"/>
                    <a:pt x="3910" y="33961"/>
                    <a:pt x="3935" y="33911"/>
                  </a:cubicBezTo>
                  <a:cubicBezTo>
                    <a:pt x="4862" y="32532"/>
                    <a:pt x="5840" y="31179"/>
                    <a:pt x="6767" y="29876"/>
                  </a:cubicBezTo>
                  <a:lnTo>
                    <a:pt x="6867" y="29725"/>
                  </a:lnTo>
                  <a:cubicBezTo>
                    <a:pt x="7193" y="29249"/>
                    <a:pt x="7519" y="28798"/>
                    <a:pt x="7845" y="28347"/>
                  </a:cubicBezTo>
                  <a:cubicBezTo>
                    <a:pt x="9023" y="26693"/>
                    <a:pt x="10251" y="24938"/>
                    <a:pt x="11730" y="22758"/>
                  </a:cubicBezTo>
                  <a:cubicBezTo>
                    <a:pt x="13033" y="20853"/>
                    <a:pt x="14336" y="18898"/>
                    <a:pt x="15614" y="17019"/>
                  </a:cubicBezTo>
                  <a:lnTo>
                    <a:pt x="15790" y="16768"/>
                  </a:lnTo>
                  <a:lnTo>
                    <a:pt x="15965" y="16492"/>
                  </a:lnTo>
                  <a:lnTo>
                    <a:pt x="16366" y="15916"/>
                  </a:lnTo>
                  <a:lnTo>
                    <a:pt x="16867" y="15164"/>
                  </a:lnTo>
                  <a:cubicBezTo>
                    <a:pt x="17695" y="13961"/>
                    <a:pt x="18497" y="12733"/>
                    <a:pt x="19324" y="11530"/>
                  </a:cubicBezTo>
                  <a:cubicBezTo>
                    <a:pt x="20451" y="9876"/>
                    <a:pt x="21454" y="8422"/>
                    <a:pt x="22406" y="7044"/>
                  </a:cubicBezTo>
                  <a:cubicBezTo>
                    <a:pt x="22431" y="7019"/>
                    <a:pt x="22431" y="6968"/>
                    <a:pt x="22431" y="6918"/>
                  </a:cubicBezTo>
                  <a:cubicBezTo>
                    <a:pt x="22406" y="6868"/>
                    <a:pt x="22381" y="6818"/>
                    <a:pt x="22356" y="6793"/>
                  </a:cubicBezTo>
                  <a:cubicBezTo>
                    <a:pt x="22306" y="6768"/>
                    <a:pt x="22281" y="6768"/>
                    <a:pt x="22256" y="6768"/>
                  </a:cubicBezTo>
                  <a:cubicBezTo>
                    <a:pt x="22181" y="6768"/>
                    <a:pt x="22131" y="6793"/>
                    <a:pt x="22081" y="6868"/>
                  </a:cubicBezTo>
                  <a:cubicBezTo>
                    <a:pt x="21529" y="7670"/>
                    <a:pt x="20953" y="8472"/>
                    <a:pt x="20401" y="9299"/>
                  </a:cubicBezTo>
                  <a:cubicBezTo>
                    <a:pt x="20151" y="8572"/>
                    <a:pt x="19624" y="7971"/>
                    <a:pt x="19073" y="7369"/>
                  </a:cubicBezTo>
                  <a:cubicBezTo>
                    <a:pt x="18446" y="6718"/>
                    <a:pt x="17770" y="6066"/>
                    <a:pt x="17093" y="5490"/>
                  </a:cubicBezTo>
                  <a:cubicBezTo>
                    <a:pt x="15639" y="4262"/>
                    <a:pt x="14161" y="3384"/>
                    <a:pt x="12682" y="2883"/>
                  </a:cubicBezTo>
                  <a:lnTo>
                    <a:pt x="14035" y="1630"/>
                  </a:lnTo>
                  <a:lnTo>
                    <a:pt x="15364" y="327"/>
                  </a:lnTo>
                  <a:cubicBezTo>
                    <a:pt x="15439" y="252"/>
                    <a:pt x="15439" y="151"/>
                    <a:pt x="15389" y="76"/>
                  </a:cubicBezTo>
                  <a:cubicBezTo>
                    <a:pt x="15339" y="26"/>
                    <a:pt x="15289" y="1"/>
                    <a:pt x="15238" y="1"/>
                  </a:cubicBezTo>
                  <a:close/>
                </a:path>
              </a:pathLst>
            </a:custGeom>
            <a:solidFill>
              <a:srgbClr val="00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84" name="Google Shape;9384;p55"/>
            <p:cNvSpPr/>
            <p:nvPr/>
          </p:nvSpPr>
          <p:spPr>
            <a:xfrm>
              <a:off x="5433750" y="4233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85" name="Google Shape;9385;p55"/>
            <p:cNvSpPr/>
            <p:nvPr/>
          </p:nvSpPr>
          <p:spPr>
            <a:xfrm>
              <a:off x="5433750" y="4233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86" name="Google Shape;9386;p55"/>
            <p:cNvSpPr/>
            <p:nvPr/>
          </p:nvSpPr>
          <p:spPr>
            <a:xfrm>
              <a:off x="5424350" y="4005675"/>
              <a:ext cx="349025" cy="330225"/>
            </a:xfrm>
            <a:custGeom>
              <a:avLst/>
              <a:gdLst/>
              <a:ahLst/>
              <a:cxnLst/>
              <a:rect l="l" t="t" r="r" b="b"/>
              <a:pathLst>
                <a:path w="13961" h="13209" extrusionOk="0">
                  <a:moveTo>
                    <a:pt x="4637" y="1"/>
                  </a:moveTo>
                  <a:cubicBezTo>
                    <a:pt x="4512" y="1"/>
                    <a:pt x="4386" y="1"/>
                    <a:pt x="4261" y="26"/>
                  </a:cubicBezTo>
                  <a:cubicBezTo>
                    <a:pt x="3835" y="76"/>
                    <a:pt x="3409" y="226"/>
                    <a:pt x="3008" y="477"/>
                  </a:cubicBezTo>
                  <a:cubicBezTo>
                    <a:pt x="2832" y="602"/>
                    <a:pt x="2657" y="752"/>
                    <a:pt x="2507" y="878"/>
                  </a:cubicBezTo>
                  <a:cubicBezTo>
                    <a:pt x="2356" y="1028"/>
                    <a:pt x="2231" y="1179"/>
                    <a:pt x="2106" y="1329"/>
                  </a:cubicBezTo>
                  <a:cubicBezTo>
                    <a:pt x="1905" y="1630"/>
                    <a:pt x="1755" y="1955"/>
                    <a:pt x="1679" y="2306"/>
                  </a:cubicBezTo>
                  <a:cubicBezTo>
                    <a:pt x="1629" y="2482"/>
                    <a:pt x="1604" y="2682"/>
                    <a:pt x="1604" y="2858"/>
                  </a:cubicBezTo>
                  <a:cubicBezTo>
                    <a:pt x="1454" y="2908"/>
                    <a:pt x="1278" y="2983"/>
                    <a:pt x="1128" y="3083"/>
                  </a:cubicBezTo>
                  <a:cubicBezTo>
                    <a:pt x="827" y="3259"/>
                    <a:pt x="577" y="3484"/>
                    <a:pt x="401" y="3760"/>
                  </a:cubicBezTo>
                  <a:cubicBezTo>
                    <a:pt x="226" y="4036"/>
                    <a:pt x="101" y="4336"/>
                    <a:pt x="50" y="4687"/>
                  </a:cubicBezTo>
                  <a:cubicBezTo>
                    <a:pt x="0" y="5013"/>
                    <a:pt x="25" y="5364"/>
                    <a:pt x="75" y="5740"/>
                  </a:cubicBezTo>
                  <a:cubicBezTo>
                    <a:pt x="226" y="6467"/>
                    <a:pt x="527" y="7244"/>
                    <a:pt x="1053" y="8096"/>
                  </a:cubicBezTo>
                  <a:cubicBezTo>
                    <a:pt x="1529" y="8873"/>
                    <a:pt x="2156" y="9650"/>
                    <a:pt x="2908" y="10402"/>
                  </a:cubicBezTo>
                  <a:cubicBezTo>
                    <a:pt x="3634" y="11128"/>
                    <a:pt x="4436" y="11730"/>
                    <a:pt x="5263" y="12231"/>
                  </a:cubicBezTo>
                  <a:cubicBezTo>
                    <a:pt x="6141" y="12732"/>
                    <a:pt x="6993" y="13058"/>
                    <a:pt x="7820" y="13159"/>
                  </a:cubicBezTo>
                  <a:cubicBezTo>
                    <a:pt x="8020" y="13184"/>
                    <a:pt x="8221" y="13209"/>
                    <a:pt x="8421" y="13209"/>
                  </a:cubicBezTo>
                  <a:cubicBezTo>
                    <a:pt x="8998" y="13209"/>
                    <a:pt x="9549" y="13083"/>
                    <a:pt x="10025" y="12833"/>
                  </a:cubicBezTo>
                  <a:cubicBezTo>
                    <a:pt x="10201" y="12758"/>
                    <a:pt x="10376" y="12657"/>
                    <a:pt x="10552" y="12532"/>
                  </a:cubicBezTo>
                  <a:cubicBezTo>
                    <a:pt x="10677" y="12432"/>
                    <a:pt x="10852" y="12281"/>
                    <a:pt x="11028" y="12106"/>
                  </a:cubicBezTo>
                  <a:cubicBezTo>
                    <a:pt x="11228" y="11880"/>
                    <a:pt x="11429" y="11605"/>
                    <a:pt x="11604" y="11304"/>
                  </a:cubicBezTo>
                  <a:cubicBezTo>
                    <a:pt x="11705" y="11128"/>
                    <a:pt x="11805" y="10903"/>
                    <a:pt x="11855" y="10702"/>
                  </a:cubicBezTo>
                  <a:lnTo>
                    <a:pt x="11880" y="10602"/>
                  </a:lnTo>
                  <a:lnTo>
                    <a:pt x="11930" y="10552"/>
                  </a:lnTo>
                  <a:lnTo>
                    <a:pt x="12030" y="10527"/>
                  </a:lnTo>
                  <a:cubicBezTo>
                    <a:pt x="12306" y="10427"/>
                    <a:pt x="12582" y="10301"/>
                    <a:pt x="12832" y="10126"/>
                  </a:cubicBezTo>
                  <a:cubicBezTo>
                    <a:pt x="13083" y="9951"/>
                    <a:pt x="13309" y="9750"/>
                    <a:pt x="13459" y="9499"/>
                  </a:cubicBezTo>
                  <a:cubicBezTo>
                    <a:pt x="13634" y="9249"/>
                    <a:pt x="13785" y="8948"/>
                    <a:pt x="13860" y="8622"/>
                  </a:cubicBezTo>
                  <a:cubicBezTo>
                    <a:pt x="13935" y="8321"/>
                    <a:pt x="13960" y="7996"/>
                    <a:pt x="13935" y="7620"/>
                  </a:cubicBezTo>
                  <a:cubicBezTo>
                    <a:pt x="13910" y="7269"/>
                    <a:pt x="13835" y="6918"/>
                    <a:pt x="13710" y="6592"/>
                  </a:cubicBezTo>
                  <a:cubicBezTo>
                    <a:pt x="13584" y="6266"/>
                    <a:pt x="13409" y="5966"/>
                    <a:pt x="13183" y="5715"/>
                  </a:cubicBezTo>
                  <a:cubicBezTo>
                    <a:pt x="12958" y="5439"/>
                    <a:pt x="12682" y="5214"/>
                    <a:pt x="12381" y="5063"/>
                  </a:cubicBezTo>
                  <a:cubicBezTo>
                    <a:pt x="12356" y="5038"/>
                    <a:pt x="12331" y="5038"/>
                    <a:pt x="12281" y="5038"/>
                  </a:cubicBezTo>
                  <a:lnTo>
                    <a:pt x="12256" y="5038"/>
                  </a:lnTo>
                  <a:cubicBezTo>
                    <a:pt x="12106" y="4888"/>
                    <a:pt x="11930" y="4737"/>
                    <a:pt x="11654" y="4512"/>
                  </a:cubicBezTo>
                  <a:cubicBezTo>
                    <a:pt x="11354" y="4236"/>
                    <a:pt x="11053" y="4011"/>
                    <a:pt x="10652" y="3710"/>
                  </a:cubicBezTo>
                  <a:cubicBezTo>
                    <a:pt x="10376" y="3484"/>
                    <a:pt x="10151" y="3309"/>
                    <a:pt x="9900" y="3108"/>
                  </a:cubicBezTo>
                  <a:cubicBezTo>
                    <a:pt x="9725" y="2958"/>
                    <a:pt x="9549" y="2808"/>
                    <a:pt x="9374" y="2657"/>
                  </a:cubicBezTo>
                  <a:cubicBezTo>
                    <a:pt x="8421" y="1880"/>
                    <a:pt x="7419" y="1053"/>
                    <a:pt x="6291" y="477"/>
                  </a:cubicBezTo>
                  <a:cubicBezTo>
                    <a:pt x="6065" y="351"/>
                    <a:pt x="5815" y="226"/>
                    <a:pt x="5539" y="151"/>
                  </a:cubicBezTo>
                  <a:cubicBezTo>
                    <a:pt x="5238" y="51"/>
                    <a:pt x="4938" y="1"/>
                    <a:pt x="4637" y="1"/>
                  </a:cubicBezTo>
                  <a:close/>
                </a:path>
              </a:pathLst>
            </a:custGeom>
            <a:solidFill>
              <a:srgbClr val="8091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87" name="Google Shape;9387;p55"/>
            <p:cNvSpPr/>
            <p:nvPr/>
          </p:nvSpPr>
          <p:spPr>
            <a:xfrm>
              <a:off x="5443775" y="4037625"/>
              <a:ext cx="329600" cy="297650"/>
            </a:xfrm>
            <a:custGeom>
              <a:avLst/>
              <a:gdLst/>
              <a:ahLst/>
              <a:cxnLst/>
              <a:rect l="l" t="t" r="r" b="b"/>
              <a:pathLst>
                <a:path w="13184" h="11906" extrusionOk="0">
                  <a:moveTo>
                    <a:pt x="6792" y="1"/>
                  </a:moveTo>
                  <a:cubicBezTo>
                    <a:pt x="6642" y="26"/>
                    <a:pt x="6517" y="51"/>
                    <a:pt x="6366" y="76"/>
                  </a:cubicBezTo>
                  <a:cubicBezTo>
                    <a:pt x="6166" y="126"/>
                    <a:pt x="5965" y="176"/>
                    <a:pt x="5765" y="251"/>
                  </a:cubicBezTo>
                  <a:cubicBezTo>
                    <a:pt x="5614" y="327"/>
                    <a:pt x="5439" y="402"/>
                    <a:pt x="5288" y="477"/>
                  </a:cubicBezTo>
                  <a:cubicBezTo>
                    <a:pt x="5138" y="552"/>
                    <a:pt x="4988" y="652"/>
                    <a:pt x="4862" y="753"/>
                  </a:cubicBezTo>
                  <a:cubicBezTo>
                    <a:pt x="4687" y="878"/>
                    <a:pt x="4537" y="1003"/>
                    <a:pt x="4386" y="1129"/>
                  </a:cubicBezTo>
                  <a:cubicBezTo>
                    <a:pt x="4261" y="1254"/>
                    <a:pt x="4136" y="1379"/>
                    <a:pt x="4010" y="1530"/>
                  </a:cubicBezTo>
                  <a:cubicBezTo>
                    <a:pt x="3910" y="1630"/>
                    <a:pt x="3835" y="1755"/>
                    <a:pt x="3760" y="1880"/>
                  </a:cubicBezTo>
                  <a:cubicBezTo>
                    <a:pt x="3684" y="1981"/>
                    <a:pt x="3634" y="2081"/>
                    <a:pt x="3584" y="2206"/>
                  </a:cubicBezTo>
                  <a:cubicBezTo>
                    <a:pt x="3534" y="2281"/>
                    <a:pt x="3509" y="2357"/>
                    <a:pt x="3484" y="2432"/>
                  </a:cubicBezTo>
                  <a:cubicBezTo>
                    <a:pt x="3484" y="2482"/>
                    <a:pt x="3459" y="2507"/>
                    <a:pt x="3459" y="2532"/>
                  </a:cubicBezTo>
                  <a:cubicBezTo>
                    <a:pt x="3484" y="2507"/>
                    <a:pt x="3484" y="2482"/>
                    <a:pt x="3509" y="2457"/>
                  </a:cubicBezTo>
                  <a:cubicBezTo>
                    <a:pt x="3534" y="2432"/>
                    <a:pt x="3559" y="2432"/>
                    <a:pt x="3584" y="2432"/>
                  </a:cubicBezTo>
                  <a:cubicBezTo>
                    <a:pt x="3609" y="2432"/>
                    <a:pt x="3634" y="2432"/>
                    <a:pt x="3634" y="2457"/>
                  </a:cubicBezTo>
                  <a:cubicBezTo>
                    <a:pt x="3659" y="2482"/>
                    <a:pt x="3684" y="2532"/>
                    <a:pt x="3659" y="2557"/>
                  </a:cubicBezTo>
                  <a:cubicBezTo>
                    <a:pt x="3659" y="2582"/>
                    <a:pt x="3684" y="2582"/>
                    <a:pt x="3684" y="2607"/>
                  </a:cubicBezTo>
                  <a:cubicBezTo>
                    <a:pt x="3710" y="2557"/>
                    <a:pt x="3760" y="2532"/>
                    <a:pt x="3810" y="2482"/>
                  </a:cubicBezTo>
                  <a:cubicBezTo>
                    <a:pt x="3835" y="2482"/>
                    <a:pt x="3860" y="2457"/>
                    <a:pt x="3885" y="2457"/>
                  </a:cubicBezTo>
                  <a:cubicBezTo>
                    <a:pt x="3910" y="2457"/>
                    <a:pt x="3910" y="2482"/>
                    <a:pt x="3935" y="2482"/>
                  </a:cubicBezTo>
                  <a:cubicBezTo>
                    <a:pt x="3960" y="2532"/>
                    <a:pt x="3960" y="2582"/>
                    <a:pt x="3935" y="2607"/>
                  </a:cubicBezTo>
                  <a:cubicBezTo>
                    <a:pt x="3885" y="2632"/>
                    <a:pt x="3860" y="2657"/>
                    <a:pt x="3810" y="2708"/>
                  </a:cubicBezTo>
                  <a:cubicBezTo>
                    <a:pt x="3785" y="2733"/>
                    <a:pt x="3760" y="2758"/>
                    <a:pt x="3735" y="2808"/>
                  </a:cubicBezTo>
                  <a:cubicBezTo>
                    <a:pt x="3684" y="2833"/>
                    <a:pt x="3659" y="2883"/>
                    <a:pt x="3634" y="2958"/>
                  </a:cubicBezTo>
                  <a:cubicBezTo>
                    <a:pt x="3609" y="2958"/>
                    <a:pt x="3609" y="2983"/>
                    <a:pt x="3609" y="3008"/>
                  </a:cubicBezTo>
                  <a:cubicBezTo>
                    <a:pt x="3634" y="3008"/>
                    <a:pt x="3634" y="3033"/>
                    <a:pt x="3659" y="3058"/>
                  </a:cubicBezTo>
                  <a:cubicBezTo>
                    <a:pt x="3684" y="3209"/>
                    <a:pt x="3710" y="3384"/>
                    <a:pt x="3760" y="3535"/>
                  </a:cubicBezTo>
                  <a:cubicBezTo>
                    <a:pt x="3785" y="3660"/>
                    <a:pt x="3835" y="3810"/>
                    <a:pt x="3885" y="3936"/>
                  </a:cubicBezTo>
                  <a:cubicBezTo>
                    <a:pt x="3910" y="4011"/>
                    <a:pt x="3935" y="4086"/>
                    <a:pt x="3985" y="4161"/>
                  </a:cubicBezTo>
                  <a:cubicBezTo>
                    <a:pt x="4010" y="4236"/>
                    <a:pt x="4035" y="4287"/>
                    <a:pt x="4085" y="4337"/>
                  </a:cubicBezTo>
                  <a:cubicBezTo>
                    <a:pt x="4186" y="4537"/>
                    <a:pt x="4286" y="4713"/>
                    <a:pt x="4411" y="4863"/>
                  </a:cubicBezTo>
                  <a:cubicBezTo>
                    <a:pt x="4512" y="4988"/>
                    <a:pt x="4612" y="5114"/>
                    <a:pt x="4712" y="5239"/>
                  </a:cubicBezTo>
                  <a:cubicBezTo>
                    <a:pt x="4762" y="5314"/>
                    <a:pt x="4812" y="5364"/>
                    <a:pt x="4862" y="5414"/>
                  </a:cubicBezTo>
                  <a:cubicBezTo>
                    <a:pt x="4938" y="5464"/>
                    <a:pt x="5013" y="5540"/>
                    <a:pt x="5063" y="5590"/>
                  </a:cubicBezTo>
                  <a:cubicBezTo>
                    <a:pt x="5263" y="5765"/>
                    <a:pt x="5464" y="5916"/>
                    <a:pt x="5639" y="6066"/>
                  </a:cubicBezTo>
                  <a:cubicBezTo>
                    <a:pt x="6216" y="6517"/>
                    <a:pt x="6817" y="6893"/>
                    <a:pt x="7444" y="7269"/>
                  </a:cubicBezTo>
                  <a:lnTo>
                    <a:pt x="7419" y="7269"/>
                  </a:lnTo>
                  <a:cubicBezTo>
                    <a:pt x="8070" y="7645"/>
                    <a:pt x="8722" y="8021"/>
                    <a:pt x="9399" y="8347"/>
                  </a:cubicBezTo>
                  <a:cubicBezTo>
                    <a:pt x="9449" y="8372"/>
                    <a:pt x="9474" y="8422"/>
                    <a:pt x="9449" y="8472"/>
                  </a:cubicBezTo>
                  <a:cubicBezTo>
                    <a:pt x="9449" y="8497"/>
                    <a:pt x="9374" y="8522"/>
                    <a:pt x="9349" y="8522"/>
                  </a:cubicBezTo>
                  <a:cubicBezTo>
                    <a:pt x="9349" y="8522"/>
                    <a:pt x="9349" y="8497"/>
                    <a:pt x="9324" y="8497"/>
                  </a:cubicBezTo>
                  <a:cubicBezTo>
                    <a:pt x="9324" y="8505"/>
                    <a:pt x="9321" y="8508"/>
                    <a:pt x="9316" y="8508"/>
                  </a:cubicBezTo>
                  <a:cubicBezTo>
                    <a:pt x="9307" y="8508"/>
                    <a:pt x="9290" y="8497"/>
                    <a:pt x="9273" y="8497"/>
                  </a:cubicBezTo>
                  <a:cubicBezTo>
                    <a:pt x="9073" y="8447"/>
                    <a:pt x="8872" y="8372"/>
                    <a:pt x="8672" y="8271"/>
                  </a:cubicBezTo>
                  <a:cubicBezTo>
                    <a:pt x="8497" y="8221"/>
                    <a:pt x="8346" y="8146"/>
                    <a:pt x="8196" y="8071"/>
                  </a:cubicBezTo>
                  <a:cubicBezTo>
                    <a:pt x="7870" y="7921"/>
                    <a:pt x="7544" y="7770"/>
                    <a:pt x="7243" y="7595"/>
                  </a:cubicBezTo>
                  <a:cubicBezTo>
                    <a:pt x="6642" y="7244"/>
                    <a:pt x="6040" y="6893"/>
                    <a:pt x="5489" y="6492"/>
                  </a:cubicBezTo>
                  <a:cubicBezTo>
                    <a:pt x="5439" y="6467"/>
                    <a:pt x="5414" y="6417"/>
                    <a:pt x="5364" y="6392"/>
                  </a:cubicBezTo>
                  <a:cubicBezTo>
                    <a:pt x="5364" y="6392"/>
                    <a:pt x="5339" y="6392"/>
                    <a:pt x="5314" y="6367"/>
                  </a:cubicBezTo>
                  <a:cubicBezTo>
                    <a:pt x="5314" y="6367"/>
                    <a:pt x="5314" y="6367"/>
                    <a:pt x="5288" y="6342"/>
                  </a:cubicBezTo>
                  <a:cubicBezTo>
                    <a:pt x="4286" y="5590"/>
                    <a:pt x="3359" y="4738"/>
                    <a:pt x="2557" y="3785"/>
                  </a:cubicBezTo>
                  <a:lnTo>
                    <a:pt x="2306" y="3785"/>
                  </a:lnTo>
                  <a:cubicBezTo>
                    <a:pt x="2231" y="3810"/>
                    <a:pt x="2156" y="3810"/>
                    <a:pt x="2080" y="3835"/>
                  </a:cubicBezTo>
                  <a:cubicBezTo>
                    <a:pt x="2005" y="3860"/>
                    <a:pt x="1930" y="3860"/>
                    <a:pt x="1855" y="3911"/>
                  </a:cubicBezTo>
                  <a:cubicBezTo>
                    <a:pt x="1755" y="3936"/>
                    <a:pt x="1679" y="3986"/>
                    <a:pt x="1579" y="4036"/>
                  </a:cubicBezTo>
                  <a:cubicBezTo>
                    <a:pt x="1487" y="4082"/>
                    <a:pt x="1416" y="4128"/>
                    <a:pt x="1328" y="4193"/>
                  </a:cubicBezTo>
                  <a:lnTo>
                    <a:pt x="1328" y="4193"/>
                  </a:lnTo>
                  <a:cubicBezTo>
                    <a:pt x="1328" y="4191"/>
                    <a:pt x="1329" y="4189"/>
                    <a:pt x="1329" y="4186"/>
                  </a:cubicBezTo>
                  <a:lnTo>
                    <a:pt x="1329" y="4186"/>
                  </a:lnTo>
                  <a:cubicBezTo>
                    <a:pt x="1178" y="4287"/>
                    <a:pt x="1053" y="4412"/>
                    <a:pt x="928" y="4537"/>
                  </a:cubicBezTo>
                  <a:cubicBezTo>
                    <a:pt x="827" y="4637"/>
                    <a:pt x="727" y="4738"/>
                    <a:pt x="627" y="4838"/>
                  </a:cubicBezTo>
                  <a:lnTo>
                    <a:pt x="652" y="4838"/>
                  </a:lnTo>
                  <a:cubicBezTo>
                    <a:pt x="552" y="4938"/>
                    <a:pt x="451" y="5063"/>
                    <a:pt x="376" y="5189"/>
                  </a:cubicBezTo>
                  <a:cubicBezTo>
                    <a:pt x="326" y="5289"/>
                    <a:pt x="276" y="5414"/>
                    <a:pt x="201" y="5515"/>
                  </a:cubicBezTo>
                  <a:cubicBezTo>
                    <a:pt x="201" y="5540"/>
                    <a:pt x="201" y="5540"/>
                    <a:pt x="201" y="5540"/>
                  </a:cubicBezTo>
                  <a:cubicBezTo>
                    <a:pt x="151" y="5640"/>
                    <a:pt x="100" y="5740"/>
                    <a:pt x="75" y="5865"/>
                  </a:cubicBezTo>
                  <a:cubicBezTo>
                    <a:pt x="50" y="5966"/>
                    <a:pt x="25" y="6091"/>
                    <a:pt x="0" y="6191"/>
                  </a:cubicBezTo>
                  <a:cubicBezTo>
                    <a:pt x="0" y="6216"/>
                    <a:pt x="0" y="6266"/>
                    <a:pt x="0" y="6317"/>
                  </a:cubicBezTo>
                  <a:cubicBezTo>
                    <a:pt x="75" y="6467"/>
                    <a:pt x="176" y="6642"/>
                    <a:pt x="276" y="6818"/>
                  </a:cubicBezTo>
                  <a:cubicBezTo>
                    <a:pt x="752" y="7595"/>
                    <a:pt x="1379" y="8372"/>
                    <a:pt x="2131" y="9124"/>
                  </a:cubicBezTo>
                  <a:cubicBezTo>
                    <a:pt x="2857" y="9825"/>
                    <a:pt x="3659" y="10452"/>
                    <a:pt x="4486" y="10953"/>
                  </a:cubicBezTo>
                  <a:cubicBezTo>
                    <a:pt x="5364" y="11454"/>
                    <a:pt x="6216" y="11755"/>
                    <a:pt x="7043" y="11881"/>
                  </a:cubicBezTo>
                  <a:cubicBezTo>
                    <a:pt x="7243" y="11906"/>
                    <a:pt x="7444" y="11906"/>
                    <a:pt x="7619" y="11906"/>
                  </a:cubicBezTo>
                  <a:cubicBezTo>
                    <a:pt x="8221" y="11906"/>
                    <a:pt x="8772" y="11780"/>
                    <a:pt x="9248" y="11555"/>
                  </a:cubicBezTo>
                  <a:cubicBezTo>
                    <a:pt x="9424" y="11454"/>
                    <a:pt x="9599" y="11354"/>
                    <a:pt x="9750" y="11254"/>
                  </a:cubicBezTo>
                  <a:cubicBezTo>
                    <a:pt x="9900" y="11129"/>
                    <a:pt x="10075" y="11003"/>
                    <a:pt x="10226" y="10828"/>
                  </a:cubicBezTo>
                  <a:cubicBezTo>
                    <a:pt x="10451" y="10602"/>
                    <a:pt x="10652" y="10327"/>
                    <a:pt x="10802" y="10026"/>
                  </a:cubicBezTo>
                  <a:cubicBezTo>
                    <a:pt x="10928" y="9825"/>
                    <a:pt x="11003" y="9625"/>
                    <a:pt x="11078" y="9399"/>
                  </a:cubicBezTo>
                  <a:lnTo>
                    <a:pt x="11103" y="9324"/>
                  </a:lnTo>
                  <a:lnTo>
                    <a:pt x="11153" y="9274"/>
                  </a:lnTo>
                  <a:lnTo>
                    <a:pt x="11253" y="9249"/>
                  </a:lnTo>
                  <a:cubicBezTo>
                    <a:pt x="11529" y="9149"/>
                    <a:pt x="11805" y="8998"/>
                    <a:pt x="12055" y="8848"/>
                  </a:cubicBezTo>
                  <a:cubicBezTo>
                    <a:pt x="12306" y="8673"/>
                    <a:pt x="12507" y="8447"/>
                    <a:pt x="12682" y="8221"/>
                  </a:cubicBezTo>
                  <a:cubicBezTo>
                    <a:pt x="12857" y="7971"/>
                    <a:pt x="12983" y="7670"/>
                    <a:pt x="13058" y="7344"/>
                  </a:cubicBezTo>
                  <a:cubicBezTo>
                    <a:pt x="13158" y="7043"/>
                    <a:pt x="13183" y="6718"/>
                    <a:pt x="13158" y="6342"/>
                  </a:cubicBezTo>
                  <a:cubicBezTo>
                    <a:pt x="13133" y="5991"/>
                    <a:pt x="13058" y="5640"/>
                    <a:pt x="12908" y="5314"/>
                  </a:cubicBezTo>
                  <a:cubicBezTo>
                    <a:pt x="12782" y="4988"/>
                    <a:pt x="12607" y="4688"/>
                    <a:pt x="12406" y="4437"/>
                  </a:cubicBezTo>
                  <a:cubicBezTo>
                    <a:pt x="12181" y="4161"/>
                    <a:pt x="11905" y="3936"/>
                    <a:pt x="11579" y="3785"/>
                  </a:cubicBezTo>
                  <a:cubicBezTo>
                    <a:pt x="11554" y="3785"/>
                    <a:pt x="11529" y="3760"/>
                    <a:pt x="11504" y="3760"/>
                  </a:cubicBezTo>
                  <a:lnTo>
                    <a:pt x="11479" y="3760"/>
                  </a:lnTo>
                  <a:cubicBezTo>
                    <a:pt x="11304" y="3610"/>
                    <a:pt x="11128" y="3434"/>
                    <a:pt x="10877" y="3234"/>
                  </a:cubicBezTo>
                  <a:cubicBezTo>
                    <a:pt x="10552" y="2958"/>
                    <a:pt x="10226" y="2708"/>
                    <a:pt x="9875" y="2432"/>
                  </a:cubicBezTo>
                  <a:cubicBezTo>
                    <a:pt x="9599" y="2231"/>
                    <a:pt x="9349" y="2031"/>
                    <a:pt x="9123" y="1830"/>
                  </a:cubicBezTo>
                  <a:cubicBezTo>
                    <a:pt x="8948" y="1705"/>
                    <a:pt x="8772" y="1555"/>
                    <a:pt x="8572" y="1404"/>
                  </a:cubicBezTo>
                  <a:cubicBezTo>
                    <a:pt x="7995" y="928"/>
                    <a:pt x="7419" y="427"/>
                    <a:pt x="6792" y="1"/>
                  </a:cubicBezTo>
                  <a:close/>
                </a:path>
              </a:pathLst>
            </a:custGeom>
            <a:solidFill>
              <a:srgbClr val="647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88" name="Google Shape;9388;p55"/>
            <p:cNvSpPr/>
            <p:nvPr/>
          </p:nvSpPr>
          <p:spPr>
            <a:xfrm>
              <a:off x="5565325" y="4056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47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89" name="Google Shape;9389;p55"/>
            <p:cNvSpPr/>
            <p:nvPr/>
          </p:nvSpPr>
          <p:spPr>
            <a:xfrm>
              <a:off x="5565325" y="4056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47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90" name="Google Shape;9390;p55"/>
            <p:cNvSpPr/>
            <p:nvPr/>
          </p:nvSpPr>
          <p:spPr>
            <a:xfrm>
              <a:off x="5544025" y="407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647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91" name="Google Shape;9391;p55"/>
            <p:cNvSpPr/>
            <p:nvPr/>
          </p:nvSpPr>
          <p:spPr>
            <a:xfrm>
              <a:off x="5533375" y="4092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47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92" name="Google Shape;9392;p55"/>
            <p:cNvSpPr/>
            <p:nvPr/>
          </p:nvSpPr>
          <p:spPr>
            <a:xfrm>
              <a:off x="5449400" y="4175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47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93" name="Google Shape;9393;p55"/>
            <p:cNvSpPr/>
            <p:nvPr/>
          </p:nvSpPr>
          <p:spPr>
            <a:xfrm>
              <a:off x="5448775" y="4175475"/>
              <a:ext cx="650" cy="25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1" y="1"/>
                  </a:moveTo>
                  <a:lnTo>
                    <a:pt x="26" y="1"/>
                  </a:ln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47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94" name="Google Shape;9394;p55"/>
            <p:cNvSpPr/>
            <p:nvPr/>
          </p:nvSpPr>
          <p:spPr>
            <a:xfrm>
              <a:off x="5448775" y="4175475"/>
              <a:ext cx="25" cy="650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1" y="26"/>
                  </a:moveTo>
                  <a:cubicBezTo>
                    <a:pt x="1" y="26"/>
                    <a:pt x="1" y="26"/>
                    <a:pt x="1" y="1"/>
                  </a:cubicBezTo>
                  <a:cubicBezTo>
                    <a:pt x="1" y="26"/>
                    <a:pt x="1" y="26"/>
                    <a:pt x="1" y="26"/>
                  </a:cubicBezTo>
                  <a:close/>
                </a:path>
              </a:pathLst>
            </a:custGeom>
            <a:solidFill>
              <a:srgbClr val="647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95" name="Google Shape;9395;p55"/>
            <p:cNvSpPr/>
            <p:nvPr/>
          </p:nvSpPr>
          <p:spPr>
            <a:xfrm>
              <a:off x="5539625" y="3291375"/>
              <a:ext cx="782000" cy="914825"/>
            </a:xfrm>
            <a:custGeom>
              <a:avLst/>
              <a:gdLst/>
              <a:ahLst/>
              <a:cxnLst/>
              <a:rect l="l" t="t" r="r" b="b"/>
              <a:pathLst>
                <a:path w="31280" h="36593" extrusionOk="0">
                  <a:moveTo>
                    <a:pt x="27495" y="1"/>
                  </a:moveTo>
                  <a:cubicBezTo>
                    <a:pt x="27269" y="1"/>
                    <a:pt x="27069" y="26"/>
                    <a:pt x="26893" y="101"/>
                  </a:cubicBezTo>
                  <a:cubicBezTo>
                    <a:pt x="26442" y="176"/>
                    <a:pt x="26041" y="427"/>
                    <a:pt x="25665" y="753"/>
                  </a:cubicBezTo>
                  <a:cubicBezTo>
                    <a:pt x="25465" y="953"/>
                    <a:pt x="25314" y="1179"/>
                    <a:pt x="25189" y="1430"/>
                  </a:cubicBezTo>
                  <a:cubicBezTo>
                    <a:pt x="25039" y="1680"/>
                    <a:pt x="24963" y="1956"/>
                    <a:pt x="24938" y="2232"/>
                  </a:cubicBezTo>
                  <a:cubicBezTo>
                    <a:pt x="24938" y="2357"/>
                    <a:pt x="24963" y="2507"/>
                    <a:pt x="24963" y="2608"/>
                  </a:cubicBezTo>
                  <a:cubicBezTo>
                    <a:pt x="24988" y="2758"/>
                    <a:pt x="25039" y="2883"/>
                    <a:pt x="25089" y="3009"/>
                  </a:cubicBezTo>
                  <a:cubicBezTo>
                    <a:pt x="25164" y="3209"/>
                    <a:pt x="25314" y="3410"/>
                    <a:pt x="25540" y="3585"/>
                  </a:cubicBezTo>
                  <a:cubicBezTo>
                    <a:pt x="25314" y="3811"/>
                    <a:pt x="25089" y="4011"/>
                    <a:pt x="24863" y="4212"/>
                  </a:cubicBezTo>
                  <a:cubicBezTo>
                    <a:pt x="24387" y="4562"/>
                    <a:pt x="23836" y="4863"/>
                    <a:pt x="23234" y="5139"/>
                  </a:cubicBezTo>
                  <a:cubicBezTo>
                    <a:pt x="22282" y="5515"/>
                    <a:pt x="21204" y="5790"/>
                    <a:pt x="19800" y="5991"/>
                  </a:cubicBezTo>
                  <a:cubicBezTo>
                    <a:pt x="18948" y="6091"/>
                    <a:pt x="18096" y="6166"/>
                    <a:pt x="17244" y="6242"/>
                  </a:cubicBezTo>
                  <a:cubicBezTo>
                    <a:pt x="16492" y="6292"/>
                    <a:pt x="15740" y="6367"/>
                    <a:pt x="14988" y="6467"/>
                  </a:cubicBezTo>
                  <a:cubicBezTo>
                    <a:pt x="14587" y="6517"/>
                    <a:pt x="14211" y="6567"/>
                    <a:pt x="13861" y="6618"/>
                  </a:cubicBezTo>
                  <a:cubicBezTo>
                    <a:pt x="13485" y="6693"/>
                    <a:pt x="13109" y="6768"/>
                    <a:pt x="12683" y="6893"/>
                  </a:cubicBezTo>
                  <a:cubicBezTo>
                    <a:pt x="11931" y="7094"/>
                    <a:pt x="11154" y="7344"/>
                    <a:pt x="10402" y="7670"/>
                  </a:cubicBezTo>
                  <a:cubicBezTo>
                    <a:pt x="8998" y="8297"/>
                    <a:pt x="7695" y="9124"/>
                    <a:pt x="6492" y="10176"/>
                  </a:cubicBezTo>
                  <a:cubicBezTo>
                    <a:pt x="5389" y="11154"/>
                    <a:pt x="4387" y="12332"/>
                    <a:pt x="3585" y="13660"/>
                  </a:cubicBezTo>
                  <a:cubicBezTo>
                    <a:pt x="2783" y="14938"/>
                    <a:pt x="2156" y="16342"/>
                    <a:pt x="1730" y="17871"/>
                  </a:cubicBezTo>
                  <a:cubicBezTo>
                    <a:pt x="1329" y="19349"/>
                    <a:pt x="1104" y="20928"/>
                    <a:pt x="1104" y="22532"/>
                  </a:cubicBezTo>
                  <a:cubicBezTo>
                    <a:pt x="1104" y="23410"/>
                    <a:pt x="1154" y="24262"/>
                    <a:pt x="1304" y="25039"/>
                  </a:cubicBezTo>
                  <a:cubicBezTo>
                    <a:pt x="1429" y="25891"/>
                    <a:pt x="1630" y="26718"/>
                    <a:pt x="1830" y="27545"/>
                  </a:cubicBezTo>
                  <a:lnTo>
                    <a:pt x="1956" y="28021"/>
                  </a:lnTo>
                  <a:cubicBezTo>
                    <a:pt x="1805" y="28347"/>
                    <a:pt x="1605" y="28673"/>
                    <a:pt x="1354" y="28999"/>
                  </a:cubicBezTo>
                  <a:lnTo>
                    <a:pt x="1379" y="28974"/>
                  </a:lnTo>
                  <a:lnTo>
                    <a:pt x="1379" y="28974"/>
                  </a:lnTo>
                  <a:cubicBezTo>
                    <a:pt x="978" y="29475"/>
                    <a:pt x="527" y="29951"/>
                    <a:pt x="101" y="30377"/>
                  </a:cubicBezTo>
                  <a:cubicBezTo>
                    <a:pt x="101" y="30402"/>
                    <a:pt x="101" y="30402"/>
                    <a:pt x="76" y="30427"/>
                  </a:cubicBezTo>
                  <a:cubicBezTo>
                    <a:pt x="26" y="30452"/>
                    <a:pt x="1" y="30502"/>
                    <a:pt x="26" y="30578"/>
                  </a:cubicBezTo>
                  <a:cubicBezTo>
                    <a:pt x="126" y="31154"/>
                    <a:pt x="352" y="31756"/>
                    <a:pt x="703" y="32407"/>
                  </a:cubicBezTo>
                  <a:cubicBezTo>
                    <a:pt x="1053" y="33009"/>
                    <a:pt x="1505" y="33585"/>
                    <a:pt x="2081" y="34187"/>
                  </a:cubicBezTo>
                  <a:cubicBezTo>
                    <a:pt x="2607" y="34738"/>
                    <a:pt x="3209" y="35214"/>
                    <a:pt x="3886" y="35640"/>
                  </a:cubicBezTo>
                  <a:cubicBezTo>
                    <a:pt x="4537" y="36041"/>
                    <a:pt x="5214" y="36342"/>
                    <a:pt x="5891" y="36492"/>
                  </a:cubicBezTo>
                  <a:cubicBezTo>
                    <a:pt x="6191" y="36543"/>
                    <a:pt x="6492" y="36593"/>
                    <a:pt x="6818" y="36593"/>
                  </a:cubicBezTo>
                  <a:cubicBezTo>
                    <a:pt x="7119" y="36593"/>
                    <a:pt x="7419" y="36543"/>
                    <a:pt x="7720" y="36467"/>
                  </a:cubicBezTo>
                  <a:cubicBezTo>
                    <a:pt x="7745" y="36467"/>
                    <a:pt x="7770" y="36442"/>
                    <a:pt x="7795" y="36417"/>
                  </a:cubicBezTo>
                  <a:cubicBezTo>
                    <a:pt x="7845" y="36392"/>
                    <a:pt x="7871" y="36367"/>
                    <a:pt x="7871" y="36317"/>
                  </a:cubicBezTo>
                  <a:cubicBezTo>
                    <a:pt x="7896" y="36217"/>
                    <a:pt x="7921" y="36142"/>
                    <a:pt x="7946" y="36041"/>
                  </a:cubicBezTo>
                  <a:cubicBezTo>
                    <a:pt x="8046" y="35816"/>
                    <a:pt x="8171" y="35590"/>
                    <a:pt x="8372" y="35314"/>
                  </a:cubicBezTo>
                  <a:lnTo>
                    <a:pt x="8372" y="35340"/>
                  </a:lnTo>
                  <a:cubicBezTo>
                    <a:pt x="8723" y="34888"/>
                    <a:pt x="9099" y="34512"/>
                    <a:pt x="9550" y="34162"/>
                  </a:cubicBezTo>
                  <a:cubicBezTo>
                    <a:pt x="9600" y="34111"/>
                    <a:pt x="9650" y="34086"/>
                    <a:pt x="9700" y="34036"/>
                  </a:cubicBezTo>
                  <a:lnTo>
                    <a:pt x="10151" y="34061"/>
                  </a:lnTo>
                  <a:lnTo>
                    <a:pt x="11229" y="34061"/>
                  </a:lnTo>
                  <a:cubicBezTo>
                    <a:pt x="11805" y="34061"/>
                    <a:pt x="12282" y="34061"/>
                    <a:pt x="12733" y="34011"/>
                  </a:cubicBezTo>
                  <a:cubicBezTo>
                    <a:pt x="13535" y="33961"/>
                    <a:pt x="14362" y="33836"/>
                    <a:pt x="15214" y="33635"/>
                  </a:cubicBezTo>
                  <a:cubicBezTo>
                    <a:pt x="16793" y="33259"/>
                    <a:pt x="18272" y="32708"/>
                    <a:pt x="19625" y="31956"/>
                  </a:cubicBezTo>
                  <a:cubicBezTo>
                    <a:pt x="21003" y="31179"/>
                    <a:pt x="22232" y="30277"/>
                    <a:pt x="23309" y="29199"/>
                  </a:cubicBezTo>
                  <a:cubicBezTo>
                    <a:pt x="24412" y="28121"/>
                    <a:pt x="25314" y="26893"/>
                    <a:pt x="26016" y="25565"/>
                  </a:cubicBezTo>
                  <a:cubicBezTo>
                    <a:pt x="26768" y="24187"/>
                    <a:pt x="27294" y="22708"/>
                    <a:pt x="27570" y="21204"/>
                  </a:cubicBezTo>
                  <a:cubicBezTo>
                    <a:pt x="27720" y="20377"/>
                    <a:pt x="27795" y="19575"/>
                    <a:pt x="27821" y="18798"/>
                  </a:cubicBezTo>
                  <a:cubicBezTo>
                    <a:pt x="27846" y="18372"/>
                    <a:pt x="27821" y="17971"/>
                    <a:pt x="27821" y="17595"/>
                  </a:cubicBezTo>
                  <a:cubicBezTo>
                    <a:pt x="27795" y="17244"/>
                    <a:pt x="27770" y="16893"/>
                    <a:pt x="27720" y="16467"/>
                  </a:cubicBezTo>
                  <a:cubicBezTo>
                    <a:pt x="27645" y="15715"/>
                    <a:pt x="27520" y="14963"/>
                    <a:pt x="27420" y="14237"/>
                  </a:cubicBezTo>
                  <a:cubicBezTo>
                    <a:pt x="27294" y="13385"/>
                    <a:pt x="27169" y="12507"/>
                    <a:pt x="27094" y="11655"/>
                  </a:cubicBezTo>
                  <a:lnTo>
                    <a:pt x="27094" y="11705"/>
                  </a:lnTo>
                  <a:cubicBezTo>
                    <a:pt x="26943" y="10277"/>
                    <a:pt x="26968" y="9149"/>
                    <a:pt x="27144" y="8146"/>
                  </a:cubicBezTo>
                  <a:cubicBezTo>
                    <a:pt x="27244" y="7470"/>
                    <a:pt x="27420" y="6868"/>
                    <a:pt x="27670" y="6342"/>
                  </a:cubicBezTo>
                  <a:cubicBezTo>
                    <a:pt x="27795" y="6066"/>
                    <a:pt x="27946" y="5790"/>
                    <a:pt x="28121" y="5540"/>
                  </a:cubicBezTo>
                  <a:cubicBezTo>
                    <a:pt x="28347" y="5715"/>
                    <a:pt x="28572" y="5816"/>
                    <a:pt x="28798" y="5841"/>
                  </a:cubicBezTo>
                  <a:cubicBezTo>
                    <a:pt x="28873" y="5866"/>
                    <a:pt x="28973" y="5866"/>
                    <a:pt x="29099" y="5866"/>
                  </a:cubicBezTo>
                  <a:lnTo>
                    <a:pt x="29199" y="5866"/>
                  </a:lnTo>
                  <a:cubicBezTo>
                    <a:pt x="29299" y="5866"/>
                    <a:pt x="29450" y="5841"/>
                    <a:pt x="29575" y="5790"/>
                  </a:cubicBezTo>
                  <a:cubicBezTo>
                    <a:pt x="29851" y="5715"/>
                    <a:pt x="30076" y="5565"/>
                    <a:pt x="30302" y="5389"/>
                  </a:cubicBezTo>
                  <a:cubicBezTo>
                    <a:pt x="30527" y="5214"/>
                    <a:pt x="30703" y="4988"/>
                    <a:pt x="30828" y="4763"/>
                  </a:cubicBezTo>
                  <a:cubicBezTo>
                    <a:pt x="31154" y="4237"/>
                    <a:pt x="31279" y="3635"/>
                    <a:pt x="31179" y="3109"/>
                  </a:cubicBezTo>
                  <a:lnTo>
                    <a:pt x="31179" y="3059"/>
                  </a:lnTo>
                  <a:cubicBezTo>
                    <a:pt x="31154" y="2883"/>
                    <a:pt x="31104" y="2708"/>
                    <a:pt x="31029" y="2532"/>
                  </a:cubicBezTo>
                  <a:cubicBezTo>
                    <a:pt x="30953" y="2282"/>
                    <a:pt x="30828" y="2056"/>
                    <a:pt x="30653" y="1780"/>
                  </a:cubicBezTo>
                  <a:cubicBezTo>
                    <a:pt x="30502" y="1580"/>
                    <a:pt x="30327" y="1354"/>
                    <a:pt x="30126" y="1179"/>
                  </a:cubicBezTo>
                  <a:cubicBezTo>
                    <a:pt x="29374" y="2106"/>
                    <a:pt x="28648" y="3034"/>
                    <a:pt x="27896" y="3961"/>
                  </a:cubicBezTo>
                  <a:cubicBezTo>
                    <a:pt x="25339" y="7169"/>
                    <a:pt x="22783" y="10402"/>
                    <a:pt x="20227" y="13610"/>
                  </a:cubicBezTo>
                  <a:cubicBezTo>
                    <a:pt x="18723" y="15490"/>
                    <a:pt x="17219" y="17370"/>
                    <a:pt x="15715" y="19274"/>
                  </a:cubicBezTo>
                  <a:cubicBezTo>
                    <a:pt x="15715" y="19274"/>
                    <a:pt x="15690" y="19299"/>
                    <a:pt x="15690" y="19324"/>
                  </a:cubicBezTo>
                  <a:cubicBezTo>
                    <a:pt x="15665" y="19324"/>
                    <a:pt x="15640" y="19349"/>
                    <a:pt x="15615" y="19349"/>
                  </a:cubicBezTo>
                  <a:cubicBezTo>
                    <a:pt x="15590" y="19324"/>
                    <a:pt x="15540" y="19324"/>
                    <a:pt x="15515" y="19324"/>
                  </a:cubicBezTo>
                  <a:cubicBezTo>
                    <a:pt x="15490" y="19324"/>
                    <a:pt x="15465" y="19299"/>
                    <a:pt x="15440" y="19299"/>
                  </a:cubicBezTo>
                  <a:cubicBezTo>
                    <a:pt x="15364" y="19274"/>
                    <a:pt x="15314" y="19224"/>
                    <a:pt x="15264" y="19174"/>
                  </a:cubicBezTo>
                  <a:cubicBezTo>
                    <a:pt x="15214" y="19149"/>
                    <a:pt x="15189" y="19099"/>
                    <a:pt x="15139" y="19074"/>
                  </a:cubicBezTo>
                  <a:cubicBezTo>
                    <a:pt x="15139" y="19049"/>
                    <a:pt x="15114" y="19024"/>
                    <a:pt x="15114" y="18999"/>
                  </a:cubicBezTo>
                  <a:cubicBezTo>
                    <a:pt x="15089" y="18974"/>
                    <a:pt x="15064" y="18923"/>
                    <a:pt x="15039" y="18873"/>
                  </a:cubicBezTo>
                  <a:cubicBezTo>
                    <a:pt x="15039" y="18848"/>
                    <a:pt x="15013" y="18823"/>
                    <a:pt x="15013" y="18798"/>
                  </a:cubicBezTo>
                  <a:cubicBezTo>
                    <a:pt x="15013" y="18798"/>
                    <a:pt x="15013" y="18773"/>
                    <a:pt x="15013" y="18748"/>
                  </a:cubicBezTo>
                  <a:cubicBezTo>
                    <a:pt x="15013" y="18723"/>
                    <a:pt x="15039" y="18723"/>
                    <a:pt x="15039" y="18698"/>
                  </a:cubicBezTo>
                  <a:cubicBezTo>
                    <a:pt x="15139" y="18573"/>
                    <a:pt x="15239" y="18472"/>
                    <a:pt x="15314" y="18347"/>
                  </a:cubicBezTo>
                  <a:cubicBezTo>
                    <a:pt x="17545" y="15565"/>
                    <a:pt x="19775" y="12758"/>
                    <a:pt x="22006" y="9951"/>
                  </a:cubicBezTo>
                  <a:cubicBezTo>
                    <a:pt x="24487" y="6868"/>
                    <a:pt x="26943" y="3760"/>
                    <a:pt x="29425" y="653"/>
                  </a:cubicBezTo>
                  <a:cubicBezTo>
                    <a:pt x="29299" y="577"/>
                    <a:pt x="29149" y="477"/>
                    <a:pt x="28998" y="402"/>
                  </a:cubicBezTo>
                  <a:cubicBezTo>
                    <a:pt x="28723" y="277"/>
                    <a:pt x="28447" y="151"/>
                    <a:pt x="28171" y="101"/>
                  </a:cubicBezTo>
                  <a:cubicBezTo>
                    <a:pt x="27921" y="26"/>
                    <a:pt x="27695" y="1"/>
                    <a:pt x="27495" y="1"/>
                  </a:cubicBezTo>
                  <a:close/>
                </a:path>
              </a:pathLst>
            </a:custGeom>
            <a:solidFill>
              <a:srgbClr val="847C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96" name="Google Shape;9396;p55"/>
            <p:cNvSpPr/>
            <p:nvPr/>
          </p:nvSpPr>
          <p:spPr>
            <a:xfrm>
              <a:off x="5539625" y="3291375"/>
              <a:ext cx="695525" cy="813950"/>
            </a:xfrm>
            <a:custGeom>
              <a:avLst/>
              <a:gdLst/>
              <a:ahLst/>
              <a:cxnLst/>
              <a:rect l="l" t="t" r="r" b="b"/>
              <a:pathLst>
                <a:path w="27821" h="32558" extrusionOk="0">
                  <a:moveTo>
                    <a:pt x="27495" y="1"/>
                  </a:moveTo>
                  <a:cubicBezTo>
                    <a:pt x="27269" y="1"/>
                    <a:pt x="27069" y="26"/>
                    <a:pt x="26893" y="76"/>
                  </a:cubicBezTo>
                  <a:cubicBezTo>
                    <a:pt x="26442" y="176"/>
                    <a:pt x="26016" y="402"/>
                    <a:pt x="25665" y="753"/>
                  </a:cubicBezTo>
                  <a:cubicBezTo>
                    <a:pt x="25465" y="953"/>
                    <a:pt x="25289" y="1179"/>
                    <a:pt x="25164" y="1430"/>
                  </a:cubicBezTo>
                  <a:cubicBezTo>
                    <a:pt x="25039" y="1680"/>
                    <a:pt x="24963" y="1931"/>
                    <a:pt x="24938" y="2232"/>
                  </a:cubicBezTo>
                  <a:cubicBezTo>
                    <a:pt x="24938" y="2382"/>
                    <a:pt x="24938" y="2507"/>
                    <a:pt x="24963" y="2608"/>
                  </a:cubicBezTo>
                  <a:cubicBezTo>
                    <a:pt x="24988" y="2758"/>
                    <a:pt x="25039" y="2883"/>
                    <a:pt x="25064" y="3009"/>
                  </a:cubicBezTo>
                  <a:cubicBezTo>
                    <a:pt x="25164" y="3209"/>
                    <a:pt x="25314" y="3410"/>
                    <a:pt x="25515" y="3610"/>
                  </a:cubicBezTo>
                  <a:cubicBezTo>
                    <a:pt x="25314" y="3811"/>
                    <a:pt x="25089" y="4011"/>
                    <a:pt x="24838" y="4186"/>
                  </a:cubicBezTo>
                  <a:cubicBezTo>
                    <a:pt x="24387" y="4562"/>
                    <a:pt x="23836" y="4863"/>
                    <a:pt x="23209" y="5139"/>
                  </a:cubicBezTo>
                  <a:cubicBezTo>
                    <a:pt x="22282" y="5515"/>
                    <a:pt x="21179" y="5790"/>
                    <a:pt x="19800" y="5966"/>
                  </a:cubicBezTo>
                  <a:cubicBezTo>
                    <a:pt x="18998" y="6091"/>
                    <a:pt x="18171" y="6166"/>
                    <a:pt x="17344" y="6217"/>
                  </a:cubicBezTo>
                  <a:lnTo>
                    <a:pt x="17294" y="6217"/>
                  </a:lnTo>
                  <a:lnTo>
                    <a:pt x="17244" y="6242"/>
                  </a:lnTo>
                  <a:lnTo>
                    <a:pt x="17169" y="6242"/>
                  </a:lnTo>
                  <a:cubicBezTo>
                    <a:pt x="16467" y="6292"/>
                    <a:pt x="15715" y="6367"/>
                    <a:pt x="14988" y="6442"/>
                  </a:cubicBezTo>
                  <a:cubicBezTo>
                    <a:pt x="14562" y="6492"/>
                    <a:pt x="14186" y="6567"/>
                    <a:pt x="13861" y="6618"/>
                  </a:cubicBezTo>
                  <a:cubicBezTo>
                    <a:pt x="13510" y="6693"/>
                    <a:pt x="13109" y="6768"/>
                    <a:pt x="12683" y="6868"/>
                  </a:cubicBezTo>
                  <a:cubicBezTo>
                    <a:pt x="11931" y="7069"/>
                    <a:pt x="11154" y="7344"/>
                    <a:pt x="10402" y="7670"/>
                  </a:cubicBezTo>
                  <a:cubicBezTo>
                    <a:pt x="8998" y="8297"/>
                    <a:pt x="7695" y="9124"/>
                    <a:pt x="6492" y="10176"/>
                  </a:cubicBezTo>
                  <a:cubicBezTo>
                    <a:pt x="5364" y="11154"/>
                    <a:pt x="4387" y="12332"/>
                    <a:pt x="3560" y="13660"/>
                  </a:cubicBezTo>
                  <a:cubicBezTo>
                    <a:pt x="2783" y="14938"/>
                    <a:pt x="2156" y="16342"/>
                    <a:pt x="1730" y="17871"/>
                  </a:cubicBezTo>
                  <a:cubicBezTo>
                    <a:pt x="1304" y="19349"/>
                    <a:pt x="1104" y="20928"/>
                    <a:pt x="1104" y="22532"/>
                  </a:cubicBezTo>
                  <a:cubicBezTo>
                    <a:pt x="1104" y="23410"/>
                    <a:pt x="1154" y="24237"/>
                    <a:pt x="1279" y="25039"/>
                  </a:cubicBezTo>
                  <a:cubicBezTo>
                    <a:pt x="1429" y="25866"/>
                    <a:pt x="1630" y="26693"/>
                    <a:pt x="1830" y="27495"/>
                  </a:cubicBezTo>
                  <a:lnTo>
                    <a:pt x="1830" y="27545"/>
                  </a:lnTo>
                  <a:lnTo>
                    <a:pt x="1956" y="28021"/>
                  </a:lnTo>
                  <a:cubicBezTo>
                    <a:pt x="1780" y="28347"/>
                    <a:pt x="1580" y="28673"/>
                    <a:pt x="1354" y="28999"/>
                  </a:cubicBezTo>
                  <a:lnTo>
                    <a:pt x="1379" y="28974"/>
                  </a:lnTo>
                  <a:lnTo>
                    <a:pt x="1379" y="28974"/>
                  </a:lnTo>
                  <a:cubicBezTo>
                    <a:pt x="978" y="29475"/>
                    <a:pt x="527" y="29951"/>
                    <a:pt x="101" y="30377"/>
                  </a:cubicBezTo>
                  <a:cubicBezTo>
                    <a:pt x="101" y="30377"/>
                    <a:pt x="76" y="30402"/>
                    <a:pt x="76" y="30402"/>
                  </a:cubicBezTo>
                  <a:cubicBezTo>
                    <a:pt x="26" y="30452"/>
                    <a:pt x="1" y="30502"/>
                    <a:pt x="1" y="30578"/>
                  </a:cubicBezTo>
                  <a:cubicBezTo>
                    <a:pt x="101" y="31154"/>
                    <a:pt x="327" y="31756"/>
                    <a:pt x="703" y="32407"/>
                  </a:cubicBezTo>
                  <a:cubicBezTo>
                    <a:pt x="728" y="32457"/>
                    <a:pt x="778" y="32507"/>
                    <a:pt x="803" y="32558"/>
                  </a:cubicBezTo>
                  <a:cubicBezTo>
                    <a:pt x="1505" y="31856"/>
                    <a:pt x="2131" y="31104"/>
                    <a:pt x="2657" y="30252"/>
                  </a:cubicBezTo>
                  <a:cubicBezTo>
                    <a:pt x="2858" y="29901"/>
                    <a:pt x="3059" y="29550"/>
                    <a:pt x="3209" y="29174"/>
                  </a:cubicBezTo>
                  <a:cubicBezTo>
                    <a:pt x="3359" y="28848"/>
                    <a:pt x="3485" y="28522"/>
                    <a:pt x="3585" y="28172"/>
                  </a:cubicBezTo>
                  <a:cubicBezTo>
                    <a:pt x="3585" y="28172"/>
                    <a:pt x="3585" y="28172"/>
                    <a:pt x="3585" y="28197"/>
                  </a:cubicBezTo>
                  <a:cubicBezTo>
                    <a:pt x="3710" y="27771"/>
                    <a:pt x="3810" y="27319"/>
                    <a:pt x="3861" y="26893"/>
                  </a:cubicBezTo>
                  <a:cubicBezTo>
                    <a:pt x="3911" y="26467"/>
                    <a:pt x="3961" y="26016"/>
                    <a:pt x="3961" y="25590"/>
                  </a:cubicBezTo>
                  <a:cubicBezTo>
                    <a:pt x="3961" y="25224"/>
                    <a:pt x="3961" y="24881"/>
                    <a:pt x="3961" y="24537"/>
                  </a:cubicBezTo>
                  <a:cubicBezTo>
                    <a:pt x="3936" y="24337"/>
                    <a:pt x="3936" y="24136"/>
                    <a:pt x="3911" y="23936"/>
                  </a:cubicBezTo>
                  <a:cubicBezTo>
                    <a:pt x="3911" y="23735"/>
                    <a:pt x="3886" y="23560"/>
                    <a:pt x="3886" y="23360"/>
                  </a:cubicBezTo>
                  <a:cubicBezTo>
                    <a:pt x="3861" y="22558"/>
                    <a:pt x="3886" y="21755"/>
                    <a:pt x="4011" y="20979"/>
                  </a:cubicBezTo>
                  <a:cubicBezTo>
                    <a:pt x="4061" y="20552"/>
                    <a:pt x="4161" y="20151"/>
                    <a:pt x="4287" y="19750"/>
                  </a:cubicBezTo>
                  <a:cubicBezTo>
                    <a:pt x="4387" y="19375"/>
                    <a:pt x="4512" y="18999"/>
                    <a:pt x="4663" y="18648"/>
                  </a:cubicBezTo>
                  <a:cubicBezTo>
                    <a:pt x="4938" y="17996"/>
                    <a:pt x="5264" y="17395"/>
                    <a:pt x="5640" y="16793"/>
                  </a:cubicBezTo>
                  <a:cubicBezTo>
                    <a:pt x="6166" y="16016"/>
                    <a:pt x="6793" y="15264"/>
                    <a:pt x="7470" y="14588"/>
                  </a:cubicBezTo>
                  <a:cubicBezTo>
                    <a:pt x="8121" y="13936"/>
                    <a:pt x="8848" y="13309"/>
                    <a:pt x="9625" y="12783"/>
                  </a:cubicBezTo>
                  <a:cubicBezTo>
                    <a:pt x="10001" y="12507"/>
                    <a:pt x="10377" y="12257"/>
                    <a:pt x="10753" y="12031"/>
                  </a:cubicBezTo>
                  <a:cubicBezTo>
                    <a:pt x="11054" y="11856"/>
                    <a:pt x="11354" y="11680"/>
                    <a:pt x="11655" y="11530"/>
                  </a:cubicBezTo>
                  <a:cubicBezTo>
                    <a:pt x="12307" y="11204"/>
                    <a:pt x="12958" y="10928"/>
                    <a:pt x="13635" y="10678"/>
                  </a:cubicBezTo>
                  <a:cubicBezTo>
                    <a:pt x="15039" y="10126"/>
                    <a:pt x="16492" y="9700"/>
                    <a:pt x="17921" y="9224"/>
                  </a:cubicBezTo>
                  <a:cubicBezTo>
                    <a:pt x="19324" y="8748"/>
                    <a:pt x="20728" y="8247"/>
                    <a:pt x="22031" y="7570"/>
                  </a:cubicBezTo>
                  <a:cubicBezTo>
                    <a:pt x="22056" y="7545"/>
                    <a:pt x="22056" y="7545"/>
                    <a:pt x="22056" y="7545"/>
                  </a:cubicBezTo>
                  <a:cubicBezTo>
                    <a:pt x="22507" y="7319"/>
                    <a:pt x="22958" y="7044"/>
                    <a:pt x="23384" y="6743"/>
                  </a:cubicBezTo>
                  <a:cubicBezTo>
                    <a:pt x="23785" y="6467"/>
                    <a:pt x="24161" y="6166"/>
                    <a:pt x="24537" y="5841"/>
                  </a:cubicBezTo>
                  <a:lnTo>
                    <a:pt x="24512" y="5841"/>
                  </a:lnTo>
                  <a:cubicBezTo>
                    <a:pt x="24813" y="5565"/>
                    <a:pt x="25064" y="5289"/>
                    <a:pt x="25314" y="4988"/>
                  </a:cubicBezTo>
                  <a:cubicBezTo>
                    <a:pt x="25565" y="4713"/>
                    <a:pt x="25765" y="4412"/>
                    <a:pt x="25966" y="4086"/>
                  </a:cubicBezTo>
                  <a:cubicBezTo>
                    <a:pt x="26166" y="3760"/>
                    <a:pt x="26342" y="3410"/>
                    <a:pt x="26517" y="3059"/>
                  </a:cubicBezTo>
                  <a:cubicBezTo>
                    <a:pt x="26317" y="2908"/>
                    <a:pt x="26141" y="2733"/>
                    <a:pt x="26041" y="2532"/>
                  </a:cubicBezTo>
                  <a:cubicBezTo>
                    <a:pt x="25941" y="2332"/>
                    <a:pt x="25891" y="2131"/>
                    <a:pt x="25891" y="1931"/>
                  </a:cubicBezTo>
                  <a:cubicBezTo>
                    <a:pt x="25916" y="1505"/>
                    <a:pt x="26191" y="1104"/>
                    <a:pt x="26492" y="803"/>
                  </a:cubicBezTo>
                  <a:cubicBezTo>
                    <a:pt x="26693" y="628"/>
                    <a:pt x="26893" y="477"/>
                    <a:pt x="27119" y="352"/>
                  </a:cubicBezTo>
                  <a:cubicBezTo>
                    <a:pt x="27319" y="227"/>
                    <a:pt x="27570" y="101"/>
                    <a:pt x="27821" y="26"/>
                  </a:cubicBezTo>
                  <a:cubicBezTo>
                    <a:pt x="27695" y="1"/>
                    <a:pt x="27595" y="1"/>
                    <a:pt x="27495" y="1"/>
                  </a:cubicBezTo>
                  <a:close/>
                </a:path>
              </a:pathLst>
            </a:custGeom>
            <a:solidFill>
              <a:srgbClr val="B2A7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97" name="Google Shape;9397;p55"/>
            <p:cNvSpPr/>
            <p:nvPr/>
          </p:nvSpPr>
          <p:spPr>
            <a:xfrm>
              <a:off x="5606675" y="3684250"/>
              <a:ext cx="146025" cy="406900"/>
            </a:xfrm>
            <a:custGeom>
              <a:avLst/>
              <a:gdLst/>
              <a:ahLst/>
              <a:cxnLst/>
              <a:rect l="l" t="t" r="r" b="b"/>
              <a:pathLst>
                <a:path w="5841" h="16276" extrusionOk="0">
                  <a:moveTo>
                    <a:pt x="5740" y="0"/>
                  </a:moveTo>
                  <a:cubicBezTo>
                    <a:pt x="5715" y="0"/>
                    <a:pt x="5690" y="0"/>
                    <a:pt x="5665" y="25"/>
                  </a:cubicBezTo>
                  <a:cubicBezTo>
                    <a:pt x="5038" y="602"/>
                    <a:pt x="4487" y="1254"/>
                    <a:pt x="4086" y="2005"/>
                  </a:cubicBezTo>
                  <a:cubicBezTo>
                    <a:pt x="3685" y="2682"/>
                    <a:pt x="3409" y="3409"/>
                    <a:pt x="3234" y="4186"/>
                  </a:cubicBezTo>
                  <a:cubicBezTo>
                    <a:pt x="3033" y="4963"/>
                    <a:pt x="2908" y="5740"/>
                    <a:pt x="2833" y="6542"/>
                  </a:cubicBezTo>
                  <a:cubicBezTo>
                    <a:pt x="2783" y="6943"/>
                    <a:pt x="2732" y="7344"/>
                    <a:pt x="2707" y="7770"/>
                  </a:cubicBezTo>
                  <a:cubicBezTo>
                    <a:pt x="2657" y="8171"/>
                    <a:pt x="2632" y="8572"/>
                    <a:pt x="2582" y="8973"/>
                  </a:cubicBezTo>
                  <a:cubicBezTo>
                    <a:pt x="2507" y="9499"/>
                    <a:pt x="2457" y="10025"/>
                    <a:pt x="2356" y="10527"/>
                  </a:cubicBezTo>
                  <a:cubicBezTo>
                    <a:pt x="2181" y="11554"/>
                    <a:pt x="1880" y="12557"/>
                    <a:pt x="1454" y="13484"/>
                  </a:cubicBezTo>
                  <a:cubicBezTo>
                    <a:pt x="1454" y="13459"/>
                    <a:pt x="1479" y="13434"/>
                    <a:pt x="1479" y="13409"/>
                  </a:cubicBezTo>
                  <a:lnTo>
                    <a:pt x="1479" y="13409"/>
                  </a:lnTo>
                  <a:cubicBezTo>
                    <a:pt x="1103" y="14236"/>
                    <a:pt x="602" y="15013"/>
                    <a:pt x="76" y="15740"/>
                  </a:cubicBezTo>
                  <a:cubicBezTo>
                    <a:pt x="26" y="15815"/>
                    <a:pt x="1" y="15915"/>
                    <a:pt x="26" y="16015"/>
                  </a:cubicBezTo>
                  <a:cubicBezTo>
                    <a:pt x="26" y="16091"/>
                    <a:pt x="101" y="16166"/>
                    <a:pt x="176" y="16216"/>
                  </a:cubicBezTo>
                  <a:cubicBezTo>
                    <a:pt x="231" y="16253"/>
                    <a:pt x="300" y="16276"/>
                    <a:pt x="362" y="16276"/>
                  </a:cubicBezTo>
                  <a:cubicBezTo>
                    <a:pt x="385" y="16276"/>
                    <a:pt x="406" y="16273"/>
                    <a:pt x="427" y="16266"/>
                  </a:cubicBezTo>
                  <a:cubicBezTo>
                    <a:pt x="527" y="16241"/>
                    <a:pt x="602" y="16191"/>
                    <a:pt x="652" y="16116"/>
                  </a:cubicBezTo>
                  <a:cubicBezTo>
                    <a:pt x="953" y="15690"/>
                    <a:pt x="1254" y="15264"/>
                    <a:pt x="1529" y="14787"/>
                  </a:cubicBezTo>
                  <a:cubicBezTo>
                    <a:pt x="1780" y="14361"/>
                    <a:pt x="2006" y="13935"/>
                    <a:pt x="2206" y="13484"/>
                  </a:cubicBezTo>
                  <a:cubicBezTo>
                    <a:pt x="2382" y="13083"/>
                    <a:pt x="2507" y="12682"/>
                    <a:pt x="2632" y="12306"/>
                  </a:cubicBezTo>
                  <a:cubicBezTo>
                    <a:pt x="2732" y="11880"/>
                    <a:pt x="2808" y="11479"/>
                    <a:pt x="2883" y="11053"/>
                  </a:cubicBezTo>
                  <a:cubicBezTo>
                    <a:pt x="3008" y="10251"/>
                    <a:pt x="3083" y="9424"/>
                    <a:pt x="3108" y="8622"/>
                  </a:cubicBezTo>
                  <a:cubicBezTo>
                    <a:pt x="3158" y="7795"/>
                    <a:pt x="3184" y="6993"/>
                    <a:pt x="3259" y="6166"/>
                  </a:cubicBezTo>
                  <a:cubicBezTo>
                    <a:pt x="3284" y="5690"/>
                    <a:pt x="3359" y="5188"/>
                    <a:pt x="3434" y="4687"/>
                  </a:cubicBezTo>
                  <a:cubicBezTo>
                    <a:pt x="3585" y="3885"/>
                    <a:pt x="3810" y="3108"/>
                    <a:pt x="4136" y="2356"/>
                  </a:cubicBezTo>
                  <a:cubicBezTo>
                    <a:pt x="4412" y="1805"/>
                    <a:pt x="4762" y="1279"/>
                    <a:pt x="5163" y="802"/>
                  </a:cubicBezTo>
                  <a:cubicBezTo>
                    <a:pt x="5364" y="577"/>
                    <a:pt x="5565" y="351"/>
                    <a:pt x="5790" y="151"/>
                  </a:cubicBezTo>
                  <a:cubicBezTo>
                    <a:pt x="5840" y="101"/>
                    <a:pt x="5790" y="0"/>
                    <a:pt x="5740" y="0"/>
                  </a:cubicBezTo>
                  <a:close/>
                </a:path>
              </a:pathLst>
            </a:custGeom>
            <a:solidFill>
              <a:srgbClr val="B2A7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98" name="Google Shape;9398;p55"/>
            <p:cNvSpPr/>
            <p:nvPr/>
          </p:nvSpPr>
          <p:spPr>
            <a:xfrm>
              <a:off x="5760825" y="3667325"/>
              <a:ext cx="10025" cy="9425"/>
            </a:xfrm>
            <a:custGeom>
              <a:avLst/>
              <a:gdLst/>
              <a:ahLst/>
              <a:cxnLst/>
              <a:rect l="l" t="t" r="r" b="b"/>
              <a:pathLst>
                <a:path w="401" h="377" extrusionOk="0">
                  <a:moveTo>
                    <a:pt x="201" y="1"/>
                  </a:moveTo>
                  <a:cubicBezTo>
                    <a:pt x="100" y="1"/>
                    <a:pt x="25" y="76"/>
                    <a:pt x="25" y="176"/>
                  </a:cubicBezTo>
                  <a:cubicBezTo>
                    <a:pt x="0" y="276"/>
                    <a:pt x="100" y="377"/>
                    <a:pt x="201" y="377"/>
                  </a:cubicBezTo>
                  <a:cubicBezTo>
                    <a:pt x="301" y="377"/>
                    <a:pt x="376" y="301"/>
                    <a:pt x="376" y="201"/>
                  </a:cubicBezTo>
                  <a:cubicBezTo>
                    <a:pt x="401" y="10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B2A7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99" name="Google Shape;9399;p55"/>
            <p:cNvSpPr/>
            <p:nvPr/>
          </p:nvSpPr>
          <p:spPr>
            <a:xfrm>
              <a:off x="5522725" y="4032625"/>
              <a:ext cx="226200" cy="194875"/>
            </a:xfrm>
            <a:custGeom>
              <a:avLst/>
              <a:gdLst/>
              <a:ahLst/>
              <a:cxnLst/>
              <a:rect l="l" t="t" r="r" b="b"/>
              <a:pathLst>
                <a:path w="9048" h="7795" extrusionOk="0">
                  <a:moveTo>
                    <a:pt x="927" y="0"/>
                  </a:moveTo>
                  <a:cubicBezTo>
                    <a:pt x="827" y="25"/>
                    <a:pt x="752" y="50"/>
                    <a:pt x="702" y="75"/>
                  </a:cubicBezTo>
                  <a:cubicBezTo>
                    <a:pt x="627" y="101"/>
                    <a:pt x="552" y="151"/>
                    <a:pt x="501" y="176"/>
                  </a:cubicBezTo>
                  <a:cubicBezTo>
                    <a:pt x="351" y="301"/>
                    <a:pt x="251" y="451"/>
                    <a:pt x="176" y="552"/>
                  </a:cubicBezTo>
                  <a:cubicBezTo>
                    <a:pt x="100" y="702"/>
                    <a:pt x="75" y="852"/>
                    <a:pt x="50" y="1003"/>
                  </a:cubicBezTo>
                  <a:cubicBezTo>
                    <a:pt x="0" y="1178"/>
                    <a:pt x="0" y="1354"/>
                    <a:pt x="0" y="1529"/>
                  </a:cubicBezTo>
                  <a:cubicBezTo>
                    <a:pt x="0" y="1830"/>
                    <a:pt x="50" y="2156"/>
                    <a:pt x="176" y="2582"/>
                  </a:cubicBezTo>
                  <a:cubicBezTo>
                    <a:pt x="276" y="2983"/>
                    <a:pt x="451" y="3384"/>
                    <a:pt x="677" y="3810"/>
                  </a:cubicBezTo>
                  <a:cubicBezTo>
                    <a:pt x="1103" y="4537"/>
                    <a:pt x="1679" y="5213"/>
                    <a:pt x="2406" y="5840"/>
                  </a:cubicBezTo>
                  <a:cubicBezTo>
                    <a:pt x="2958" y="6291"/>
                    <a:pt x="3584" y="6692"/>
                    <a:pt x="4261" y="7018"/>
                  </a:cubicBezTo>
                  <a:cubicBezTo>
                    <a:pt x="4662" y="7218"/>
                    <a:pt x="5113" y="7369"/>
                    <a:pt x="5564" y="7519"/>
                  </a:cubicBezTo>
                  <a:cubicBezTo>
                    <a:pt x="6141" y="7695"/>
                    <a:pt x="6642" y="7795"/>
                    <a:pt x="7093" y="7795"/>
                  </a:cubicBezTo>
                  <a:lnTo>
                    <a:pt x="7218" y="7795"/>
                  </a:lnTo>
                  <a:cubicBezTo>
                    <a:pt x="7419" y="7795"/>
                    <a:pt x="7619" y="7770"/>
                    <a:pt x="7795" y="7745"/>
                  </a:cubicBezTo>
                  <a:cubicBezTo>
                    <a:pt x="8020" y="7695"/>
                    <a:pt x="8246" y="7619"/>
                    <a:pt x="8446" y="7494"/>
                  </a:cubicBezTo>
                  <a:cubicBezTo>
                    <a:pt x="8597" y="7394"/>
                    <a:pt x="8772" y="7218"/>
                    <a:pt x="8872" y="7043"/>
                  </a:cubicBezTo>
                  <a:cubicBezTo>
                    <a:pt x="8923" y="6968"/>
                    <a:pt x="8948" y="6918"/>
                    <a:pt x="8973" y="6842"/>
                  </a:cubicBezTo>
                  <a:cubicBezTo>
                    <a:pt x="9023" y="6767"/>
                    <a:pt x="9023" y="6692"/>
                    <a:pt x="9048" y="6617"/>
                  </a:cubicBezTo>
                  <a:cubicBezTo>
                    <a:pt x="9048" y="6517"/>
                    <a:pt x="9048" y="6416"/>
                    <a:pt x="9048" y="6366"/>
                  </a:cubicBezTo>
                  <a:cubicBezTo>
                    <a:pt x="9048" y="6291"/>
                    <a:pt x="9048" y="6241"/>
                    <a:pt x="9048" y="6191"/>
                  </a:cubicBezTo>
                  <a:cubicBezTo>
                    <a:pt x="9048" y="6166"/>
                    <a:pt x="9048" y="6116"/>
                    <a:pt x="9048" y="6091"/>
                  </a:cubicBezTo>
                  <a:cubicBezTo>
                    <a:pt x="9048" y="6015"/>
                    <a:pt x="8973" y="5940"/>
                    <a:pt x="8872" y="5940"/>
                  </a:cubicBezTo>
                  <a:lnTo>
                    <a:pt x="8722" y="5940"/>
                  </a:lnTo>
                  <a:cubicBezTo>
                    <a:pt x="8547" y="5940"/>
                    <a:pt x="8371" y="5915"/>
                    <a:pt x="8246" y="5865"/>
                  </a:cubicBezTo>
                  <a:cubicBezTo>
                    <a:pt x="8045" y="5815"/>
                    <a:pt x="7845" y="5765"/>
                    <a:pt x="7644" y="5690"/>
                  </a:cubicBezTo>
                  <a:lnTo>
                    <a:pt x="7544" y="5664"/>
                  </a:lnTo>
                  <a:cubicBezTo>
                    <a:pt x="7293" y="5589"/>
                    <a:pt x="7068" y="5489"/>
                    <a:pt x="6817" y="5389"/>
                  </a:cubicBezTo>
                  <a:cubicBezTo>
                    <a:pt x="6341" y="5213"/>
                    <a:pt x="5890" y="4988"/>
                    <a:pt x="5439" y="4737"/>
                  </a:cubicBezTo>
                  <a:cubicBezTo>
                    <a:pt x="4562" y="4236"/>
                    <a:pt x="3785" y="3634"/>
                    <a:pt x="3108" y="2958"/>
                  </a:cubicBezTo>
                  <a:cubicBezTo>
                    <a:pt x="2506" y="2381"/>
                    <a:pt x="2030" y="1730"/>
                    <a:pt x="1629" y="1053"/>
                  </a:cubicBezTo>
                  <a:cubicBezTo>
                    <a:pt x="1479" y="752"/>
                    <a:pt x="1328" y="451"/>
                    <a:pt x="1178" y="151"/>
                  </a:cubicBezTo>
                  <a:cubicBezTo>
                    <a:pt x="1178" y="75"/>
                    <a:pt x="1128" y="50"/>
                    <a:pt x="1078" y="25"/>
                  </a:cubicBezTo>
                  <a:cubicBezTo>
                    <a:pt x="1053" y="25"/>
                    <a:pt x="1003" y="0"/>
                    <a:pt x="953" y="0"/>
                  </a:cubicBezTo>
                  <a:close/>
                </a:path>
              </a:pathLst>
            </a:custGeom>
            <a:solidFill>
              <a:srgbClr val="647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00" name="Google Shape;9400;p55"/>
            <p:cNvSpPr/>
            <p:nvPr/>
          </p:nvSpPr>
          <p:spPr>
            <a:xfrm>
              <a:off x="1354150" y="267550"/>
              <a:ext cx="1778225" cy="2920475"/>
            </a:xfrm>
            <a:custGeom>
              <a:avLst/>
              <a:gdLst/>
              <a:ahLst/>
              <a:cxnLst/>
              <a:rect l="l" t="t" r="r" b="b"/>
              <a:pathLst>
                <a:path w="71129" h="116819" extrusionOk="0">
                  <a:moveTo>
                    <a:pt x="47369" y="1"/>
                  </a:moveTo>
                  <a:cubicBezTo>
                    <a:pt x="47344" y="1"/>
                    <a:pt x="47344" y="1"/>
                    <a:pt x="47344" y="26"/>
                  </a:cubicBezTo>
                  <a:lnTo>
                    <a:pt x="35991" y="25465"/>
                  </a:lnTo>
                  <a:lnTo>
                    <a:pt x="0" y="106192"/>
                  </a:lnTo>
                  <a:lnTo>
                    <a:pt x="1404" y="106844"/>
                  </a:lnTo>
                  <a:lnTo>
                    <a:pt x="1404" y="106844"/>
                  </a:lnTo>
                  <a:lnTo>
                    <a:pt x="953" y="106618"/>
                  </a:lnTo>
                  <a:lnTo>
                    <a:pt x="953" y="106618"/>
                  </a:lnTo>
                  <a:cubicBezTo>
                    <a:pt x="7494" y="109575"/>
                    <a:pt x="14061" y="112483"/>
                    <a:pt x="20627" y="115415"/>
                  </a:cubicBezTo>
                  <a:lnTo>
                    <a:pt x="23610" y="116743"/>
                  </a:lnTo>
                  <a:lnTo>
                    <a:pt x="23760" y="116819"/>
                  </a:lnTo>
                  <a:lnTo>
                    <a:pt x="24637" y="114839"/>
                  </a:lnTo>
                  <a:lnTo>
                    <a:pt x="34612" y="92508"/>
                  </a:lnTo>
                  <a:lnTo>
                    <a:pt x="71129" y="10628"/>
                  </a:lnTo>
                  <a:lnTo>
                    <a:pt x="70652" y="10402"/>
                  </a:lnTo>
                  <a:cubicBezTo>
                    <a:pt x="63058" y="6993"/>
                    <a:pt x="55464" y="3610"/>
                    <a:pt x="47870" y="227"/>
                  </a:cubicBezTo>
                  <a:lnTo>
                    <a:pt x="47494" y="51"/>
                  </a:lnTo>
                  <a:lnTo>
                    <a:pt x="47369" y="1"/>
                  </a:lnTo>
                  <a:close/>
                </a:path>
              </a:pathLst>
            </a:custGeom>
            <a:solidFill>
              <a:srgbClr val="8864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01" name="Google Shape;9401;p55"/>
            <p:cNvSpPr/>
            <p:nvPr/>
          </p:nvSpPr>
          <p:spPr>
            <a:xfrm>
              <a:off x="1354150" y="267550"/>
              <a:ext cx="1733750" cy="2905450"/>
            </a:xfrm>
            <a:custGeom>
              <a:avLst/>
              <a:gdLst/>
              <a:ahLst/>
              <a:cxnLst/>
              <a:rect l="l" t="t" r="r" b="b"/>
              <a:pathLst>
                <a:path w="69350" h="116218" extrusionOk="0">
                  <a:moveTo>
                    <a:pt x="47369" y="1"/>
                  </a:moveTo>
                  <a:cubicBezTo>
                    <a:pt x="47369" y="1"/>
                    <a:pt x="47344" y="1"/>
                    <a:pt x="47344" y="26"/>
                  </a:cubicBezTo>
                  <a:lnTo>
                    <a:pt x="36016" y="25465"/>
                  </a:lnTo>
                  <a:lnTo>
                    <a:pt x="0" y="106192"/>
                  </a:lnTo>
                  <a:cubicBezTo>
                    <a:pt x="6868" y="109275"/>
                    <a:pt x="13760" y="112357"/>
                    <a:pt x="20627" y="115415"/>
                  </a:cubicBezTo>
                  <a:lnTo>
                    <a:pt x="22407" y="116217"/>
                  </a:lnTo>
                  <a:cubicBezTo>
                    <a:pt x="26868" y="106117"/>
                    <a:pt x="31329" y="96042"/>
                    <a:pt x="35765" y="85941"/>
                  </a:cubicBezTo>
                  <a:cubicBezTo>
                    <a:pt x="41479" y="72984"/>
                    <a:pt x="47219" y="60026"/>
                    <a:pt x="52933" y="47069"/>
                  </a:cubicBezTo>
                  <a:cubicBezTo>
                    <a:pt x="58397" y="34663"/>
                    <a:pt x="63885" y="22232"/>
                    <a:pt x="69349" y="9826"/>
                  </a:cubicBezTo>
                  <a:cubicBezTo>
                    <a:pt x="62056" y="6567"/>
                    <a:pt x="54763" y="3309"/>
                    <a:pt x="47469" y="51"/>
                  </a:cubicBezTo>
                  <a:lnTo>
                    <a:pt x="47369" y="1"/>
                  </a:lnTo>
                  <a:close/>
                </a:path>
              </a:pathLst>
            </a:custGeom>
            <a:solidFill>
              <a:srgbClr val="8864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02" name="Google Shape;9402;p55"/>
            <p:cNvSpPr/>
            <p:nvPr/>
          </p:nvSpPr>
          <p:spPr>
            <a:xfrm>
              <a:off x="1354150" y="268200"/>
              <a:ext cx="1733750" cy="2904800"/>
            </a:xfrm>
            <a:custGeom>
              <a:avLst/>
              <a:gdLst/>
              <a:ahLst/>
              <a:cxnLst/>
              <a:rect l="l" t="t" r="r" b="b"/>
              <a:pathLst>
                <a:path w="69350" h="116192" extrusionOk="0">
                  <a:moveTo>
                    <a:pt x="47369" y="0"/>
                  </a:moveTo>
                  <a:cubicBezTo>
                    <a:pt x="46517" y="1880"/>
                    <a:pt x="45690" y="3759"/>
                    <a:pt x="44838" y="5639"/>
                  </a:cubicBezTo>
                  <a:cubicBezTo>
                    <a:pt x="45138" y="5790"/>
                    <a:pt x="45439" y="5915"/>
                    <a:pt x="45740" y="6065"/>
                  </a:cubicBezTo>
                  <a:cubicBezTo>
                    <a:pt x="49399" y="7769"/>
                    <a:pt x="53058" y="9474"/>
                    <a:pt x="56717" y="11203"/>
                  </a:cubicBezTo>
                  <a:cubicBezTo>
                    <a:pt x="56793" y="11228"/>
                    <a:pt x="56843" y="11328"/>
                    <a:pt x="56868" y="11404"/>
                  </a:cubicBezTo>
                  <a:cubicBezTo>
                    <a:pt x="56893" y="11504"/>
                    <a:pt x="56868" y="11604"/>
                    <a:pt x="56818" y="11679"/>
                  </a:cubicBezTo>
                  <a:cubicBezTo>
                    <a:pt x="56768" y="11754"/>
                    <a:pt x="56692" y="11805"/>
                    <a:pt x="56617" y="11830"/>
                  </a:cubicBezTo>
                  <a:cubicBezTo>
                    <a:pt x="56590" y="11836"/>
                    <a:pt x="56565" y="11839"/>
                    <a:pt x="56541" y="11839"/>
                  </a:cubicBezTo>
                  <a:cubicBezTo>
                    <a:pt x="56475" y="11839"/>
                    <a:pt x="56415" y="11816"/>
                    <a:pt x="56342" y="11780"/>
                  </a:cubicBezTo>
                  <a:cubicBezTo>
                    <a:pt x="55464" y="11379"/>
                    <a:pt x="54562" y="10952"/>
                    <a:pt x="53685" y="10526"/>
                  </a:cubicBezTo>
                  <a:cubicBezTo>
                    <a:pt x="50652" y="9123"/>
                    <a:pt x="47595" y="7694"/>
                    <a:pt x="44562" y="6266"/>
                  </a:cubicBezTo>
                  <a:cubicBezTo>
                    <a:pt x="44311" y="6817"/>
                    <a:pt x="44061" y="7394"/>
                    <a:pt x="43810" y="7945"/>
                  </a:cubicBezTo>
                  <a:lnTo>
                    <a:pt x="51003" y="11328"/>
                  </a:lnTo>
                  <a:cubicBezTo>
                    <a:pt x="51078" y="11353"/>
                    <a:pt x="51128" y="11454"/>
                    <a:pt x="51154" y="11529"/>
                  </a:cubicBezTo>
                  <a:cubicBezTo>
                    <a:pt x="51179" y="11629"/>
                    <a:pt x="51179" y="11729"/>
                    <a:pt x="51128" y="11805"/>
                  </a:cubicBezTo>
                  <a:cubicBezTo>
                    <a:pt x="51078" y="11880"/>
                    <a:pt x="51003" y="11930"/>
                    <a:pt x="50903" y="11955"/>
                  </a:cubicBezTo>
                  <a:cubicBezTo>
                    <a:pt x="50876" y="11962"/>
                    <a:pt x="50851" y="11965"/>
                    <a:pt x="50827" y="11965"/>
                  </a:cubicBezTo>
                  <a:cubicBezTo>
                    <a:pt x="50762" y="11965"/>
                    <a:pt x="50707" y="11942"/>
                    <a:pt x="50652" y="11905"/>
                  </a:cubicBezTo>
                  <a:cubicBezTo>
                    <a:pt x="48271" y="10802"/>
                    <a:pt x="45890" y="9699"/>
                    <a:pt x="43534" y="8571"/>
                  </a:cubicBezTo>
                  <a:cubicBezTo>
                    <a:pt x="43309" y="9098"/>
                    <a:pt x="43083" y="9599"/>
                    <a:pt x="42858" y="10100"/>
                  </a:cubicBezTo>
                  <a:lnTo>
                    <a:pt x="42883" y="10100"/>
                  </a:lnTo>
                  <a:cubicBezTo>
                    <a:pt x="42933" y="10100"/>
                    <a:pt x="42983" y="10125"/>
                    <a:pt x="43058" y="10150"/>
                  </a:cubicBezTo>
                  <a:cubicBezTo>
                    <a:pt x="45414" y="11253"/>
                    <a:pt x="47770" y="12356"/>
                    <a:pt x="50126" y="13459"/>
                  </a:cubicBezTo>
                  <a:cubicBezTo>
                    <a:pt x="50201" y="13484"/>
                    <a:pt x="50251" y="13584"/>
                    <a:pt x="50276" y="13659"/>
                  </a:cubicBezTo>
                  <a:cubicBezTo>
                    <a:pt x="50301" y="13759"/>
                    <a:pt x="50301" y="13860"/>
                    <a:pt x="50251" y="13935"/>
                  </a:cubicBezTo>
                  <a:cubicBezTo>
                    <a:pt x="50201" y="14010"/>
                    <a:pt x="50126" y="14060"/>
                    <a:pt x="50026" y="14085"/>
                  </a:cubicBezTo>
                  <a:cubicBezTo>
                    <a:pt x="49999" y="14092"/>
                    <a:pt x="49974" y="14095"/>
                    <a:pt x="49950" y="14095"/>
                  </a:cubicBezTo>
                  <a:cubicBezTo>
                    <a:pt x="49885" y="14095"/>
                    <a:pt x="49830" y="14072"/>
                    <a:pt x="49775" y="14035"/>
                  </a:cubicBezTo>
                  <a:cubicBezTo>
                    <a:pt x="47419" y="12932"/>
                    <a:pt x="45063" y="11830"/>
                    <a:pt x="42707" y="10727"/>
                  </a:cubicBezTo>
                  <a:cubicBezTo>
                    <a:pt x="42657" y="10727"/>
                    <a:pt x="42632" y="10677"/>
                    <a:pt x="42607" y="10652"/>
                  </a:cubicBezTo>
                  <a:cubicBezTo>
                    <a:pt x="42382" y="11153"/>
                    <a:pt x="42156" y="11629"/>
                    <a:pt x="41956" y="12130"/>
                  </a:cubicBezTo>
                  <a:cubicBezTo>
                    <a:pt x="44311" y="13233"/>
                    <a:pt x="46667" y="14336"/>
                    <a:pt x="49023" y="15439"/>
                  </a:cubicBezTo>
                  <a:cubicBezTo>
                    <a:pt x="49098" y="15464"/>
                    <a:pt x="49149" y="15564"/>
                    <a:pt x="49174" y="15639"/>
                  </a:cubicBezTo>
                  <a:cubicBezTo>
                    <a:pt x="49199" y="15739"/>
                    <a:pt x="49174" y="15815"/>
                    <a:pt x="49123" y="15915"/>
                  </a:cubicBezTo>
                  <a:cubicBezTo>
                    <a:pt x="49073" y="15990"/>
                    <a:pt x="48998" y="16040"/>
                    <a:pt x="48923" y="16065"/>
                  </a:cubicBezTo>
                  <a:cubicBezTo>
                    <a:pt x="48896" y="16072"/>
                    <a:pt x="48871" y="16075"/>
                    <a:pt x="48847" y="16075"/>
                  </a:cubicBezTo>
                  <a:cubicBezTo>
                    <a:pt x="48781" y="16075"/>
                    <a:pt x="48721" y="16052"/>
                    <a:pt x="48647" y="16015"/>
                  </a:cubicBezTo>
                  <a:cubicBezTo>
                    <a:pt x="46316" y="14937"/>
                    <a:pt x="43986" y="13835"/>
                    <a:pt x="41680" y="12757"/>
                  </a:cubicBezTo>
                  <a:cubicBezTo>
                    <a:pt x="41404" y="13308"/>
                    <a:pt x="41153" y="13885"/>
                    <a:pt x="40903" y="14436"/>
                  </a:cubicBezTo>
                  <a:cubicBezTo>
                    <a:pt x="43209" y="15514"/>
                    <a:pt x="45514" y="16592"/>
                    <a:pt x="47820" y="17669"/>
                  </a:cubicBezTo>
                  <a:cubicBezTo>
                    <a:pt x="47895" y="17719"/>
                    <a:pt x="47946" y="17820"/>
                    <a:pt x="47971" y="17895"/>
                  </a:cubicBezTo>
                  <a:cubicBezTo>
                    <a:pt x="47996" y="17970"/>
                    <a:pt x="47971" y="18070"/>
                    <a:pt x="47946" y="18145"/>
                  </a:cubicBezTo>
                  <a:cubicBezTo>
                    <a:pt x="47895" y="18221"/>
                    <a:pt x="47820" y="18296"/>
                    <a:pt x="47720" y="18296"/>
                  </a:cubicBezTo>
                  <a:cubicBezTo>
                    <a:pt x="47691" y="18303"/>
                    <a:pt x="47663" y="18306"/>
                    <a:pt x="47638" y="18306"/>
                  </a:cubicBezTo>
                  <a:cubicBezTo>
                    <a:pt x="47576" y="18306"/>
                    <a:pt x="47522" y="18289"/>
                    <a:pt x="47469" y="18271"/>
                  </a:cubicBezTo>
                  <a:cubicBezTo>
                    <a:pt x="45189" y="17193"/>
                    <a:pt x="42908" y="16140"/>
                    <a:pt x="40627" y="15063"/>
                  </a:cubicBezTo>
                  <a:cubicBezTo>
                    <a:pt x="40427" y="15539"/>
                    <a:pt x="40201" y="16015"/>
                    <a:pt x="40001" y="16491"/>
                  </a:cubicBezTo>
                  <a:cubicBezTo>
                    <a:pt x="40276" y="16642"/>
                    <a:pt x="40552" y="16767"/>
                    <a:pt x="40828" y="16892"/>
                  </a:cubicBezTo>
                  <a:cubicBezTo>
                    <a:pt x="44437" y="18572"/>
                    <a:pt x="48046" y="20276"/>
                    <a:pt x="51655" y="21955"/>
                  </a:cubicBezTo>
                  <a:cubicBezTo>
                    <a:pt x="51730" y="22005"/>
                    <a:pt x="51780" y="22105"/>
                    <a:pt x="51805" y="22181"/>
                  </a:cubicBezTo>
                  <a:cubicBezTo>
                    <a:pt x="51830" y="22256"/>
                    <a:pt x="51805" y="22356"/>
                    <a:pt x="51755" y="22431"/>
                  </a:cubicBezTo>
                  <a:cubicBezTo>
                    <a:pt x="51730" y="22506"/>
                    <a:pt x="51630" y="22557"/>
                    <a:pt x="51555" y="22582"/>
                  </a:cubicBezTo>
                  <a:cubicBezTo>
                    <a:pt x="51525" y="22589"/>
                    <a:pt x="51498" y="22592"/>
                    <a:pt x="51472" y="22592"/>
                  </a:cubicBezTo>
                  <a:cubicBezTo>
                    <a:pt x="51408" y="22592"/>
                    <a:pt x="51350" y="22574"/>
                    <a:pt x="51279" y="22557"/>
                  </a:cubicBezTo>
                  <a:cubicBezTo>
                    <a:pt x="50301" y="22080"/>
                    <a:pt x="49324" y="21629"/>
                    <a:pt x="48347" y="21178"/>
                  </a:cubicBezTo>
                  <a:cubicBezTo>
                    <a:pt x="45464" y="19825"/>
                    <a:pt x="42582" y="18471"/>
                    <a:pt x="39725" y="17118"/>
                  </a:cubicBezTo>
                  <a:cubicBezTo>
                    <a:pt x="39524" y="17569"/>
                    <a:pt x="39324" y="17995"/>
                    <a:pt x="39123" y="18421"/>
                  </a:cubicBezTo>
                  <a:cubicBezTo>
                    <a:pt x="41555" y="19549"/>
                    <a:pt x="43986" y="20702"/>
                    <a:pt x="46417" y="21830"/>
                  </a:cubicBezTo>
                  <a:cubicBezTo>
                    <a:pt x="46492" y="21880"/>
                    <a:pt x="46542" y="21955"/>
                    <a:pt x="46567" y="22055"/>
                  </a:cubicBezTo>
                  <a:cubicBezTo>
                    <a:pt x="46592" y="22130"/>
                    <a:pt x="46567" y="22231"/>
                    <a:pt x="46517" y="22306"/>
                  </a:cubicBezTo>
                  <a:cubicBezTo>
                    <a:pt x="46492" y="22381"/>
                    <a:pt x="46392" y="22431"/>
                    <a:pt x="46316" y="22456"/>
                  </a:cubicBezTo>
                  <a:cubicBezTo>
                    <a:pt x="46287" y="22464"/>
                    <a:pt x="46260" y="22467"/>
                    <a:pt x="46234" y="22467"/>
                  </a:cubicBezTo>
                  <a:cubicBezTo>
                    <a:pt x="46170" y="22467"/>
                    <a:pt x="46112" y="22449"/>
                    <a:pt x="46041" y="22431"/>
                  </a:cubicBezTo>
                  <a:cubicBezTo>
                    <a:pt x="43660" y="21303"/>
                    <a:pt x="41254" y="20176"/>
                    <a:pt x="38848" y="19048"/>
                  </a:cubicBezTo>
                  <a:cubicBezTo>
                    <a:pt x="38647" y="19524"/>
                    <a:pt x="38447" y="20000"/>
                    <a:pt x="38221" y="20476"/>
                  </a:cubicBezTo>
                  <a:cubicBezTo>
                    <a:pt x="40577" y="21554"/>
                    <a:pt x="42908" y="22657"/>
                    <a:pt x="45264" y="23760"/>
                  </a:cubicBezTo>
                  <a:cubicBezTo>
                    <a:pt x="45339" y="23785"/>
                    <a:pt x="45389" y="23885"/>
                    <a:pt x="45414" y="23960"/>
                  </a:cubicBezTo>
                  <a:cubicBezTo>
                    <a:pt x="45439" y="24060"/>
                    <a:pt x="45414" y="24161"/>
                    <a:pt x="45364" y="24236"/>
                  </a:cubicBezTo>
                  <a:cubicBezTo>
                    <a:pt x="45339" y="24311"/>
                    <a:pt x="45239" y="24361"/>
                    <a:pt x="45164" y="24386"/>
                  </a:cubicBezTo>
                  <a:cubicBezTo>
                    <a:pt x="45137" y="24393"/>
                    <a:pt x="45112" y="24396"/>
                    <a:pt x="45088" y="24396"/>
                  </a:cubicBezTo>
                  <a:cubicBezTo>
                    <a:pt x="45023" y="24396"/>
                    <a:pt x="44968" y="24373"/>
                    <a:pt x="44913" y="24336"/>
                  </a:cubicBezTo>
                  <a:cubicBezTo>
                    <a:pt x="42582" y="23258"/>
                    <a:pt x="40276" y="22181"/>
                    <a:pt x="37945" y="21103"/>
                  </a:cubicBezTo>
                  <a:lnTo>
                    <a:pt x="37344" y="22456"/>
                  </a:lnTo>
                  <a:cubicBezTo>
                    <a:pt x="39725" y="23559"/>
                    <a:pt x="42106" y="24687"/>
                    <a:pt x="44512" y="25790"/>
                  </a:cubicBezTo>
                  <a:cubicBezTo>
                    <a:pt x="44587" y="25840"/>
                    <a:pt x="44637" y="25940"/>
                    <a:pt x="44662" y="26015"/>
                  </a:cubicBezTo>
                  <a:cubicBezTo>
                    <a:pt x="44687" y="26090"/>
                    <a:pt x="44662" y="26191"/>
                    <a:pt x="44612" y="26266"/>
                  </a:cubicBezTo>
                  <a:cubicBezTo>
                    <a:pt x="44562" y="26341"/>
                    <a:pt x="44487" y="26416"/>
                    <a:pt x="44412" y="26416"/>
                  </a:cubicBezTo>
                  <a:cubicBezTo>
                    <a:pt x="44382" y="26424"/>
                    <a:pt x="44355" y="26427"/>
                    <a:pt x="44329" y="26427"/>
                  </a:cubicBezTo>
                  <a:cubicBezTo>
                    <a:pt x="44265" y="26427"/>
                    <a:pt x="44207" y="26409"/>
                    <a:pt x="44136" y="26391"/>
                  </a:cubicBezTo>
                  <a:cubicBezTo>
                    <a:pt x="41780" y="25288"/>
                    <a:pt x="39424" y="24186"/>
                    <a:pt x="37068" y="23083"/>
                  </a:cubicBezTo>
                  <a:cubicBezTo>
                    <a:pt x="36868" y="23534"/>
                    <a:pt x="36667" y="23960"/>
                    <a:pt x="36467" y="24411"/>
                  </a:cubicBezTo>
                  <a:cubicBezTo>
                    <a:pt x="38798" y="25514"/>
                    <a:pt x="41128" y="26592"/>
                    <a:pt x="43459" y="27694"/>
                  </a:cubicBezTo>
                  <a:cubicBezTo>
                    <a:pt x="43534" y="27719"/>
                    <a:pt x="43585" y="27820"/>
                    <a:pt x="43610" y="27895"/>
                  </a:cubicBezTo>
                  <a:cubicBezTo>
                    <a:pt x="43635" y="27995"/>
                    <a:pt x="43610" y="28095"/>
                    <a:pt x="43560" y="28171"/>
                  </a:cubicBezTo>
                  <a:cubicBezTo>
                    <a:pt x="43509" y="28246"/>
                    <a:pt x="43434" y="28296"/>
                    <a:pt x="43359" y="28321"/>
                  </a:cubicBezTo>
                  <a:cubicBezTo>
                    <a:pt x="43332" y="28328"/>
                    <a:pt x="43307" y="28331"/>
                    <a:pt x="43283" y="28331"/>
                  </a:cubicBezTo>
                  <a:cubicBezTo>
                    <a:pt x="43217" y="28331"/>
                    <a:pt x="43157" y="28308"/>
                    <a:pt x="43083" y="28271"/>
                  </a:cubicBezTo>
                  <a:cubicBezTo>
                    <a:pt x="40778" y="27193"/>
                    <a:pt x="38472" y="26115"/>
                    <a:pt x="36191" y="25038"/>
                  </a:cubicBezTo>
                  <a:cubicBezTo>
                    <a:pt x="35965" y="25564"/>
                    <a:pt x="35715" y="26065"/>
                    <a:pt x="35489" y="26592"/>
                  </a:cubicBezTo>
                  <a:cubicBezTo>
                    <a:pt x="35640" y="26642"/>
                    <a:pt x="35765" y="26717"/>
                    <a:pt x="35915" y="26767"/>
                  </a:cubicBezTo>
                  <a:cubicBezTo>
                    <a:pt x="39575" y="28496"/>
                    <a:pt x="43234" y="30201"/>
                    <a:pt x="46918" y="31930"/>
                  </a:cubicBezTo>
                  <a:cubicBezTo>
                    <a:pt x="46993" y="31955"/>
                    <a:pt x="47043" y="32055"/>
                    <a:pt x="47068" y="32131"/>
                  </a:cubicBezTo>
                  <a:cubicBezTo>
                    <a:pt x="47093" y="32231"/>
                    <a:pt x="47068" y="32331"/>
                    <a:pt x="47018" y="32406"/>
                  </a:cubicBezTo>
                  <a:cubicBezTo>
                    <a:pt x="46968" y="32481"/>
                    <a:pt x="46893" y="32532"/>
                    <a:pt x="46818" y="32557"/>
                  </a:cubicBezTo>
                  <a:cubicBezTo>
                    <a:pt x="46791" y="32563"/>
                    <a:pt x="46766" y="32566"/>
                    <a:pt x="46742" y="32566"/>
                  </a:cubicBezTo>
                  <a:cubicBezTo>
                    <a:pt x="46675" y="32566"/>
                    <a:pt x="46615" y="32543"/>
                    <a:pt x="46542" y="32506"/>
                  </a:cubicBezTo>
                  <a:cubicBezTo>
                    <a:pt x="45840" y="32181"/>
                    <a:pt x="45113" y="31855"/>
                    <a:pt x="44412" y="31504"/>
                  </a:cubicBezTo>
                  <a:cubicBezTo>
                    <a:pt x="41354" y="30075"/>
                    <a:pt x="38271" y="28647"/>
                    <a:pt x="35214" y="27218"/>
                  </a:cubicBezTo>
                  <a:cubicBezTo>
                    <a:pt x="34963" y="27770"/>
                    <a:pt x="34712" y="28346"/>
                    <a:pt x="34462" y="28897"/>
                  </a:cubicBezTo>
                  <a:cubicBezTo>
                    <a:pt x="36793" y="30000"/>
                    <a:pt x="39123" y="31078"/>
                    <a:pt x="41429" y="32181"/>
                  </a:cubicBezTo>
                  <a:cubicBezTo>
                    <a:pt x="41504" y="32206"/>
                    <a:pt x="41580" y="32306"/>
                    <a:pt x="41605" y="32381"/>
                  </a:cubicBezTo>
                  <a:cubicBezTo>
                    <a:pt x="41605" y="32481"/>
                    <a:pt x="41605" y="32557"/>
                    <a:pt x="41555" y="32657"/>
                  </a:cubicBezTo>
                  <a:cubicBezTo>
                    <a:pt x="41504" y="32732"/>
                    <a:pt x="41429" y="32782"/>
                    <a:pt x="41329" y="32807"/>
                  </a:cubicBezTo>
                  <a:cubicBezTo>
                    <a:pt x="41302" y="32814"/>
                    <a:pt x="41277" y="32817"/>
                    <a:pt x="41253" y="32817"/>
                  </a:cubicBezTo>
                  <a:cubicBezTo>
                    <a:pt x="41188" y="32817"/>
                    <a:pt x="41133" y="32794"/>
                    <a:pt x="41078" y="32757"/>
                  </a:cubicBezTo>
                  <a:cubicBezTo>
                    <a:pt x="38773" y="31679"/>
                    <a:pt x="36492" y="30602"/>
                    <a:pt x="34186" y="29524"/>
                  </a:cubicBezTo>
                  <a:cubicBezTo>
                    <a:pt x="33986" y="29975"/>
                    <a:pt x="33785" y="30401"/>
                    <a:pt x="33610" y="30827"/>
                  </a:cubicBezTo>
                  <a:cubicBezTo>
                    <a:pt x="35840" y="31880"/>
                    <a:pt x="38096" y="32933"/>
                    <a:pt x="40351" y="33985"/>
                  </a:cubicBezTo>
                  <a:cubicBezTo>
                    <a:pt x="40427" y="34035"/>
                    <a:pt x="40477" y="34136"/>
                    <a:pt x="40502" y="34211"/>
                  </a:cubicBezTo>
                  <a:cubicBezTo>
                    <a:pt x="40527" y="34286"/>
                    <a:pt x="40502" y="34386"/>
                    <a:pt x="40452" y="34461"/>
                  </a:cubicBezTo>
                  <a:cubicBezTo>
                    <a:pt x="40402" y="34537"/>
                    <a:pt x="40326" y="34612"/>
                    <a:pt x="40251" y="34637"/>
                  </a:cubicBezTo>
                  <a:cubicBezTo>
                    <a:pt x="40151" y="34637"/>
                    <a:pt x="40076" y="34637"/>
                    <a:pt x="39976" y="34587"/>
                  </a:cubicBezTo>
                  <a:cubicBezTo>
                    <a:pt x="37770" y="33534"/>
                    <a:pt x="35539" y="32506"/>
                    <a:pt x="33309" y="31454"/>
                  </a:cubicBezTo>
                  <a:cubicBezTo>
                    <a:pt x="33108" y="31955"/>
                    <a:pt x="32883" y="32456"/>
                    <a:pt x="32657" y="32933"/>
                  </a:cubicBezTo>
                  <a:cubicBezTo>
                    <a:pt x="34888" y="33985"/>
                    <a:pt x="37093" y="35013"/>
                    <a:pt x="39299" y="36065"/>
                  </a:cubicBezTo>
                  <a:cubicBezTo>
                    <a:pt x="39399" y="36090"/>
                    <a:pt x="39449" y="36191"/>
                    <a:pt x="39474" y="36266"/>
                  </a:cubicBezTo>
                  <a:cubicBezTo>
                    <a:pt x="39499" y="36366"/>
                    <a:pt x="39474" y="36466"/>
                    <a:pt x="39424" y="36542"/>
                  </a:cubicBezTo>
                  <a:cubicBezTo>
                    <a:pt x="39374" y="36617"/>
                    <a:pt x="39299" y="36667"/>
                    <a:pt x="39199" y="36692"/>
                  </a:cubicBezTo>
                  <a:cubicBezTo>
                    <a:pt x="39178" y="36699"/>
                    <a:pt x="39157" y="36702"/>
                    <a:pt x="39134" y="36702"/>
                  </a:cubicBezTo>
                  <a:cubicBezTo>
                    <a:pt x="39071" y="36702"/>
                    <a:pt x="39003" y="36679"/>
                    <a:pt x="38948" y="36642"/>
                  </a:cubicBezTo>
                  <a:cubicBezTo>
                    <a:pt x="36768" y="35614"/>
                    <a:pt x="34562" y="34587"/>
                    <a:pt x="32382" y="33584"/>
                  </a:cubicBezTo>
                  <a:cubicBezTo>
                    <a:pt x="32156" y="34060"/>
                    <a:pt x="31955" y="34537"/>
                    <a:pt x="31730" y="35013"/>
                  </a:cubicBezTo>
                  <a:cubicBezTo>
                    <a:pt x="33935" y="36040"/>
                    <a:pt x="36141" y="37093"/>
                    <a:pt x="38346" y="38121"/>
                  </a:cubicBezTo>
                  <a:cubicBezTo>
                    <a:pt x="38422" y="38146"/>
                    <a:pt x="38472" y="38246"/>
                    <a:pt x="38497" y="38321"/>
                  </a:cubicBezTo>
                  <a:cubicBezTo>
                    <a:pt x="38522" y="38421"/>
                    <a:pt x="38497" y="38522"/>
                    <a:pt x="38447" y="38597"/>
                  </a:cubicBezTo>
                  <a:cubicBezTo>
                    <a:pt x="38397" y="38672"/>
                    <a:pt x="38321" y="38722"/>
                    <a:pt x="38246" y="38747"/>
                  </a:cubicBezTo>
                  <a:cubicBezTo>
                    <a:pt x="38219" y="38754"/>
                    <a:pt x="38194" y="38757"/>
                    <a:pt x="38170" y="38757"/>
                  </a:cubicBezTo>
                  <a:cubicBezTo>
                    <a:pt x="38104" y="38757"/>
                    <a:pt x="38044" y="38734"/>
                    <a:pt x="37971" y="38697"/>
                  </a:cubicBezTo>
                  <a:cubicBezTo>
                    <a:pt x="35815" y="37694"/>
                    <a:pt x="33635" y="36667"/>
                    <a:pt x="31454" y="35639"/>
                  </a:cubicBezTo>
                  <a:cubicBezTo>
                    <a:pt x="31229" y="36141"/>
                    <a:pt x="31028" y="36617"/>
                    <a:pt x="30803" y="37093"/>
                  </a:cubicBezTo>
                  <a:cubicBezTo>
                    <a:pt x="34437" y="38772"/>
                    <a:pt x="38046" y="40476"/>
                    <a:pt x="41655" y="42181"/>
                  </a:cubicBezTo>
                  <a:cubicBezTo>
                    <a:pt x="41730" y="42206"/>
                    <a:pt x="41780" y="42306"/>
                    <a:pt x="41805" y="42381"/>
                  </a:cubicBezTo>
                  <a:cubicBezTo>
                    <a:pt x="41830" y="42481"/>
                    <a:pt x="41805" y="42557"/>
                    <a:pt x="41780" y="42657"/>
                  </a:cubicBezTo>
                  <a:cubicBezTo>
                    <a:pt x="41730" y="42732"/>
                    <a:pt x="41655" y="42782"/>
                    <a:pt x="41555" y="42807"/>
                  </a:cubicBezTo>
                  <a:cubicBezTo>
                    <a:pt x="41528" y="42814"/>
                    <a:pt x="41503" y="42817"/>
                    <a:pt x="41479" y="42817"/>
                  </a:cubicBezTo>
                  <a:cubicBezTo>
                    <a:pt x="41414" y="42817"/>
                    <a:pt x="41359" y="42794"/>
                    <a:pt x="41304" y="42757"/>
                  </a:cubicBezTo>
                  <a:cubicBezTo>
                    <a:pt x="40978" y="42607"/>
                    <a:pt x="40677" y="42456"/>
                    <a:pt x="40351" y="42331"/>
                  </a:cubicBezTo>
                  <a:cubicBezTo>
                    <a:pt x="37093" y="40777"/>
                    <a:pt x="33810" y="39248"/>
                    <a:pt x="30527" y="37720"/>
                  </a:cubicBezTo>
                  <a:cubicBezTo>
                    <a:pt x="30326" y="38196"/>
                    <a:pt x="30101" y="38672"/>
                    <a:pt x="29900" y="39148"/>
                  </a:cubicBezTo>
                  <a:cubicBezTo>
                    <a:pt x="32056" y="40151"/>
                    <a:pt x="34211" y="41153"/>
                    <a:pt x="36367" y="42156"/>
                  </a:cubicBezTo>
                  <a:cubicBezTo>
                    <a:pt x="36442" y="42206"/>
                    <a:pt x="36492" y="42306"/>
                    <a:pt x="36517" y="42381"/>
                  </a:cubicBezTo>
                  <a:cubicBezTo>
                    <a:pt x="36542" y="42481"/>
                    <a:pt x="36517" y="42557"/>
                    <a:pt x="36467" y="42632"/>
                  </a:cubicBezTo>
                  <a:cubicBezTo>
                    <a:pt x="36417" y="42732"/>
                    <a:pt x="36341" y="42782"/>
                    <a:pt x="36266" y="42807"/>
                  </a:cubicBezTo>
                  <a:cubicBezTo>
                    <a:pt x="36239" y="42814"/>
                    <a:pt x="36214" y="42817"/>
                    <a:pt x="36190" y="42817"/>
                  </a:cubicBezTo>
                  <a:cubicBezTo>
                    <a:pt x="36124" y="42817"/>
                    <a:pt x="36064" y="42794"/>
                    <a:pt x="35991" y="42757"/>
                  </a:cubicBezTo>
                  <a:cubicBezTo>
                    <a:pt x="33860" y="41755"/>
                    <a:pt x="31730" y="40777"/>
                    <a:pt x="29625" y="39775"/>
                  </a:cubicBezTo>
                  <a:cubicBezTo>
                    <a:pt x="29424" y="40226"/>
                    <a:pt x="29199" y="40677"/>
                    <a:pt x="28998" y="41128"/>
                  </a:cubicBezTo>
                  <a:cubicBezTo>
                    <a:pt x="31103" y="42106"/>
                    <a:pt x="33209" y="43108"/>
                    <a:pt x="35314" y="44085"/>
                  </a:cubicBezTo>
                  <a:cubicBezTo>
                    <a:pt x="35389" y="44111"/>
                    <a:pt x="35464" y="44211"/>
                    <a:pt x="35464" y="44311"/>
                  </a:cubicBezTo>
                  <a:cubicBezTo>
                    <a:pt x="35489" y="44386"/>
                    <a:pt x="35489" y="44486"/>
                    <a:pt x="35439" y="44562"/>
                  </a:cubicBezTo>
                  <a:cubicBezTo>
                    <a:pt x="35389" y="44637"/>
                    <a:pt x="35314" y="44687"/>
                    <a:pt x="35214" y="44712"/>
                  </a:cubicBezTo>
                  <a:cubicBezTo>
                    <a:pt x="35184" y="44719"/>
                    <a:pt x="35157" y="44722"/>
                    <a:pt x="35131" y="44722"/>
                  </a:cubicBezTo>
                  <a:cubicBezTo>
                    <a:pt x="35069" y="44722"/>
                    <a:pt x="35016" y="44705"/>
                    <a:pt x="34963" y="44687"/>
                  </a:cubicBezTo>
                  <a:cubicBezTo>
                    <a:pt x="32883" y="43710"/>
                    <a:pt x="30803" y="42732"/>
                    <a:pt x="28722" y="41755"/>
                  </a:cubicBezTo>
                  <a:cubicBezTo>
                    <a:pt x="28547" y="42181"/>
                    <a:pt x="28346" y="42632"/>
                    <a:pt x="28146" y="43058"/>
                  </a:cubicBezTo>
                  <a:cubicBezTo>
                    <a:pt x="30251" y="44035"/>
                    <a:pt x="32382" y="45013"/>
                    <a:pt x="34487" y="46015"/>
                  </a:cubicBezTo>
                  <a:cubicBezTo>
                    <a:pt x="34562" y="46040"/>
                    <a:pt x="34612" y="46141"/>
                    <a:pt x="34637" y="46216"/>
                  </a:cubicBezTo>
                  <a:cubicBezTo>
                    <a:pt x="34662" y="46316"/>
                    <a:pt x="34637" y="46416"/>
                    <a:pt x="34587" y="46491"/>
                  </a:cubicBezTo>
                  <a:cubicBezTo>
                    <a:pt x="34537" y="46567"/>
                    <a:pt x="34462" y="46617"/>
                    <a:pt x="34387" y="46642"/>
                  </a:cubicBezTo>
                  <a:cubicBezTo>
                    <a:pt x="34360" y="46649"/>
                    <a:pt x="34335" y="46652"/>
                    <a:pt x="34310" y="46652"/>
                  </a:cubicBezTo>
                  <a:cubicBezTo>
                    <a:pt x="34244" y="46652"/>
                    <a:pt x="34184" y="46628"/>
                    <a:pt x="34111" y="46592"/>
                  </a:cubicBezTo>
                  <a:cubicBezTo>
                    <a:pt x="32031" y="45639"/>
                    <a:pt x="29950" y="44662"/>
                    <a:pt x="27870" y="43684"/>
                  </a:cubicBezTo>
                  <a:cubicBezTo>
                    <a:pt x="27670" y="44111"/>
                    <a:pt x="27494" y="44562"/>
                    <a:pt x="27294" y="44988"/>
                  </a:cubicBezTo>
                  <a:cubicBezTo>
                    <a:pt x="29424" y="45990"/>
                    <a:pt x="31580" y="46993"/>
                    <a:pt x="33735" y="47995"/>
                  </a:cubicBezTo>
                  <a:cubicBezTo>
                    <a:pt x="33810" y="48045"/>
                    <a:pt x="33860" y="48146"/>
                    <a:pt x="33885" y="48221"/>
                  </a:cubicBezTo>
                  <a:cubicBezTo>
                    <a:pt x="33910" y="48296"/>
                    <a:pt x="33885" y="48396"/>
                    <a:pt x="33835" y="48471"/>
                  </a:cubicBezTo>
                  <a:cubicBezTo>
                    <a:pt x="33785" y="48547"/>
                    <a:pt x="33710" y="48597"/>
                    <a:pt x="33635" y="48622"/>
                  </a:cubicBezTo>
                  <a:cubicBezTo>
                    <a:pt x="33605" y="48629"/>
                    <a:pt x="33578" y="48632"/>
                    <a:pt x="33552" y="48632"/>
                  </a:cubicBezTo>
                  <a:cubicBezTo>
                    <a:pt x="33488" y="48632"/>
                    <a:pt x="33430" y="48614"/>
                    <a:pt x="33359" y="48597"/>
                  </a:cubicBezTo>
                  <a:cubicBezTo>
                    <a:pt x="31254" y="47594"/>
                    <a:pt x="29123" y="46617"/>
                    <a:pt x="27018" y="45614"/>
                  </a:cubicBezTo>
                  <a:cubicBezTo>
                    <a:pt x="26793" y="46116"/>
                    <a:pt x="26567" y="46592"/>
                    <a:pt x="26341" y="47093"/>
                  </a:cubicBezTo>
                  <a:cubicBezTo>
                    <a:pt x="26542" y="47193"/>
                    <a:pt x="26742" y="47294"/>
                    <a:pt x="26943" y="47369"/>
                  </a:cubicBezTo>
                  <a:cubicBezTo>
                    <a:pt x="26943" y="47394"/>
                    <a:pt x="26943" y="47394"/>
                    <a:pt x="26968" y="47394"/>
                  </a:cubicBezTo>
                  <a:cubicBezTo>
                    <a:pt x="29048" y="48371"/>
                    <a:pt x="31128" y="49349"/>
                    <a:pt x="33209" y="50326"/>
                  </a:cubicBezTo>
                  <a:cubicBezTo>
                    <a:pt x="33509" y="50451"/>
                    <a:pt x="33785" y="50577"/>
                    <a:pt x="34086" y="50727"/>
                  </a:cubicBezTo>
                  <a:cubicBezTo>
                    <a:pt x="34988" y="51153"/>
                    <a:pt x="35890" y="51579"/>
                    <a:pt x="36793" y="51980"/>
                  </a:cubicBezTo>
                  <a:cubicBezTo>
                    <a:pt x="36868" y="52030"/>
                    <a:pt x="36943" y="52131"/>
                    <a:pt x="36943" y="52206"/>
                  </a:cubicBezTo>
                  <a:cubicBezTo>
                    <a:pt x="36968" y="52306"/>
                    <a:pt x="36968" y="52381"/>
                    <a:pt x="36918" y="52456"/>
                  </a:cubicBezTo>
                  <a:cubicBezTo>
                    <a:pt x="36868" y="52557"/>
                    <a:pt x="36793" y="52607"/>
                    <a:pt x="36692" y="52632"/>
                  </a:cubicBezTo>
                  <a:cubicBezTo>
                    <a:pt x="36665" y="52639"/>
                    <a:pt x="36640" y="52642"/>
                    <a:pt x="36617" y="52642"/>
                  </a:cubicBezTo>
                  <a:cubicBezTo>
                    <a:pt x="36552" y="52642"/>
                    <a:pt x="36497" y="52618"/>
                    <a:pt x="36442" y="52582"/>
                  </a:cubicBezTo>
                  <a:cubicBezTo>
                    <a:pt x="36191" y="52456"/>
                    <a:pt x="35940" y="52356"/>
                    <a:pt x="35715" y="52231"/>
                  </a:cubicBezTo>
                  <a:lnTo>
                    <a:pt x="33735" y="51304"/>
                  </a:lnTo>
                  <a:lnTo>
                    <a:pt x="33710" y="51304"/>
                  </a:lnTo>
                  <a:cubicBezTo>
                    <a:pt x="31580" y="50301"/>
                    <a:pt x="29449" y="49299"/>
                    <a:pt x="27294" y="48296"/>
                  </a:cubicBezTo>
                  <a:cubicBezTo>
                    <a:pt x="27068" y="48196"/>
                    <a:pt x="26843" y="48096"/>
                    <a:pt x="26592" y="47970"/>
                  </a:cubicBezTo>
                  <a:cubicBezTo>
                    <a:pt x="26417" y="47895"/>
                    <a:pt x="26241" y="47820"/>
                    <a:pt x="26066" y="47720"/>
                  </a:cubicBezTo>
                  <a:cubicBezTo>
                    <a:pt x="25840" y="48221"/>
                    <a:pt x="25615" y="48747"/>
                    <a:pt x="25389" y="49248"/>
                  </a:cubicBezTo>
                  <a:cubicBezTo>
                    <a:pt x="27494" y="50226"/>
                    <a:pt x="29574" y="51203"/>
                    <a:pt x="31680" y="52181"/>
                  </a:cubicBezTo>
                  <a:cubicBezTo>
                    <a:pt x="31755" y="52231"/>
                    <a:pt x="31805" y="52331"/>
                    <a:pt x="31830" y="52406"/>
                  </a:cubicBezTo>
                  <a:cubicBezTo>
                    <a:pt x="31855" y="52482"/>
                    <a:pt x="31830" y="52582"/>
                    <a:pt x="31780" y="52657"/>
                  </a:cubicBezTo>
                  <a:cubicBezTo>
                    <a:pt x="31730" y="52732"/>
                    <a:pt x="31655" y="52807"/>
                    <a:pt x="31580" y="52807"/>
                  </a:cubicBezTo>
                  <a:cubicBezTo>
                    <a:pt x="31550" y="52815"/>
                    <a:pt x="31523" y="52818"/>
                    <a:pt x="31497" y="52818"/>
                  </a:cubicBezTo>
                  <a:cubicBezTo>
                    <a:pt x="31433" y="52818"/>
                    <a:pt x="31375" y="52800"/>
                    <a:pt x="31304" y="52782"/>
                  </a:cubicBezTo>
                  <a:cubicBezTo>
                    <a:pt x="29249" y="51805"/>
                    <a:pt x="27168" y="50827"/>
                    <a:pt x="25113" y="49875"/>
                  </a:cubicBezTo>
                  <a:cubicBezTo>
                    <a:pt x="24888" y="50351"/>
                    <a:pt x="24687" y="50827"/>
                    <a:pt x="24462" y="51329"/>
                  </a:cubicBezTo>
                  <a:cubicBezTo>
                    <a:pt x="26442" y="52256"/>
                    <a:pt x="28447" y="53183"/>
                    <a:pt x="30427" y="54111"/>
                  </a:cubicBezTo>
                  <a:cubicBezTo>
                    <a:pt x="30502" y="54161"/>
                    <a:pt x="30552" y="54236"/>
                    <a:pt x="30577" y="54336"/>
                  </a:cubicBezTo>
                  <a:cubicBezTo>
                    <a:pt x="30602" y="54411"/>
                    <a:pt x="30577" y="54512"/>
                    <a:pt x="30527" y="54587"/>
                  </a:cubicBezTo>
                  <a:cubicBezTo>
                    <a:pt x="30477" y="54662"/>
                    <a:pt x="30402" y="54712"/>
                    <a:pt x="30326" y="54737"/>
                  </a:cubicBezTo>
                  <a:cubicBezTo>
                    <a:pt x="30297" y="54744"/>
                    <a:pt x="30270" y="54748"/>
                    <a:pt x="30243" y="54748"/>
                  </a:cubicBezTo>
                  <a:cubicBezTo>
                    <a:pt x="30180" y="54748"/>
                    <a:pt x="30122" y="54730"/>
                    <a:pt x="30051" y="54712"/>
                  </a:cubicBezTo>
                  <a:cubicBezTo>
                    <a:pt x="28096" y="53785"/>
                    <a:pt x="26141" y="52857"/>
                    <a:pt x="24186" y="51955"/>
                  </a:cubicBezTo>
                  <a:cubicBezTo>
                    <a:pt x="23935" y="52482"/>
                    <a:pt x="23710" y="53008"/>
                    <a:pt x="23484" y="53534"/>
                  </a:cubicBezTo>
                  <a:cubicBezTo>
                    <a:pt x="25539" y="54512"/>
                    <a:pt x="27620" y="55464"/>
                    <a:pt x="29675" y="56441"/>
                  </a:cubicBezTo>
                  <a:cubicBezTo>
                    <a:pt x="29750" y="56466"/>
                    <a:pt x="29800" y="56567"/>
                    <a:pt x="29825" y="56667"/>
                  </a:cubicBezTo>
                  <a:cubicBezTo>
                    <a:pt x="29850" y="56742"/>
                    <a:pt x="29825" y="56842"/>
                    <a:pt x="29775" y="56918"/>
                  </a:cubicBezTo>
                  <a:cubicBezTo>
                    <a:pt x="29750" y="56993"/>
                    <a:pt x="29650" y="57043"/>
                    <a:pt x="29574" y="57068"/>
                  </a:cubicBezTo>
                  <a:cubicBezTo>
                    <a:pt x="29545" y="57075"/>
                    <a:pt x="29518" y="57078"/>
                    <a:pt x="29492" y="57078"/>
                  </a:cubicBezTo>
                  <a:cubicBezTo>
                    <a:pt x="29428" y="57078"/>
                    <a:pt x="29370" y="57061"/>
                    <a:pt x="29299" y="57043"/>
                  </a:cubicBezTo>
                  <a:cubicBezTo>
                    <a:pt x="27269" y="56065"/>
                    <a:pt x="25239" y="55113"/>
                    <a:pt x="23183" y="54161"/>
                  </a:cubicBezTo>
                  <a:cubicBezTo>
                    <a:pt x="22958" y="54687"/>
                    <a:pt x="22732" y="55213"/>
                    <a:pt x="22482" y="55740"/>
                  </a:cubicBezTo>
                  <a:cubicBezTo>
                    <a:pt x="24537" y="56692"/>
                    <a:pt x="26567" y="57670"/>
                    <a:pt x="28622" y="58622"/>
                  </a:cubicBezTo>
                  <a:cubicBezTo>
                    <a:pt x="28697" y="58647"/>
                    <a:pt x="28747" y="58747"/>
                    <a:pt x="28772" y="58822"/>
                  </a:cubicBezTo>
                  <a:cubicBezTo>
                    <a:pt x="28798" y="58923"/>
                    <a:pt x="28772" y="59023"/>
                    <a:pt x="28722" y="59098"/>
                  </a:cubicBezTo>
                  <a:cubicBezTo>
                    <a:pt x="28697" y="59173"/>
                    <a:pt x="28597" y="59223"/>
                    <a:pt x="28522" y="59248"/>
                  </a:cubicBezTo>
                  <a:cubicBezTo>
                    <a:pt x="28495" y="59255"/>
                    <a:pt x="28470" y="59258"/>
                    <a:pt x="28446" y="59258"/>
                  </a:cubicBezTo>
                  <a:cubicBezTo>
                    <a:pt x="28380" y="59258"/>
                    <a:pt x="28320" y="59235"/>
                    <a:pt x="28246" y="59198"/>
                  </a:cubicBezTo>
                  <a:cubicBezTo>
                    <a:pt x="26241" y="58271"/>
                    <a:pt x="24236" y="57319"/>
                    <a:pt x="22206" y="56366"/>
                  </a:cubicBezTo>
                  <a:cubicBezTo>
                    <a:pt x="22031" y="56792"/>
                    <a:pt x="21830" y="57218"/>
                    <a:pt x="21655" y="57619"/>
                  </a:cubicBezTo>
                  <a:cubicBezTo>
                    <a:pt x="25264" y="59324"/>
                    <a:pt x="28873" y="61003"/>
                    <a:pt x="32482" y="62707"/>
                  </a:cubicBezTo>
                  <a:cubicBezTo>
                    <a:pt x="32557" y="62732"/>
                    <a:pt x="32632" y="62832"/>
                    <a:pt x="32657" y="62908"/>
                  </a:cubicBezTo>
                  <a:cubicBezTo>
                    <a:pt x="32657" y="63008"/>
                    <a:pt x="32657" y="63083"/>
                    <a:pt x="32607" y="63183"/>
                  </a:cubicBezTo>
                  <a:cubicBezTo>
                    <a:pt x="32557" y="63259"/>
                    <a:pt x="32482" y="63309"/>
                    <a:pt x="32382" y="63334"/>
                  </a:cubicBezTo>
                  <a:cubicBezTo>
                    <a:pt x="32355" y="63340"/>
                    <a:pt x="32330" y="63344"/>
                    <a:pt x="32306" y="63344"/>
                  </a:cubicBezTo>
                  <a:cubicBezTo>
                    <a:pt x="32241" y="63344"/>
                    <a:pt x="32186" y="63320"/>
                    <a:pt x="32131" y="63284"/>
                  </a:cubicBezTo>
                  <a:cubicBezTo>
                    <a:pt x="31805" y="63133"/>
                    <a:pt x="31479" y="62983"/>
                    <a:pt x="31179" y="62832"/>
                  </a:cubicBezTo>
                  <a:cubicBezTo>
                    <a:pt x="27895" y="61304"/>
                    <a:pt x="24637" y="59775"/>
                    <a:pt x="21379" y="58246"/>
                  </a:cubicBezTo>
                  <a:cubicBezTo>
                    <a:pt x="21153" y="58722"/>
                    <a:pt x="20953" y="59198"/>
                    <a:pt x="20727" y="59675"/>
                  </a:cubicBezTo>
                  <a:cubicBezTo>
                    <a:pt x="22883" y="60677"/>
                    <a:pt x="25013" y="61680"/>
                    <a:pt x="27143" y="62682"/>
                  </a:cubicBezTo>
                  <a:cubicBezTo>
                    <a:pt x="27219" y="62732"/>
                    <a:pt x="27294" y="62832"/>
                    <a:pt x="27294" y="62908"/>
                  </a:cubicBezTo>
                  <a:cubicBezTo>
                    <a:pt x="27319" y="62983"/>
                    <a:pt x="27319" y="63083"/>
                    <a:pt x="27269" y="63158"/>
                  </a:cubicBezTo>
                  <a:cubicBezTo>
                    <a:pt x="27219" y="63233"/>
                    <a:pt x="27143" y="63309"/>
                    <a:pt x="27043" y="63309"/>
                  </a:cubicBezTo>
                  <a:cubicBezTo>
                    <a:pt x="27014" y="63316"/>
                    <a:pt x="26987" y="63319"/>
                    <a:pt x="26961" y="63319"/>
                  </a:cubicBezTo>
                  <a:cubicBezTo>
                    <a:pt x="26899" y="63319"/>
                    <a:pt x="26846" y="63301"/>
                    <a:pt x="26793" y="63284"/>
                  </a:cubicBezTo>
                  <a:lnTo>
                    <a:pt x="20452" y="60301"/>
                  </a:lnTo>
                  <a:cubicBezTo>
                    <a:pt x="20201" y="60878"/>
                    <a:pt x="19950" y="61429"/>
                    <a:pt x="19700" y="61980"/>
                  </a:cubicBezTo>
                  <a:cubicBezTo>
                    <a:pt x="21905" y="63008"/>
                    <a:pt x="24086" y="64035"/>
                    <a:pt x="26291" y="65063"/>
                  </a:cubicBezTo>
                  <a:cubicBezTo>
                    <a:pt x="26366" y="65088"/>
                    <a:pt x="26417" y="65188"/>
                    <a:pt x="26442" y="65264"/>
                  </a:cubicBezTo>
                  <a:cubicBezTo>
                    <a:pt x="26467" y="65364"/>
                    <a:pt x="26442" y="65464"/>
                    <a:pt x="26392" y="65539"/>
                  </a:cubicBezTo>
                  <a:cubicBezTo>
                    <a:pt x="26341" y="65614"/>
                    <a:pt x="26266" y="65665"/>
                    <a:pt x="26191" y="65690"/>
                  </a:cubicBezTo>
                  <a:cubicBezTo>
                    <a:pt x="26164" y="65696"/>
                    <a:pt x="26139" y="65699"/>
                    <a:pt x="26115" y="65699"/>
                  </a:cubicBezTo>
                  <a:cubicBezTo>
                    <a:pt x="26049" y="65699"/>
                    <a:pt x="25989" y="65676"/>
                    <a:pt x="25915" y="65639"/>
                  </a:cubicBezTo>
                  <a:cubicBezTo>
                    <a:pt x="23760" y="64637"/>
                    <a:pt x="21605" y="63609"/>
                    <a:pt x="19424" y="62607"/>
                  </a:cubicBezTo>
                  <a:cubicBezTo>
                    <a:pt x="19224" y="63083"/>
                    <a:pt x="19023" y="63534"/>
                    <a:pt x="18797" y="64010"/>
                  </a:cubicBezTo>
                  <a:cubicBezTo>
                    <a:pt x="20903" y="64988"/>
                    <a:pt x="23033" y="65990"/>
                    <a:pt x="25138" y="66968"/>
                  </a:cubicBezTo>
                  <a:cubicBezTo>
                    <a:pt x="25214" y="67018"/>
                    <a:pt x="25264" y="67118"/>
                    <a:pt x="25289" y="67193"/>
                  </a:cubicBezTo>
                  <a:cubicBezTo>
                    <a:pt x="25314" y="67269"/>
                    <a:pt x="25289" y="67369"/>
                    <a:pt x="25239" y="67444"/>
                  </a:cubicBezTo>
                  <a:cubicBezTo>
                    <a:pt x="25188" y="67519"/>
                    <a:pt x="25113" y="67594"/>
                    <a:pt x="25038" y="67594"/>
                  </a:cubicBezTo>
                  <a:cubicBezTo>
                    <a:pt x="25009" y="67602"/>
                    <a:pt x="24982" y="67605"/>
                    <a:pt x="24955" y="67605"/>
                  </a:cubicBezTo>
                  <a:cubicBezTo>
                    <a:pt x="24892" y="67605"/>
                    <a:pt x="24833" y="67587"/>
                    <a:pt x="24762" y="67569"/>
                  </a:cubicBezTo>
                  <a:cubicBezTo>
                    <a:pt x="22682" y="66592"/>
                    <a:pt x="20602" y="65614"/>
                    <a:pt x="18522" y="64637"/>
                  </a:cubicBezTo>
                  <a:cubicBezTo>
                    <a:pt x="18246" y="65238"/>
                    <a:pt x="17995" y="65840"/>
                    <a:pt x="17720" y="66441"/>
                  </a:cubicBezTo>
                  <a:cubicBezTo>
                    <a:pt x="19850" y="67419"/>
                    <a:pt x="21955" y="68421"/>
                    <a:pt x="24086" y="69399"/>
                  </a:cubicBezTo>
                  <a:cubicBezTo>
                    <a:pt x="24161" y="69449"/>
                    <a:pt x="24211" y="69549"/>
                    <a:pt x="24236" y="69624"/>
                  </a:cubicBezTo>
                  <a:cubicBezTo>
                    <a:pt x="24261" y="69700"/>
                    <a:pt x="24236" y="69800"/>
                    <a:pt x="24186" y="69875"/>
                  </a:cubicBezTo>
                  <a:cubicBezTo>
                    <a:pt x="24161" y="69950"/>
                    <a:pt x="24061" y="70025"/>
                    <a:pt x="23985" y="70025"/>
                  </a:cubicBezTo>
                  <a:cubicBezTo>
                    <a:pt x="23956" y="70033"/>
                    <a:pt x="23929" y="70036"/>
                    <a:pt x="23903" y="70036"/>
                  </a:cubicBezTo>
                  <a:cubicBezTo>
                    <a:pt x="23839" y="70036"/>
                    <a:pt x="23781" y="70018"/>
                    <a:pt x="23710" y="70000"/>
                  </a:cubicBezTo>
                  <a:cubicBezTo>
                    <a:pt x="21630" y="69023"/>
                    <a:pt x="19549" y="68045"/>
                    <a:pt x="17444" y="67068"/>
                  </a:cubicBezTo>
                  <a:lnTo>
                    <a:pt x="16692" y="68747"/>
                  </a:lnTo>
                  <a:cubicBezTo>
                    <a:pt x="20276" y="70426"/>
                    <a:pt x="23860" y="72106"/>
                    <a:pt x="27419" y="73785"/>
                  </a:cubicBezTo>
                  <a:cubicBezTo>
                    <a:pt x="27519" y="73810"/>
                    <a:pt x="27569" y="73910"/>
                    <a:pt x="27595" y="73985"/>
                  </a:cubicBezTo>
                  <a:cubicBezTo>
                    <a:pt x="27595" y="74086"/>
                    <a:pt x="27595" y="74186"/>
                    <a:pt x="27544" y="74261"/>
                  </a:cubicBezTo>
                  <a:cubicBezTo>
                    <a:pt x="27494" y="74336"/>
                    <a:pt x="27419" y="74386"/>
                    <a:pt x="27319" y="74411"/>
                  </a:cubicBezTo>
                  <a:cubicBezTo>
                    <a:pt x="27299" y="74418"/>
                    <a:pt x="27277" y="74421"/>
                    <a:pt x="27254" y="74421"/>
                  </a:cubicBezTo>
                  <a:cubicBezTo>
                    <a:pt x="27192" y="74421"/>
                    <a:pt x="27123" y="74398"/>
                    <a:pt x="27068" y="74361"/>
                  </a:cubicBezTo>
                  <a:cubicBezTo>
                    <a:pt x="26667" y="74186"/>
                    <a:pt x="26291" y="74010"/>
                    <a:pt x="25890" y="73810"/>
                  </a:cubicBezTo>
                  <a:cubicBezTo>
                    <a:pt x="22732" y="72331"/>
                    <a:pt x="19574" y="70853"/>
                    <a:pt x="16417" y="69374"/>
                  </a:cubicBezTo>
                  <a:cubicBezTo>
                    <a:pt x="10953" y="81655"/>
                    <a:pt x="5464" y="93910"/>
                    <a:pt x="0" y="106191"/>
                  </a:cubicBezTo>
                  <a:cubicBezTo>
                    <a:pt x="7469" y="109524"/>
                    <a:pt x="14938" y="112858"/>
                    <a:pt x="22407" y="116191"/>
                  </a:cubicBezTo>
                  <a:cubicBezTo>
                    <a:pt x="26868" y="106091"/>
                    <a:pt x="31329" y="96016"/>
                    <a:pt x="35765" y="85915"/>
                  </a:cubicBezTo>
                  <a:cubicBezTo>
                    <a:pt x="41479" y="72958"/>
                    <a:pt x="47219" y="60000"/>
                    <a:pt x="52933" y="47043"/>
                  </a:cubicBezTo>
                  <a:cubicBezTo>
                    <a:pt x="58397" y="34637"/>
                    <a:pt x="63885" y="22206"/>
                    <a:pt x="69349" y="9800"/>
                  </a:cubicBezTo>
                  <a:cubicBezTo>
                    <a:pt x="62031" y="6541"/>
                    <a:pt x="54687" y="3258"/>
                    <a:pt x="47369" y="0"/>
                  </a:cubicBezTo>
                  <a:close/>
                </a:path>
              </a:pathLst>
            </a:custGeom>
            <a:solidFill>
              <a:srgbClr val="D998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03" name="Google Shape;9403;p55"/>
            <p:cNvSpPr/>
            <p:nvPr/>
          </p:nvSpPr>
          <p:spPr>
            <a:xfrm>
              <a:off x="2404900" y="1789500"/>
              <a:ext cx="391625" cy="386625"/>
            </a:xfrm>
            <a:custGeom>
              <a:avLst/>
              <a:gdLst/>
              <a:ahLst/>
              <a:cxnLst/>
              <a:rect l="l" t="t" r="r" b="b"/>
              <a:pathLst>
                <a:path w="15665" h="15465" extrusionOk="0">
                  <a:moveTo>
                    <a:pt x="15489" y="0"/>
                  </a:moveTo>
                  <a:cubicBezTo>
                    <a:pt x="15439" y="0"/>
                    <a:pt x="15389" y="26"/>
                    <a:pt x="15364" y="51"/>
                  </a:cubicBezTo>
                  <a:cubicBezTo>
                    <a:pt x="15088" y="301"/>
                    <a:pt x="14813" y="527"/>
                    <a:pt x="14512" y="727"/>
                  </a:cubicBezTo>
                  <a:cubicBezTo>
                    <a:pt x="13961" y="1078"/>
                    <a:pt x="13384" y="1354"/>
                    <a:pt x="12682" y="1579"/>
                  </a:cubicBezTo>
                  <a:cubicBezTo>
                    <a:pt x="11580" y="1955"/>
                    <a:pt x="10427" y="2131"/>
                    <a:pt x="9299" y="2281"/>
                  </a:cubicBezTo>
                  <a:cubicBezTo>
                    <a:pt x="8923" y="2356"/>
                    <a:pt x="8547" y="2407"/>
                    <a:pt x="8146" y="2457"/>
                  </a:cubicBezTo>
                  <a:cubicBezTo>
                    <a:pt x="7244" y="2632"/>
                    <a:pt x="6517" y="2782"/>
                    <a:pt x="5865" y="3008"/>
                  </a:cubicBezTo>
                  <a:cubicBezTo>
                    <a:pt x="5464" y="3133"/>
                    <a:pt x="5114" y="3259"/>
                    <a:pt x="4788" y="3409"/>
                  </a:cubicBezTo>
                  <a:cubicBezTo>
                    <a:pt x="4462" y="3584"/>
                    <a:pt x="4111" y="3760"/>
                    <a:pt x="3760" y="4011"/>
                  </a:cubicBezTo>
                  <a:cubicBezTo>
                    <a:pt x="3083" y="4437"/>
                    <a:pt x="2507" y="4988"/>
                    <a:pt x="2031" y="5640"/>
                  </a:cubicBezTo>
                  <a:cubicBezTo>
                    <a:pt x="1605" y="6216"/>
                    <a:pt x="1229" y="6893"/>
                    <a:pt x="928" y="7720"/>
                  </a:cubicBezTo>
                  <a:cubicBezTo>
                    <a:pt x="627" y="8447"/>
                    <a:pt x="427" y="9224"/>
                    <a:pt x="276" y="10101"/>
                  </a:cubicBezTo>
                  <a:cubicBezTo>
                    <a:pt x="126" y="10928"/>
                    <a:pt x="76" y="11755"/>
                    <a:pt x="76" y="12582"/>
                  </a:cubicBezTo>
                  <a:cubicBezTo>
                    <a:pt x="101" y="13155"/>
                    <a:pt x="150" y="13702"/>
                    <a:pt x="249" y="14225"/>
                  </a:cubicBezTo>
                  <a:lnTo>
                    <a:pt x="249" y="14225"/>
                  </a:lnTo>
                  <a:cubicBezTo>
                    <a:pt x="243" y="14211"/>
                    <a:pt x="222" y="14211"/>
                    <a:pt x="201" y="14211"/>
                  </a:cubicBezTo>
                  <a:cubicBezTo>
                    <a:pt x="126" y="14211"/>
                    <a:pt x="76" y="14261"/>
                    <a:pt x="51" y="14311"/>
                  </a:cubicBezTo>
                  <a:cubicBezTo>
                    <a:pt x="1" y="14336"/>
                    <a:pt x="1" y="14387"/>
                    <a:pt x="26" y="14437"/>
                  </a:cubicBezTo>
                  <a:cubicBezTo>
                    <a:pt x="26" y="14437"/>
                    <a:pt x="26" y="14462"/>
                    <a:pt x="26" y="14462"/>
                  </a:cubicBezTo>
                  <a:cubicBezTo>
                    <a:pt x="26" y="14512"/>
                    <a:pt x="51" y="14537"/>
                    <a:pt x="76" y="14562"/>
                  </a:cubicBezTo>
                  <a:lnTo>
                    <a:pt x="126" y="14662"/>
                  </a:lnTo>
                  <a:cubicBezTo>
                    <a:pt x="176" y="14712"/>
                    <a:pt x="226" y="14762"/>
                    <a:pt x="301" y="14838"/>
                  </a:cubicBezTo>
                  <a:cubicBezTo>
                    <a:pt x="327" y="14863"/>
                    <a:pt x="352" y="14888"/>
                    <a:pt x="402" y="14913"/>
                  </a:cubicBezTo>
                  <a:lnTo>
                    <a:pt x="427" y="15013"/>
                  </a:lnTo>
                  <a:lnTo>
                    <a:pt x="427" y="15088"/>
                  </a:lnTo>
                  <a:cubicBezTo>
                    <a:pt x="452" y="15138"/>
                    <a:pt x="477" y="15163"/>
                    <a:pt x="527" y="15189"/>
                  </a:cubicBezTo>
                  <a:cubicBezTo>
                    <a:pt x="552" y="15214"/>
                    <a:pt x="577" y="15239"/>
                    <a:pt x="627" y="15239"/>
                  </a:cubicBezTo>
                  <a:cubicBezTo>
                    <a:pt x="677" y="15214"/>
                    <a:pt x="728" y="15189"/>
                    <a:pt x="753" y="15163"/>
                  </a:cubicBezTo>
                  <a:cubicBezTo>
                    <a:pt x="978" y="15289"/>
                    <a:pt x="1254" y="15364"/>
                    <a:pt x="1580" y="15414"/>
                  </a:cubicBezTo>
                  <a:cubicBezTo>
                    <a:pt x="1730" y="15439"/>
                    <a:pt x="1905" y="15464"/>
                    <a:pt x="2081" y="15464"/>
                  </a:cubicBezTo>
                  <a:cubicBezTo>
                    <a:pt x="2231" y="15464"/>
                    <a:pt x="2382" y="15464"/>
                    <a:pt x="2582" y="15439"/>
                  </a:cubicBezTo>
                  <a:cubicBezTo>
                    <a:pt x="2908" y="15389"/>
                    <a:pt x="3259" y="15339"/>
                    <a:pt x="3660" y="15239"/>
                  </a:cubicBezTo>
                  <a:cubicBezTo>
                    <a:pt x="4261" y="15088"/>
                    <a:pt x="4888" y="14863"/>
                    <a:pt x="5640" y="14512"/>
                  </a:cubicBezTo>
                  <a:cubicBezTo>
                    <a:pt x="5916" y="14387"/>
                    <a:pt x="6191" y="14261"/>
                    <a:pt x="6467" y="14136"/>
                  </a:cubicBezTo>
                  <a:cubicBezTo>
                    <a:pt x="6868" y="13935"/>
                    <a:pt x="7294" y="13710"/>
                    <a:pt x="7720" y="13434"/>
                  </a:cubicBezTo>
                  <a:cubicBezTo>
                    <a:pt x="8547" y="12933"/>
                    <a:pt x="9374" y="12331"/>
                    <a:pt x="10126" y="11655"/>
                  </a:cubicBezTo>
                  <a:cubicBezTo>
                    <a:pt x="10878" y="11003"/>
                    <a:pt x="11580" y="10276"/>
                    <a:pt x="12181" y="9524"/>
                  </a:cubicBezTo>
                  <a:cubicBezTo>
                    <a:pt x="12432" y="9199"/>
                    <a:pt x="12682" y="8823"/>
                    <a:pt x="12933" y="8447"/>
                  </a:cubicBezTo>
                  <a:cubicBezTo>
                    <a:pt x="13109" y="8171"/>
                    <a:pt x="13309" y="7845"/>
                    <a:pt x="13510" y="7444"/>
                  </a:cubicBezTo>
                  <a:cubicBezTo>
                    <a:pt x="13885" y="6717"/>
                    <a:pt x="14236" y="5915"/>
                    <a:pt x="14562" y="5038"/>
                  </a:cubicBezTo>
                  <a:cubicBezTo>
                    <a:pt x="14888" y="4186"/>
                    <a:pt x="15139" y="3334"/>
                    <a:pt x="15339" y="2507"/>
                  </a:cubicBezTo>
                  <a:cubicBezTo>
                    <a:pt x="15540" y="1630"/>
                    <a:pt x="15640" y="903"/>
                    <a:pt x="15665" y="201"/>
                  </a:cubicBezTo>
                  <a:cubicBezTo>
                    <a:pt x="15665" y="151"/>
                    <a:pt x="15640" y="76"/>
                    <a:pt x="15590" y="51"/>
                  </a:cubicBezTo>
                  <a:cubicBezTo>
                    <a:pt x="15565" y="26"/>
                    <a:pt x="15515" y="0"/>
                    <a:pt x="15489" y="0"/>
                  </a:cubicBezTo>
                  <a:close/>
                </a:path>
              </a:pathLst>
            </a:custGeom>
            <a:solidFill>
              <a:srgbClr val="87C8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04" name="Google Shape;9404;p55"/>
            <p:cNvSpPr/>
            <p:nvPr/>
          </p:nvSpPr>
          <p:spPr>
            <a:xfrm>
              <a:off x="2404900" y="1790125"/>
              <a:ext cx="386625" cy="369700"/>
            </a:xfrm>
            <a:custGeom>
              <a:avLst/>
              <a:gdLst/>
              <a:ahLst/>
              <a:cxnLst/>
              <a:rect l="l" t="t" r="r" b="b"/>
              <a:pathLst>
                <a:path w="15465" h="14788" extrusionOk="0">
                  <a:moveTo>
                    <a:pt x="15464" y="1"/>
                  </a:moveTo>
                  <a:cubicBezTo>
                    <a:pt x="15414" y="1"/>
                    <a:pt x="15389" y="26"/>
                    <a:pt x="15364" y="26"/>
                  </a:cubicBezTo>
                  <a:cubicBezTo>
                    <a:pt x="15114" y="276"/>
                    <a:pt x="14813" y="502"/>
                    <a:pt x="14512" y="702"/>
                  </a:cubicBezTo>
                  <a:cubicBezTo>
                    <a:pt x="13986" y="1053"/>
                    <a:pt x="13384" y="1329"/>
                    <a:pt x="12682" y="1579"/>
                  </a:cubicBezTo>
                  <a:lnTo>
                    <a:pt x="12682" y="1554"/>
                  </a:lnTo>
                  <a:cubicBezTo>
                    <a:pt x="11580" y="1930"/>
                    <a:pt x="10427" y="2106"/>
                    <a:pt x="9299" y="2281"/>
                  </a:cubicBezTo>
                  <a:cubicBezTo>
                    <a:pt x="8923" y="2331"/>
                    <a:pt x="8547" y="2382"/>
                    <a:pt x="8146" y="2457"/>
                  </a:cubicBezTo>
                  <a:cubicBezTo>
                    <a:pt x="7244" y="2607"/>
                    <a:pt x="6517" y="2783"/>
                    <a:pt x="5890" y="2983"/>
                  </a:cubicBezTo>
                  <a:cubicBezTo>
                    <a:pt x="5489" y="3108"/>
                    <a:pt x="5114" y="3259"/>
                    <a:pt x="4788" y="3409"/>
                  </a:cubicBezTo>
                  <a:cubicBezTo>
                    <a:pt x="4462" y="3559"/>
                    <a:pt x="4111" y="3760"/>
                    <a:pt x="3760" y="3986"/>
                  </a:cubicBezTo>
                  <a:cubicBezTo>
                    <a:pt x="3108" y="4412"/>
                    <a:pt x="2507" y="4988"/>
                    <a:pt x="2031" y="5640"/>
                  </a:cubicBezTo>
                  <a:cubicBezTo>
                    <a:pt x="1605" y="6216"/>
                    <a:pt x="1229" y="6868"/>
                    <a:pt x="928" y="7695"/>
                  </a:cubicBezTo>
                  <a:cubicBezTo>
                    <a:pt x="652" y="8422"/>
                    <a:pt x="427" y="9199"/>
                    <a:pt x="276" y="10076"/>
                  </a:cubicBezTo>
                  <a:cubicBezTo>
                    <a:pt x="126" y="10878"/>
                    <a:pt x="76" y="11730"/>
                    <a:pt x="101" y="12557"/>
                  </a:cubicBezTo>
                  <a:cubicBezTo>
                    <a:pt x="101" y="13133"/>
                    <a:pt x="151" y="13685"/>
                    <a:pt x="251" y="14211"/>
                  </a:cubicBezTo>
                  <a:cubicBezTo>
                    <a:pt x="226" y="14186"/>
                    <a:pt x="226" y="14186"/>
                    <a:pt x="201" y="14186"/>
                  </a:cubicBezTo>
                  <a:cubicBezTo>
                    <a:pt x="126" y="14211"/>
                    <a:pt x="76" y="14236"/>
                    <a:pt x="51" y="14286"/>
                  </a:cubicBezTo>
                  <a:cubicBezTo>
                    <a:pt x="26" y="14311"/>
                    <a:pt x="1" y="14362"/>
                    <a:pt x="26" y="14412"/>
                  </a:cubicBezTo>
                  <a:cubicBezTo>
                    <a:pt x="26" y="14412"/>
                    <a:pt x="26" y="14437"/>
                    <a:pt x="26" y="14462"/>
                  </a:cubicBezTo>
                  <a:cubicBezTo>
                    <a:pt x="26" y="14487"/>
                    <a:pt x="51" y="14512"/>
                    <a:pt x="76" y="14537"/>
                  </a:cubicBezTo>
                  <a:cubicBezTo>
                    <a:pt x="101" y="14562"/>
                    <a:pt x="126" y="14587"/>
                    <a:pt x="151" y="14637"/>
                  </a:cubicBezTo>
                  <a:cubicBezTo>
                    <a:pt x="176" y="14687"/>
                    <a:pt x="226" y="14737"/>
                    <a:pt x="276" y="14788"/>
                  </a:cubicBezTo>
                  <a:cubicBezTo>
                    <a:pt x="477" y="14311"/>
                    <a:pt x="702" y="13835"/>
                    <a:pt x="953" y="13384"/>
                  </a:cubicBezTo>
                  <a:cubicBezTo>
                    <a:pt x="1279" y="12808"/>
                    <a:pt x="1630" y="12256"/>
                    <a:pt x="2031" y="11755"/>
                  </a:cubicBezTo>
                  <a:cubicBezTo>
                    <a:pt x="2031" y="11730"/>
                    <a:pt x="2031" y="11730"/>
                    <a:pt x="2031" y="11730"/>
                  </a:cubicBezTo>
                  <a:cubicBezTo>
                    <a:pt x="1905" y="11529"/>
                    <a:pt x="1830" y="11304"/>
                    <a:pt x="1780" y="11103"/>
                  </a:cubicBezTo>
                  <a:cubicBezTo>
                    <a:pt x="1705" y="10903"/>
                    <a:pt x="1680" y="10702"/>
                    <a:pt x="1655" y="10502"/>
                  </a:cubicBezTo>
                  <a:cubicBezTo>
                    <a:pt x="1580" y="10051"/>
                    <a:pt x="1555" y="9625"/>
                    <a:pt x="1479" y="9174"/>
                  </a:cubicBezTo>
                  <a:cubicBezTo>
                    <a:pt x="1479" y="9123"/>
                    <a:pt x="1504" y="9098"/>
                    <a:pt x="1555" y="9073"/>
                  </a:cubicBezTo>
                  <a:cubicBezTo>
                    <a:pt x="1605" y="9073"/>
                    <a:pt x="1630" y="9123"/>
                    <a:pt x="1655" y="9148"/>
                  </a:cubicBezTo>
                  <a:cubicBezTo>
                    <a:pt x="1705" y="9474"/>
                    <a:pt x="1730" y="9800"/>
                    <a:pt x="1780" y="10126"/>
                  </a:cubicBezTo>
                  <a:cubicBezTo>
                    <a:pt x="1780" y="10276"/>
                    <a:pt x="1805" y="10427"/>
                    <a:pt x="1830" y="10602"/>
                  </a:cubicBezTo>
                  <a:cubicBezTo>
                    <a:pt x="1855" y="10727"/>
                    <a:pt x="1880" y="10853"/>
                    <a:pt x="1931" y="11003"/>
                  </a:cubicBezTo>
                  <a:cubicBezTo>
                    <a:pt x="1906" y="10978"/>
                    <a:pt x="1905" y="10978"/>
                    <a:pt x="1905" y="10978"/>
                  </a:cubicBezTo>
                  <a:lnTo>
                    <a:pt x="1905" y="10978"/>
                  </a:lnTo>
                  <a:cubicBezTo>
                    <a:pt x="1956" y="11078"/>
                    <a:pt x="1981" y="11204"/>
                    <a:pt x="2031" y="11329"/>
                  </a:cubicBezTo>
                  <a:cubicBezTo>
                    <a:pt x="2056" y="11404"/>
                    <a:pt x="2106" y="11504"/>
                    <a:pt x="2156" y="11605"/>
                  </a:cubicBezTo>
                  <a:cubicBezTo>
                    <a:pt x="2156" y="11580"/>
                    <a:pt x="2181" y="11580"/>
                    <a:pt x="2181" y="11554"/>
                  </a:cubicBezTo>
                  <a:cubicBezTo>
                    <a:pt x="2607" y="11003"/>
                    <a:pt x="3083" y="10502"/>
                    <a:pt x="3610" y="10001"/>
                  </a:cubicBezTo>
                  <a:cubicBezTo>
                    <a:pt x="3585" y="10001"/>
                    <a:pt x="3585" y="9976"/>
                    <a:pt x="3560" y="9950"/>
                  </a:cubicBezTo>
                  <a:cubicBezTo>
                    <a:pt x="3409" y="9650"/>
                    <a:pt x="3284" y="9299"/>
                    <a:pt x="3209" y="8948"/>
                  </a:cubicBezTo>
                  <a:cubicBezTo>
                    <a:pt x="3134" y="8597"/>
                    <a:pt x="3108" y="8246"/>
                    <a:pt x="3083" y="7895"/>
                  </a:cubicBezTo>
                  <a:cubicBezTo>
                    <a:pt x="3058" y="7219"/>
                    <a:pt x="3108" y="6517"/>
                    <a:pt x="3184" y="5840"/>
                  </a:cubicBezTo>
                  <a:cubicBezTo>
                    <a:pt x="3184" y="5790"/>
                    <a:pt x="3209" y="5765"/>
                    <a:pt x="3259" y="5765"/>
                  </a:cubicBezTo>
                  <a:cubicBezTo>
                    <a:pt x="3309" y="5765"/>
                    <a:pt x="3359" y="5815"/>
                    <a:pt x="3334" y="5865"/>
                  </a:cubicBezTo>
                  <a:cubicBezTo>
                    <a:pt x="3284" y="6392"/>
                    <a:pt x="3259" y="6918"/>
                    <a:pt x="3234" y="7419"/>
                  </a:cubicBezTo>
                  <a:cubicBezTo>
                    <a:pt x="3234" y="7720"/>
                    <a:pt x="3259" y="7996"/>
                    <a:pt x="3284" y="8296"/>
                  </a:cubicBezTo>
                  <a:cubicBezTo>
                    <a:pt x="3309" y="8547"/>
                    <a:pt x="3359" y="8823"/>
                    <a:pt x="3434" y="9073"/>
                  </a:cubicBezTo>
                  <a:cubicBezTo>
                    <a:pt x="3434" y="9073"/>
                    <a:pt x="3434" y="9098"/>
                    <a:pt x="3434" y="9098"/>
                  </a:cubicBezTo>
                  <a:cubicBezTo>
                    <a:pt x="3459" y="9249"/>
                    <a:pt x="3509" y="9374"/>
                    <a:pt x="3560" y="9524"/>
                  </a:cubicBezTo>
                  <a:cubicBezTo>
                    <a:pt x="3610" y="9650"/>
                    <a:pt x="3660" y="9775"/>
                    <a:pt x="3710" y="9875"/>
                  </a:cubicBezTo>
                  <a:cubicBezTo>
                    <a:pt x="4211" y="9399"/>
                    <a:pt x="4738" y="8973"/>
                    <a:pt x="5264" y="8522"/>
                  </a:cubicBezTo>
                  <a:cubicBezTo>
                    <a:pt x="5540" y="8296"/>
                    <a:pt x="5840" y="8071"/>
                    <a:pt x="6141" y="7845"/>
                  </a:cubicBezTo>
                  <a:cubicBezTo>
                    <a:pt x="6141" y="7845"/>
                    <a:pt x="6141" y="7820"/>
                    <a:pt x="6141" y="7820"/>
                  </a:cubicBezTo>
                  <a:cubicBezTo>
                    <a:pt x="5991" y="7519"/>
                    <a:pt x="5916" y="7219"/>
                    <a:pt x="5840" y="6918"/>
                  </a:cubicBezTo>
                  <a:cubicBezTo>
                    <a:pt x="5790" y="6592"/>
                    <a:pt x="5740" y="6266"/>
                    <a:pt x="5740" y="5915"/>
                  </a:cubicBezTo>
                  <a:cubicBezTo>
                    <a:pt x="5715" y="5615"/>
                    <a:pt x="5740" y="5289"/>
                    <a:pt x="5765" y="4963"/>
                  </a:cubicBezTo>
                  <a:cubicBezTo>
                    <a:pt x="5790" y="4813"/>
                    <a:pt x="5790" y="4662"/>
                    <a:pt x="5840" y="4512"/>
                  </a:cubicBezTo>
                  <a:cubicBezTo>
                    <a:pt x="5865" y="4361"/>
                    <a:pt x="5890" y="4236"/>
                    <a:pt x="5916" y="4111"/>
                  </a:cubicBezTo>
                  <a:cubicBezTo>
                    <a:pt x="5941" y="4086"/>
                    <a:pt x="5941" y="4061"/>
                    <a:pt x="5966" y="4061"/>
                  </a:cubicBezTo>
                  <a:cubicBezTo>
                    <a:pt x="5991" y="4061"/>
                    <a:pt x="5991" y="4036"/>
                    <a:pt x="5991" y="4036"/>
                  </a:cubicBezTo>
                  <a:cubicBezTo>
                    <a:pt x="6016" y="4036"/>
                    <a:pt x="6016" y="4061"/>
                    <a:pt x="6041" y="4061"/>
                  </a:cubicBezTo>
                  <a:cubicBezTo>
                    <a:pt x="6066" y="4061"/>
                    <a:pt x="6066" y="4086"/>
                    <a:pt x="6091" y="4111"/>
                  </a:cubicBezTo>
                  <a:cubicBezTo>
                    <a:pt x="6091" y="4136"/>
                    <a:pt x="6091" y="4136"/>
                    <a:pt x="6091" y="4161"/>
                  </a:cubicBezTo>
                  <a:cubicBezTo>
                    <a:pt x="6091" y="4186"/>
                    <a:pt x="6066" y="4211"/>
                    <a:pt x="6066" y="4211"/>
                  </a:cubicBezTo>
                  <a:cubicBezTo>
                    <a:pt x="6066" y="4211"/>
                    <a:pt x="6066" y="4211"/>
                    <a:pt x="6066" y="4186"/>
                  </a:cubicBezTo>
                  <a:cubicBezTo>
                    <a:pt x="5966" y="4662"/>
                    <a:pt x="5916" y="5163"/>
                    <a:pt x="5890" y="5640"/>
                  </a:cubicBezTo>
                  <a:cubicBezTo>
                    <a:pt x="5890" y="6141"/>
                    <a:pt x="5941" y="6667"/>
                    <a:pt x="6066" y="7143"/>
                  </a:cubicBezTo>
                  <a:cubicBezTo>
                    <a:pt x="6066" y="7143"/>
                    <a:pt x="6066" y="7143"/>
                    <a:pt x="6066" y="7118"/>
                  </a:cubicBezTo>
                  <a:cubicBezTo>
                    <a:pt x="6116" y="7344"/>
                    <a:pt x="6191" y="7544"/>
                    <a:pt x="6291" y="7745"/>
                  </a:cubicBezTo>
                  <a:cubicBezTo>
                    <a:pt x="7093" y="7118"/>
                    <a:pt x="7946" y="6517"/>
                    <a:pt x="8798" y="5940"/>
                  </a:cubicBezTo>
                  <a:cubicBezTo>
                    <a:pt x="8622" y="5489"/>
                    <a:pt x="8547" y="4988"/>
                    <a:pt x="8572" y="4512"/>
                  </a:cubicBezTo>
                  <a:cubicBezTo>
                    <a:pt x="8597" y="4261"/>
                    <a:pt x="8622" y="3986"/>
                    <a:pt x="8647" y="3710"/>
                  </a:cubicBezTo>
                  <a:cubicBezTo>
                    <a:pt x="8697" y="3509"/>
                    <a:pt x="8748" y="3284"/>
                    <a:pt x="8823" y="3058"/>
                  </a:cubicBezTo>
                  <a:cubicBezTo>
                    <a:pt x="8823" y="3033"/>
                    <a:pt x="8848" y="3033"/>
                    <a:pt x="8848" y="3008"/>
                  </a:cubicBezTo>
                  <a:lnTo>
                    <a:pt x="8923" y="3008"/>
                  </a:lnTo>
                  <a:cubicBezTo>
                    <a:pt x="8948" y="3033"/>
                    <a:pt x="8973" y="3033"/>
                    <a:pt x="8973" y="3058"/>
                  </a:cubicBezTo>
                  <a:cubicBezTo>
                    <a:pt x="8973" y="3083"/>
                    <a:pt x="8973" y="3108"/>
                    <a:pt x="8973" y="3133"/>
                  </a:cubicBezTo>
                  <a:cubicBezTo>
                    <a:pt x="8973" y="3158"/>
                    <a:pt x="8948" y="3184"/>
                    <a:pt x="8948" y="3209"/>
                  </a:cubicBezTo>
                  <a:lnTo>
                    <a:pt x="8948" y="3234"/>
                  </a:lnTo>
                  <a:cubicBezTo>
                    <a:pt x="8823" y="3683"/>
                    <a:pt x="8748" y="4158"/>
                    <a:pt x="8748" y="4657"/>
                  </a:cubicBezTo>
                  <a:lnTo>
                    <a:pt x="8748" y="4657"/>
                  </a:lnTo>
                  <a:cubicBezTo>
                    <a:pt x="8748" y="4651"/>
                    <a:pt x="8748" y="4644"/>
                    <a:pt x="8748" y="4637"/>
                  </a:cubicBezTo>
                  <a:cubicBezTo>
                    <a:pt x="8748" y="4637"/>
                    <a:pt x="8748" y="4662"/>
                    <a:pt x="8748" y="4662"/>
                  </a:cubicBezTo>
                  <a:cubicBezTo>
                    <a:pt x="8748" y="4661"/>
                    <a:pt x="8748" y="4659"/>
                    <a:pt x="8748" y="4657"/>
                  </a:cubicBezTo>
                  <a:lnTo>
                    <a:pt x="8748" y="4657"/>
                  </a:lnTo>
                  <a:cubicBezTo>
                    <a:pt x="8748" y="4801"/>
                    <a:pt x="8749" y="4945"/>
                    <a:pt x="8773" y="5088"/>
                  </a:cubicBezTo>
                  <a:cubicBezTo>
                    <a:pt x="8773" y="5239"/>
                    <a:pt x="8798" y="5389"/>
                    <a:pt x="8848" y="5514"/>
                  </a:cubicBezTo>
                  <a:cubicBezTo>
                    <a:pt x="8873" y="5615"/>
                    <a:pt x="8898" y="5740"/>
                    <a:pt x="8948" y="5840"/>
                  </a:cubicBezTo>
                  <a:cubicBezTo>
                    <a:pt x="9725" y="5264"/>
                    <a:pt x="10527" y="4712"/>
                    <a:pt x="11304" y="4111"/>
                  </a:cubicBezTo>
                  <a:cubicBezTo>
                    <a:pt x="11254" y="3986"/>
                    <a:pt x="11229" y="3835"/>
                    <a:pt x="11229" y="3710"/>
                  </a:cubicBezTo>
                  <a:cubicBezTo>
                    <a:pt x="11229" y="3534"/>
                    <a:pt x="11204" y="3384"/>
                    <a:pt x="11229" y="3234"/>
                  </a:cubicBezTo>
                  <a:cubicBezTo>
                    <a:pt x="11229" y="2908"/>
                    <a:pt x="11304" y="2582"/>
                    <a:pt x="11429" y="2281"/>
                  </a:cubicBezTo>
                  <a:cubicBezTo>
                    <a:pt x="11429" y="2256"/>
                    <a:pt x="11479" y="2231"/>
                    <a:pt x="11505" y="2231"/>
                  </a:cubicBezTo>
                  <a:lnTo>
                    <a:pt x="11530" y="2231"/>
                  </a:lnTo>
                  <a:cubicBezTo>
                    <a:pt x="11580" y="2256"/>
                    <a:pt x="11605" y="2306"/>
                    <a:pt x="11580" y="2356"/>
                  </a:cubicBezTo>
                  <a:cubicBezTo>
                    <a:pt x="11555" y="2432"/>
                    <a:pt x="11505" y="2532"/>
                    <a:pt x="11479" y="2632"/>
                  </a:cubicBezTo>
                  <a:cubicBezTo>
                    <a:pt x="11479" y="2632"/>
                    <a:pt x="11479" y="2607"/>
                    <a:pt x="11479" y="2607"/>
                  </a:cubicBezTo>
                  <a:cubicBezTo>
                    <a:pt x="11454" y="2732"/>
                    <a:pt x="11429" y="2858"/>
                    <a:pt x="11404" y="2983"/>
                  </a:cubicBezTo>
                  <a:cubicBezTo>
                    <a:pt x="11404" y="3108"/>
                    <a:pt x="11404" y="3234"/>
                    <a:pt x="11379" y="3359"/>
                  </a:cubicBezTo>
                  <a:cubicBezTo>
                    <a:pt x="11379" y="3484"/>
                    <a:pt x="11404" y="3610"/>
                    <a:pt x="11404" y="3735"/>
                  </a:cubicBezTo>
                  <a:cubicBezTo>
                    <a:pt x="11429" y="3810"/>
                    <a:pt x="11429" y="3910"/>
                    <a:pt x="11454" y="3986"/>
                  </a:cubicBezTo>
                  <a:cubicBezTo>
                    <a:pt x="11730" y="3760"/>
                    <a:pt x="12031" y="3534"/>
                    <a:pt x="12307" y="3309"/>
                  </a:cubicBezTo>
                  <a:cubicBezTo>
                    <a:pt x="12332" y="3284"/>
                    <a:pt x="12332" y="3284"/>
                    <a:pt x="12332" y="3284"/>
                  </a:cubicBezTo>
                  <a:cubicBezTo>
                    <a:pt x="12657" y="3008"/>
                    <a:pt x="12958" y="2757"/>
                    <a:pt x="13259" y="2457"/>
                  </a:cubicBezTo>
                  <a:cubicBezTo>
                    <a:pt x="13234" y="2281"/>
                    <a:pt x="13259" y="2106"/>
                    <a:pt x="13309" y="1930"/>
                  </a:cubicBezTo>
                  <a:cubicBezTo>
                    <a:pt x="13334" y="1855"/>
                    <a:pt x="13359" y="1755"/>
                    <a:pt x="13384" y="1680"/>
                  </a:cubicBezTo>
                  <a:cubicBezTo>
                    <a:pt x="13434" y="1605"/>
                    <a:pt x="13459" y="1554"/>
                    <a:pt x="13484" y="1504"/>
                  </a:cubicBezTo>
                  <a:cubicBezTo>
                    <a:pt x="13510" y="1479"/>
                    <a:pt x="13535" y="1454"/>
                    <a:pt x="13560" y="1454"/>
                  </a:cubicBezTo>
                  <a:cubicBezTo>
                    <a:pt x="13585" y="1454"/>
                    <a:pt x="13610" y="1479"/>
                    <a:pt x="13610" y="1479"/>
                  </a:cubicBezTo>
                  <a:cubicBezTo>
                    <a:pt x="13635" y="1504"/>
                    <a:pt x="13635" y="1504"/>
                    <a:pt x="13635" y="1529"/>
                  </a:cubicBezTo>
                  <a:cubicBezTo>
                    <a:pt x="13660" y="1554"/>
                    <a:pt x="13635" y="1579"/>
                    <a:pt x="13635" y="1605"/>
                  </a:cubicBezTo>
                  <a:cubicBezTo>
                    <a:pt x="13635" y="1605"/>
                    <a:pt x="13610" y="1630"/>
                    <a:pt x="13610" y="1630"/>
                  </a:cubicBezTo>
                  <a:cubicBezTo>
                    <a:pt x="13585" y="1705"/>
                    <a:pt x="13535" y="1780"/>
                    <a:pt x="13510" y="1830"/>
                  </a:cubicBezTo>
                  <a:cubicBezTo>
                    <a:pt x="13484" y="1880"/>
                    <a:pt x="13484" y="1955"/>
                    <a:pt x="13459" y="2006"/>
                  </a:cubicBezTo>
                  <a:cubicBezTo>
                    <a:pt x="13459" y="2056"/>
                    <a:pt x="13434" y="2106"/>
                    <a:pt x="13434" y="2156"/>
                  </a:cubicBezTo>
                  <a:cubicBezTo>
                    <a:pt x="13434" y="2206"/>
                    <a:pt x="13409" y="2256"/>
                    <a:pt x="13409" y="2306"/>
                  </a:cubicBezTo>
                  <a:cubicBezTo>
                    <a:pt x="13635" y="2106"/>
                    <a:pt x="13860" y="1880"/>
                    <a:pt x="14086" y="1655"/>
                  </a:cubicBezTo>
                  <a:cubicBezTo>
                    <a:pt x="14562" y="1128"/>
                    <a:pt x="15038" y="577"/>
                    <a:pt x="15464" y="1"/>
                  </a:cubicBezTo>
                  <a:close/>
                </a:path>
              </a:pathLst>
            </a:custGeom>
            <a:solidFill>
              <a:srgbClr val="7382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05" name="Google Shape;9405;p55"/>
            <p:cNvSpPr/>
            <p:nvPr/>
          </p:nvSpPr>
          <p:spPr>
            <a:xfrm>
              <a:off x="2490750" y="2016950"/>
              <a:ext cx="25" cy="650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lnTo>
                    <a:pt x="0" y="25"/>
                  </a:lnTo>
                  <a:cubicBezTo>
                    <a:pt x="0" y="25"/>
                    <a:pt x="0" y="25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lose/>
                </a:path>
              </a:pathLst>
            </a:custGeom>
            <a:solidFill>
              <a:srgbClr val="7382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06" name="Google Shape;9406;p55"/>
            <p:cNvSpPr/>
            <p:nvPr/>
          </p:nvSpPr>
          <p:spPr>
            <a:xfrm>
              <a:off x="2713175" y="1872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7382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07" name="Google Shape;9407;p55"/>
            <p:cNvSpPr/>
            <p:nvPr/>
          </p:nvSpPr>
          <p:spPr>
            <a:xfrm>
              <a:off x="2414925" y="1791375"/>
              <a:ext cx="381600" cy="384750"/>
            </a:xfrm>
            <a:custGeom>
              <a:avLst/>
              <a:gdLst/>
              <a:ahLst/>
              <a:cxnLst/>
              <a:rect l="l" t="t" r="r" b="b"/>
              <a:pathLst>
                <a:path w="15264" h="15390" extrusionOk="0">
                  <a:moveTo>
                    <a:pt x="15214" y="1"/>
                  </a:moveTo>
                  <a:cubicBezTo>
                    <a:pt x="14838" y="552"/>
                    <a:pt x="14412" y="1078"/>
                    <a:pt x="13936" y="1555"/>
                  </a:cubicBezTo>
                  <a:cubicBezTo>
                    <a:pt x="14036" y="1580"/>
                    <a:pt x="14111" y="1580"/>
                    <a:pt x="14186" y="1580"/>
                  </a:cubicBezTo>
                  <a:cubicBezTo>
                    <a:pt x="14236" y="1580"/>
                    <a:pt x="14312" y="1580"/>
                    <a:pt x="14362" y="1555"/>
                  </a:cubicBezTo>
                  <a:lnTo>
                    <a:pt x="14337" y="1555"/>
                  </a:lnTo>
                  <a:cubicBezTo>
                    <a:pt x="14437" y="1555"/>
                    <a:pt x="14537" y="1529"/>
                    <a:pt x="14637" y="1504"/>
                  </a:cubicBezTo>
                  <a:lnTo>
                    <a:pt x="14662" y="1504"/>
                  </a:lnTo>
                  <a:cubicBezTo>
                    <a:pt x="14713" y="1504"/>
                    <a:pt x="14738" y="1529"/>
                    <a:pt x="14763" y="1580"/>
                  </a:cubicBezTo>
                  <a:cubicBezTo>
                    <a:pt x="14763" y="1630"/>
                    <a:pt x="14738" y="1680"/>
                    <a:pt x="14687" y="1680"/>
                  </a:cubicBezTo>
                  <a:cubicBezTo>
                    <a:pt x="14612" y="1705"/>
                    <a:pt x="14537" y="1705"/>
                    <a:pt x="14437" y="1730"/>
                  </a:cubicBezTo>
                  <a:cubicBezTo>
                    <a:pt x="14387" y="1730"/>
                    <a:pt x="14312" y="1755"/>
                    <a:pt x="14236" y="1755"/>
                  </a:cubicBezTo>
                  <a:lnTo>
                    <a:pt x="13986" y="1755"/>
                  </a:lnTo>
                  <a:cubicBezTo>
                    <a:pt x="13936" y="1730"/>
                    <a:pt x="13885" y="1730"/>
                    <a:pt x="13835" y="1730"/>
                  </a:cubicBezTo>
                  <a:cubicBezTo>
                    <a:pt x="13835" y="1705"/>
                    <a:pt x="13835" y="1705"/>
                    <a:pt x="13810" y="1705"/>
                  </a:cubicBezTo>
                  <a:cubicBezTo>
                    <a:pt x="13760" y="1755"/>
                    <a:pt x="13735" y="1805"/>
                    <a:pt x="13685" y="1855"/>
                  </a:cubicBezTo>
                  <a:cubicBezTo>
                    <a:pt x="13184" y="2357"/>
                    <a:pt x="12657" y="2833"/>
                    <a:pt x="12131" y="3284"/>
                  </a:cubicBezTo>
                  <a:cubicBezTo>
                    <a:pt x="12181" y="3309"/>
                    <a:pt x="12231" y="3309"/>
                    <a:pt x="12281" y="3334"/>
                  </a:cubicBezTo>
                  <a:cubicBezTo>
                    <a:pt x="12382" y="3359"/>
                    <a:pt x="12457" y="3359"/>
                    <a:pt x="12532" y="3384"/>
                  </a:cubicBezTo>
                  <a:cubicBezTo>
                    <a:pt x="12657" y="3409"/>
                    <a:pt x="12808" y="3409"/>
                    <a:pt x="12933" y="3409"/>
                  </a:cubicBezTo>
                  <a:cubicBezTo>
                    <a:pt x="13058" y="3409"/>
                    <a:pt x="13159" y="3409"/>
                    <a:pt x="13284" y="3384"/>
                  </a:cubicBezTo>
                  <a:lnTo>
                    <a:pt x="13309" y="3384"/>
                  </a:lnTo>
                  <a:cubicBezTo>
                    <a:pt x="13434" y="3384"/>
                    <a:pt x="13560" y="3359"/>
                    <a:pt x="13710" y="3309"/>
                  </a:cubicBezTo>
                  <a:cubicBezTo>
                    <a:pt x="13735" y="3309"/>
                    <a:pt x="13785" y="3334"/>
                    <a:pt x="13810" y="3384"/>
                  </a:cubicBezTo>
                  <a:cubicBezTo>
                    <a:pt x="13810" y="3434"/>
                    <a:pt x="13785" y="3459"/>
                    <a:pt x="13735" y="3484"/>
                  </a:cubicBezTo>
                  <a:cubicBezTo>
                    <a:pt x="13459" y="3560"/>
                    <a:pt x="13159" y="3585"/>
                    <a:pt x="12858" y="3585"/>
                  </a:cubicBezTo>
                  <a:cubicBezTo>
                    <a:pt x="12708" y="3585"/>
                    <a:pt x="12557" y="3560"/>
                    <a:pt x="12432" y="3535"/>
                  </a:cubicBezTo>
                  <a:cubicBezTo>
                    <a:pt x="12281" y="3509"/>
                    <a:pt x="12156" y="3484"/>
                    <a:pt x="12006" y="3434"/>
                  </a:cubicBezTo>
                  <a:cubicBezTo>
                    <a:pt x="12006" y="3434"/>
                    <a:pt x="11981" y="3409"/>
                    <a:pt x="11981" y="3409"/>
                  </a:cubicBezTo>
                  <a:cubicBezTo>
                    <a:pt x="11855" y="3509"/>
                    <a:pt x="11730" y="3610"/>
                    <a:pt x="11605" y="3710"/>
                  </a:cubicBezTo>
                  <a:cubicBezTo>
                    <a:pt x="11429" y="3860"/>
                    <a:pt x="11254" y="4011"/>
                    <a:pt x="11078" y="4136"/>
                  </a:cubicBezTo>
                  <a:cubicBezTo>
                    <a:pt x="11053" y="4161"/>
                    <a:pt x="11053" y="4186"/>
                    <a:pt x="11028" y="4186"/>
                  </a:cubicBezTo>
                  <a:cubicBezTo>
                    <a:pt x="10577" y="4537"/>
                    <a:pt x="10126" y="4863"/>
                    <a:pt x="9675" y="5189"/>
                  </a:cubicBezTo>
                  <a:cubicBezTo>
                    <a:pt x="9750" y="5239"/>
                    <a:pt x="9825" y="5289"/>
                    <a:pt x="9901" y="5339"/>
                  </a:cubicBezTo>
                  <a:cubicBezTo>
                    <a:pt x="9976" y="5389"/>
                    <a:pt x="10026" y="5414"/>
                    <a:pt x="10101" y="5439"/>
                  </a:cubicBezTo>
                  <a:cubicBezTo>
                    <a:pt x="10276" y="5514"/>
                    <a:pt x="10427" y="5590"/>
                    <a:pt x="10602" y="5640"/>
                  </a:cubicBezTo>
                  <a:cubicBezTo>
                    <a:pt x="10753" y="5665"/>
                    <a:pt x="10903" y="5690"/>
                    <a:pt x="11053" y="5715"/>
                  </a:cubicBezTo>
                  <a:cubicBezTo>
                    <a:pt x="11053" y="5715"/>
                    <a:pt x="11078" y="5740"/>
                    <a:pt x="11078" y="5740"/>
                  </a:cubicBezTo>
                  <a:cubicBezTo>
                    <a:pt x="11404" y="5765"/>
                    <a:pt x="11730" y="5790"/>
                    <a:pt x="12056" y="5790"/>
                  </a:cubicBezTo>
                  <a:cubicBezTo>
                    <a:pt x="12106" y="5790"/>
                    <a:pt x="12131" y="5840"/>
                    <a:pt x="12131" y="5890"/>
                  </a:cubicBezTo>
                  <a:cubicBezTo>
                    <a:pt x="12131" y="5941"/>
                    <a:pt x="12106" y="5966"/>
                    <a:pt x="12056" y="5966"/>
                  </a:cubicBezTo>
                  <a:cubicBezTo>
                    <a:pt x="11830" y="5966"/>
                    <a:pt x="11605" y="5966"/>
                    <a:pt x="11379" y="5941"/>
                  </a:cubicBezTo>
                  <a:cubicBezTo>
                    <a:pt x="11154" y="5915"/>
                    <a:pt x="10928" y="5890"/>
                    <a:pt x="10703" y="5840"/>
                  </a:cubicBezTo>
                  <a:cubicBezTo>
                    <a:pt x="10602" y="5815"/>
                    <a:pt x="10477" y="5765"/>
                    <a:pt x="10352" y="5740"/>
                  </a:cubicBezTo>
                  <a:cubicBezTo>
                    <a:pt x="10251" y="5690"/>
                    <a:pt x="10151" y="5665"/>
                    <a:pt x="10051" y="5615"/>
                  </a:cubicBezTo>
                  <a:cubicBezTo>
                    <a:pt x="9875" y="5540"/>
                    <a:pt x="9700" y="5439"/>
                    <a:pt x="9550" y="5314"/>
                  </a:cubicBezTo>
                  <a:cubicBezTo>
                    <a:pt x="9550" y="5314"/>
                    <a:pt x="9525" y="5289"/>
                    <a:pt x="9525" y="5289"/>
                  </a:cubicBezTo>
                  <a:cubicBezTo>
                    <a:pt x="8748" y="5865"/>
                    <a:pt x="7946" y="6392"/>
                    <a:pt x="7169" y="6968"/>
                  </a:cubicBezTo>
                  <a:cubicBezTo>
                    <a:pt x="7194" y="6993"/>
                    <a:pt x="7219" y="7018"/>
                    <a:pt x="7244" y="7043"/>
                  </a:cubicBezTo>
                  <a:cubicBezTo>
                    <a:pt x="7369" y="7144"/>
                    <a:pt x="7520" y="7244"/>
                    <a:pt x="7670" y="7319"/>
                  </a:cubicBezTo>
                  <a:cubicBezTo>
                    <a:pt x="7795" y="7394"/>
                    <a:pt x="7921" y="7469"/>
                    <a:pt x="8046" y="7520"/>
                  </a:cubicBezTo>
                  <a:cubicBezTo>
                    <a:pt x="8497" y="7720"/>
                    <a:pt x="8998" y="7870"/>
                    <a:pt x="9474" y="7946"/>
                  </a:cubicBezTo>
                  <a:lnTo>
                    <a:pt x="9449" y="7946"/>
                  </a:lnTo>
                  <a:cubicBezTo>
                    <a:pt x="9670" y="7982"/>
                    <a:pt x="9890" y="8006"/>
                    <a:pt x="10110" y="8006"/>
                  </a:cubicBezTo>
                  <a:cubicBezTo>
                    <a:pt x="10190" y="8006"/>
                    <a:pt x="10271" y="8002"/>
                    <a:pt x="10352" y="7996"/>
                  </a:cubicBezTo>
                  <a:cubicBezTo>
                    <a:pt x="10402" y="7996"/>
                    <a:pt x="10427" y="8046"/>
                    <a:pt x="10427" y="8096"/>
                  </a:cubicBezTo>
                  <a:cubicBezTo>
                    <a:pt x="10427" y="8146"/>
                    <a:pt x="10402" y="8171"/>
                    <a:pt x="10352" y="8171"/>
                  </a:cubicBezTo>
                  <a:cubicBezTo>
                    <a:pt x="10271" y="8178"/>
                    <a:pt x="10190" y="8181"/>
                    <a:pt x="10110" y="8181"/>
                  </a:cubicBezTo>
                  <a:cubicBezTo>
                    <a:pt x="9890" y="8181"/>
                    <a:pt x="9670" y="8158"/>
                    <a:pt x="9449" y="8121"/>
                  </a:cubicBezTo>
                  <a:cubicBezTo>
                    <a:pt x="9149" y="8071"/>
                    <a:pt x="8848" y="7996"/>
                    <a:pt x="8547" y="7895"/>
                  </a:cubicBezTo>
                  <a:cubicBezTo>
                    <a:pt x="8246" y="7795"/>
                    <a:pt x="7971" y="7695"/>
                    <a:pt x="7695" y="7545"/>
                  </a:cubicBezTo>
                  <a:cubicBezTo>
                    <a:pt x="7570" y="7469"/>
                    <a:pt x="7444" y="7394"/>
                    <a:pt x="7319" y="7294"/>
                  </a:cubicBezTo>
                  <a:cubicBezTo>
                    <a:pt x="7219" y="7219"/>
                    <a:pt x="7119" y="7144"/>
                    <a:pt x="7018" y="7068"/>
                  </a:cubicBezTo>
                  <a:cubicBezTo>
                    <a:pt x="6266" y="7595"/>
                    <a:pt x="5515" y="8146"/>
                    <a:pt x="4813" y="8748"/>
                  </a:cubicBezTo>
                  <a:cubicBezTo>
                    <a:pt x="4863" y="8798"/>
                    <a:pt x="4938" y="8873"/>
                    <a:pt x="5013" y="8923"/>
                  </a:cubicBezTo>
                  <a:cubicBezTo>
                    <a:pt x="5164" y="9048"/>
                    <a:pt x="5314" y="9174"/>
                    <a:pt x="5489" y="9249"/>
                  </a:cubicBezTo>
                  <a:cubicBezTo>
                    <a:pt x="5640" y="9374"/>
                    <a:pt x="5815" y="9449"/>
                    <a:pt x="6016" y="9525"/>
                  </a:cubicBezTo>
                  <a:cubicBezTo>
                    <a:pt x="6617" y="9800"/>
                    <a:pt x="7244" y="9976"/>
                    <a:pt x="7870" y="10076"/>
                  </a:cubicBezTo>
                  <a:cubicBezTo>
                    <a:pt x="8121" y="10101"/>
                    <a:pt x="8372" y="10151"/>
                    <a:pt x="8647" y="10151"/>
                  </a:cubicBezTo>
                  <a:cubicBezTo>
                    <a:pt x="8697" y="10151"/>
                    <a:pt x="8723" y="10201"/>
                    <a:pt x="8723" y="10251"/>
                  </a:cubicBezTo>
                  <a:cubicBezTo>
                    <a:pt x="8723" y="10301"/>
                    <a:pt x="8672" y="10327"/>
                    <a:pt x="8647" y="10327"/>
                  </a:cubicBezTo>
                  <a:cubicBezTo>
                    <a:pt x="8296" y="10301"/>
                    <a:pt x="7946" y="10251"/>
                    <a:pt x="7595" y="10201"/>
                  </a:cubicBezTo>
                  <a:cubicBezTo>
                    <a:pt x="7219" y="10126"/>
                    <a:pt x="6868" y="10026"/>
                    <a:pt x="6517" y="9926"/>
                  </a:cubicBezTo>
                  <a:cubicBezTo>
                    <a:pt x="5840" y="9675"/>
                    <a:pt x="5189" y="9349"/>
                    <a:pt x="4662" y="8848"/>
                  </a:cubicBezTo>
                  <a:lnTo>
                    <a:pt x="4562" y="8948"/>
                  </a:lnTo>
                  <a:cubicBezTo>
                    <a:pt x="3961" y="9449"/>
                    <a:pt x="3384" y="9976"/>
                    <a:pt x="2858" y="10552"/>
                  </a:cubicBezTo>
                  <a:cubicBezTo>
                    <a:pt x="2783" y="10602"/>
                    <a:pt x="2733" y="10652"/>
                    <a:pt x="2682" y="10728"/>
                  </a:cubicBezTo>
                  <a:lnTo>
                    <a:pt x="2707" y="10728"/>
                  </a:lnTo>
                  <a:cubicBezTo>
                    <a:pt x="2783" y="10828"/>
                    <a:pt x="2883" y="10928"/>
                    <a:pt x="3008" y="11028"/>
                  </a:cubicBezTo>
                  <a:cubicBezTo>
                    <a:pt x="3008" y="11028"/>
                    <a:pt x="3008" y="11003"/>
                    <a:pt x="3008" y="11003"/>
                  </a:cubicBezTo>
                  <a:cubicBezTo>
                    <a:pt x="3159" y="11129"/>
                    <a:pt x="3309" y="11254"/>
                    <a:pt x="3484" y="11354"/>
                  </a:cubicBezTo>
                  <a:cubicBezTo>
                    <a:pt x="3660" y="11454"/>
                    <a:pt x="3835" y="11530"/>
                    <a:pt x="4011" y="11630"/>
                  </a:cubicBezTo>
                  <a:lnTo>
                    <a:pt x="3986" y="11630"/>
                  </a:lnTo>
                  <a:cubicBezTo>
                    <a:pt x="4562" y="11880"/>
                    <a:pt x="5189" y="12056"/>
                    <a:pt x="5790" y="12156"/>
                  </a:cubicBezTo>
                  <a:lnTo>
                    <a:pt x="5765" y="12156"/>
                  </a:lnTo>
                  <a:cubicBezTo>
                    <a:pt x="5991" y="12181"/>
                    <a:pt x="6216" y="12206"/>
                    <a:pt x="6417" y="12206"/>
                  </a:cubicBezTo>
                  <a:cubicBezTo>
                    <a:pt x="6467" y="12206"/>
                    <a:pt x="6517" y="12256"/>
                    <a:pt x="6517" y="12306"/>
                  </a:cubicBezTo>
                  <a:cubicBezTo>
                    <a:pt x="6517" y="12357"/>
                    <a:pt x="6467" y="12382"/>
                    <a:pt x="6417" y="12382"/>
                  </a:cubicBezTo>
                  <a:cubicBezTo>
                    <a:pt x="6091" y="12382"/>
                    <a:pt x="5740" y="12332"/>
                    <a:pt x="5414" y="12256"/>
                  </a:cubicBezTo>
                  <a:cubicBezTo>
                    <a:pt x="5038" y="12181"/>
                    <a:pt x="4687" y="12081"/>
                    <a:pt x="4337" y="11931"/>
                  </a:cubicBezTo>
                  <a:cubicBezTo>
                    <a:pt x="3685" y="11705"/>
                    <a:pt x="3058" y="11354"/>
                    <a:pt x="2582" y="10853"/>
                  </a:cubicBezTo>
                  <a:lnTo>
                    <a:pt x="2557" y="10853"/>
                  </a:lnTo>
                  <a:cubicBezTo>
                    <a:pt x="2131" y="11329"/>
                    <a:pt x="1730" y="11830"/>
                    <a:pt x="1354" y="12357"/>
                  </a:cubicBezTo>
                  <a:cubicBezTo>
                    <a:pt x="1329" y="12407"/>
                    <a:pt x="1279" y="12482"/>
                    <a:pt x="1254" y="12532"/>
                  </a:cubicBezTo>
                  <a:cubicBezTo>
                    <a:pt x="1254" y="12532"/>
                    <a:pt x="1279" y="12532"/>
                    <a:pt x="1279" y="12557"/>
                  </a:cubicBezTo>
                  <a:cubicBezTo>
                    <a:pt x="1329" y="12632"/>
                    <a:pt x="1379" y="12682"/>
                    <a:pt x="1454" y="12758"/>
                  </a:cubicBezTo>
                  <a:cubicBezTo>
                    <a:pt x="1504" y="12808"/>
                    <a:pt x="1555" y="12858"/>
                    <a:pt x="1630" y="12908"/>
                  </a:cubicBezTo>
                  <a:cubicBezTo>
                    <a:pt x="1730" y="13008"/>
                    <a:pt x="1855" y="13083"/>
                    <a:pt x="1956" y="13159"/>
                  </a:cubicBezTo>
                  <a:cubicBezTo>
                    <a:pt x="2081" y="13209"/>
                    <a:pt x="2181" y="13259"/>
                    <a:pt x="2306" y="13309"/>
                  </a:cubicBezTo>
                  <a:lnTo>
                    <a:pt x="2281" y="13309"/>
                  </a:lnTo>
                  <a:cubicBezTo>
                    <a:pt x="2557" y="13434"/>
                    <a:pt x="2833" y="13510"/>
                    <a:pt x="3108" y="13610"/>
                  </a:cubicBezTo>
                  <a:cubicBezTo>
                    <a:pt x="3159" y="13610"/>
                    <a:pt x="3184" y="13660"/>
                    <a:pt x="3184" y="13710"/>
                  </a:cubicBezTo>
                  <a:cubicBezTo>
                    <a:pt x="3165" y="13747"/>
                    <a:pt x="3134" y="13770"/>
                    <a:pt x="3098" y="13770"/>
                  </a:cubicBezTo>
                  <a:cubicBezTo>
                    <a:pt x="3085" y="13770"/>
                    <a:pt x="3072" y="13767"/>
                    <a:pt x="3058" y="13760"/>
                  </a:cubicBezTo>
                  <a:cubicBezTo>
                    <a:pt x="2883" y="13710"/>
                    <a:pt x="2707" y="13660"/>
                    <a:pt x="2532" y="13585"/>
                  </a:cubicBezTo>
                  <a:cubicBezTo>
                    <a:pt x="2357" y="13535"/>
                    <a:pt x="2181" y="13459"/>
                    <a:pt x="2006" y="13359"/>
                  </a:cubicBezTo>
                  <a:cubicBezTo>
                    <a:pt x="1931" y="13309"/>
                    <a:pt x="1830" y="13259"/>
                    <a:pt x="1730" y="13209"/>
                  </a:cubicBezTo>
                  <a:cubicBezTo>
                    <a:pt x="1680" y="13159"/>
                    <a:pt x="1605" y="13109"/>
                    <a:pt x="1530" y="13058"/>
                  </a:cubicBezTo>
                  <a:cubicBezTo>
                    <a:pt x="1379" y="12933"/>
                    <a:pt x="1254" y="12808"/>
                    <a:pt x="1154" y="12682"/>
                  </a:cubicBezTo>
                  <a:cubicBezTo>
                    <a:pt x="928" y="13033"/>
                    <a:pt x="702" y="13384"/>
                    <a:pt x="502" y="13760"/>
                  </a:cubicBezTo>
                  <a:cubicBezTo>
                    <a:pt x="327" y="14136"/>
                    <a:pt x="151" y="14487"/>
                    <a:pt x="1" y="14863"/>
                  </a:cubicBezTo>
                  <a:lnTo>
                    <a:pt x="26" y="14913"/>
                  </a:lnTo>
                  <a:lnTo>
                    <a:pt x="51" y="15013"/>
                  </a:lnTo>
                  <a:cubicBezTo>
                    <a:pt x="51" y="15063"/>
                    <a:pt x="76" y="15088"/>
                    <a:pt x="126" y="15114"/>
                  </a:cubicBezTo>
                  <a:cubicBezTo>
                    <a:pt x="151" y="15139"/>
                    <a:pt x="176" y="15139"/>
                    <a:pt x="201" y="15139"/>
                  </a:cubicBezTo>
                  <a:cubicBezTo>
                    <a:pt x="276" y="15139"/>
                    <a:pt x="327" y="15114"/>
                    <a:pt x="352" y="15088"/>
                  </a:cubicBezTo>
                  <a:cubicBezTo>
                    <a:pt x="577" y="15214"/>
                    <a:pt x="853" y="15289"/>
                    <a:pt x="1179" y="15339"/>
                  </a:cubicBezTo>
                  <a:cubicBezTo>
                    <a:pt x="1329" y="15364"/>
                    <a:pt x="1479" y="15389"/>
                    <a:pt x="1655" y="15389"/>
                  </a:cubicBezTo>
                  <a:cubicBezTo>
                    <a:pt x="1830" y="15389"/>
                    <a:pt x="1981" y="15364"/>
                    <a:pt x="2181" y="15339"/>
                  </a:cubicBezTo>
                  <a:cubicBezTo>
                    <a:pt x="2507" y="15314"/>
                    <a:pt x="2858" y="15264"/>
                    <a:pt x="3259" y="15139"/>
                  </a:cubicBezTo>
                  <a:cubicBezTo>
                    <a:pt x="3835" y="14988"/>
                    <a:pt x="4462" y="14763"/>
                    <a:pt x="5239" y="14437"/>
                  </a:cubicBezTo>
                  <a:cubicBezTo>
                    <a:pt x="5515" y="14312"/>
                    <a:pt x="5765" y="14186"/>
                    <a:pt x="6041" y="14061"/>
                  </a:cubicBezTo>
                  <a:cubicBezTo>
                    <a:pt x="6467" y="13860"/>
                    <a:pt x="6868" y="13635"/>
                    <a:pt x="7319" y="13359"/>
                  </a:cubicBezTo>
                  <a:cubicBezTo>
                    <a:pt x="8146" y="12858"/>
                    <a:pt x="8948" y="12256"/>
                    <a:pt x="9725" y="11580"/>
                  </a:cubicBezTo>
                  <a:cubicBezTo>
                    <a:pt x="10477" y="10928"/>
                    <a:pt x="11154" y="10201"/>
                    <a:pt x="11755" y="9449"/>
                  </a:cubicBezTo>
                  <a:cubicBezTo>
                    <a:pt x="12031" y="9098"/>
                    <a:pt x="12281" y="8748"/>
                    <a:pt x="12507" y="8372"/>
                  </a:cubicBezTo>
                  <a:cubicBezTo>
                    <a:pt x="12708" y="8096"/>
                    <a:pt x="12883" y="7770"/>
                    <a:pt x="13109" y="7344"/>
                  </a:cubicBezTo>
                  <a:cubicBezTo>
                    <a:pt x="13484" y="6617"/>
                    <a:pt x="13835" y="5840"/>
                    <a:pt x="14161" y="4938"/>
                  </a:cubicBezTo>
                  <a:cubicBezTo>
                    <a:pt x="14462" y="4111"/>
                    <a:pt x="14713" y="3259"/>
                    <a:pt x="14913" y="2432"/>
                  </a:cubicBezTo>
                  <a:cubicBezTo>
                    <a:pt x="15114" y="1555"/>
                    <a:pt x="15239" y="828"/>
                    <a:pt x="15264" y="126"/>
                  </a:cubicBezTo>
                  <a:cubicBezTo>
                    <a:pt x="15264" y="76"/>
                    <a:pt x="15239" y="51"/>
                    <a:pt x="15214" y="1"/>
                  </a:cubicBezTo>
                  <a:close/>
                </a:path>
              </a:pathLst>
            </a:custGeom>
            <a:solidFill>
              <a:srgbClr val="7382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08" name="Google Shape;9408;p55"/>
            <p:cNvSpPr/>
            <p:nvPr/>
          </p:nvSpPr>
          <p:spPr>
            <a:xfrm>
              <a:off x="2691250" y="1934225"/>
              <a:ext cx="650" cy="675"/>
            </a:xfrm>
            <a:custGeom>
              <a:avLst/>
              <a:gdLst/>
              <a:ahLst/>
              <a:cxnLst/>
              <a:rect l="l" t="t" r="r" b="b"/>
              <a:pathLst>
                <a:path w="26" h="27" extrusionOk="0">
                  <a:moveTo>
                    <a:pt x="25" y="26"/>
                  </a:moveTo>
                  <a:cubicBezTo>
                    <a:pt x="0" y="26"/>
                    <a:pt x="0" y="26"/>
                    <a:pt x="0" y="1"/>
                  </a:cubicBezTo>
                  <a:lnTo>
                    <a:pt x="0" y="1"/>
                  </a:lnTo>
                  <a:cubicBezTo>
                    <a:pt x="0" y="26"/>
                    <a:pt x="0" y="26"/>
                    <a:pt x="25" y="26"/>
                  </a:cubicBezTo>
                  <a:close/>
                </a:path>
              </a:pathLst>
            </a:custGeom>
            <a:solidFill>
              <a:srgbClr val="7382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09" name="Google Shape;9409;p55"/>
            <p:cNvSpPr/>
            <p:nvPr/>
          </p:nvSpPr>
          <p:spPr>
            <a:xfrm>
              <a:off x="2691875" y="1934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382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10" name="Google Shape;9410;p55"/>
            <p:cNvSpPr/>
            <p:nvPr/>
          </p:nvSpPr>
          <p:spPr>
            <a:xfrm>
              <a:off x="2747000" y="1875975"/>
              <a:ext cx="675" cy="25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6" y="0"/>
                    <a:pt x="26" y="0"/>
                  </a:cubicBezTo>
                  <a:close/>
                </a:path>
              </a:pathLst>
            </a:custGeom>
            <a:solidFill>
              <a:srgbClr val="7382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11" name="Google Shape;9411;p55"/>
            <p:cNvSpPr/>
            <p:nvPr/>
          </p:nvSpPr>
          <p:spPr>
            <a:xfrm>
              <a:off x="2317175" y="1858425"/>
              <a:ext cx="150400" cy="301400"/>
            </a:xfrm>
            <a:custGeom>
              <a:avLst/>
              <a:gdLst/>
              <a:ahLst/>
              <a:cxnLst/>
              <a:rect l="l" t="t" r="r" b="b"/>
              <a:pathLst>
                <a:path w="6016" h="12056" extrusionOk="0">
                  <a:moveTo>
                    <a:pt x="4011" y="0"/>
                  </a:moveTo>
                  <a:cubicBezTo>
                    <a:pt x="3886" y="0"/>
                    <a:pt x="3735" y="25"/>
                    <a:pt x="3585" y="51"/>
                  </a:cubicBezTo>
                  <a:cubicBezTo>
                    <a:pt x="3359" y="76"/>
                    <a:pt x="3159" y="126"/>
                    <a:pt x="2908" y="226"/>
                  </a:cubicBezTo>
                  <a:cubicBezTo>
                    <a:pt x="2632" y="326"/>
                    <a:pt x="2382" y="452"/>
                    <a:pt x="2106" y="577"/>
                  </a:cubicBezTo>
                  <a:cubicBezTo>
                    <a:pt x="1856" y="727"/>
                    <a:pt x="1630" y="903"/>
                    <a:pt x="1379" y="1103"/>
                  </a:cubicBezTo>
                  <a:cubicBezTo>
                    <a:pt x="1204" y="1279"/>
                    <a:pt x="1003" y="1504"/>
                    <a:pt x="828" y="1755"/>
                  </a:cubicBezTo>
                  <a:cubicBezTo>
                    <a:pt x="527" y="2181"/>
                    <a:pt x="302" y="2732"/>
                    <a:pt x="151" y="3334"/>
                  </a:cubicBezTo>
                  <a:cubicBezTo>
                    <a:pt x="26" y="3885"/>
                    <a:pt x="1" y="4512"/>
                    <a:pt x="26" y="5163"/>
                  </a:cubicBezTo>
                  <a:cubicBezTo>
                    <a:pt x="51" y="5790"/>
                    <a:pt x="176" y="6442"/>
                    <a:pt x="352" y="7093"/>
                  </a:cubicBezTo>
                  <a:cubicBezTo>
                    <a:pt x="477" y="7569"/>
                    <a:pt x="653" y="8071"/>
                    <a:pt x="878" y="8597"/>
                  </a:cubicBezTo>
                  <a:cubicBezTo>
                    <a:pt x="1104" y="9073"/>
                    <a:pt x="1329" y="9524"/>
                    <a:pt x="1605" y="9950"/>
                  </a:cubicBezTo>
                  <a:cubicBezTo>
                    <a:pt x="1881" y="10376"/>
                    <a:pt x="2181" y="10752"/>
                    <a:pt x="2507" y="11103"/>
                  </a:cubicBezTo>
                  <a:cubicBezTo>
                    <a:pt x="2658" y="11254"/>
                    <a:pt x="2833" y="11404"/>
                    <a:pt x="2983" y="11554"/>
                  </a:cubicBezTo>
                  <a:cubicBezTo>
                    <a:pt x="3034" y="11630"/>
                    <a:pt x="3109" y="11705"/>
                    <a:pt x="3184" y="11780"/>
                  </a:cubicBezTo>
                  <a:cubicBezTo>
                    <a:pt x="3234" y="11830"/>
                    <a:pt x="3309" y="11880"/>
                    <a:pt x="3384" y="11955"/>
                  </a:cubicBezTo>
                  <a:cubicBezTo>
                    <a:pt x="3435" y="11980"/>
                    <a:pt x="3485" y="12005"/>
                    <a:pt x="3585" y="12031"/>
                  </a:cubicBezTo>
                  <a:cubicBezTo>
                    <a:pt x="3610" y="12056"/>
                    <a:pt x="3660" y="12056"/>
                    <a:pt x="3685" y="12056"/>
                  </a:cubicBezTo>
                  <a:cubicBezTo>
                    <a:pt x="3710" y="12056"/>
                    <a:pt x="3760" y="12056"/>
                    <a:pt x="3810" y="12031"/>
                  </a:cubicBezTo>
                  <a:cubicBezTo>
                    <a:pt x="3861" y="12031"/>
                    <a:pt x="3911" y="12005"/>
                    <a:pt x="3961" y="11955"/>
                  </a:cubicBezTo>
                  <a:cubicBezTo>
                    <a:pt x="4036" y="11930"/>
                    <a:pt x="4086" y="11880"/>
                    <a:pt x="4111" y="11830"/>
                  </a:cubicBezTo>
                  <a:cubicBezTo>
                    <a:pt x="4211" y="11705"/>
                    <a:pt x="4287" y="11579"/>
                    <a:pt x="4337" y="11429"/>
                  </a:cubicBezTo>
                  <a:cubicBezTo>
                    <a:pt x="4462" y="11203"/>
                    <a:pt x="4537" y="10978"/>
                    <a:pt x="4587" y="10828"/>
                  </a:cubicBezTo>
                  <a:cubicBezTo>
                    <a:pt x="4638" y="10677"/>
                    <a:pt x="4688" y="10502"/>
                    <a:pt x="4738" y="10351"/>
                  </a:cubicBezTo>
                  <a:cubicBezTo>
                    <a:pt x="5013" y="9574"/>
                    <a:pt x="5239" y="8722"/>
                    <a:pt x="5440" y="7770"/>
                  </a:cubicBezTo>
                  <a:cubicBezTo>
                    <a:pt x="5715" y="6617"/>
                    <a:pt x="5866" y="5589"/>
                    <a:pt x="5966" y="4612"/>
                  </a:cubicBezTo>
                  <a:cubicBezTo>
                    <a:pt x="6016" y="4061"/>
                    <a:pt x="6016" y="3584"/>
                    <a:pt x="6016" y="3108"/>
                  </a:cubicBezTo>
                  <a:cubicBezTo>
                    <a:pt x="5991" y="2632"/>
                    <a:pt x="5941" y="2181"/>
                    <a:pt x="5866" y="1780"/>
                  </a:cubicBezTo>
                  <a:cubicBezTo>
                    <a:pt x="5765" y="1379"/>
                    <a:pt x="5615" y="1053"/>
                    <a:pt x="5440" y="777"/>
                  </a:cubicBezTo>
                  <a:cubicBezTo>
                    <a:pt x="5339" y="627"/>
                    <a:pt x="5239" y="502"/>
                    <a:pt x="5114" y="401"/>
                  </a:cubicBezTo>
                  <a:cubicBezTo>
                    <a:pt x="4988" y="276"/>
                    <a:pt x="4838" y="201"/>
                    <a:pt x="4688" y="126"/>
                  </a:cubicBezTo>
                  <a:cubicBezTo>
                    <a:pt x="4487" y="51"/>
                    <a:pt x="4262" y="0"/>
                    <a:pt x="4011" y="0"/>
                  </a:cubicBezTo>
                  <a:close/>
                </a:path>
              </a:pathLst>
            </a:custGeom>
            <a:solidFill>
              <a:srgbClr val="A37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12" name="Google Shape;9412;p55"/>
            <p:cNvSpPr/>
            <p:nvPr/>
          </p:nvSpPr>
          <p:spPr>
            <a:xfrm>
              <a:off x="2317175" y="1858425"/>
              <a:ext cx="150400" cy="300775"/>
            </a:xfrm>
            <a:custGeom>
              <a:avLst/>
              <a:gdLst/>
              <a:ahLst/>
              <a:cxnLst/>
              <a:rect l="l" t="t" r="r" b="b"/>
              <a:pathLst>
                <a:path w="6016" h="12031" extrusionOk="0">
                  <a:moveTo>
                    <a:pt x="4237" y="502"/>
                  </a:moveTo>
                  <a:cubicBezTo>
                    <a:pt x="4262" y="502"/>
                    <a:pt x="4312" y="527"/>
                    <a:pt x="4337" y="527"/>
                  </a:cubicBezTo>
                  <a:cubicBezTo>
                    <a:pt x="4412" y="527"/>
                    <a:pt x="4487" y="527"/>
                    <a:pt x="4537" y="552"/>
                  </a:cubicBezTo>
                  <a:cubicBezTo>
                    <a:pt x="4612" y="552"/>
                    <a:pt x="4663" y="577"/>
                    <a:pt x="4713" y="602"/>
                  </a:cubicBezTo>
                  <a:cubicBezTo>
                    <a:pt x="4788" y="627"/>
                    <a:pt x="4838" y="652"/>
                    <a:pt x="4888" y="677"/>
                  </a:cubicBezTo>
                  <a:cubicBezTo>
                    <a:pt x="4938" y="727"/>
                    <a:pt x="4988" y="752"/>
                    <a:pt x="5013" y="802"/>
                  </a:cubicBezTo>
                  <a:cubicBezTo>
                    <a:pt x="5089" y="903"/>
                    <a:pt x="5139" y="1003"/>
                    <a:pt x="5139" y="1128"/>
                  </a:cubicBezTo>
                  <a:cubicBezTo>
                    <a:pt x="5164" y="1203"/>
                    <a:pt x="5139" y="1279"/>
                    <a:pt x="5114" y="1354"/>
                  </a:cubicBezTo>
                  <a:cubicBezTo>
                    <a:pt x="5114" y="1379"/>
                    <a:pt x="5089" y="1404"/>
                    <a:pt x="5089" y="1404"/>
                  </a:cubicBezTo>
                  <a:cubicBezTo>
                    <a:pt x="5089" y="1429"/>
                    <a:pt x="5089" y="1429"/>
                    <a:pt x="5064" y="1454"/>
                  </a:cubicBezTo>
                  <a:cubicBezTo>
                    <a:pt x="5064" y="1454"/>
                    <a:pt x="5064" y="1454"/>
                    <a:pt x="5064" y="1479"/>
                  </a:cubicBezTo>
                  <a:cubicBezTo>
                    <a:pt x="5039" y="1479"/>
                    <a:pt x="5039" y="1504"/>
                    <a:pt x="5039" y="1529"/>
                  </a:cubicBezTo>
                  <a:cubicBezTo>
                    <a:pt x="4963" y="1604"/>
                    <a:pt x="4888" y="1680"/>
                    <a:pt x="4813" y="1730"/>
                  </a:cubicBezTo>
                  <a:cubicBezTo>
                    <a:pt x="4788" y="1755"/>
                    <a:pt x="4763" y="1805"/>
                    <a:pt x="4713" y="1830"/>
                  </a:cubicBezTo>
                  <a:cubicBezTo>
                    <a:pt x="4562" y="1955"/>
                    <a:pt x="4387" y="2081"/>
                    <a:pt x="4211" y="2181"/>
                  </a:cubicBezTo>
                  <a:cubicBezTo>
                    <a:pt x="3836" y="2406"/>
                    <a:pt x="3409" y="2607"/>
                    <a:pt x="2983" y="2732"/>
                  </a:cubicBezTo>
                  <a:cubicBezTo>
                    <a:pt x="2783" y="2782"/>
                    <a:pt x="2557" y="2832"/>
                    <a:pt x="2357" y="2858"/>
                  </a:cubicBezTo>
                  <a:cubicBezTo>
                    <a:pt x="2257" y="2858"/>
                    <a:pt x="2181" y="2883"/>
                    <a:pt x="2106" y="2883"/>
                  </a:cubicBezTo>
                  <a:cubicBezTo>
                    <a:pt x="2006" y="2883"/>
                    <a:pt x="1906" y="2858"/>
                    <a:pt x="1830" y="2858"/>
                  </a:cubicBezTo>
                  <a:cubicBezTo>
                    <a:pt x="1730" y="2832"/>
                    <a:pt x="1605" y="2807"/>
                    <a:pt x="1505" y="2757"/>
                  </a:cubicBezTo>
                  <a:cubicBezTo>
                    <a:pt x="1429" y="2707"/>
                    <a:pt x="1354" y="2682"/>
                    <a:pt x="1279" y="2607"/>
                  </a:cubicBezTo>
                  <a:cubicBezTo>
                    <a:pt x="1204" y="2582"/>
                    <a:pt x="1154" y="2532"/>
                    <a:pt x="1129" y="2457"/>
                  </a:cubicBezTo>
                  <a:cubicBezTo>
                    <a:pt x="1104" y="2431"/>
                    <a:pt x="1104" y="2406"/>
                    <a:pt x="1079" y="2356"/>
                  </a:cubicBezTo>
                  <a:cubicBezTo>
                    <a:pt x="1079" y="2331"/>
                    <a:pt x="1054" y="2306"/>
                    <a:pt x="1054" y="2281"/>
                  </a:cubicBezTo>
                  <a:cubicBezTo>
                    <a:pt x="1054" y="2256"/>
                    <a:pt x="1054" y="2231"/>
                    <a:pt x="1054" y="2181"/>
                  </a:cubicBezTo>
                  <a:cubicBezTo>
                    <a:pt x="1054" y="2156"/>
                    <a:pt x="1079" y="2131"/>
                    <a:pt x="1079" y="2106"/>
                  </a:cubicBezTo>
                  <a:cubicBezTo>
                    <a:pt x="1079" y="2056"/>
                    <a:pt x="1104" y="2005"/>
                    <a:pt x="1129" y="1955"/>
                  </a:cubicBezTo>
                  <a:cubicBezTo>
                    <a:pt x="1204" y="1830"/>
                    <a:pt x="1279" y="1730"/>
                    <a:pt x="1379" y="1629"/>
                  </a:cubicBezTo>
                  <a:cubicBezTo>
                    <a:pt x="1505" y="1504"/>
                    <a:pt x="1655" y="1404"/>
                    <a:pt x="1780" y="1304"/>
                  </a:cubicBezTo>
                  <a:cubicBezTo>
                    <a:pt x="1906" y="1203"/>
                    <a:pt x="2031" y="1128"/>
                    <a:pt x="2181" y="1053"/>
                  </a:cubicBezTo>
                  <a:cubicBezTo>
                    <a:pt x="2407" y="953"/>
                    <a:pt x="2632" y="853"/>
                    <a:pt x="2883" y="777"/>
                  </a:cubicBezTo>
                  <a:cubicBezTo>
                    <a:pt x="3059" y="727"/>
                    <a:pt x="3209" y="677"/>
                    <a:pt x="3384" y="627"/>
                  </a:cubicBezTo>
                  <a:cubicBezTo>
                    <a:pt x="3535" y="602"/>
                    <a:pt x="3710" y="552"/>
                    <a:pt x="3861" y="552"/>
                  </a:cubicBezTo>
                  <a:cubicBezTo>
                    <a:pt x="3986" y="527"/>
                    <a:pt x="4111" y="502"/>
                    <a:pt x="4237" y="502"/>
                  </a:cubicBezTo>
                  <a:close/>
                  <a:moveTo>
                    <a:pt x="4011" y="0"/>
                  </a:moveTo>
                  <a:cubicBezTo>
                    <a:pt x="3861" y="0"/>
                    <a:pt x="3735" y="25"/>
                    <a:pt x="3585" y="51"/>
                  </a:cubicBezTo>
                  <a:cubicBezTo>
                    <a:pt x="3359" y="76"/>
                    <a:pt x="3159" y="151"/>
                    <a:pt x="2908" y="226"/>
                  </a:cubicBezTo>
                  <a:cubicBezTo>
                    <a:pt x="2632" y="326"/>
                    <a:pt x="2357" y="452"/>
                    <a:pt x="2106" y="577"/>
                  </a:cubicBezTo>
                  <a:cubicBezTo>
                    <a:pt x="1881" y="727"/>
                    <a:pt x="1630" y="903"/>
                    <a:pt x="1404" y="1103"/>
                  </a:cubicBezTo>
                  <a:cubicBezTo>
                    <a:pt x="1204" y="1279"/>
                    <a:pt x="1003" y="1504"/>
                    <a:pt x="828" y="1755"/>
                  </a:cubicBezTo>
                  <a:cubicBezTo>
                    <a:pt x="527" y="2206"/>
                    <a:pt x="302" y="2732"/>
                    <a:pt x="176" y="3334"/>
                  </a:cubicBezTo>
                  <a:cubicBezTo>
                    <a:pt x="51" y="3885"/>
                    <a:pt x="1" y="4512"/>
                    <a:pt x="26" y="5163"/>
                  </a:cubicBezTo>
                  <a:cubicBezTo>
                    <a:pt x="76" y="5790"/>
                    <a:pt x="176" y="6442"/>
                    <a:pt x="352" y="7093"/>
                  </a:cubicBezTo>
                  <a:cubicBezTo>
                    <a:pt x="477" y="7594"/>
                    <a:pt x="653" y="8071"/>
                    <a:pt x="878" y="8597"/>
                  </a:cubicBezTo>
                  <a:cubicBezTo>
                    <a:pt x="1104" y="9048"/>
                    <a:pt x="1329" y="9524"/>
                    <a:pt x="1630" y="9950"/>
                  </a:cubicBezTo>
                  <a:cubicBezTo>
                    <a:pt x="1881" y="10376"/>
                    <a:pt x="2181" y="10752"/>
                    <a:pt x="2507" y="11103"/>
                  </a:cubicBezTo>
                  <a:cubicBezTo>
                    <a:pt x="2658" y="11254"/>
                    <a:pt x="2833" y="11404"/>
                    <a:pt x="2983" y="11554"/>
                  </a:cubicBezTo>
                  <a:cubicBezTo>
                    <a:pt x="3059" y="11630"/>
                    <a:pt x="3109" y="11705"/>
                    <a:pt x="3184" y="11780"/>
                  </a:cubicBezTo>
                  <a:cubicBezTo>
                    <a:pt x="3234" y="11830"/>
                    <a:pt x="3309" y="11880"/>
                    <a:pt x="3384" y="11930"/>
                  </a:cubicBezTo>
                  <a:cubicBezTo>
                    <a:pt x="3435" y="11980"/>
                    <a:pt x="3485" y="12005"/>
                    <a:pt x="3585" y="12031"/>
                  </a:cubicBezTo>
                  <a:lnTo>
                    <a:pt x="3810" y="12031"/>
                  </a:lnTo>
                  <a:cubicBezTo>
                    <a:pt x="3861" y="12031"/>
                    <a:pt x="3911" y="12005"/>
                    <a:pt x="3961" y="11955"/>
                  </a:cubicBezTo>
                  <a:cubicBezTo>
                    <a:pt x="4011" y="11930"/>
                    <a:pt x="4061" y="11880"/>
                    <a:pt x="4111" y="11830"/>
                  </a:cubicBezTo>
                  <a:cubicBezTo>
                    <a:pt x="4211" y="11705"/>
                    <a:pt x="4287" y="11554"/>
                    <a:pt x="4337" y="11429"/>
                  </a:cubicBezTo>
                  <a:cubicBezTo>
                    <a:pt x="4437" y="11203"/>
                    <a:pt x="4512" y="10978"/>
                    <a:pt x="4587" y="10802"/>
                  </a:cubicBezTo>
                  <a:cubicBezTo>
                    <a:pt x="4638" y="10652"/>
                    <a:pt x="4688" y="10502"/>
                    <a:pt x="4738" y="10351"/>
                  </a:cubicBezTo>
                  <a:cubicBezTo>
                    <a:pt x="4988" y="9574"/>
                    <a:pt x="5214" y="8722"/>
                    <a:pt x="5440" y="7770"/>
                  </a:cubicBezTo>
                  <a:cubicBezTo>
                    <a:pt x="5690" y="6617"/>
                    <a:pt x="5866" y="5589"/>
                    <a:pt x="5966" y="4612"/>
                  </a:cubicBezTo>
                  <a:cubicBezTo>
                    <a:pt x="5991" y="4086"/>
                    <a:pt x="6016" y="3584"/>
                    <a:pt x="6016" y="3108"/>
                  </a:cubicBezTo>
                  <a:cubicBezTo>
                    <a:pt x="5991" y="2632"/>
                    <a:pt x="5941" y="2181"/>
                    <a:pt x="5841" y="1805"/>
                  </a:cubicBezTo>
                  <a:cubicBezTo>
                    <a:pt x="5765" y="1379"/>
                    <a:pt x="5615" y="1053"/>
                    <a:pt x="5440" y="777"/>
                  </a:cubicBezTo>
                  <a:cubicBezTo>
                    <a:pt x="5339" y="627"/>
                    <a:pt x="5239" y="502"/>
                    <a:pt x="5114" y="401"/>
                  </a:cubicBezTo>
                  <a:cubicBezTo>
                    <a:pt x="4988" y="301"/>
                    <a:pt x="4838" y="201"/>
                    <a:pt x="4663" y="126"/>
                  </a:cubicBezTo>
                  <a:cubicBezTo>
                    <a:pt x="4462" y="51"/>
                    <a:pt x="4237" y="0"/>
                    <a:pt x="4011" y="0"/>
                  </a:cubicBezTo>
                  <a:close/>
                </a:path>
              </a:pathLst>
            </a:custGeom>
            <a:solidFill>
              <a:srgbClr val="8864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13" name="Google Shape;9413;p55"/>
            <p:cNvSpPr/>
            <p:nvPr/>
          </p:nvSpPr>
          <p:spPr>
            <a:xfrm>
              <a:off x="1916175" y="2061425"/>
              <a:ext cx="924850" cy="824600"/>
            </a:xfrm>
            <a:custGeom>
              <a:avLst/>
              <a:gdLst/>
              <a:ahLst/>
              <a:cxnLst/>
              <a:rect l="l" t="t" r="r" b="b"/>
              <a:pathLst>
                <a:path w="36994" h="32984" extrusionOk="0">
                  <a:moveTo>
                    <a:pt x="11780" y="1"/>
                  </a:moveTo>
                  <a:cubicBezTo>
                    <a:pt x="10903" y="1"/>
                    <a:pt x="10051" y="101"/>
                    <a:pt x="9174" y="301"/>
                  </a:cubicBezTo>
                  <a:cubicBezTo>
                    <a:pt x="8246" y="527"/>
                    <a:pt x="7319" y="878"/>
                    <a:pt x="6442" y="1329"/>
                  </a:cubicBezTo>
                  <a:cubicBezTo>
                    <a:pt x="5865" y="1630"/>
                    <a:pt x="5289" y="2006"/>
                    <a:pt x="4763" y="2457"/>
                  </a:cubicBezTo>
                  <a:cubicBezTo>
                    <a:pt x="3785" y="3234"/>
                    <a:pt x="2933" y="4236"/>
                    <a:pt x="2206" y="5414"/>
                  </a:cubicBezTo>
                  <a:cubicBezTo>
                    <a:pt x="1555" y="6517"/>
                    <a:pt x="1028" y="7795"/>
                    <a:pt x="652" y="9174"/>
                  </a:cubicBezTo>
                  <a:cubicBezTo>
                    <a:pt x="327" y="10477"/>
                    <a:pt x="101" y="11931"/>
                    <a:pt x="51" y="13434"/>
                  </a:cubicBezTo>
                  <a:cubicBezTo>
                    <a:pt x="1" y="14863"/>
                    <a:pt x="76" y="16367"/>
                    <a:pt x="301" y="17896"/>
                  </a:cubicBezTo>
                  <a:cubicBezTo>
                    <a:pt x="527" y="19374"/>
                    <a:pt x="878" y="20828"/>
                    <a:pt x="1354" y="22256"/>
                  </a:cubicBezTo>
                  <a:cubicBezTo>
                    <a:pt x="1830" y="23685"/>
                    <a:pt x="2432" y="25013"/>
                    <a:pt x="3134" y="26267"/>
                  </a:cubicBezTo>
                  <a:cubicBezTo>
                    <a:pt x="3860" y="27495"/>
                    <a:pt x="4687" y="28622"/>
                    <a:pt x="5590" y="29600"/>
                  </a:cubicBezTo>
                  <a:cubicBezTo>
                    <a:pt x="6542" y="30577"/>
                    <a:pt x="7570" y="31379"/>
                    <a:pt x="8647" y="31981"/>
                  </a:cubicBezTo>
                  <a:cubicBezTo>
                    <a:pt x="8923" y="32131"/>
                    <a:pt x="9224" y="32257"/>
                    <a:pt x="9500" y="32382"/>
                  </a:cubicBezTo>
                  <a:cubicBezTo>
                    <a:pt x="9926" y="32557"/>
                    <a:pt x="10302" y="32708"/>
                    <a:pt x="10652" y="32808"/>
                  </a:cubicBezTo>
                  <a:cubicBezTo>
                    <a:pt x="11129" y="32933"/>
                    <a:pt x="11630" y="32983"/>
                    <a:pt x="12131" y="32983"/>
                  </a:cubicBezTo>
                  <a:lnTo>
                    <a:pt x="12206" y="32983"/>
                  </a:lnTo>
                  <a:cubicBezTo>
                    <a:pt x="12632" y="32983"/>
                    <a:pt x="13083" y="32908"/>
                    <a:pt x="13585" y="32783"/>
                  </a:cubicBezTo>
                  <a:cubicBezTo>
                    <a:pt x="14186" y="32632"/>
                    <a:pt x="14788" y="32357"/>
                    <a:pt x="15314" y="32131"/>
                  </a:cubicBezTo>
                  <a:cubicBezTo>
                    <a:pt x="15515" y="32031"/>
                    <a:pt x="15715" y="31931"/>
                    <a:pt x="15891" y="31856"/>
                  </a:cubicBezTo>
                  <a:cubicBezTo>
                    <a:pt x="16292" y="31655"/>
                    <a:pt x="16693" y="31480"/>
                    <a:pt x="17094" y="31304"/>
                  </a:cubicBezTo>
                  <a:cubicBezTo>
                    <a:pt x="17419" y="31179"/>
                    <a:pt x="17720" y="31054"/>
                    <a:pt x="17996" y="30953"/>
                  </a:cubicBezTo>
                  <a:cubicBezTo>
                    <a:pt x="18347" y="30853"/>
                    <a:pt x="18672" y="30778"/>
                    <a:pt x="18948" y="30728"/>
                  </a:cubicBezTo>
                  <a:cubicBezTo>
                    <a:pt x="19174" y="30703"/>
                    <a:pt x="19374" y="30678"/>
                    <a:pt x="19600" y="30678"/>
                  </a:cubicBezTo>
                  <a:cubicBezTo>
                    <a:pt x="19800" y="30678"/>
                    <a:pt x="20001" y="30703"/>
                    <a:pt x="20226" y="30728"/>
                  </a:cubicBezTo>
                  <a:cubicBezTo>
                    <a:pt x="20953" y="30828"/>
                    <a:pt x="21655" y="31054"/>
                    <a:pt x="22357" y="31279"/>
                  </a:cubicBezTo>
                  <a:cubicBezTo>
                    <a:pt x="22532" y="31329"/>
                    <a:pt x="22733" y="31404"/>
                    <a:pt x="22933" y="31455"/>
                  </a:cubicBezTo>
                  <a:cubicBezTo>
                    <a:pt x="23434" y="31605"/>
                    <a:pt x="23860" y="31705"/>
                    <a:pt x="24287" y="31780"/>
                  </a:cubicBezTo>
                  <a:cubicBezTo>
                    <a:pt x="24537" y="31805"/>
                    <a:pt x="24813" y="31830"/>
                    <a:pt x="25064" y="31830"/>
                  </a:cubicBezTo>
                  <a:cubicBezTo>
                    <a:pt x="25264" y="31830"/>
                    <a:pt x="25465" y="31830"/>
                    <a:pt x="25665" y="31805"/>
                  </a:cubicBezTo>
                  <a:cubicBezTo>
                    <a:pt x="25891" y="31755"/>
                    <a:pt x="26116" y="31705"/>
                    <a:pt x="26367" y="31630"/>
                  </a:cubicBezTo>
                  <a:cubicBezTo>
                    <a:pt x="26567" y="31580"/>
                    <a:pt x="26768" y="31505"/>
                    <a:pt x="26918" y="31429"/>
                  </a:cubicBezTo>
                  <a:cubicBezTo>
                    <a:pt x="27244" y="31304"/>
                    <a:pt x="27570" y="31154"/>
                    <a:pt x="27896" y="30953"/>
                  </a:cubicBezTo>
                  <a:cubicBezTo>
                    <a:pt x="28522" y="30627"/>
                    <a:pt x="29124" y="30201"/>
                    <a:pt x="29725" y="29675"/>
                  </a:cubicBezTo>
                  <a:cubicBezTo>
                    <a:pt x="30277" y="29174"/>
                    <a:pt x="30803" y="28622"/>
                    <a:pt x="31354" y="27971"/>
                  </a:cubicBezTo>
                  <a:cubicBezTo>
                    <a:pt x="31830" y="27369"/>
                    <a:pt x="32307" y="26693"/>
                    <a:pt x="32758" y="25941"/>
                  </a:cubicBezTo>
                  <a:cubicBezTo>
                    <a:pt x="33610" y="24587"/>
                    <a:pt x="34337" y="23033"/>
                    <a:pt x="34988" y="21254"/>
                  </a:cubicBezTo>
                  <a:cubicBezTo>
                    <a:pt x="35565" y="19675"/>
                    <a:pt x="36041" y="17996"/>
                    <a:pt x="36367" y="16266"/>
                  </a:cubicBezTo>
                  <a:cubicBezTo>
                    <a:pt x="36693" y="14637"/>
                    <a:pt x="36893" y="13084"/>
                    <a:pt x="36918" y="11630"/>
                  </a:cubicBezTo>
                  <a:cubicBezTo>
                    <a:pt x="36993" y="9901"/>
                    <a:pt x="36818" y="8271"/>
                    <a:pt x="36417" y="6768"/>
                  </a:cubicBezTo>
                  <a:cubicBezTo>
                    <a:pt x="35941" y="4963"/>
                    <a:pt x="35139" y="3484"/>
                    <a:pt x="34061" y="2382"/>
                  </a:cubicBezTo>
                  <a:cubicBezTo>
                    <a:pt x="33485" y="1780"/>
                    <a:pt x="32808" y="1279"/>
                    <a:pt x="32056" y="928"/>
                  </a:cubicBezTo>
                  <a:cubicBezTo>
                    <a:pt x="31680" y="728"/>
                    <a:pt x="31279" y="577"/>
                    <a:pt x="30853" y="452"/>
                  </a:cubicBezTo>
                  <a:cubicBezTo>
                    <a:pt x="30427" y="327"/>
                    <a:pt x="29976" y="226"/>
                    <a:pt x="29475" y="151"/>
                  </a:cubicBezTo>
                  <a:cubicBezTo>
                    <a:pt x="29149" y="101"/>
                    <a:pt x="28823" y="101"/>
                    <a:pt x="28547" y="101"/>
                  </a:cubicBezTo>
                  <a:lnTo>
                    <a:pt x="28171" y="101"/>
                  </a:lnTo>
                  <a:cubicBezTo>
                    <a:pt x="27795" y="126"/>
                    <a:pt x="27394" y="201"/>
                    <a:pt x="26993" y="301"/>
                  </a:cubicBezTo>
                  <a:cubicBezTo>
                    <a:pt x="26292" y="452"/>
                    <a:pt x="25540" y="753"/>
                    <a:pt x="24663" y="1204"/>
                  </a:cubicBezTo>
                  <a:cubicBezTo>
                    <a:pt x="23810" y="1630"/>
                    <a:pt x="22958" y="2156"/>
                    <a:pt x="22156" y="2632"/>
                  </a:cubicBezTo>
                  <a:lnTo>
                    <a:pt x="21680" y="2933"/>
                  </a:lnTo>
                  <a:cubicBezTo>
                    <a:pt x="21229" y="3209"/>
                    <a:pt x="20703" y="3510"/>
                    <a:pt x="20151" y="3810"/>
                  </a:cubicBezTo>
                  <a:cubicBezTo>
                    <a:pt x="20176" y="3760"/>
                    <a:pt x="20176" y="3685"/>
                    <a:pt x="20126" y="3635"/>
                  </a:cubicBezTo>
                  <a:cubicBezTo>
                    <a:pt x="19449" y="2908"/>
                    <a:pt x="18672" y="2256"/>
                    <a:pt x="17795" y="1705"/>
                  </a:cubicBezTo>
                  <a:cubicBezTo>
                    <a:pt x="16993" y="1204"/>
                    <a:pt x="16066" y="803"/>
                    <a:pt x="15089" y="502"/>
                  </a:cubicBezTo>
                  <a:cubicBezTo>
                    <a:pt x="14161" y="226"/>
                    <a:pt x="13184" y="51"/>
                    <a:pt x="12156" y="26"/>
                  </a:cubicBezTo>
                  <a:cubicBezTo>
                    <a:pt x="12031" y="1"/>
                    <a:pt x="11906" y="1"/>
                    <a:pt x="11780" y="1"/>
                  </a:cubicBezTo>
                  <a:close/>
                </a:path>
              </a:pathLst>
            </a:custGeom>
            <a:solidFill>
              <a:srgbClr val="C83F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14" name="Google Shape;9414;p55"/>
            <p:cNvSpPr/>
            <p:nvPr/>
          </p:nvSpPr>
          <p:spPr>
            <a:xfrm>
              <a:off x="2220700" y="2130975"/>
              <a:ext cx="245625" cy="57150"/>
            </a:xfrm>
            <a:custGeom>
              <a:avLst/>
              <a:gdLst/>
              <a:ahLst/>
              <a:cxnLst/>
              <a:rect l="l" t="t" r="r" b="b"/>
              <a:pathLst>
                <a:path w="9825" h="2286" extrusionOk="0">
                  <a:moveTo>
                    <a:pt x="9725" y="1"/>
                  </a:moveTo>
                  <a:cubicBezTo>
                    <a:pt x="9700" y="1"/>
                    <a:pt x="9674" y="1"/>
                    <a:pt x="9674" y="26"/>
                  </a:cubicBezTo>
                  <a:cubicBezTo>
                    <a:pt x="9649" y="26"/>
                    <a:pt x="9649" y="51"/>
                    <a:pt x="9624" y="51"/>
                  </a:cubicBezTo>
                  <a:cubicBezTo>
                    <a:pt x="9624" y="51"/>
                    <a:pt x="9649" y="51"/>
                    <a:pt x="9649" y="26"/>
                  </a:cubicBezTo>
                  <a:lnTo>
                    <a:pt x="9649" y="26"/>
                  </a:lnTo>
                  <a:cubicBezTo>
                    <a:pt x="9299" y="276"/>
                    <a:pt x="8923" y="452"/>
                    <a:pt x="8547" y="577"/>
                  </a:cubicBezTo>
                  <a:lnTo>
                    <a:pt x="8572" y="577"/>
                  </a:lnTo>
                  <a:cubicBezTo>
                    <a:pt x="8371" y="652"/>
                    <a:pt x="8171" y="702"/>
                    <a:pt x="7970" y="778"/>
                  </a:cubicBezTo>
                  <a:lnTo>
                    <a:pt x="8020" y="753"/>
                  </a:lnTo>
                  <a:lnTo>
                    <a:pt x="8020" y="753"/>
                  </a:lnTo>
                  <a:cubicBezTo>
                    <a:pt x="7745" y="853"/>
                    <a:pt x="7444" y="928"/>
                    <a:pt x="7143" y="1003"/>
                  </a:cubicBezTo>
                  <a:cubicBezTo>
                    <a:pt x="6842" y="1103"/>
                    <a:pt x="6542" y="1179"/>
                    <a:pt x="6241" y="1229"/>
                  </a:cubicBezTo>
                  <a:cubicBezTo>
                    <a:pt x="5614" y="1354"/>
                    <a:pt x="4988" y="1454"/>
                    <a:pt x="4361" y="1504"/>
                  </a:cubicBezTo>
                  <a:cubicBezTo>
                    <a:pt x="4080" y="1520"/>
                    <a:pt x="3802" y="1528"/>
                    <a:pt x="3525" y="1528"/>
                  </a:cubicBezTo>
                  <a:cubicBezTo>
                    <a:pt x="2887" y="1528"/>
                    <a:pt x="2258" y="1484"/>
                    <a:pt x="1629" y="1379"/>
                  </a:cubicBezTo>
                  <a:cubicBezTo>
                    <a:pt x="1454" y="1329"/>
                    <a:pt x="1253" y="1279"/>
                    <a:pt x="1078" y="1229"/>
                  </a:cubicBezTo>
                  <a:cubicBezTo>
                    <a:pt x="953" y="1204"/>
                    <a:pt x="852" y="1179"/>
                    <a:pt x="752" y="1129"/>
                  </a:cubicBezTo>
                  <a:cubicBezTo>
                    <a:pt x="702" y="1129"/>
                    <a:pt x="677" y="1103"/>
                    <a:pt x="627" y="1103"/>
                  </a:cubicBezTo>
                  <a:cubicBezTo>
                    <a:pt x="577" y="1078"/>
                    <a:pt x="501" y="1078"/>
                    <a:pt x="451" y="1053"/>
                  </a:cubicBezTo>
                  <a:cubicBezTo>
                    <a:pt x="411" y="1036"/>
                    <a:pt x="370" y="1028"/>
                    <a:pt x="329" y="1028"/>
                  </a:cubicBezTo>
                  <a:cubicBezTo>
                    <a:pt x="192" y="1028"/>
                    <a:pt x="64" y="1119"/>
                    <a:pt x="25" y="1254"/>
                  </a:cubicBezTo>
                  <a:cubicBezTo>
                    <a:pt x="0" y="1329"/>
                    <a:pt x="0" y="1429"/>
                    <a:pt x="50" y="1504"/>
                  </a:cubicBezTo>
                  <a:cubicBezTo>
                    <a:pt x="100" y="1580"/>
                    <a:pt x="151" y="1630"/>
                    <a:pt x="226" y="1680"/>
                  </a:cubicBezTo>
                  <a:lnTo>
                    <a:pt x="251" y="1680"/>
                  </a:lnTo>
                  <a:cubicBezTo>
                    <a:pt x="577" y="1855"/>
                    <a:pt x="902" y="1956"/>
                    <a:pt x="1253" y="2031"/>
                  </a:cubicBezTo>
                  <a:cubicBezTo>
                    <a:pt x="1629" y="2131"/>
                    <a:pt x="2030" y="2181"/>
                    <a:pt x="2431" y="2231"/>
                  </a:cubicBezTo>
                  <a:cubicBezTo>
                    <a:pt x="2757" y="2270"/>
                    <a:pt x="3079" y="2286"/>
                    <a:pt x="3398" y="2286"/>
                  </a:cubicBezTo>
                  <a:cubicBezTo>
                    <a:pt x="3915" y="2286"/>
                    <a:pt x="4426" y="2243"/>
                    <a:pt x="4938" y="2181"/>
                  </a:cubicBezTo>
                  <a:cubicBezTo>
                    <a:pt x="5339" y="2131"/>
                    <a:pt x="5740" y="2056"/>
                    <a:pt x="6141" y="1956"/>
                  </a:cubicBezTo>
                  <a:cubicBezTo>
                    <a:pt x="6341" y="1905"/>
                    <a:pt x="6542" y="1830"/>
                    <a:pt x="6742" y="1780"/>
                  </a:cubicBezTo>
                  <a:cubicBezTo>
                    <a:pt x="6943" y="1705"/>
                    <a:pt x="7143" y="1630"/>
                    <a:pt x="7344" y="1555"/>
                  </a:cubicBezTo>
                  <a:cubicBezTo>
                    <a:pt x="7544" y="1504"/>
                    <a:pt x="7720" y="1404"/>
                    <a:pt x="7895" y="1329"/>
                  </a:cubicBezTo>
                  <a:cubicBezTo>
                    <a:pt x="7995" y="1279"/>
                    <a:pt x="8070" y="1229"/>
                    <a:pt x="8171" y="1179"/>
                  </a:cubicBezTo>
                  <a:cubicBezTo>
                    <a:pt x="8271" y="1154"/>
                    <a:pt x="8346" y="1103"/>
                    <a:pt x="8421" y="1028"/>
                  </a:cubicBezTo>
                  <a:cubicBezTo>
                    <a:pt x="8772" y="828"/>
                    <a:pt x="9073" y="627"/>
                    <a:pt x="9399" y="427"/>
                  </a:cubicBezTo>
                  <a:lnTo>
                    <a:pt x="9374" y="427"/>
                  </a:lnTo>
                  <a:cubicBezTo>
                    <a:pt x="9424" y="402"/>
                    <a:pt x="9499" y="352"/>
                    <a:pt x="9549" y="327"/>
                  </a:cubicBezTo>
                  <a:lnTo>
                    <a:pt x="9524" y="327"/>
                  </a:lnTo>
                  <a:cubicBezTo>
                    <a:pt x="9624" y="276"/>
                    <a:pt x="9700" y="201"/>
                    <a:pt x="9775" y="151"/>
                  </a:cubicBezTo>
                  <a:cubicBezTo>
                    <a:pt x="9825" y="126"/>
                    <a:pt x="9825" y="51"/>
                    <a:pt x="9800" y="26"/>
                  </a:cubicBezTo>
                  <a:cubicBezTo>
                    <a:pt x="9775" y="1"/>
                    <a:pt x="9750" y="1"/>
                    <a:pt x="9725" y="1"/>
                  </a:cubicBezTo>
                  <a:close/>
                </a:path>
              </a:pathLst>
            </a:custGeom>
            <a:solidFill>
              <a:srgbClr val="AB34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15" name="Google Shape;9415;p55"/>
            <p:cNvSpPr/>
            <p:nvPr/>
          </p:nvSpPr>
          <p:spPr>
            <a:xfrm>
              <a:off x="1915550" y="2066450"/>
              <a:ext cx="753800" cy="820200"/>
            </a:xfrm>
            <a:custGeom>
              <a:avLst/>
              <a:gdLst/>
              <a:ahLst/>
              <a:cxnLst/>
              <a:rect l="l" t="t" r="r" b="b"/>
              <a:pathLst>
                <a:path w="30152" h="32808" extrusionOk="0">
                  <a:moveTo>
                    <a:pt x="9625" y="0"/>
                  </a:moveTo>
                  <a:cubicBezTo>
                    <a:pt x="9474" y="50"/>
                    <a:pt x="9349" y="75"/>
                    <a:pt x="9199" y="100"/>
                  </a:cubicBezTo>
                  <a:cubicBezTo>
                    <a:pt x="8246" y="326"/>
                    <a:pt x="7319" y="677"/>
                    <a:pt x="6442" y="1128"/>
                  </a:cubicBezTo>
                  <a:cubicBezTo>
                    <a:pt x="5890" y="1429"/>
                    <a:pt x="5314" y="1805"/>
                    <a:pt x="4788" y="2231"/>
                  </a:cubicBezTo>
                  <a:cubicBezTo>
                    <a:pt x="3810" y="3033"/>
                    <a:pt x="2958" y="4035"/>
                    <a:pt x="2231" y="5213"/>
                  </a:cubicBezTo>
                  <a:cubicBezTo>
                    <a:pt x="1580" y="6316"/>
                    <a:pt x="1053" y="7594"/>
                    <a:pt x="677" y="8973"/>
                  </a:cubicBezTo>
                  <a:cubicBezTo>
                    <a:pt x="326" y="10301"/>
                    <a:pt x="126" y="11730"/>
                    <a:pt x="76" y="13233"/>
                  </a:cubicBezTo>
                  <a:cubicBezTo>
                    <a:pt x="1" y="14662"/>
                    <a:pt x="101" y="16166"/>
                    <a:pt x="326" y="17695"/>
                  </a:cubicBezTo>
                  <a:cubicBezTo>
                    <a:pt x="527" y="19173"/>
                    <a:pt x="878" y="20627"/>
                    <a:pt x="1379" y="22055"/>
                  </a:cubicBezTo>
                  <a:cubicBezTo>
                    <a:pt x="1855" y="23484"/>
                    <a:pt x="2457" y="24837"/>
                    <a:pt x="3159" y="26066"/>
                  </a:cubicBezTo>
                  <a:cubicBezTo>
                    <a:pt x="3860" y="27294"/>
                    <a:pt x="4687" y="28421"/>
                    <a:pt x="5615" y="29399"/>
                  </a:cubicBezTo>
                  <a:cubicBezTo>
                    <a:pt x="6567" y="30376"/>
                    <a:pt x="7595" y="31178"/>
                    <a:pt x="8672" y="31780"/>
                  </a:cubicBezTo>
                  <a:cubicBezTo>
                    <a:pt x="8948" y="31930"/>
                    <a:pt x="9249" y="32081"/>
                    <a:pt x="9525" y="32206"/>
                  </a:cubicBezTo>
                  <a:cubicBezTo>
                    <a:pt x="9951" y="32381"/>
                    <a:pt x="10327" y="32507"/>
                    <a:pt x="10677" y="32607"/>
                  </a:cubicBezTo>
                  <a:cubicBezTo>
                    <a:pt x="11154" y="32732"/>
                    <a:pt x="11655" y="32807"/>
                    <a:pt x="12156" y="32807"/>
                  </a:cubicBezTo>
                  <a:lnTo>
                    <a:pt x="12231" y="32807"/>
                  </a:lnTo>
                  <a:cubicBezTo>
                    <a:pt x="12657" y="32782"/>
                    <a:pt x="13108" y="32732"/>
                    <a:pt x="13610" y="32582"/>
                  </a:cubicBezTo>
                  <a:cubicBezTo>
                    <a:pt x="14211" y="32431"/>
                    <a:pt x="14788" y="32181"/>
                    <a:pt x="15339" y="31930"/>
                  </a:cubicBezTo>
                  <a:cubicBezTo>
                    <a:pt x="15439" y="31880"/>
                    <a:pt x="15565" y="31830"/>
                    <a:pt x="15665" y="31780"/>
                  </a:cubicBezTo>
                  <a:lnTo>
                    <a:pt x="15815" y="31705"/>
                  </a:lnTo>
                  <a:lnTo>
                    <a:pt x="15941" y="31655"/>
                  </a:lnTo>
                  <a:cubicBezTo>
                    <a:pt x="16291" y="31479"/>
                    <a:pt x="16718" y="31279"/>
                    <a:pt x="17119" y="31103"/>
                  </a:cubicBezTo>
                  <a:cubicBezTo>
                    <a:pt x="17444" y="30978"/>
                    <a:pt x="17720" y="30878"/>
                    <a:pt x="18021" y="30777"/>
                  </a:cubicBezTo>
                  <a:cubicBezTo>
                    <a:pt x="18372" y="30652"/>
                    <a:pt x="18697" y="30577"/>
                    <a:pt x="18973" y="30527"/>
                  </a:cubicBezTo>
                  <a:cubicBezTo>
                    <a:pt x="19174" y="30502"/>
                    <a:pt x="19399" y="30502"/>
                    <a:pt x="19625" y="30502"/>
                  </a:cubicBezTo>
                  <a:cubicBezTo>
                    <a:pt x="19825" y="30502"/>
                    <a:pt x="20051" y="30502"/>
                    <a:pt x="20251" y="30527"/>
                  </a:cubicBezTo>
                  <a:cubicBezTo>
                    <a:pt x="20978" y="30627"/>
                    <a:pt x="21680" y="30853"/>
                    <a:pt x="22357" y="31078"/>
                  </a:cubicBezTo>
                  <a:lnTo>
                    <a:pt x="22532" y="31128"/>
                  </a:lnTo>
                  <a:cubicBezTo>
                    <a:pt x="22682" y="31178"/>
                    <a:pt x="22808" y="31228"/>
                    <a:pt x="22958" y="31254"/>
                  </a:cubicBezTo>
                  <a:cubicBezTo>
                    <a:pt x="23459" y="31404"/>
                    <a:pt x="23885" y="31529"/>
                    <a:pt x="24312" y="31579"/>
                  </a:cubicBezTo>
                  <a:cubicBezTo>
                    <a:pt x="24562" y="31629"/>
                    <a:pt x="24838" y="31629"/>
                    <a:pt x="25089" y="31629"/>
                  </a:cubicBezTo>
                  <a:cubicBezTo>
                    <a:pt x="25289" y="31629"/>
                    <a:pt x="25490" y="31629"/>
                    <a:pt x="25690" y="31604"/>
                  </a:cubicBezTo>
                  <a:cubicBezTo>
                    <a:pt x="25916" y="31579"/>
                    <a:pt x="26141" y="31504"/>
                    <a:pt x="26392" y="31454"/>
                  </a:cubicBezTo>
                  <a:cubicBezTo>
                    <a:pt x="26592" y="31379"/>
                    <a:pt x="26793" y="31304"/>
                    <a:pt x="26943" y="31228"/>
                  </a:cubicBezTo>
                  <a:cubicBezTo>
                    <a:pt x="27269" y="31103"/>
                    <a:pt x="27595" y="30953"/>
                    <a:pt x="27946" y="30777"/>
                  </a:cubicBezTo>
                  <a:cubicBezTo>
                    <a:pt x="28547" y="30452"/>
                    <a:pt x="29149" y="30000"/>
                    <a:pt x="29750" y="29474"/>
                  </a:cubicBezTo>
                  <a:cubicBezTo>
                    <a:pt x="29876" y="29349"/>
                    <a:pt x="30026" y="29249"/>
                    <a:pt x="30151" y="29123"/>
                  </a:cubicBezTo>
                  <a:cubicBezTo>
                    <a:pt x="29700" y="29023"/>
                    <a:pt x="29249" y="28898"/>
                    <a:pt x="28798" y="28747"/>
                  </a:cubicBezTo>
                  <a:cubicBezTo>
                    <a:pt x="27921" y="28446"/>
                    <a:pt x="27068" y="28071"/>
                    <a:pt x="26266" y="27594"/>
                  </a:cubicBezTo>
                  <a:cubicBezTo>
                    <a:pt x="25840" y="27369"/>
                    <a:pt x="25439" y="27093"/>
                    <a:pt x="25063" y="26817"/>
                  </a:cubicBezTo>
                  <a:cubicBezTo>
                    <a:pt x="24713" y="26542"/>
                    <a:pt x="24362" y="26266"/>
                    <a:pt x="24036" y="25965"/>
                  </a:cubicBezTo>
                  <a:cubicBezTo>
                    <a:pt x="23384" y="25389"/>
                    <a:pt x="22808" y="24737"/>
                    <a:pt x="22281" y="24061"/>
                  </a:cubicBezTo>
                  <a:cubicBezTo>
                    <a:pt x="21780" y="23384"/>
                    <a:pt x="21304" y="22657"/>
                    <a:pt x="20828" y="21930"/>
                  </a:cubicBezTo>
                  <a:cubicBezTo>
                    <a:pt x="19926" y="20477"/>
                    <a:pt x="19073" y="18973"/>
                    <a:pt x="18021" y="17594"/>
                  </a:cubicBezTo>
                  <a:cubicBezTo>
                    <a:pt x="17695" y="17193"/>
                    <a:pt x="17344" y="16792"/>
                    <a:pt x="16993" y="16391"/>
                  </a:cubicBezTo>
                  <a:cubicBezTo>
                    <a:pt x="16793" y="16191"/>
                    <a:pt x="16617" y="16015"/>
                    <a:pt x="16417" y="15840"/>
                  </a:cubicBezTo>
                  <a:cubicBezTo>
                    <a:pt x="16266" y="15690"/>
                    <a:pt x="16116" y="15564"/>
                    <a:pt x="15966" y="15464"/>
                  </a:cubicBezTo>
                  <a:cubicBezTo>
                    <a:pt x="15489" y="15088"/>
                    <a:pt x="14988" y="14787"/>
                    <a:pt x="14437" y="14562"/>
                  </a:cubicBezTo>
                  <a:lnTo>
                    <a:pt x="14462" y="14562"/>
                  </a:lnTo>
                  <a:cubicBezTo>
                    <a:pt x="14061" y="14386"/>
                    <a:pt x="13635" y="14261"/>
                    <a:pt x="13209" y="14211"/>
                  </a:cubicBezTo>
                  <a:cubicBezTo>
                    <a:pt x="13071" y="14198"/>
                    <a:pt x="12933" y="14192"/>
                    <a:pt x="12792" y="14192"/>
                  </a:cubicBezTo>
                  <a:cubicBezTo>
                    <a:pt x="12651" y="14192"/>
                    <a:pt x="12507" y="14198"/>
                    <a:pt x="12357" y="14211"/>
                  </a:cubicBezTo>
                  <a:lnTo>
                    <a:pt x="12382" y="14211"/>
                  </a:lnTo>
                  <a:cubicBezTo>
                    <a:pt x="12156" y="14236"/>
                    <a:pt x="11956" y="14311"/>
                    <a:pt x="11730" y="14386"/>
                  </a:cubicBezTo>
                  <a:lnTo>
                    <a:pt x="11755" y="14386"/>
                  </a:lnTo>
                  <a:cubicBezTo>
                    <a:pt x="11580" y="14461"/>
                    <a:pt x="11404" y="14562"/>
                    <a:pt x="11229" y="14687"/>
                  </a:cubicBezTo>
                  <a:cubicBezTo>
                    <a:pt x="11078" y="14812"/>
                    <a:pt x="10928" y="14963"/>
                    <a:pt x="10778" y="15138"/>
                  </a:cubicBezTo>
                  <a:cubicBezTo>
                    <a:pt x="10602" y="15364"/>
                    <a:pt x="10477" y="15639"/>
                    <a:pt x="10352" y="15890"/>
                  </a:cubicBezTo>
                  <a:cubicBezTo>
                    <a:pt x="10276" y="16065"/>
                    <a:pt x="10201" y="16241"/>
                    <a:pt x="10151" y="16441"/>
                  </a:cubicBezTo>
                  <a:cubicBezTo>
                    <a:pt x="10101" y="16667"/>
                    <a:pt x="10051" y="16893"/>
                    <a:pt x="10001" y="17143"/>
                  </a:cubicBezTo>
                  <a:cubicBezTo>
                    <a:pt x="9976" y="17369"/>
                    <a:pt x="9976" y="17594"/>
                    <a:pt x="9976" y="17795"/>
                  </a:cubicBezTo>
                  <a:cubicBezTo>
                    <a:pt x="9976" y="18020"/>
                    <a:pt x="10001" y="18246"/>
                    <a:pt x="10026" y="18472"/>
                  </a:cubicBezTo>
                  <a:cubicBezTo>
                    <a:pt x="10026" y="18472"/>
                    <a:pt x="10026" y="18472"/>
                    <a:pt x="10026" y="18446"/>
                  </a:cubicBezTo>
                  <a:cubicBezTo>
                    <a:pt x="10076" y="18822"/>
                    <a:pt x="10151" y="19173"/>
                    <a:pt x="10251" y="19499"/>
                  </a:cubicBezTo>
                  <a:cubicBezTo>
                    <a:pt x="10352" y="19825"/>
                    <a:pt x="10477" y="20151"/>
                    <a:pt x="10602" y="20477"/>
                  </a:cubicBezTo>
                  <a:cubicBezTo>
                    <a:pt x="10602" y="20477"/>
                    <a:pt x="10602" y="20451"/>
                    <a:pt x="10602" y="20451"/>
                  </a:cubicBezTo>
                  <a:cubicBezTo>
                    <a:pt x="11003" y="21429"/>
                    <a:pt x="11530" y="22331"/>
                    <a:pt x="12006" y="23284"/>
                  </a:cubicBezTo>
                  <a:cubicBezTo>
                    <a:pt x="12031" y="23309"/>
                    <a:pt x="12031" y="23359"/>
                    <a:pt x="12006" y="23384"/>
                  </a:cubicBezTo>
                  <a:cubicBezTo>
                    <a:pt x="11981" y="23409"/>
                    <a:pt x="11956" y="23409"/>
                    <a:pt x="11931" y="23409"/>
                  </a:cubicBezTo>
                  <a:lnTo>
                    <a:pt x="11905" y="23409"/>
                  </a:lnTo>
                  <a:cubicBezTo>
                    <a:pt x="11605" y="23284"/>
                    <a:pt x="11354" y="23133"/>
                    <a:pt x="11078" y="22983"/>
                  </a:cubicBezTo>
                  <a:cubicBezTo>
                    <a:pt x="9700" y="22206"/>
                    <a:pt x="8497" y="21078"/>
                    <a:pt x="7545" y="19800"/>
                  </a:cubicBezTo>
                  <a:cubicBezTo>
                    <a:pt x="7068" y="19123"/>
                    <a:pt x="6617" y="18421"/>
                    <a:pt x="6266" y="17669"/>
                  </a:cubicBezTo>
                  <a:cubicBezTo>
                    <a:pt x="5890" y="16943"/>
                    <a:pt x="5565" y="16191"/>
                    <a:pt x="5339" y="15389"/>
                  </a:cubicBezTo>
                  <a:cubicBezTo>
                    <a:pt x="4838" y="13860"/>
                    <a:pt x="4562" y="12206"/>
                    <a:pt x="4637" y="10577"/>
                  </a:cubicBezTo>
                  <a:cubicBezTo>
                    <a:pt x="4662" y="9700"/>
                    <a:pt x="4763" y="8847"/>
                    <a:pt x="4963" y="7995"/>
                  </a:cubicBezTo>
                  <a:cubicBezTo>
                    <a:pt x="5164" y="7143"/>
                    <a:pt x="5439" y="6341"/>
                    <a:pt x="5765" y="5564"/>
                  </a:cubicBezTo>
                  <a:cubicBezTo>
                    <a:pt x="6667" y="3459"/>
                    <a:pt x="8021" y="1604"/>
                    <a:pt x="9625" y="0"/>
                  </a:cubicBezTo>
                  <a:close/>
                </a:path>
              </a:pathLst>
            </a:custGeom>
            <a:solidFill>
              <a:srgbClr val="AB34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16" name="Google Shape;9416;p55"/>
            <p:cNvSpPr/>
            <p:nvPr/>
          </p:nvSpPr>
          <p:spPr>
            <a:xfrm>
              <a:off x="2609800" y="2130350"/>
              <a:ext cx="189250" cy="330225"/>
            </a:xfrm>
            <a:custGeom>
              <a:avLst/>
              <a:gdLst/>
              <a:ahLst/>
              <a:cxnLst/>
              <a:rect l="l" t="t" r="r" b="b"/>
              <a:pathLst>
                <a:path w="7570" h="13209" extrusionOk="0">
                  <a:moveTo>
                    <a:pt x="1253" y="1"/>
                  </a:moveTo>
                  <a:cubicBezTo>
                    <a:pt x="1153" y="1"/>
                    <a:pt x="1053" y="26"/>
                    <a:pt x="928" y="26"/>
                  </a:cubicBezTo>
                  <a:cubicBezTo>
                    <a:pt x="827" y="51"/>
                    <a:pt x="727" y="101"/>
                    <a:pt x="602" y="151"/>
                  </a:cubicBezTo>
                  <a:cubicBezTo>
                    <a:pt x="401" y="251"/>
                    <a:pt x="251" y="402"/>
                    <a:pt x="126" y="627"/>
                  </a:cubicBezTo>
                  <a:cubicBezTo>
                    <a:pt x="75" y="727"/>
                    <a:pt x="50" y="828"/>
                    <a:pt x="25" y="978"/>
                  </a:cubicBezTo>
                  <a:cubicBezTo>
                    <a:pt x="0" y="1128"/>
                    <a:pt x="50" y="1304"/>
                    <a:pt x="75" y="1404"/>
                  </a:cubicBezTo>
                  <a:cubicBezTo>
                    <a:pt x="100" y="1529"/>
                    <a:pt x="176" y="1680"/>
                    <a:pt x="226" y="1780"/>
                  </a:cubicBezTo>
                  <a:cubicBezTo>
                    <a:pt x="301" y="1930"/>
                    <a:pt x="376" y="2056"/>
                    <a:pt x="451" y="2206"/>
                  </a:cubicBezTo>
                  <a:lnTo>
                    <a:pt x="577" y="2382"/>
                  </a:lnTo>
                  <a:cubicBezTo>
                    <a:pt x="677" y="2557"/>
                    <a:pt x="802" y="2732"/>
                    <a:pt x="877" y="2933"/>
                  </a:cubicBezTo>
                  <a:cubicBezTo>
                    <a:pt x="1128" y="3534"/>
                    <a:pt x="1228" y="4186"/>
                    <a:pt x="1329" y="4763"/>
                  </a:cubicBezTo>
                  <a:lnTo>
                    <a:pt x="1303" y="4763"/>
                  </a:lnTo>
                  <a:cubicBezTo>
                    <a:pt x="1354" y="5013"/>
                    <a:pt x="1379" y="5264"/>
                    <a:pt x="1404" y="5514"/>
                  </a:cubicBezTo>
                  <a:cubicBezTo>
                    <a:pt x="1454" y="5840"/>
                    <a:pt x="1479" y="6191"/>
                    <a:pt x="1529" y="6517"/>
                  </a:cubicBezTo>
                  <a:cubicBezTo>
                    <a:pt x="1529" y="6517"/>
                    <a:pt x="1554" y="6542"/>
                    <a:pt x="1554" y="6542"/>
                  </a:cubicBezTo>
                  <a:lnTo>
                    <a:pt x="1579" y="6818"/>
                  </a:lnTo>
                  <a:cubicBezTo>
                    <a:pt x="1579" y="6993"/>
                    <a:pt x="1604" y="7169"/>
                    <a:pt x="1604" y="7344"/>
                  </a:cubicBezTo>
                  <a:cubicBezTo>
                    <a:pt x="1654" y="7820"/>
                    <a:pt x="1704" y="8196"/>
                    <a:pt x="1755" y="8572"/>
                  </a:cubicBezTo>
                  <a:cubicBezTo>
                    <a:pt x="1805" y="8848"/>
                    <a:pt x="1880" y="9123"/>
                    <a:pt x="1980" y="9399"/>
                  </a:cubicBezTo>
                  <a:cubicBezTo>
                    <a:pt x="2156" y="9976"/>
                    <a:pt x="2431" y="10527"/>
                    <a:pt x="2782" y="11078"/>
                  </a:cubicBezTo>
                  <a:cubicBezTo>
                    <a:pt x="2933" y="11329"/>
                    <a:pt x="3133" y="11605"/>
                    <a:pt x="3334" y="11855"/>
                  </a:cubicBezTo>
                  <a:cubicBezTo>
                    <a:pt x="3509" y="12081"/>
                    <a:pt x="3710" y="12306"/>
                    <a:pt x="3935" y="12482"/>
                  </a:cubicBezTo>
                  <a:cubicBezTo>
                    <a:pt x="4136" y="12682"/>
                    <a:pt x="4361" y="12833"/>
                    <a:pt x="4562" y="12958"/>
                  </a:cubicBezTo>
                  <a:cubicBezTo>
                    <a:pt x="4787" y="13083"/>
                    <a:pt x="5013" y="13159"/>
                    <a:pt x="5213" y="13184"/>
                  </a:cubicBezTo>
                  <a:cubicBezTo>
                    <a:pt x="5288" y="13184"/>
                    <a:pt x="5364" y="13209"/>
                    <a:pt x="5439" y="13209"/>
                  </a:cubicBezTo>
                  <a:cubicBezTo>
                    <a:pt x="5589" y="13209"/>
                    <a:pt x="5740" y="13184"/>
                    <a:pt x="5890" y="13134"/>
                  </a:cubicBezTo>
                  <a:cubicBezTo>
                    <a:pt x="6090" y="13058"/>
                    <a:pt x="6291" y="12908"/>
                    <a:pt x="6466" y="12707"/>
                  </a:cubicBezTo>
                  <a:cubicBezTo>
                    <a:pt x="6667" y="12507"/>
                    <a:pt x="6817" y="12256"/>
                    <a:pt x="6968" y="11931"/>
                  </a:cubicBezTo>
                  <a:cubicBezTo>
                    <a:pt x="7143" y="11580"/>
                    <a:pt x="7243" y="11204"/>
                    <a:pt x="7369" y="10753"/>
                  </a:cubicBezTo>
                  <a:cubicBezTo>
                    <a:pt x="7519" y="10076"/>
                    <a:pt x="7569" y="9324"/>
                    <a:pt x="7519" y="8522"/>
                  </a:cubicBezTo>
                  <a:cubicBezTo>
                    <a:pt x="7494" y="7770"/>
                    <a:pt x="7344" y="6968"/>
                    <a:pt x="7118" y="6166"/>
                  </a:cubicBezTo>
                  <a:cubicBezTo>
                    <a:pt x="6918" y="5389"/>
                    <a:pt x="6617" y="4637"/>
                    <a:pt x="6216" y="3910"/>
                  </a:cubicBezTo>
                  <a:cubicBezTo>
                    <a:pt x="5840" y="3209"/>
                    <a:pt x="5414" y="2557"/>
                    <a:pt x="4887" y="1981"/>
                  </a:cubicBezTo>
                  <a:cubicBezTo>
                    <a:pt x="4637" y="1705"/>
                    <a:pt x="4386" y="1454"/>
                    <a:pt x="4085" y="1204"/>
                  </a:cubicBezTo>
                  <a:cubicBezTo>
                    <a:pt x="3835" y="1003"/>
                    <a:pt x="3584" y="828"/>
                    <a:pt x="3334" y="677"/>
                  </a:cubicBezTo>
                  <a:cubicBezTo>
                    <a:pt x="3158" y="577"/>
                    <a:pt x="2958" y="477"/>
                    <a:pt x="2732" y="377"/>
                  </a:cubicBezTo>
                  <a:cubicBezTo>
                    <a:pt x="2481" y="251"/>
                    <a:pt x="2231" y="176"/>
                    <a:pt x="2005" y="101"/>
                  </a:cubicBezTo>
                  <a:cubicBezTo>
                    <a:pt x="1755" y="51"/>
                    <a:pt x="1504" y="1"/>
                    <a:pt x="1253" y="1"/>
                  </a:cubicBezTo>
                  <a:close/>
                </a:path>
              </a:pathLst>
            </a:custGeom>
            <a:solidFill>
              <a:srgbClr val="F572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17" name="Google Shape;9417;p55"/>
            <p:cNvSpPr/>
            <p:nvPr/>
          </p:nvSpPr>
          <p:spPr>
            <a:xfrm>
              <a:off x="2678100" y="2473725"/>
              <a:ext cx="93375" cy="134100"/>
            </a:xfrm>
            <a:custGeom>
              <a:avLst/>
              <a:gdLst/>
              <a:ahLst/>
              <a:cxnLst/>
              <a:rect l="l" t="t" r="r" b="b"/>
              <a:pathLst>
                <a:path w="3735" h="5364" extrusionOk="0">
                  <a:moveTo>
                    <a:pt x="1980" y="0"/>
                  </a:moveTo>
                  <a:cubicBezTo>
                    <a:pt x="1905" y="0"/>
                    <a:pt x="1805" y="0"/>
                    <a:pt x="1729" y="25"/>
                  </a:cubicBezTo>
                  <a:cubicBezTo>
                    <a:pt x="1579" y="50"/>
                    <a:pt x="1429" y="100"/>
                    <a:pt x="1253" y="201"/>
                  </a:cubicBezTo>
                  <a:cubicBezTo>
                    <a:pt x="1103" y="276"/>
                    <a:pt x="952" y="426"/>
                    <a:pt x="777" y="602"/>
                  </a:cubicBezTo>
                  <a:cubicBezTo>
                    <a:pt x="652" y="752"/>
                    <a:pt x="526" y="902"/>
                    <a:pt x="451" y="1078"/>
                  </a:cubicBezTo>
                  <a:cubicBezTo>
                    <a:pt x="351" y="1253"/>
                    <a:pt x="301" y="1429"/>
                    <a:pt x="226" y="1679"/>
                  </a:cubicBezTo>
                  <a:cubicBezTo>
                    <a:pt x="201" y="1830"/>
                    <a:pt x="176" y="1980"/>
                    <a:pt x="150" y="2155"/>
                  </a:cubicBezTo>
                  <a:cubicBezTo>
                    <a:pt x="75" y="2456"/>
                    <a:pt x="25" y="2757"/>
                    <a:pt x="25" y="3083"/>
                  </a:cubicBezTo>
                  <a:cubicBezTo>
                    <a:pt x="0" y="3434"/>
                    <a:pt x="50" y="3759"/>
                    <a:pt x="125" y="4060"/>
                  </a:cubicBezTo>
                  <a:cubicBezTo>
                    <a:pt x="176" y="4186"/>
                    <a:pt x="226" y="4311"/>
                    <a:pt x="301" y="4436"/>
                  </a:cubicBezTo>
                  <a:cubicBezTo>
                    <a:pt x="326" y="4511"/>
                    <a:pt x="376" y="4561"/>
                    <a:pt x="401" y="4612"/>
                  </a:cubicBezTo>
                  <a:cubicBezTo>
                    <a:pt x="476" y="4712"/>
                    <a:pt x="551" y="4787"/>
                    <a:pt x="602" y="4887"/>
                  </a:cubicBezTo>
                  <a:cubicBezTo>
                    <a:pt x="827" y="5113"/>
                    <a:pt x="1103" y="5288"/>
                    <a:pt x="1379" y="5338"/>
                  </a:cubicBezTo>
                  <a:cubicBezTo>
                    <a:pt x="1454" y="5363"/>
                    <a:pt x="1529" y="5363"/>
                    <a:pt x="1604" y="5363"/>
                  </a:cubicBezTo>
                  <a:lnTo>
                    <a:pt x="1780" y="5363"/>
                  </a:lnTo>
                  <a:cubicBezTo>
                    <a:pt x="1905" y="5338"/>
                    <a:pt x="2030" y="5288"/>
                    <a:pt x="2155" y="5238"/>
                  </a:cubicBezTo>
                  <a:cubicBezTo>
                    <a:pt x="2281" y="5163"/>
                    <a:pt x="2381" y="5088"/>
                    <a:pt x="2481" y="5013"/>
                  </a:cubicBezTo>
                  <a:cubicBezTo>
                    <a:pt x="2582" y="4912"/>
                    <a:pt x="2707" y="4812"/>
                    <a:pt x="2807" y="4687"/>
                  </a:cubicBezTo>
                  <a:cubicBezTo>
                    <a:pt x="3008" y="4436"/>
                    <a:pt x="3183" y="4160"/>
                    <a:pt x="3333" y="3835"/>
                  </a:cubicBezTo>
                  <a:cubicBezTo>
                    <a:pt x="3459" y="3534"/>
                    <a:pt x="3584" y="3233"/>
                    <a:pt x="3634" y="2907"/>
                  </a:cubicBezTo>
                  <a:cubicBezTo>
                    <a:pt x="3709" y="2582"/>
                    <a:pt x="3734" y="2281"/>
                    <a:pt x="3709" y="2005"/>
                  </a:cubicBezTo>
                  <a:cubicBezTo>
                    <a:pt x="3684" y="1629"/>
                    <a:pt x="3559" y="1253"/>
                    <a:pt x="3384" y="902"/>
                  </a:cubicBezTo>
                  <a:cubicBezTo>
                    <a:pt x="3208" y="602"/>
                    <a:pt x="2957" y="351"/>
                    <a:pt x="2657" y="175"/>
                  </a:cubicBezTo>
                  <a:cubicBezTo>
                    <a:pt x="2531" y="100"/>
                    <a:pt x="2381" y="50"/>
                    <a:pt x="2231" y="25"/>
                  </a:cubicBezTo>
                  <a:cubicBezTo>
                    <a:pt x="2155" y="0"/>
                    <a:pt x="2055" y="0"/>
                    <a:pt x="1980" y="0"/>
                  </a:cubicBezTo>
                  <a:close/>
                </a:path>
              </a:pathLst>
            </a:custGeom>
            <a:solidFill>
              <a:srgbClr val="F572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18" name="Google Shape;9418;p55"/>
            <p:cNvSpPr/>
            <p:nvPr/>
          </p:nvSpPr>
          <p:spPr>
            <a:xfrm>
              <a:off x="2679975" y="2479975"/>
              <a:ext cx="38250" cy="87750"/>
            </a:xfrm>
            <a:custGeom>
              <a:avLst/>
              <a:gdLst/>
              <a:ahLst/>
              <a:cxnLst/>
              <a:rect l="l" t="t" r="r" b="b"/>
              <a:pathLst>
                <a:path w="1530" h="3510" extrusionOk="0">
                  <a:moveTo>
                    <a:pt x="1278" y="1"/>
                  </a:moveTo>
                  <a:cubicBezTo>
                    <a:pt x="1128" y="76"/>
                    <a:pt x="1003" y="151"/>
                    <a:pt x="877" y="251"/>
                  </a:cubicBezTo>
                  <a:cubicBezTo>
                    <a:pt x="752" y="352"/>
                    <a:pt x="627" y="477"/>
                    <a:pt x="527" y="602"/>
                  </a:cubicBezTo>
                  <a:cubicBezTo>
                    <a:pt x="326" y="853"/>
                    <a:pt x="201" y="1154"/>
                    <a:pt x="126" y="1479"/>
                  </a:cubicBezTo>
                  <a:cubicBezTo>
                    <a:pt x="25" y="1805"/>
                    <a:pt x="0" y="2131"/>
                    <a:pt x="0" y="2457"/>
                  </a:cubicBezTo>
                  <a:cubicBezTo>
                    <a:pt x="0" y="2783"/>
                    <a:pt x="50" y="3083"/>
                    <a:pt x="126" y="3384"/>
                  </a:cubicBezTo>
                  <a:cubicBezTo>
                    <a:pt x="126" y="3434"/>
                    <a:pt x="176" y="3484"/>
                    <a:pt x="201" y="3484"/>
                  </a:cubicBezTo>
                  <a:cubicBezTo>
                    <a:pt x="251" y="3509"/>
                    <a:pt x="301" y="3509"/>
                    <a:pt x="326" y="3509"/>
                  </a:cubicBezTo>
                  <a:cubicBezTo>
                    <a:pt x="376" y="3484"/>
                    <a:pt x="426" y="3459"/>
                    <a:pt x="451" y="3409"/>
                  </a:cubicBezTo>
                  <a:cubicBezTo>
                    <a:pt x="451" y="3384"/>
                    <a:pt x="451" y="3334"/>
                    <a:pt x="451" y="3284"/>
                  </a:cubicBezTo>
                  <a:cubicBezTo>
                    <a:pt x="451" y="3259"/>
                    <a:pt x="426" y="3234"/>
                    <a:pt x="426" y="3209"/>
                  </a:cubicBezTo>
                  <a:cubicBezTo>
                    <a:pt x="376" y="2858"/>
                    <a:pt x="351" y="2507"/>
                    <a:pt x="376" y="2131"/>
                  </a:cubicBezTo>
                  <a:lnTo>
                    <a:pt x="376" y="2131"/>
                  </a:lnTo>
                  <a:lnTo>
                    <a:pt x="351" y="2181"/>
                  </a:lnTo>
                  <a:cubicBezTo>
                    <a:pt x="376" y="1905"/>
                    <a:pt x="426" y="1630"/>
                    <a:pt x="527" y="1354"/>
                  </a:cubicBezTo>
                  <a:cubicBezTo>
                    <a:pt x="577" y="1204"/>
                    <a:pt x="652" y="1053"/>
                    <a:pt x="752" y="903"/>
                  </a:cubicBezTo>
                  <a:cubicBezTo>
                    <a:pt x="827" y="778"/>
                    <a:pt x="928" y="652"/>
                    <a:pt x="1053" y="552"/>
                  </a:cubicBezTo>
                  <a:cubicBezTo>
                    <a:pt x="1153" y="452"/>
                    <a:pt x="1278" y="402"/>
                    <a:pt x="1404" y="326"/>
                  </a:cubicBezTo>
                  <a:cubicBezTo>
                    <a:pt x="1429" y="301"/>
                    <a:pt x="1479" y="276"/>
                    <a:pt x="1504" y="251"/>
                  </a:cubicBezTo>
                  <a:cubicBezTo>
                    <a:pt x="1504" y="201"/>
                    <a:pt x="1529" y="151"/>
                    <a:pt x="1504" y="101"/>
                  </a:cubicBezTo>
                  <a:cubicBezTo>
                    <a:pt x="1479" y="76"/>
                    <a:pt x="1454" y="26"/>
                    <a:pt x="1429" y="1"/>
                  </a:cubicBezTo>
                  <a:close/>
                </a:path>
              </a:pathLst>
            </a:custGeom>
            <a:solidFill>
              <a:srgbClr val="F572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19" name="Google Shape;9419;p55"/>
            <p:cNvSpPr/>
            <p:nvPr/>
          </p:nvSpPr>
          <p:spPr>
            <a:xfrm>
              <a:off x="2676825" y="2490000"/>
              <a:ext cx="27600" cy="80250"/>
            </a:xfrm>
            <a:custGeom>
              <a:avLst/>
              <a:gdLst/>
              <a:ahLst/>
              <a:cxnLst/>
              <a:rect l="l" t="t" r="r" b="b"/>
              <a:pathLst>
                <a:path w="1104" h="3210" extrusionOk="0">
                  <a:moveTo>
                    <a:pt x="928" y="1"/>
                  </a:moveTo>
                  <a:cubicBezTo>
                    <a:pt x="878" y="1"/>
                    <a:pt x="828" y="26"/>
                    <a:pt x="803" y="51"/>
                  </a:cubicBezTo>
                  <a:cubicBezTo>
                    <a:pt x="452" y="477"/>
                    <a:pt x="201" y="1003"/>
                    <a:pt x="76" y="1530"/>
                  </a:cubicBezTo>
                  <a:cubicBezTo>
                    <a:pt x="26" y="1805"/>
                    <a:pt x="1" y="2081"/>
                    <a:pt x="26" y="2357"/>
                  </a:cubicBezTo>
                  <a:cubicBezTo>
                    <a:pt x="51" y="2507"/>
                    <a:pt x="76" y="2632"/>
                    <a:pt x="101" y="2758"/>
                  </a:cubicBezTo>
                  <a:cubicBezTo>
                    <a:pt x="151" y="2883"/>
                    <a:pt x="201" y="3008"/>
                    <a:pt x="277" y="3134"/>
                  </a:cubicBezTo>
                  <a:cubicBezTo>
                    <a:pt x="293" y="3182"/>
                    <a:pt x="351" y="3210"/>
                    <a:pt x="410" y="3210"/>
                  </a:cubicBezTo>
                  <a:cubicBezTo>
                    <a:pt x="443" y="3210"/>
                    <a:pt x="476" y="3201"/>
                    <a:pt x="502" y="3184"/>
                  </a:cubicBezTo>
                  <a:cubicBezTo>
                    <a:pt x="552" y="3159"/>
                    <a:pt x="577" y="3108"/>
                    <a:pt x="577" y="3083"/>
                  </a:cubicBezTo>
                  <a:cubicBezTo>
                    <a:pt x="602" y="3033"/>
                    <a:pt x="577" y="2983"/>
                    <a:pt x="552" y="2958"/>
                  </a:cubicBezTo>
                  <a:cubicBezTo>
                    <a:pt x="552" y="2933"/>
                    <a:pt x="527" y="2908"/>
                    <a:pt x="527" y="2883"/>
                  </a:cubicBezTo>
                  <a:cubicBezTo>
                    <a:pt x="477" y="2758"/>
                    <a:pt x="427" y="2632"/>
                    <a:pt x="402" y="2482"/>
                  </a:cubicBezTo>
                  <a:cubicBezTo>
                    <a:pt x="377" y="2306"/>
                    <a:pt x="352" y="2106"/>
                    <a:pt x="377" y="1931"/>
                  </a:cubicBezTo>
                  <a:cubicBezTo>
                    <a:pt x="402" y="1705"/>
                    <a:pt x="452" y="1479"/>
                    <a:pt x="527" y="1254"/>
                  </a:cubicBezTo>
                  <a:lnTo>
                    <a:pt x="527" y="1254"/>
                  </a:lnTo>
                  <a:cubicBezTo>
                    <a:pt x="527" y="1254"/>
                    <a:pt x="502" y="1279"/>
                    <a:pt x="502" y="1279"/>
                  </a:cubicBezTo>
                  <a:cubicBezTo>
                    <a:pt x="602" y="1003"/>
                    <a:pt x="728" y="727"/>
                    <a:pt x="903" y="477"/>
                  </a:cubicBezTo>
                  <a:cubicBezTo>
                    <a:pt x="953" y="427"/>
                    <a:pt x="1003" y="352"/>
                    <a:pt x="1054" y="276"/>
                  </a:cubicBezTo>
                  <a:cubicBezTo>
                    <a:pt x="1104" y="201"/>
                    <a:pt x="1104" y="101"/>
                    <a:pt x="1029" y="51"/>
                  </a:cubicBezTo>
                  <a:cubicBezTo>
                    <a:pt x="1003" y="1"/>
                    <a:pt x="953" y="1"/>
                    <a:pt x="928" y="1"/>
                  </a:cubicBezTo>
                  <a:close/>
                </a:path>
              </a:pathLst>
            </a:custGeom>
            <a:solidFill>
              <a:srgbClr val="F572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20" name="Google Shape;9420;p55"/>
            <p:cNvSpPr/>
            <p:nvPr/>
          </p:nvSpPr>
          <p:spPr>
            <a:xfrm>
              <a:off x="2677475" y="2519450"/>
              <a:ext cx="14425" cy="54700"/>
            </a:xfrm>
            <a:custGeom>
              <a:avLst/>
              <a:gdLst/>
              <a:ahLst/>
              <a:cxnLst/>
              <a:rect l="l" t="t" r="r" b="b"/>
              <a:pathLst>
                <a:path w="577" h="2188" extrusionOk="0">
                  <a:moveTo>
                    <a:pt x="376" y="1"/>
                  </a:moveTo>
                  <a:cubicBezTo>
                    <a:pt x="326" y="1"/>
                    <a:pt x="251" y="51"/>
                    <a:pt x="226" y="101"/>
                  </a:cubicBezTo>
                  <a:cubicBezTo>
                    <a:pt x="150" y="226"/>
                    <a:pt x="100" y="377"/>
                    <a:pt x="50" y="527"/>
                  </a:cubicBezTo>
                  <a:cubicBezTo>
                    <a:pt x="0" y="702"/>
                    <a:pt x="0" y="878"/>
                    <a:pt x="0" y="1053"/>
                  </a:cubicBezTo>
                  <a:cubicBezTo>
                    <a:pt x="0" y="1229"/>
                    <a:pt x="25" y="1404"/>
                    <a:pt x="50" y="1580"/>
                  </a:cubicBezTo>
                  <a:cubicBezTo>
                    <a:pt x="75" y="1755"/>
                    <a:pt x="125" y="1905"/>
                    <a:pt x="201" y="2081"/>
                  </a:cubicBezTo>
                  <a:cubicBezTo>
                    <a:pt x="221" y="2143"/>
                    <a:pt x="293" y="2188"/>
                    <a:pt x="359" y="2188"/>
                  </a:cubicBezTo>
                  <a:cubicBezTo>
                    <a:pt x="374" y="2188"/>
                    <a:pt x="388" y="2186"/>
                    <a:pt x="401" y="2181"/>
                  </a:cubicBezTo>
                  <a:cubicBezTo>
                    <a:pt x="501" y="2156"/>
                    <a:pt x="551" y="2056"/>
                    <a:pt x="526" y="1956"/>
                  </a:cubicBezTo>
                  <a:cubicBezTo>
                    <a:pt x="451" y="1805"/>
                    <a:pt x="426" y="1655"/>
                    <a:pt x="376" y="1504"/>
                  </a:cubicBezTo>
                  <a:cubicBezTo>
                    <a:pt x="351" y="1304"/>
                    <a:pt x="326" y="1128"/>
                    <a:pt x="351" y="928"/>
                  </a:cubicBezTo>
                  <a:cubicBezTo>
                    <a:pt x="351" y="778"/>
                    <a:pt x="376" y="627"/>
                    <a:pt x="426" y="477"/>
                  </a:cubicBezTo>
                  <a:cubicBezTo>
                    <a:pt x="451" y="402"/>
                    <a:pt x="501" y="326"/>
                    <a:pt x="526" y="251"/>
                  </a:cubicBezTo>
                  <a:cubicBezTo>
                    <a:pt x="576" y="176"/>
                    <a:pt x="551" y="76"/>
                    <a:pt x="451" y="26"/>
                  </a:cubicBezTo>
                  <a:cubicBezTo>
                    <a:pt x="426" y="26"/>
                    <a:pt x="401" y="1"/>
                    <a:pt x="376" y="1"/>
                  </a:cubicBezTo>
                  <a:close/>
                </a:path>
              </a:pathLst>
            </a:custGeom>
            <a:solidFill>
              <a:srgbClr val="F572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21" name="Google Shape;9421;p55"/>
            <p:cNvSpPr/>
            <p:nvPr/>
          </p:nvSpPr>
          <p:spPr>
            <a:xfrm>
              <a:off x="2673700" y="2530725"/>
              <a:ext cx="16950" cy="44675"/>
            </a:xfrm>
            <a:custGeom>
              <a:avLst/>
              <a:gdLst/>
              <a:ahLst/>
              <a:cxnLst/>
              <a:rect l="l" t="t" r="r" b="b"/>
              <a:pathLst>
                <a:path w="678" h="1787" extrusionOk="0">
                  <a:moveTo>
                    <a:pt x="377" y="1"/>
                  </a:moveTo>
                  <a:cubicBezTo>
                    <a:pt x="326" y="26"/>
                    <a:pt x="301" y="51"/>
                    <a:pt x="276" y="101"/>
                  </a:cubicBezTo>
                  <a:cubicBezTo>
                    <a:pt x="1" y="577"/>
                    <a:pt x="151" y="1179"/>
                    <a:pt x="326" y="1655"/>
                  </a:cubicBezTo>
                  <a:cubicBezTo>
                    <a:pt x="347" y="1738"/>
                    <a:pt x="420" y="1787"/>
                    <a:pt x="501" y="1787"/>
                  </a:cubicBezTo>
                  <a:cubicBezTo>
                    <a:pt x="518" y="1787"/>
                    <a:pt x="535" y="1785"/>
                    <a:pt x="552" y="1780"/>
                  </a:cubicBezTo>
                  <a:cubicBezTo>
                    <a:pt x="627" y="1730"/>
                    <a:pt x="677" y="1630"/>
                    <a:pt x="652" y="1555"/>
                  </a:cubicBezTo>
                  <a:cubicBezTo>
                    <a:pt x="602" y="1379"/>
                    <a:pt x="552" y="1204"/>
                    <a:pt x="502" y="1028"/>
                  </a:cubicBezTo>
                  <a:cubicBezTo>
                    <a:pt x="477" y="878"/>
                    <a:pt x="477" y="753"/>
                    <a:pt x="477" y="627"/>
                  </a:cubicBezTo>
                  <a:cubicBezTo>
                    <a:pt x="477" y="552"/>
                    <a:pt x="502" y="477"/>
                    <a:pt x="527" y="402"/>
                  </a:cubicBezTo>
                  <a:cubicBezTo>
                    <a:pt x="527" y="352"/>
                    <a:pt x="552" y="302"/>
                    <a:pt x="602" y="251"/>
                  </a:cubicBezTo>
                  <a:cubicBezTo>
                    <a:pt x="652" y="176"/>
                    <a:pt x="602" y="51"/>
                    <a:pt x="527" y="26"/>
                  </a:cubicBezTo>
                  <a:cubicBezTo>
                    <a:pt x="502" y="1"/>
                    <a:pt x="477" y="1"/>
                    <a:pt x="427" y="1"/>
                  </a:cubicBezTo>
                  <a:close/>
                </a:path>
              </a:pathLst>
            </a:custGeom>
            <a:solidFill>
              <a:srgbClr val="F572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22" name="Google Shape;9422;p55"/>
            <p:cNvSpPr/>
            <p:nvPr/>
          </p:nvSpPr>
          <p:spPr>
            <a:xfrm>
              <a:off x="2678100" y="2536375"/>
              <a:ext cx="14425" cy="44525"/>
            </a:xfrm>
            <a:custGeom>
              <a:avLst/>
              <a:gdLst/>
              <a:ahLst/>
              <a:cxnLst/>
              <a:rect l="l" t="t" r="r" b="b"/>
              <a:pathLst>
                <a:path w="577" h="1781" extrusionOk="0">
                  <a:moveTo>
                    <a:pt x="226" y="0"/>
                  </a:moveTo>
                  <a:cubicBezTo>
                    <a:pt x="150" y="0"/>
                    <a:pt x="75" y="50"/>
                    <a:pt x="50" y="126"/>
                  </a:cubicBezTo>
                  <a:cubicBezTo>
                    <a:pt x="0" y="376"/>
                    <a:pt x="0" y="652"/>
                    <a:pt x="25" y="903"/>
                  </a:cubicBezTo>
                  <a:cubicBezTo>
                    <a:pt x="25" y="1053"/>
                    <a:pt x="50" y="1178"/>
                    <a:pt x="100" y="1329"/>
                  </a:cubicBezTo>
                  <a:cubicBezTo>
                    <a:pt x="125" y="1454"/>
                    <a:pt x="176" y="1579"/>
                    <a:pt x="251" y="1705"/>
                  </a:cubicBezTo>
                  <a:cubicBezTo>
                    <a:pt x="283" y="1753"/>
                    <a:pt x="336" y="1781"/>
                    <a:pt x="390" y="1781"/>
                  </a:cubicBezTo>
                  <a:cubicBezTo>
                    <a:pt x="420" y="1781"/>
                    <a:pt x="450" y="1772"/>
                    <a:pt x="476" y="1755"/>
                  </a:cubicBezTo>
                  <a:cubicBezTo>
                    <a:pt x="526" y="1730"/>
                    <a:pt x="551" y="1680"/>
                    <a:pt x="551" y="1629"/>
                  </a:cubicBezTo>
                  <a:cubicBezTo>
                    <a:pt x="577" y="1579"/>
                    <a:pt x="551" y="1554"/>
                    <a:pt x="526" y="1504"/>
                  </a:cubicBezTo>
                  <a:cubicBezTo>
                    <a:pt x="526" y="1479"/>
                    <a:pt x="526" y="1479"/>
                    <a:pt x="501" y="1454"/>
                  </a:cubicBezTo>
                  <a:cubicBezTo>
                    <a:pt x="451" y="1329"/>
                    <a:pt x="426" y="1203"/>
                    <a:pt x="401" y="1078"/>
                  </a:cubicBezTo>
                  <a:cubicBezTo>
                    <a:pt x="351" y="903"/>
                    <a:pt x="351" y="702"/>
                    <a:pt x="351" y="527"/>
                  </a:cubicBezTo>
                  <a:cubicBezTo>
                    <a:pt x="376" y="401"/>
                    <a:pt x="376" y="301"/>
                    <a:pt x="401" y="201"/>
                  </a:cubicBezTo>
                  <a:cubicBezTo>
                    <a:pt x="426" y="101"/>
                    <a:pt x="351" y="0"/>
                    <a:pt x="276" y="0"/>
                  </a:cubicBezTo>
                  <a:close/>
                </a:path>
              </a:pathLst>
            </a:custGeom>
            <a:solidFill>
              <a:srgbClr val="F572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23" name="Google Shape;9423;p55"/>
            <p:cNvSpPr/>
            <p:nvPr/>
          </p:nvSpPr>
          <p:spPr>
            <a:xfrm>
              <a:off x="5651800" y="2594025"/>
              <a:ext cx="189250" cy="245000"/>
            </a:xfrm>
            <a:custGeom>
              <a:avLst/>
              <a:gdLst/>
              <a:ahLst/>
              <a:cxnLst/>
              <a:rect l="l" t="t" r="r" b="b"/>
              <a:pathLst>
                <a:path w="7570" h="9800" extrusionOk="0">
                  <a:moveTo>
                    <a:pt x="7143" y="0"/>
                  </a:moveTo>
                  <a:cubicBezTo>
                    <a:pt x="6917" y="25"/>
                    <a:pt x="6692" y="75"/>
                    <a:pt x="6416" y="176"/>
                  </a:cubicBezTo>
                  <a:cubicBezTo>
                    <a:pt x="6166" y="251"/>
                    <a:pt x="5915" y="351"/>
                    <a:pt x="5589" y="526"/>
                  </a:cubicBezTo>
                  <a:cubicBezTo>
                    <a:pt x="5038" y="802"/>
                    <a:pt x="4486" y="1153"/>
                    <a:pt x="3835" y="1654"/>
                  </a:cubicBezTo>
                  <a:cubicBezTo>
                    <a:pt x="3258" y="2105"/>
                    <a:pt x="2682" y="2607"/>
                    <a:pt x="2130" y="3133"/>
                  </a:cubicBezTo>
                  <a:cubicBezTo>
                    <a:pt x="1604" y="3684"/>
                    <a:pt x="1153" y="4211"/>
                    <a:pt x="777" y="4712"/>
                  </a:cubicBezTo>
                  <a:cubicBezTo>
                    <a:pt x="602" y="4963"/>
                    <a:pt x="451" y="5213"/>
                    <a:pt x="326" y="5464"/>
                  </a:cubicBezTo>
                  <a:cubicBezTo>
                    <a:pt x="176" y="5739"/>
                    <a:pt x="75" y="6015"/>
                    <a:pt x="25" y="6291"/>
                  </a:cubicBezTo>
                  <a:cubicBezTo>
                    <a:pt x="0" y="6466"/>
                    <a:pt x="0" y="6642"/>
                    <a:pt x="25" y="6867"/>
                  </a:cubicBezTo>
                  <a:cubicBezTo>
                    <a:pt x="50" y="7068"/>
                    <a:pt x="100" y="7268"/>
                    <a:pt x="176" y="7494"/>
                  </a:cubicBezTo>
                  <a:cubicBezTo>
                    <a:pt x="251" y="7719"/>
                    <a:pt x="351" y="7920"/>
                    <a:pt x="451" y="8045"/>
                  </a:cubicBezTo>
                  <a:cubicBezTo>
                    <a:pt x="551" y="8246"/>
                    <a:pt x="702" y="8421"/>
                    <a:pt x="852" y="8597"/>
                  </a:cubicBezTo>
                  <a:cubicBezTo>
                    <a:pt x="1153" y="8922"/>
                    <a:pt x="1479" y="9198"/>
                    <a:pt x="1830" y="9399"/>
                  </a:cubicBezTo>
                  <a:cubicBezTo>
                    <a:pt x="2231" y="9624"/>
                    <a:pt x="2632" y="9750"/>
                    <a:pt x="3008" y="9800"/>
                  </a:cubicBezTo>
                  <a:lnTo>
                    <a:pt x="3183" y="9800"/>
                  </a:lnTo>
                  <a:cubicBezTo>
                    <a:pt x="3484" y="9800"/>
                    <a:pt x="3785" y="9724"/>
                    <a:pt x="4060" y="9599"/>
                  </a:cubicBezTo>
                  <a:cubicBezTo>
                    <a:pt x="4336" y="9474"/>
                    <a:pt x="4612" y="9248"/>
                    <a:pt x="4887" y="8948"/>
                  </a:cubicBezTo>
                  <a:cubicBezTo>
                    <a:pt x="5113" y="8697"/>
                    <a:pt x="5313" y="8421"/>
                    <a:pt x="5564" y="7995"/>
                  </a:cubicBezTo>
                  <a:cubicBezTo>
                    <a:pt x="5714" y="7719"/>
                    <a:pt x="5865" y="7419"/>
                    <a:pt x="6040" y="7043"/>
                  </a:cubicBezTo>
                  <a:cubicBezTo>
                    <a:pt x="6366" y="6341"/>
                    <a:pt x="6667" y="5589"/>
                    <a:pt x="6917" y="4787"/>
                  </a:cubicBezTo>
                  <a:cubicBezTo>
                    <a:pt x="7218" y="3885"/>
                    <a:pt x="7394" y="3083"/>
                    <a:pt x="7494" y="2306"/>
                  </a:cubicBezTo>
                  <a:cubicBezTo>
                    <a:pt x="7544" y="1905"/>
                    <a:pt x="7569" y="1529"/>
                    <a:pt x="7544" y="1153"/>
                  </a:cubicBezTo>
                  <a:cubicBezTo>
                    <a:pt x="7544" y="978"/>
                    <a:pt x="7544" y="827"/>
                    <a:pt x="7519" y="627"/>
                  </a:cubicBezTo>
                  <a:cubicBezTo>
                    <a:pt x="7494" y="551"/>
                    <a:pt x="7494" y="476"/>
                    <a:pt x="7469" y="401"/>
                  </a:cubicBezTo>
                  <a:lnTo>
                    <a:pt x="7469" y="326"/>
                  </a:lnTo>
                  <a:cubicBezTo>
                    <a:pt x="7444" y="301"/>
                    <a:pt x="7444" y="276"/>
                    <a:pt x="7444" y="226"/>
                  </a:cubicBezTo>
                  <a:cubicBezTo>
                    <a:pt x="7444" y="201"/>
                    <a:pt x="7444" y="176"/>
                    <a:pt x="7419" y="150"/>
                  </a:cubicBezTo>
                  <a:cubicBezTo>
                    <a:pt x="7394" y="75"/>
                    <a:pt x="7318" y="25"/>
                    <a:pt x="7268" y="25"/>
                  </a:cubicBezTo>
                  <a:cubicBezTo>
                    <a:pt x="7218" y="25"/>
                    <a:pt x="7193" y="0"/>
                    <a:pt x="7168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24" name="Google Shape;9424;p55"/>
            <p:cNvSpPr/>
            <p:nvPr/>
          </p:nvSpPr>
          <p:spPr>
            <a:xfrm>
              <a:off x="5751425" y="2594025"/>
              <a:ext cx="92125" cy="230600"/>
            </a:xfrm>
            <a:custGeom>
              <a:avLst/>
              <a:gdLst/>
              <a:ahLst/>
              <a:cxnLst/>
              <a:rect l="l" t="t" r="r" b="b"/>
              <a:pathLst>
                <a:path w="3685" h="9224" extrusionOk="0">
                  <a:moveTo>
                    <a:pt x="3133" y="0"/>
                  </a:moveTo>
                  <a:cubicBezTo>
                    <a:pt x="3058" y="0"/>
                    <a:pt x="2983" y="50"/>
                    <a:pt x="2957" y="125"/>
                  </a:cubicBezTo>
                  <a:cubicBezTo>
                    <a:pt x="2957" y="226"/>
                    <a:pt x="3008" y="301"/>
                    <a:pt x="3108" y="326"/>
                  </a:cubicBezTo>
                  <a:cubicBezTo>
                    <a:pt x="3108" y="326"/>
                    <a:pt x="3108" y="326"/>
                    <a:pt x="3133" y="351"/>
                  </a:cubicBezTo>
                  <a:lnTo>
                    <a:pt x="3158" y="351"/>
                  </a:lnTo>
                  <a:cubicBezTo>
                    <a:pt x="3158" y="376"/>
                    <a:pt x="3183" y="376"/>
                    <a:pt x="3183" y="401"/>
                  </a:cubicBezTo>
                  <a:cubicBezTo>
                    <a:pt x="3208" y="401"/>
                    <a:pt x="3208" y="426"/>
                    <a:pt x="3233" y="451"/>
                  </a:cubicBezTo>
                  <a:cubicBezTo>
                    <a:pt x="3258" y="526"/>
                    <a:pt x="3283" y="602"/>
                    <a:pt x="3283" y="677"/>
                  </a:cubicBezTo>
                  <a:cubicBezTo>
                    <a:pt x="3308" y="927"/>
                    <a:pt x="3308" y="1153"/>
                    <a:pt x="3308" y="1404"/>
                  </a:cubicBezTo>
                  <a:cubicBezTo>
                    <a:pt x="3283" y="1629"/>
                    <a:pt x="3258" y="1855"/>
                    <a:pt x="3233" y="2080"/>
                  </a:cubicBezTo>
                  <a:lnTo>
                    <a:pt x="3258" y="2055"/>
                  </a:lnTo>
                  <a:lnTo>
                    <a:pt x="3258" y="2055"/>
                  </a:lnTo>
                  <a:cubicBezTo>
                    <a:pt x="3158" y="3108"/>
                    <a:pt x="2882" y="4135"/>
                    <a:pt x="2531" y="5138"/>
                  </a:cubicBezTo>
                  <a:cubicBezTo>
                    <a:pt x="2531" y="5138"/>
                    <a:pt x="2531" y="5113"/>
                    <a:pt x="2531" y="5088"/>
                  </a:cubicBezTo>
                  <a:cubicBezTo>
                    <a:pt x="2206" y="5990"/>
                    <a:pt x="1780" y="6842"/>
                    <a:pt x="1228" y="7619"/>
                  </a:cubicBezTo>
                  <a:lnTo>
                    <a:pt x="1253" y="7619"/>
                  </a:lnTo>
                  <a:cubicBezTo>
                    <a:pt x="1253" y="7619"/>
                    <a:pt x="1228" y="7644"/>
                    <a:pt x="1228" y="7644"/>
                  </a:cubicBezTo>
                  <a:cubicBezTo>
                    <a:pt x="877" y="8120"/>
                    <a:pt x="501" y="8547"/>
                    <a:pt x="50" y="8922"/>
                  </a:cubicBezTo>
                  <a:cubicBezTo>
                    <a:pt x="25" y="8948"/>
                    <a:pt x="0" y="8998"/>
                    <a:pt x="0" y="9048"/>
                  </a:cubicBezTo>
                  <a:cubicBezTo>
                    <a:pt x="0" y="9098"/>
                    <a:pt x="25" y="9148"/>
                    <a:pt x="75" y="9173"/>
                  </a:cubicBezTo>
                  <a:cubicBezTo>
                    <a:pt x="100" y="9198"/>
                    <a:pt x="150" y="9223"/>
                    <a:pt x="201" y="9223"/>
                  </a:cubicBezTo>
                  <a:cubicBezTo>
                    <a:pt x="251" y="9223"/>
                    <a:pt x="276" y="9198"/>
                    <a:pt x="301" y="9148"/>
                  </a:cubicBezTo>
                  <a:cubicBezTo>
                    <a:pt x="927" y="8647"/>
                    <a:pt x="1429" y="7995"/>
                    <a:pt x="1855" y="7318"/>
                  </a:cubicBezTo>
                  <a:cubicBezTo>
                    <a:pt x="2306" y="6592"/>
                    <a:pt x="2657" y="5790"/>
                    <a:pt x="2957" y="4963"/>
                  </a:cubicBezTo>
                  <a:cubicBezTo>
                    <a:pt x="3233" y="4186"/>
                    <a:pt x="3434" y="3359"/>
                    <a:pt x="3534" y="2531"/>
                  </a:cubicBezTo>
                  <a:cubicBezTo>
                    <a:pt x="3584" y="2231"/>
                    <a:pt x="3609" y="1905"/>
                    <a:pt x="3634" y="1579"/>
                  </a:cubicBezTo>
                  <a:cubicBezTo>
                    <a:pt x="3659" y="1253"/>
                    <a:pt x="3684" y="927"/>
                    <a:pt x="3634" y="602"/>
                  </a:cubicBezTo>
                  <a:cubicBezTo>
                    <a:pt x="3609" y="476"/>
                    <a:pt x="3559" y="326"/>
                    <a:pt x="3484" y="226"/>
                  </a:cubicBezTo>
                  <a:cubicBezTo>
                    <a:pt x="3409" y="100"/>
                    <a:pt x="3308" y="25"/>
                    <a:pt x="3183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25" name="Google Shape;9425;p55"/>
            <p:cNvSpPr/>
            <p:nvPr/>
          </p:nvSpPr>
          <p:spPr>
            <a:xfrm>
              <a:off x="5776475" y="2596525"/>
              <a:ext cx="67075" cy="32225"/>
            </a:xfrm>
            <a:custGeom>
              <a:avLst/>
              <a:gdLst/>
              <a:ahLst/>
              <a:cxnLst/>
              <a:rect l="l" t="t" r="r" b="b"/>
              <a:pathLst>
                <a:path w="2683" h="1289" extrusionOk="0">
                  <a:moveTo>
                    <a:pt x="2206" y="0"/>
                  </a:moveTo>
                  <a:cubicBezTo>
                    <a:pt x="2056" y="0"/>
                    <a:pt x="1905" y="25"/>
                    <a:pt x="1780" y="76"/>
                  </a:cubicBezTo>
                  <a:cubicBezTo>
                    <a:pt x="1630" y="126"/>
                    <a:pt x="1454" y="201"/>
                    <a:pt x="1304" y="276"/>
                  </a:cubicBezTo>
                  <a:cubicBezTo>
                    <a:pt x="1128" y="351"/>
                    <a:pt x="953" y="451"/>
                    <a:pt x="803" y="552"/>
                  </a:cubicBezTo>
                  <a:cubicBezTo>
                    <a:pt x="552" y="677"/>
                    <a:pt x="326" y="827"/>
                    <a:pt x="101" y="978"/>
                  </a:cubicBezTo>
                  <a:cubicBezTo>
                    <a:pt x="1" y="1028"/>
                    <a:pt x="1" y="1153"/>
                    <a:pt x="51" y="1228"/>
                  </a:cubicBezTo>
                  <a:cubicBezTo>
                    <a:pt x="78" y="1270"/>
                    <a:pt x="129" y="1288"/>
                    <a:pt x="181" y="1288"/>
                  </a:cubicBezTo>
                  <a:cubicBezTo>
                    <a:pt x="224" y="1288"/>
                    <a:pt x="268" y="1276"/>
                    <a:pt x="301" y="1253"/>
                  </a:cubicBezTo>
                  <a:cubicBezTo>
                    <a:pt x="527" y="1103"/>
                    <a:pt x="778" y="928"/>
                    <a:pt x="1028" y="802"/>
                  </a:cubicBezTo>
                  <a:cubicBezTo>
                    <a:pt x="1329" y="627"/>
                    <a:pt x="1655" y="451"/>
                    <a:pt x="1981" y="376"/>
                  </a:cubicBezTo>
                  <a:lnTo>
                    <a:pt x="2006" y="376"/>
                  </a:lnTo>
                  <a:cubicBezTo>
                    <a:pt x="2081" y="351"/>
                    <a:pt x="2131" y="351"/>
                    <a:pt x="2206" y="351"/>
                  </a:cubicBezTo>
                  <a:lnTo>
                    <a:pt x="2306" y="351"/>
                  </a:lnTo>
                  <a:lnTo>
                    <a:pt x="2306" y="376"/>
                  </a:lnTo>
                  <a:cubicBezTo>
                    <a:pt x="2331" y="376"/>
                    <a:pt x="2331" y="401"/>
                    <a:pt x="2331" y="401"/>
                  </a:cubicBezTo>
                  <a:cubicBezTo>
                    <a:pt x="2331" y="426"/>
                    <a:pt x="2331" y="451"/>
                    <a:pt x="2331" y="477"/>
                  </a:cubicBezTo>
                  <a:cubicBezTo>
                    <a:pt x="2331" y="527"/>
                    <a:pt x="2306" y="602"/>
                    <a:pt x="2306" y="652"/>
                  </a:cubicBezTo>
                  <a:cubicBezTo>
                    <a:pt x="2256" y="777"/>
                    <a:pt x="2231" y="878"/>
                    <a:pt x="2181" y="978"/>
                  </a:cubicBezTo>
                  <a:cubicBezTo>
                    <a:pt x="2131" y="1053"/>
                    <a:pt x="2181" y="1178"/>
                    <a:pt x="2281" y="1203"/>
                  </a:cubicBezTo>
                  <a:cubicBezTo>
                    <a:pt x="2299" y="1209"/>
                    <a:pt x="2318" y="1212"/>
                    <a:pt x="2338" y="1212"/>
                  </a:cubicBezTo>
                  <a:cubicBezTo>
                    <a:pt x="2401" y="1212"/>
                    <a:pt x="2469" y="1180"/>
                    <a:pt x="2507" y="1103"/>
                  </a:cubicBezTo>
                  <a:cubicBezTo>
                    <a:pt x="2582" y="928"/>
                    <a:pt x="2657" y="727"/>
                    <a:pt x="2682" y="527"/>
                  </a:cubicBezTo>
                  <a:cubicBezTo>
                    <a:pt x="2682" y="401"/>
                    <a:pt x="2657" y="251"/>
                    <a:pt x="2582" y="151"/>
                  </a:cubicBezTo>
                  <a:cubicBezTo>
                    <a:pt x="2482" y="25"/>
                    <a:pt x="2331" y="0"/>
                    <a:pt x="2206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26" name="Google Shape;9426;p55"/>
            <p:cNvSpPr/>
            <p:nvPr/>
          </p:nvSpPr>
          <p:spPr>
            <a:xfrm>
              <a:off x="5760175" y="2588375"/>
              <a:ext cx="84625" cy="87900"/>
            </a:xfrm>
            <a:custGeom>
              <a:avLst/>
              <a:gdLst/>
              <a:ahLst/>
              <a:cxnLst/>
              <a:rect l="l" t="t" r="r" b="b"/>
              <a:pathLst>
                <a:path w="3385" h="3516" extrusionOk="0">
                  <a:moveTo>
                    <a:pt x="2633" y="1"/>
                  </a:moveTo>
                  <a:cubicBezTo>
                    <a:pt x="2532" y="1"/>
                    <a:pt x="2432" y="26"/>
                    <a:pt x="2357" y="51"/>
                  </a:cubicBezTo>
                  <a:cubicBezTo>
                    <a:pt x="2081" y="126"/>
                    <a:pt x="1831" y="276"/>
                    <a:pt x="1605" y="427"/>
                  </a:cubicBezTo>
                  <a:cubicBezTo>
                    <a:pt x="1104" y="752"/>
                    <a:pt x="678" y="1153"/>
                    <a:pt x="277" y="1554"/>
                  </a:cubicBezTo>
                  <a:cubicBezTo>
                    <a:pt x="201" y="1605"/>
                    <a:pt x="151" y="1680"/>
                    <a:pt x="76" y="1730"/>
                  </a:cubicBezTo>
                  <a:cubicBezTo>
                    <a:pt x="26" y="1755"/>
                    <a:pt x="1" y="1805"/>
                    <a:pt x="1" y="1855"/>
                  </a:cubicBezTo>
                  <a:cubicBezTo>
                    <a:pt x="1" y="1905"/>
                    <a:pt x="1" y="1930"/>
                    <a:pt x="26" y="1980"/>
                  </a:cubicBezTo>
                  <a:cubicBezTo>
                    <a:pt x="70" y="2024"/>
                    <a:pt x="122" y="2051"/>
                    <a:pt x="173" y="2051"/>
                  </a:cubicBezTo>
                  <a:cubicBezTo>
                    <a:pt x="209" y="2051"/>
                    <a:pt x="245" y="2037"/>
                    <a:pt x="277" y="2006"/>
                  </a:cubicBezTo>
                  <a:cubicBezTo>
                    <a:pt x="377" y="1930"/>
                    <a:pt x="452" y="1830"/>
                    <a:pt x="552" y="1755"/>
                  </a:cubicBezTo>
                  <a:cubicBezTo>
                    <a:pt x="703" y="1630"/>
                    <a:pt x="828" y="1479"/>
                    <a:pt x="978" y="1354"/>
                  </a:cubicBezTo>
                  <a:cubicBezTo>
                    <a:pt x="1304" y="1053"/>
                    <a:pt x="1655" y="777"/>
                    <a:pt x="2031" y="552"/>
                  </a:cubicBezTo>
                  <a:cubicBezTo>
                    <a:pt x="2181" y="477"/>
                    <a:pt x="2307" y="427"/>
                    <a:pt x="2457" y="376"/>
                  </a:cubicBezTo>
                  <a:cubicBezTo>
                    <a:pt x="2507" y="376"/>
                    <a:pt x="2582" y="351"/>
                    <a:pt x="2633" y="351"/>
                  </a:cubicBezTo>
                  <a:cubicBezTo>
                    <a:pt x="2683" y="351"/>
                    <a:pt x="2708" y="351"/>
                    <a:pt x="2758" y="376"/>
                  </a:cubicBezTo>
                  <a:cubicBezTo>
                    <a:pt x="2783" y="376"/>
                    <a:pt x="2808" y="376"/>
                    <a:pt x="2808" y="402"/>
                  </a:cubicBezTo>
                  <a:cubicBezTo>
                    <a:pt x="2833" y="427"/>
                    <a:pt x="2858" y="427"/>
                    <a:pt x="2883" y="452"/>
                  </a:cubicBezTo>
                  <a:cubicBezTo>
                    <a:pt x="2908" y="477"/>
                    <a:pt x="2933" y="502"/>
                    <a:pt x="2958" y="527"/>
                  </a:cubicBezTo>
                  <a:cubicBezTo>
                    <a:pt x="2983" y="577"/>
                    <a:pt x="2983" y="627"/>
                    <a:pt x="3008" y="677"/>
                  </a:cubicBezTo>
                  <a:cubicBezTo>
                    <a:pt x="3032" y="821"/>
                    <a:pt x="3033" y="964"/>
                    <a:pt x="3034" y="1108"/>
                  </a:cubicBezTo>
                  <a:lnTo>
                    <a:pt x="3034" y="1108"/>
                  </a:lnTo>
                  <a:cubicBezTo>
                    <a:pt x="3033" y="1382"/>
                    <a:pt x="3008" y="1631"/>
                    <a:pt x="2958" y="1880"/>
                  </a:cubicBezTo>
                  <a:cubicBezTo>
                    <a:pt x="2908" y="2156"/>
                    <a:pt x="2858" y="2457"/>
                    <a:pt x="2783" y="2732"/>
                  </a:cubicBezTo>
                  <a:cubicBezTo>
                    <a:pt x="2783" y="2707"/>
                    <a:pt x="2783" y="2682"/>
                    <a:pt x="2783" y="2682"/>
                  </a:cubicBezTo>
                  <a:cubicBezTo>
                    <a:pt x="2733" y="2883"/>
                    <a:pt x="2683" y="3083"/>
                    <a:pt x="2582" y="3284"/>
                  </a:cubicBezTo>
                  <a:cubicBezTo>
                    <a:pt x="2557" y="3359"/>
                    <a:pt x="2607" y="3459"/>
                    <a:pt x="2683" y="3509"/>
                  </a:cubicBezTo>
                  <a:cubicBezTo>
                    <a:pt x="2696" y="3514"/>
                    <a:pt x="2710" y="3516"/>
                    <a:pt x="2725" y="3516"/>
                  </a:cubicBezTo>
                  <a:cubicBezTo>
                    <a:pt x="2792" y="3516"/>
                    <a:pt x="2867" y="3471"/>
                    <a:pt x="2908" y="3409"/>
                  </a:cubicBezTo>
                  <a:cubicBezTo>
                    <a:pt x="3008" y="3184"/>
                    <a:pt x="3084" y="2933"/>
                    <a:pt x="3134" y="2707"/>
                  </a:cubicBezTo>
                  <a:cubicBezTo>
                    <a:pt x="3234" y="2356"/>
                    <a:pt x="3284" y="2031"/>
                    <a:pt x="3334" y="1680"/>
                  </a:cubicBezTo>
                  <a:cubicBezTo>
                    <a:pt x="3359" y="1529"/>
                    <a:pt x="3384" y="1354"/>
                    <a:pt x="3384" y="1204"/>
                  </a:cubicBezTo>
                  <a:cubicBezTo>
                    <a:pt x="3384" y="1053"/>
                    <a:pt x="3384" y="878"/>
                    <a:pt x="3359" y="727"/>
                  </a:cubicBezTo>
                  <a:cubicBezTo>
                    <a:pt x="3334" y="502"/>
                    <a:pt x="3234" y="251"/>
                    <a:pt x="3034" y="126"/>
                  </a:cubicBezTo>
                  <a:cubicBezTo>
                    <a:pt x="2908" y="51"/>
                    <a:pt x="2783" y="1"/>
                    <a:pt x="2633" y="1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27" name="Google Shape;9427;p55"/>
            <p:cNvSpPr/>
            <p:nvPr/>
          </p:nvSpPr>
          <p:spPr>
            <a:xfrm>
              <a:off x="5754550" y="2597775"/>
              <a:ext cx="54525" cy="42275"/>
            </a:xfrm>
            <a:custGeom>
              <a:avLst/>
              <a:gdLst/>
              <a:ahLst/>
              <a:cxnLst/>
              <a:rect l="l" t="t" r="r" b="b"/>
              <a:pathLst>
                <a:path w="2181" h="1691" extrusionOk="0">
                  <a:moveTo>
                    <a:pt x="2005" y="0"/>
                  </a:moveTo>
                  <a:cubicBezTo>
                    <a:pt x="1955" y="0"/>
                    <a:pt x="1930" y="26"/>
                    <a:pt x="1880" y="26"/>
                  </a:cubicBezTo>
                  <a:cubicBezTo>
                    <a:pt x="1254" y="452"/>
                    <a:pt x="627" y="853"/>
                    <a:pt x="76" y="1379"/>
                  </a:cubicBezTo>
                  <a:cubicBezTo>
                    <a:pt x="25" y="1404"/>
                    <a:pt x="0" y="1454"/>
                    <a:pt x="0" y="1479"/>
                  </a:cubicBezTo>
                  <a:cubicBezTo>
                    <a:pt x="0" y="1529"/>
                    <a:pt x="0" y="1579"/>
                    <a:pt x="25" y="1630"/>
                  </a:cubicBezTo>
                  <a:cubicBezTo>
                    <a:pt x="76" y="1655"/>
                    <a:pt x="101" y="1680"/>
                    <a:pt x="151" y="1680"/>
                  </a:cubicBezTo>
                  <a:cubicBezTo>
                    <a:pt x="165" y="1687"/>
                    <a:pt x="180" y="1690"/>
                    <a:pt x="194" y="1690"/>
                  </a:cubicBezTo>
                  <a:cubicBezTo>
                    <a:pt x="228" y="1690"/>
                    <a:pt x="258" y="1672"/>
                    <a:pt x="276" y="1655"/>
                  </a:cubicBezTo>
                  <a:cubicBezTo>
                    <a:pt x="827" y="1128"/>
                    <a:pt x="1479" y="727"/>
                    <a:pt x="2106" y="326"/>
                  </a:cubicBezTo>
                  <a:cubicBezTo>
                    <a:pt x="2181" y="251"/>
                    <a:pt x="2181" y="151"/>
                    <a:pt x="2131" y="76"/>
                  </a:cubicBezTo>
                  <a:cubicBezTo>
                    <a:pt x="2106" y="26"/>
                    <a:pt x="2056" y="0"/>
                    <a:pt x="2005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28" name="Google Shape;9428;p55"/>
            <p:cNvSpPr/>
            <p:nvPr/>
          </p:nvSpPr>
          <p:spPr>
            <a:xfrm>
              <a:off x="5750150" y="2594650"/>
              <a:ext cx="63950" cy="45375"/>
            </a:xfrm>
            <a:custGeom>
              <a:avLst/>
              <a:gdLst/>
              <a:ahLst/>
              <a:cxnLst/>
              <a:rect l="l" t="t" r="r" b="b"/>
              <a:pathLst>
                <a:path w="2558" h="1815" extrusionOk="0">
                  <a:moveTo>
                    <a:pt x="2382" y="0"/>
                  </a:moveTo>
                  <a:cubicBezTo>
                    <a:pt x="2332" y="0"/>
                    <a:pt x="2307" y="0"/>
                    <a:pt x="2282" y="25"/>
                  </a:cubicBezTo>
                  <a:cubicBezTo>
                    <a:pt x="1530" y="476"/>
                    <a:pt x="803" y="978"/>
                    <a:pt x="101" y="1504"/>
                  </a:cubicBezTo>
                  <a:cubicBezTo>
                    <a:pt x="26" y="1554"/>
                    <a:pt x="1" y="1679"/>
                    <a:pt x="51" y="1755"/>
                  </a:cubicBezTo>
                  <a:cubicBezTo>
                    <a:pt x="92" y="1796"/>
                    <a:pt x="141" y="1815"/>
                    <a:pt x="190" y="1815"/>
                  </a:cubicBezTo>
                  <a:cubicBezTo>
                    <a:pt x="229" y="1815"/>
                    <a:pt x="268" y="1802"/>
                    <a:pt x="302" y="1780"/>
                  </a:cubicBezTo>
                  <a:cubicBezTo>
                    <a:pt x="1003" y="1253"/>
                    <a:pt x="1730" y="752"/>
                    <a:pt x="2482" y="301"/>
                  </a:cubicBezTo>
                  <a:cubicBezTo>
                    <a:pt x="2507" y="276"/>
                    <a:pt x="2532" y="226"/>
                    <a:pt x="2557" y="201"/>
                  </a:cubicBezTo>
                  <a:cubicBezTo>
                    <a:pt x="2557" y="151"/>
                    <a:pt x="2532" y="100"/>
                    <a:pt x="2507" y="75"/>
                  </a:cubicBezTo>
                  <a:cubicBezTo>
                    <a:pt x="2482" y="25"/>
                    <a:pt x="2432" y="0"/>
                    <a:pt x="2407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29" name="Google Shape;9429;p55"/>
            <p:cNvSpPr/>
            <p:nvPr/>
          </p:nvSpPr>
          <p:spPr>
            <a:xfrm>
              <a:off x="5743275" y="2592750"/>
              <a:ext cx="73950" cy="53350"/>
            </a:xfrm>
            <a:custGeom>
              <a:avLst/>
              <a:gdLst/>
              <a:ahLst/>
              <a:cxnLst/>
              <a:rect l="l" t="t" r="r" b="b"/>
              <a:pathLst>
                <a:path w="2958" h="2134" extrusionOk="0">
                  <a:moveTo>
                    <a:pt x="2782" y="1"/>
                  </a:moveTo>
                  <a:cubicBezTo>
                    <a:pt x="2757" y="1"/>
                    <a:pt x="2732" y="1"/>
                    <a:pt x="2707" y="26"/>
                  </a:cubicBezTo>
                  <a:cubicBezTo>
                    <a:pt x="2256" y="277"/>
                    <a:pt x="1805" y="552"/>
                    <a:pt x="1379" y="828"/>
                  </a:cubicBezTo>
                  <a:cubicBezTo>
                    <a:pt x="953" y="1154"/>
                    <a:pt x="527" y="1480"/>
                    <a:pt x="101" y="1831"/>
                  </a:cubicBezTo>
                  <a:cubicBezTo>
                    <a:pt x="25" y="1881"/>
                    <a:pt x="0" y="1981"/>
                    <a:pt x="50" y="2081"/>
                  </a:cubicBezTo>
                  <a:cubicBezTo>
                    <a:pt x="81" y="2112"/>
                    <a:pt x="141" y="2134"/>
                    <a:pt x="200" y="2134"/>
                  </a:cubicBezTo>
                  <a:cubicBezTo>
                    <a:pt x="236" y="2134"/>
                    <a:pt x="272" y="2125"/>
                    <a:pt x="301" y="2106"/>
                  </a:cubicBezTo>
                  <a:cubicBezTo>
                    <a:pt x="1078" y="1480"/>
                    <a:pt x="1880" y="878"/>
                    <a:pt x="2732" y="402"/>
                  </a:cubicBezTo>
                  <a:cubicBezTo>
                    <a:pt x="2782" y="377"/>
                    <a:pt x="2807" y="352"/>
                    <a:pt x="2832" y="327"/>
                  </a:cubicBezTo>
                  <a:cubicBezTo>
                    <a:pt x="2882" y="302"/>
                    <a:pt x="2908" y="277"/>
                    <a:pt x="2933" y="252"/>
                  </a:cubicBezTo>
                  <a:cubicBezTo>
                    <a:pt x="2958" y="201"/>
                    <a:pt x="2958" y="151"/>
                    <a:pt x="2933" y="101"/>
                  </a:cubicBezTo>
                  <a:cubicBezTo>
                    <a:pt x="2908" y="76"/>
                    <a:pt x="2882" y="26"/>
                    <a:pt x="2832" y="26"/>
                  </a:cubicBezTo>
                  <a:cubicBezTo>
                    <a:pt x="2832" y="1"/>
                    <a:pt x="2807" y="1"/>
                    <a:pt x="2782" y="1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30" name="Google Shape;9430;p55"/>
            <p:cNvSpPr/>
            <p:nvPr/>
          </p:nvSpPr>
          <p:spPr>
            <a:xfrm>
              <a:off x="5825975" y="2619700"/>
              <a:ext cx="16325" cy="48125"/>
            </a:xfrm>
            <a:custGeom>
              <a:avLst/>
              <a:gdLst/>
              <a:ahLst/>
              <a:cxnLst/>
              <a:rect l="l" t="t" r="r" b="b"/>
              <a:pathLst>
                <a:path w="653" h="1925" extrusionOk="0">
                  <a:moveTo>
                    <a:pt x="477" y="1"/>
                  </a:moveTo>
                  <a:cubicBezTo>
                    <a:pt x="452" y="1"/>
                    <a:pt x="402" y="1"/>
                    <a:pt x="376" y="26"/>
                  </a:cubicBezTo>
                  <a:cubicBezTo>
                    <a:pt x="351" y="26"/>
                    <a:pt x="301" y="76"/>
                    <a:pt x="301" y="126"/>
                  </a:cubicBezTo>
                  <a:cubicBezTo>
                    <a:pt x="251" y="652"/>
                    <a:pt x="176" y="1204"/>
                    <a:pt x="1" y="1705"/>
                  </a:cubicBezTo>
                  <a:cubicBezTo>
                    <a:pt x="1" y="1755"/>
                    <a:pt x="1" y="1805"/>
                    <a:pt x="26" y="1830"/>
                  </a:cubicBezTo>
                  <a:cubicBezTo>
                    <a:pt x="51" y="1880"/>
                    <a:pt x="101" y="1905"/>
                    <a:pt x="126" y="1905"/>
                  </a:cubicBezTo>
                  <a:cubicBezTo>
                    <a:pt x="151" y="1918"/>
                    <a:pt x="176" y="1924"/>
                    <a:pt x="201" y="1924"/>
                  </a:cubicBezTo>
                  <a:cubicBezTo>
                    <a:pt x="226" y="1924"/>
                    <a:pt x="251" y="1918"/>
                    <a:pt x="276" y="1905"/>
                  </a:cubicBezTo>
                  <a:cubicBezTo>
                    <a:pt x="301" y="1855"/>
                    <a:pt x="326" y="1830"/>
                    <a:pt x="351" y="1780"/>
                  </a:cubicBezTo>
                  <a:cubicBezTo>
                    <a:pt x="527" y="1279"/>
                    <a:pt x="602" y="727"/>
                    <a:pt x="652" y="201"/>
                  </a:cubicBezTo>
                  <a:cubicBezTo>
                    <a:pt x="652" y="151"/>
                    <a:pt x="652" y="101"/>
                    <a:pt x="627" y="76"/>
                  </a:cubicBezTo>
                  <a:cubicBezTo>
                    <a:pt x="602" y="26"/>
                    <a:pt x="552" y="1"/>
                    <a:pt x="527" y="1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31" name="Google Shape;9431;p55"/>
            <p:cNvSpPr/>
            <p:nvPr/>
          </p:nvSpPr>
          <p:spPr>
            <a:xfrm>
              <a:off x="5825975" y="2617825"/>
              <a:ext cx="16950" cy="55900"/>
            </a:xfrm>
            <a:custGeom>
              <a:avLst/>
              <a:gdLst/>
              <a:ahLst/>
              <a:cxnLst/>
              <a:rect l="l" t="t" r="r" b="b"/>
              <a:pathLst>
                <a:path w="678" h="2236" extrusionOk="0">
                  <a:moveTo>
                    <a:pt x="502" y="0"/>
                  </a:moveTo>
                  <a:cubicBezTo>
                    <a:pt x="427" y="0"/>
                    <a:pt x="351" y="76"/>
                    <a:pt x="326" y="151"/>
                  </a:cubicBezTo>
                  <a:cubicBezTo>
                    <a:pt x="251" y="777"/>
                    <a:pt x="201" y="1404"/>
                    <a:pt x="26" y="2031"/>
                  </a:cubicBezTo>
                  <a:cubicBezTo>
                    <a:pt x="1" y="2106"/>
                    <a:pt x="76" y="2206"/>
                    <a:pt x="151" y="2231"/>
                  </a:cubicBezTo>
                  <a:cubicBezTo>
                    <a:pt x="164" y="2234"/>
                    <a:pt x="177" y="2236"/>
                    <a:pt x="190" y="2236"/>
                  </a:cubicBezTo>
                  <a:cubicBezTo>
                    <a:pt x="270" y="2236"/>
                    <a:pt x="330" y="2171"/>
                    <a:pt x="351" y="2106"/>
                  </a:cubicBezTo>
                  <a:cubicBezTo>
                    <a:pt x="527" y="1479"/>
                    <a:pt x="602" y="853"/>
                    <a:pt x="677" y="226"/>
                  </a:cubicBezTo>
                  <a:cubicBezTo>
                    <a:pt x="677" y="176"/>
                    <a:pt x="677" y="126"/>
                    <a:pt x="652" y="101"/>
                  </a:cubicBezTo>
                  <a:cubicBezTo>
                    <a:pt x="627" y="51"/>
                    <a:pt x="577" y="26"/>
                    <a:pt x="527" y="26"/>
                  </a:cubicBezTo>
                  <a:cubicBezTo>
                    <a:pt x="527" y="0"/>
                    <a:pt x="527" y="0"/>
                    <a:pt x="502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32" name="Google Shape;9432;p55"/>
            <p:cNvSpPr/>
            <p:nvPr/>
          </p:nvSpPr>
          <p:spPr>
            <a:xfrm>
              <a:off x="5826600" y="2620950"/>
              <a:ext cx="16325" cy="54075"/>
            </a:xfrm>
            <a:custGeom>
              <a:avLst/>
              <a:gdLst/>
              <a:ahLst/>
              <a:cxnLst/>
              <a:rect l="l" t="t" r="r" b="b"/>
              <a:pathLst>
                <a:path w="653" h="2163" extrusionOk="0">
                  <a:moveTo>
                    <a:pt x="477" y="1"/>
                  </a:moveTo>
                  <a:cubicBezTo>
                    <a:pt x="452" y="1"/>
                    <a:pt x="427" y="26"/>
                    <a:pt x="402" y="26"/>
                  </a:cubicBezTo>
                  <a:cubicBezTo>
                    <a:pt x="351" y="51"/>
                    <a:pt x="326" y="101"/>
                    <a:pt x="326" y="151"/>
                  </a:cubicBezTo>
                  <a:cubicBezTo>
                    <a:pt x="251" y="753"/>
                    <a:pt x="201" y="1354"/>
                    <a:pt x="26" y="1956"/>
                  </a:cubicBezTo>
                  <a:cubicBezTo>
                    <a:pt x="1" y="2056"/>
                    <a:pt x="76" y="2131"/>
                    <a:pt x="176" y="2156"/>
                  </a:cubicBezTo>
                  <a:cubicBezTo>
                    <a:pt x="189" y="2161"/>
                    <a:pt x="203" y="2163"/>
                    <a:pt x="216" y="2163"/>
                  </a:cubicBezTo>
                  <a:cubicBezTo>
                    <a:pt x="283" y="2163"/>
                    <a:pt x="356" y="2114"/>
                    <a:pt x="377" y="2031"/>
                  </a:cubicBezTo>
                  <a:cubicBezTo>
                    <a:pt x="527" y="1429"/>
                    <a:pt x="602" y="828"/>
                    <a:pt x="652" y="226"/>
                  </a:cubicBezTo>
                  <a:cubicBezTo>
                    <a:pt x="652" y="176"/>
                    <a:pt x="652" y="126"/>
                    <a:pt x="627" y="101"/>
                  </a:cubicBezTo>
                  <a:cubicBezTo>
                    <a:pt x="602" y="51"/>
                    <a:pt x="577" y="26"/>
                    <a:pt x="527" y="1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33" name="Google Shape;9433;p55"/>
            <p:cNvSpPr/>
            <p:nvPr/>
          </p:nvSpPr>
          <p:spPr>
            <a:xfrm>
              <a:off x="5827225" y="2620950"/>
              <a:ext cx="16950" cy="57200"/>
            </a:xfrm>
            <a:custGeom>
              <a:avLst/>
              <a:gdLst/>
              <a:ahLst/>
              <a:cxnLst/>
              <a:rect l="l" t="t" r="r" b="b"/>
              <a:pathLst>
                <a:path w="678" h="2288" extrusionOk="0">
                  <a:moveTo>
                    <a:pt x="502" y="1"/>
                  </a:moveTo>
                  <a:cubicBezTo>
                    <a:pt x="452" y="1"/>
                    <a:pt x="402" y="26"/>
                    <a:pt x="377" y="51"/>
                  </a:cubicBezTo>
                  <a:cubicBezTo>
                    <a:pt x="326" y="101"/>
                    <a:pt x="326" y="126"/>
                    <a:pt x="326" y="176"/>
                  </a:cubicBezTo>
                  <a:cubicBezTo>
                    <a:pt x="326" y="217"/>
                    <a:pt x="326" y="242"/>
                    <a:pt x="326" y="276"/>
                  </a:cubicBezTo>
                  <a:cubicBezTo>
                    <a:pt x="251" y="878"/>
                    <a:pt x="126" y="1480"/>
                    <a:pt x="1" y="2081"/>
                  </a:cubicBezTo>
                  <a:cubicBezTo>
                    <a:pt x="1" y="2181"/>
                    <a:pt x="51" y="2256"/>
                    <a:pt x="151" y="2282"/>
                  </a:cubicBezTo>
                  <a:cubicBezTo>
                    <a:pt x="164" y="2286"/>
                    <a:pt x="178" y="2288"/>
                    <a:pt x="191" y="2288"/>
                  </a:cubicBezTo>
                  <a:cubicBezTo>
                    <a:pt x="258" y="2288"/>
                    <a:pt x="331" y="2239"/>
                    <a:pt x="352" y="2156"/>
                  </a:cubicBezTo>
                  <a:cubicBezTo>
                    <a:pt x="402" y="1830"/>
                    <a:pt x="477" y="1505"/>
                    <a:pt x="552" y="1179"/>
                  </a:cubicBezTo>
                  <a:cubicBezTo>
                    <a:pt x="602" y="853"/>
                    <a:pt x="652" y="502"/>
                    <a:pt x="677" y="151"/>
                  </a:cubicBezTo>
                  <a:cubicBezTo>
                    <a:pt x="677" y="126"/>
                    <a:pt x="652" y="76"/>
                    <a:pt x="627" y="51"/>
                  </a:cubicBezTo>
                  <a:cubicBezTo>
                    <a:pt x="577" y="26"/>
                    <a:pt x="552" y="1"/>
                    <a:pt x="502" y="1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34" name="Google Shape;9434;p55"/>
            <p:cNvSpPr/>
            <p:nvPr/>
          </p:nvSpPr>
          <p:spPr>
            <a:xfrm>
              <a:off x="5237625" y="2679850"/>
              <a:ext cx="582100" cy="664200"/>
            </a:xfrm>
            <a:custGeom>
              <a:avLst/>
              <a:gdLst/>
              <a:ahLst/>
              <a:cxnLst/>
              <a:rect l="l" t="t" r="r" b="b"/>
              <a:pathLst>
                <a:path w="23284" h="26568" extrusionOk="0">
                  <a:moveTo>
                    <a:pt x="18397" y="1"/>
                  </a:moveTo>
                  <a:lnTo>
                    <a:pt x="18397" y="1"/>
                  </a:lnTo>
                  <a:cubicBezTo>
                    <a:pt x="18121" y="101"/>
                    <a:pt x="17845" y="176"/>
                    <a:pt x="17595" y="276"/>
                  </a:cubicBezTo>
                  <a:cubicBezTo>
                    <a:pt x="17219" y="402"/>
                    <a:pt x="16843" y="577"/>
                    <a:pt x="16517" y="702"/>
                  </a:cubicBezTo>
                  <a:lnTo>
                    <a:pt x="15514" y="1129"/>
                  </a:lnTo>
                  <a:lnTo>
                    <a:pt x="15038" y="1304"/>
                  </a:lnTo>
                  <a:cubicBezTo>
                    <a:pt x="12331" y="2432"/>
                    <a:pt x="9524" y="3585"/>
                    <a:pt x="6993" y="5139"/>
                  </a:cubicBezTo>
                  <a:cubicBezTo>
                    <a:pt x="5489" y="6041"/>
                    <a:pt x="4261" y="6993"/>
                    <a:pt x="3234" y="7996"/>
                  </a:cubicBezTo>
                  <a:cubicBezTo>
                    <a:pt x="2682" y="8522"/>
                    <a:pt x="2181" y="9124"/>
                    <a:pt x="1730" y="9725"/>
                  </a:cubicBezTo>
                  <a:cubicBezTo>
                    <a:pt x="1630" y="9850"/>
                    <a:pt x="1529" y="10001"/>
                    <a:pt x="1429" y="10151"/>
                  </a:cubicBezTo>
                  <a:cubicBezTo>
                    <a:pt x="1329" y="10151"/>
                    <a:pt x="1279" y="10201"/>
                    <a:pt x="1254" y="10251"/>
                  </a:cubicBezTo>
                  <a:cubicBezTo>
                    <a:pt x="1179" y="10427"/>
                    <a:pt x="1128" y="10577"/>
                    <a:pt x="1078" y="10728"/>
                  </a:cubicBezTo>
                  <a:cubicBezTo>
                    <a:pt x="903" y="11028"/>
                    <a:pt x="727" y="11354"/>
                    <a:pt x="577" y="11680"/>
                  </a:cubicBezTo>
                  <a:cubicBezTo>
                    <a:pt x="552" y="11755"/>
                    <a:pt x="502" y="11855"/>
                    <a:pt x="477" y="11931"/>
                  </a:cubicBezTo>
                  <a:cubicBezTo>
                    <a:pt x="452" y="11981"/>
                    <a:pt x="452" y="12006"/>
                    <a:pt x="477" y="12056"/>
                  </a:cubicBezTo>
                  <a:cubicBezTo>
                    <a:pt x="502" y="12106"/>
                    <a:pt x="527" y="12131"/>
                    <a:pt x="577" y="12156"/>
                  </a:cubicBezTo>
                  <a:cubicBezTo>
                    <a:pt x="527" y="12407"/>
                    <a:pt x="452" y="12682"/>
                    <a:pt x="377" y="12958"/>
                  </a:cubicBezTo>
                  <a:cubicBezTo>
                    <a:pt x="251" y="13459"/>
                    <a:pt x="151" y="13911"/>
                    <a:pt x="101" y="14337"/>
                  </a:cubicBezTo>
                  <a:cubicBezTo>
                    <a:pt x="26" y="14788"/>
                    <a:pt x="1" y="15239"/>
                    <a:pt x="26" y="15665"/>
                  </a:cubicBezTo>
                  <a:cubicBezTo>
                    <a:pt x="51" y="16066"/>
                    <a:pt x="126" y="16492"/>
                    <a:pt x="226" y="16918"/>
                  </a:cubicBezTo>
                  <a:cubicBezTo>
                    <a:pt x="326" y="17294"/>
                    <a:pt x="477" y="17695"/>
                    <a:pt x="677" y="18071"/>
                  </a:cubicBezTo>
                  <a:cubicBezTo>
                    <a:pt x="1003" y="18773"/>
                    <a:pt x="1479" y="19449"/>
                    <a:pt x="2081" y="20126"/>
                  </a:cubicBezTo>
                  <a:cubicBezTo>
                    <a:pt x="2607" y="20703"/>
                    <a:pt x="3259" y="21254"/>
                    <a:pt x="3986" y="21780"/>
                  </a:cubicBezTo>
                  <a:cubicBezTo>
                    <a:pt x="4311" y="22006"/>
                    <a:pt x="4637" y="22231"/>
                    <a:pt x="5038" y="22457"/>
                  </a:cubicBezTo>
                  <a:cubicBezTo>
                    <a:pt x="5314" y="22632"/>
                    <a:pt x="5615" y="22783"/>
                    <a:pt x="5890" y="22933"/>
                  </a:cubicBezTo>
                  <a:lnTo>
                    <a:pt x="6016" y="23008"/>
                  </a:lnTo>
                  <a:cubicBezTo>
                    <a:pt x="6316" y="23184"/>
                    <a:pt x="6617" y="23334"/>
                    <a:pt x="6893" y="23485"/>
                  </a:cubicBezTo>
                  <a:cubicBezTo>
                    <a:pt x="7244" y="23685"/>
                    <a:pt x="7595" y="23860"/>
                    <a:pt x="7920" y="24061"/>
                  </a:cubicBezTo>
                  <a:cubicBezTo>
                    <a:pt x="8747" y="24487"/>
                    <a:pt x="9449" y="24838"/>
                    <a:pt x="10126" y="25164"/>
                  </a:cubicBezTo>
                  <a:cubicBezTo>
                    <a:pt x="10953" y="25540"/>
                    <a:pt x="11730" y="25840"/>
                    <a:pt x="12457" y="26066"/>
                  </a:cubicBezTo>
                  <a:cubicBezTo>
                    <a:pt x="13309" y="26317"/>
                    <a:pt x="14061" y="26492"/>
                    <a:pt x="14813" y="26542"/>
                  </a:cubicBezTo>
                  <a:cubicBezTo>
                    <a:pt x="14988" y="26542"/>
                    <a:pt x="15189" y="26567"/>
                    <a:pt x="15364" y="26567"/>
                  </a:cubicBezTo>
                  <a:cubicBezTo>
                    <a:pt x="15941" y="26567"/>
                    <a:pt x="16492" y="26492"/>
                    <a:pt x="16993" y="26342"/>
                  </a:cubicBezTo>
                  <a:cubicBezTo>
                    <a:pt x="17369" y="26216"/>
                    <a:pt x="17695" y="26091"/>
                    <a:pt x="17996" y="25916"/>
                  </a:cubicBezTo>
                  <a:cubicBezTo>
                    <a:pt x="18321" y="25715"/>
                    <a:pt x="18622" y="25490"/>
                    <a:pt x="18973" y="25214"/>
                  </a:cubicBezTo>
                  <a:cubicBezTo>
                    <a:pt x="19249" y="24963"/>
                    <a:pt x="19550" y="24662"/>
                    <a:pt x="19875" y="24287"/>
                  </a:cubicBezTo>
                  <a:cubicBezTo>
                    <a:pt x="20176" y="23961"/>
                    <a:pt x="20452" y="23610"/>
                    <a:pt x="20728" y="23234"/>
                  </a:cubicBezTo>
                  <a:cubicBezTo>
                    <a:pt x="20978" y="22883"/>
                    <a:pt x="21204" y="22532"/>
                    <a:pt x="21404" y="22131"/>
                  </a:cubicBezTo>
                  <a:cubicBezTo>
                    <a:pt x="21605" y="21755"/>
                    <a:pt x="21755" y="21429"/>
                    <a:pt x="21855" y="21079"/>
                  </a:cubicBezTo>
                  <a:cubicBezTo>
                    <a:pt x="21981" y="20703"/>
                    <a:pt x="22106" y="20277"/>
                    <a:pt x="22206" y="19750"/>
                  </a:cubicBezTo>
                  <a:cubicBezTo>
                    <a:pt x="22306" y="19324"/>
                    <a:pt x="22382" y="18873"/>
                    <a:pt x="22457" y="18297"/>
                  </a:cubicBezTo>
                  <a:cubicBezTo>
                    <a:pt x="22582" y="17344"/>
                    <a:pt x="22632" y="16367"/>
                    <a:pt x="22707" y="15439"/>
                  </a:cubicBezTo>
                  <a:lnTo>
                    <a:pt x="22707" y="15364"/>
                  </a:lnTo>
                  <a:cubicBezTo>
                    <a:pt x="22783" y="14337"/>
                    <a:pt x="22883" y="13309"/>
                    <a:pt x="22983" y="12206"/>
                  </a:cubicBezTo>
                  <a:cubicBezTo>
                    <a:pt x="23058" y="11179"/>
                    <a:pt x="23184" y="9976"/>
                    <a:pt x="23234" y="8798"/>
                  </a:cubicBezTo>
                  <a:cubicBezTo>
                    <a:pt x="23284" y="7570"/>
                    <a:pt x="23284" y="6467"/>
                    <a:pt x="23209" y="5389"/>
                  </a:cubicBezTo>
                  <a:cubicBezTo>
                    <a:pt x="23184" y="5013"/>
                    <a:pt x="23159" y="4637"/>
                    <a:pt x="23108" y="4261"/>
                  </a:cubicBezTo>
                  <a:lnTo>
                    <a:pt x="23083" y="4036"/>
                  </a:lnTo>
                  <a:cubicBezTo>
                    <a:pt x="23083" y="3860"/>
                    <a:pt x="23058" y="3710"/>
                    <a:pt x="23033" y="3535"/>
                  </a:cubicBezTo>
                  <a:cubicBezTo>
                    <a:pt x="23008" y="3434"/>
                    <a:pt x="23008" y="3334"/>
                    <a:pt x="22983" y="3234"/>
                  </a:cubicBezTo>
                  <a:cubicBezTo>
                    <a:pt x="22958" y="3159"/>
                    <a:pt x="22933" y="3058"/>
                    <a:pt x="22908" y="2983"/>
                  </a:cubicBezTo>
                  <a:lnTo>
                    <a:pt x="22883" y="3008"/>
                  </a:lnTo>
                  <a:cubicBezTo>
                    <a:pt x="22733" y="3083"/>
                    <a:pt x="22557" y="3159"/>
                    <a:pt x="22407" y="3209"/>
                  </a:cubicBezTo>
                  <a:cubicBezTo>
                    <a:pt x="22306" y="3234"/>
                    <a:pt x="22231" y="3259"/>
                    <a:pt x="22131" y="3284"/>
                  </a:cubicBezTo>
                  <a:lnTo>
                    <a:pt x="21905" y="3284"/>
                  </a:lnTo>
                  <a:cubicBezTo>
                    <a:pt x="21755" y="3284"/>
                    <a:pt x="21605" y="3259"/>
                    <a:pt x="21479" y="3184"/>
                  </a:cubicBezTo>
                  <a:cubicBezTo>
                    <a:pt x="21379" y="3134"/>
                    <a:pt x="21254" y="3058"/>
                    <a:pt x="21179" y="2958"/>
                  </a:cubicBezTo>
                  <a:cubicBezTo>
                    <a:pt x="21103" y="2858"/>
                    <a:pt x="21053" y="2783"/>
                    <a:pt x="21003" y="2682"/>
                  </a:cubicBezTo>
                  <a:cubicBezTo>
                    <a:pt x="20903" y="2457"/>
                    <a:pt x="20828" y="2231"/>
                    <a:pt x="20702" y="2031"/>
                  </a:cubicBezTo>
                  <a:cubicBezTo>
                    <a:pt x="20677" y="2006"/>
                    <a:pt x="20652" y="1956"/>
                    <a:pt x="20627" y="1931"/>
                  </a:cubicBezTo>
                  <a:cubicBezTo>
                    <a:pt x="20602" y="1905"/>
                    <a:pt x="20577" y="1880"/>
                    <a:pt x="20552" y="1855"/>
                  </a:cubicBezTo>
                  <a:cubicBezTo>
                    <a:pt x="20502" y="1805"/>
                    <a:pt x="20452" y="1780"/>
                    <a:pt x="20402" y="1755"/>
                  </a:cubicBezTo>
                  <a:cubicBezTo>
                    <a:pt x="20377" y="1730"/>
                    <a:pt x="20352" y="1730"/>
                    <a:pt x="20301" y="1730"/>
                  </a:cubicBezTo>
                  <a:cubicBezTo>
                    <a:pt x="20276" y="1705"/>
                    <a:pt x="20251" y="1705"/>
                    <a:pt x="20201" y="1680"/>
                  </a:cubicBezTo>
                  <a:lnTo>
                    <a:pt x="20001" y="1680"/>
                  </a:lnTo>
                  <a:cubicBezTo>
                    <a:pt x="19951" y="1680"/>
                    <a:pt x="19875" y="1705"/>
                    <a:pt x="19800" y="1705"/>
                  </a:cubicBezTo>
                  <a:cubicBezTo>
                    <a:pt x="19725" y="1730"/>
                    <a:pt x="19650" y="1755"/>
                    <a:pt x="19575" y="1780"/>
                  </a:cubicBezTo>
                  <a:cubicBezTo>
                    <a:pt x="19449" y="1805"/>
                    <a:pt x="19324" y="1830"/>
                    <a:pt x="19199" y="1855"/>
                  </a:cubicBezTo>
                  <a:cubicBezTo>
                    <a:pt x="19098" y="1855"/>
                    <a:pt x="18973" y="1830"/>
                    <a:pt x="18873" y="1780"/>
                  </a:cubicBezTo>
                  <a:cubicBezTo>
                    <a:pt x="18798" y="1755"/>
                    <a:pt x="18748" y="1705"/>
                    <a:pt x="18697" y="1655"/>
                  </a:cubicBezTo>
                  <a:cubicBezTo>
                    <a:pt x="18647" y="1605"/>
                    <a:pt x="18622" y="1555"/>
                    <a:pt x="18572" y="1479"/>
                  </a:cubicBezTo>
                  <a:cubicBezTo>
                    <a:pt x="18522" y="1404"/>
                    <a:pt x="18497" y="1329"/>
                    <a:pt x="18447" y="1254"/>
                  </a:cubicBezTo>
                  <a:cubicBezTo>
                    <a:pt x="18422" y="1179"/>
                    <a:pt x="18397" y="1103"/>
                    <a:pt x="18397" y="1028"/>
                  </a:cubicBezTo>
                  <a:cubicBezTo>
                    <a:pt x="18347" y="878"/>
                    <a:pt x="18347" y="702"/>
                    <a:pt x="18347" y="552"/>
                  </a:cubicBezTo>
                  <a:cubicBezTo>
                    <a:pt x="18321" y="377"/>
                    <a:pt x="18347" y="226"/>
                    <a:pt x="18372" y="51"/>
                  </a:cubicBezTo>
                  <a:cubicBezTo>
                    <a:pt x="18372" y="51"/>
                    <a:pt x="18397" y="26"/>
                    <a:pt x="18397" y="1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35" name="Google Shape;9435;p55"/>
            <p:cNvSpPr/>
            <p:nvPr/>
          </p:nvSpPr>
          <p:spPr>
            <a:xfrm>
              <a:off x="5262700" y="2686125"/>
              <a:ext cx="433600" cy="264300"/>
            </a:xfrm>
            <a:custGeom>
              <a:avLst/>
              <a:gdLst/>
              <a:ahLst/>
              <a:cxnLst/>
              <a:rect l="l" t="t" r="r" b="b"/>
              <a:pathLst>
                <a:path w="17344" h="10572" extrusionOk="0">
                  <a:moveTo>
                    <a:pt x="17344" y="0"/>
                  </a:moveTo>
                  <a:lnTo>
                    <a:pt x="17344" y="0"/>
                  </a:lnTo>
                  <a:cubicBezTo>
                    <a:pt x="15389" y="727"/>
                    <a:pt x="13434" y="1479"/>
                    <a:pt x="11504" y="2281"/>
                  </a:cubicBezTo>
                  <a:cubicBezTo>
                    <a:pt x="9524" y="3133"/>
                    <a:pt x="7569" y="4035"/>
                    <a:pt x="5714" y="5113"/>
                  </a:cubicBezTo>
                  <a:cubicBezTo>
                    <a:pt x="4587" y="5740"/>
                    <a:pt x="3459" y="6441"/>
                    <a:pt x="2481" y="7269"/>
                  </a:cubicBezTo>
                  <a:cubicBezTo>
                    <a:pt x="2005" y="7670"/>
                    <a:pt x="1554" y="8121"/>
                    <a:pt x="1153" y="8622"/>
                  </a:cubicBezTo>
                  <a:cubicBezTo>
                    <a:pt x="952" y="8873"/>
                    <a:pt x="752" y="9148"/>
                    <a:pt x="551" y="9424"/>
                  </a:cubicBezTo>
                  <a:cubicBezTo>
                    <a:pt x="476" y="9574"/>
                    <a:pt x="376" y="9725"/>
                    <a:pt x="276" y="9875"/>
                  </a:cubicBezTo>
                  <a:cubicBezTo>
                    <a:pt x="201" y="10025"/>
                    <a:pt x="125" y="10176"/>
                    <a:pt x="50" y="10326"/>
                  </a:cubicBezTo>
                  <a:cubicBezTo>
                    <a:pt x="0" y="10426"/>
                    <a:pt x="50" y="10527"/>
                    <a:pt x="150" y="10552"/>
                  </a:cubicBezTo>
                  <a:cubicBezTo>
                    <a:pt x="171" y="10565"/>
                    <a:pt x="193" y="10571"/>
                    <a:pt x="215" y="10571"/>
                  </a:cubicBezTo>
                  <a:cubicBezTo>
                    <a:pt x="276" y="10571"/>
                    <a:pt x="339" y="10525"/>
                    <a:pt x="376" y="10452"/>
                  </a:cubicBezTo>
                  <a:cubicBezTo>
                    <a:pt x="401" y="10401"/>
                    <a:pt x="426" y="10326"/>
                    <a:pt x="451" y="10276"/>
                  </a:cubicBezTo>
                  <a:cubicBezTo>
                    <a:pt x="551" y="10101"/>
                    <a:pt x="652" y="9925"/>
                    <a:pt x="752" y="9750"/>
                  </a:cubicBezTo>
                  <a:cubicBezTo>
                    <a:pt x="852" y="9599"/>
                    <a:pt x="952" y="9449"/>
                    <a:pt x="1078" y="9299"/>
                  </a:cubicBezTo>
                  <a:cubicBezTo>
                    <a:pt x="1278" y="8998"/>
                    <a:pt x="1529" y="8697"/>
                    <a:pt x="1780" y="8421"/>
                  </a:cubicBezTo>
                  <a:cubicBezTo>
                    <a:pt x="2607" y="7519"/>
                    <a:pt x="3609" y="6792"/>
                    <a:pt x="4637" y="6141"/>
                  </a:cubicBezTo>
                  <a:cubicBezTo>
                    <a:pt x="5464" y="5614"/>
                    <a:pt x="6316" y="5138"/>
                    <a:pt x="7193" y="4687"/>
                  </a:cubicBezTo>
                  <a:cubicBezTo>
                    <a:pt x="8145" y="4186"/>
                    <a:pt x="9123" y="3710"/>
                    <a:pt x="10100" y="3284"/>
                  </a:cubicBezTo>
                  <a:cubicBezTo>
                    <a:pt x="12080" y="2381"/>
                    <a:pt x="14085" y="1604"/>
                    <a:pt x="16115" y="827"/>
                  </a:cubicBezTo>
                  <a:cubicBezTo>
                    <a:pt x="16516" y="677"/>
                    <a:pt x="16917" y="527"/>
                    <a:pt x="17344" y="376"/>
                  </a:cubicBezTo>
                  <a:cubicBezTo>
                    <a:pt x="17344" y="351"/>
                    <a:pt x="17344" y="326"/>
                    <a:pt x="17344" y="301"/>
                  </a:cubicBezTo>
                  <a:cubicBezTo>
                    <a:pt x="17318" y="201"/>
                    <a:pt x="17344" y="101"/>
                    <a:pt x="17344" y="0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36" name="Google Shape;9436;p55"/>
            <p:cNvSpPr/>
            <p:nvPr/>
          </p:nvSpPr>
          <p:spPr>
            <a:xfrm>
              <a:off x="5263950" y="2828350"/>
              <a:ext cx="126575" cy="117975"/>
            </a:xfrm>
            <a:custGeom>
              <a:avLst/>
              <a:gdLst/>
              <a:ahLst/>
              <a:cxnLst/>
              <a:rect l="l" t="t" r="r" b="b"/>
              <a:pathLst>
                <a:path w="5063" h="4719" extrusionOk="0">
                  <a:moveTo>
                    <a:pt x="4913" y="1"/>
                  </a:moveTo>
                  <a:cubicBezTo>
                    <a:pt x="4887" y="1"/>
                    <a:pt x="4862" y="1"/>
                    <a:pt x="4812" y="26"/>
                  </a:cubicBezTo>
                  <a:cubicBezTo>
                    <a:pt x="4311" y="176"/>
                    <a:pt x="3860" y="427"/>
                    <a:pt x="3409" y="702"/>
                  </a:cubicBezTo>
                  <a:cubicBezTo>
                    <a:pt x="2907" y="1028"/>
                    <a:pt x="2456" y="1404"/>
                    <a:pt x="2005" y="1805"/>
                  </a:cubicBezTo>
                  <a:cubicBezTo>
                    <a:pt x="1579" y="2231"/>
                    <a:pt x="1178" y="2657"/>
                    <a:pt x="827" y="3133"/>
                  </a:cubicBezTo>
                  <a:cubicBezTo>
                    <a:pt x="527" y="3560"/>
                    <a:pt x="251" y="4011"/>
                    <a:pt x="25" y="4487"/>
                  </a:cubicBezTo>
                  <a:cubicBezTo>
                    <a:pt x="0" y="4587"/>
                    <a:pt x="50" y="4687"/>
                    <a:pt x="126" y="4712"/>
                  </a:cubicBezTo>
                  <a:cubicBezTo>
                    <a:pt x="143" y="4717"/>
                    <a:pt x="161" y="4719"/>
                    <a:pt x="178" y="4719"/>
                  </a:cubicBezTo>
                  <a:cubicBezTo>
                    <a:pt x="259" y="4719"/>
                    <a:pt x="330" y="4674"/>
                    <a:pt x="351" y="4612"/>
                  </a:cubicBezTo>
                  <a:cubicBezTo>
                    <a:pt x="401" y="4487"/>
                    <a:pt x="476" y="4362"/>
                    <a:pt x="527" y="4236"/>
                  </a:cubicBezTo>
                  <a:cubicBezTo>
                    <a:pt x="527" y="4261"/>
                    <a:pt x="527" y="4261"/>
                    <a:pt x="527" y="4261"/>
                  </a:cubicBezTo>
                  <a:cubicBezTo>
                    <a:pt x="852" y="3635"/>
                    <a:pt x="1303" y="3058"/>
                    <a:pt x="1780" y="2532"/>
                  </a:cubicBezTo>
                  <a:lnTo>
                    <a:pt x="1780" y="2532"/>
                  </a:lnTo>
                  <a:cubicBezTo>
                    <a:pt x="1780" y="2557"/>
                    <a:pt x="1755" y="2557"/>
                    <a:pt x="1755" y="2582"/>
                  </a:cubicBezTo>
                  <a:cubicBezTo>
                    <a:pt x="2331" y="1955"/>
                    <a:pt x="2983" y="1404"/>
                    <a:pt x="3684" y="928"/>
                  </a:cubicBezTo>
                  <a:cubicBezTo>
                    <a:pt x="4085" y="677"/>
                    <a:pt x="4512" y="477"/>
                    <a:pt x="4963" y="326"/>
                  </a:cubicBezTo>
                  <a:cubicBezTo>
                    <a:pt x="5013" y="326"/>
                    <a:pt x="5038" y="276"/>
                    <a:pt x="5063" y="226"/>
                  </a:cubicBezTo>
                  <a:cubicBezTo>
                    <a:pt x="5063" y="201"/>
                    <a:pt x="5063" y="151"/>
                    <a:pt x="5063" y="101"/>
                  </a:cubicBezTo>
                  <a:cubicBezTo>
                    <a:pt x="5038" y="51"/>
                    <a:pt x="4988" y="26"/>
                    <a:pt x="4963" y="1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37" name="Google Shape;9437;p55"/>
            <p:cNvSpPr/>
            <p:nvPr/>
          </p:nvSpPr>
          <p:spPr>
            <a:xfrm>
              <a:off x="5337250" y="2800775"/>
              <a:ext cx="103400" cy="66950"/>
            </a:xfrm>
            <a:custGeom>
              <a:avLst/>
              <a:gdLst/>
              <a:ahLst/>
              <a:cxnLst/>
              <a:rect l="l" t="t" r="r" b="b"/>
              <a:pathLst>
                <a:path w="4136" h="2678" extrusionOk="0">
                  <a:moveTo>
                    <a:pt x="3935" y="1"/>
                  </a:moveTo>
                  <a:cubicBezTo>
                    <a:pt x="3910" y="1"/>
                    <a:pt x="3885" y="1"/>
                    <a:pt x="3860" y="26"/>
                  </a:cubicBezTo>
                  <a:cubicBezTo>
                    <a:pt x="3184" y="302"/>
                    <a:pt x="2532" y="652"/>
                    <a:pt x="1905" y="1028"/>
                  </a:cubicBezTo>
                  <a:cubicBezTo>
                    <a:pt x="1279" y="1429"/>
                    <a:pt x="677" y="1881"/>
                    <a:pt x="101" y="2382"/>
                  </a:cubicBezTo>
                  <a:cubicBezTo>
                    <a:pt x="26" y="2432"/>
                    <a:pt x="1" y="2532"/>
                    <a:pt x="76" y="2607"/>
                  </a:cubicBezTo>
                  <a:cubicBezTo>
                    <a:pt x="105" y="2651"/>
                    <a:pt x="159" y="2678"/>
                    <a:pt x="215" y="2678"/>
                  </a:cubicBezTo>
                  <a:cubicBezTo>
                    <a:pt x="255" y="2678"/>
                    <a:pt x="295" y="2664"/>
                    <a:pt x="326" y="2632"/>
                  </a:cubicBezTo>
                  <a:cubicBezTo>
                    <a:pt x="871" y="2162"/>
                    <a:pt x="1464" y="1717"/>
                    <a:pt x="2058" y="1344"/>
                  </a:cubicBezTo>
                  <a:lnTo>
                    <a:pt x="2058" y="1344"/>
                  </a:lnTo>
                  <a:cubicBezTo>
                    <a:pt x="2056" y="1347"/>
                    <a:pt x="2056" y="1350"/>
                    <a:pt x="2056" y="1354"/>
                  </a:cubicBezTo>
                  <a:cubicBezTo>
                    <a:pt x="2682" y="953"/>
                    <a:pt x="3334" y="602"/>
                    <a:pt x="4011" y="327"/>
                  </a:cubicBezTo>
                  <a:cubicBezTo>
                    <a:pt x="4111" y="302"/>
                    <a:pt x="4136" y="176"/>
                    <a:pt x="4086" y="101"/>
                  </a:cubicBezTo>
                  <a:cubicBezTo>
                    <a:pt x="4061" y="51"/>
                    <a:pt x="4011" y="1"/>
                    <a:pt x="3935" y="1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38" name="Google Shape;9438;p55"/>
            <p:cNvSpPr/>
            <p:nvPr/>
          </p:nvSpPr>
          <p:spPr>
            <a:xfrm>
              <a:off x="5337875" y="2798900"/>
              <a:ext cx="100275" cy="64800"/>
            </a:xfrm>
            <a:custGeom>
              <a:avLst/>
              <a:gdLst/>
              <a:ahLst/>
              <a:cxnLst/>
              <a:rect l="l" t="t" r="r" b="b"/>
              <a:pathLst>
                <a:path w="4011" h="2592" extrusionOk="0">
                  <a:moveTo>
                    <a:pt x="3810" y="1"/>
                  </a:moveTo>
                  <a:cubicBezTo>
                    <a:pt x="3785" y="1"/>
                    <a:pt x="3760" y="1"/>
                    <a:pt x="3735" y="26"/>
                  </a:cubicBezTo>
                  <a:cubicBezTo>
                    <a:pt x="3083" y="326"/>
                    <a:pt x="2457" y="652"/>
                    <a:pt x="1855" y="1003"/>
                  </a:cubicBezTo>
                  <a:cubicBezTo>
                    <a:pt x="1229" y="1379"/>
                    <a:pt x="627" y="1805"/>
                    <a:pt x="101" y="2281"/>
                  </a:cubicBezTo>
                  <a:cubicBezTo>
                    <a:pt x="26" y="2357"/>
                    <a:pt x="1" y="2457"/>
                    <a:pt x="76" y="2532"/>
                  </a:cubicBezTo>
                  <a:cubicBezTo>
                    <a:pt x="103" y="2573"/>
                    <a:pt x="154" y="2592"/>
                    <a:pt x="206" y="2592"/>
                  </a:cubicBezTo>
                  <a:cubicBezTo>
                    <a:pt x="249" y="2592"/>
                    <a:pt x="293" y="2580"/>
                    <a:pt x="326" y="2557"/>
                  </a:cubicBezTo>
                  <a:cubicBezTo>
                    <a:pt x="778" y="2131"/>
                    <a:pt x="1254" y="1780"/>
                    <a:pt x="1780" y="1454"/>
                  </a:cubicBezTo>
                  <a:cubicBezTo>
                    <a:pt x="2457" y="1028"/>
                    <a:pt x="3159" y="677"/>
                    <a:pt x="3885" y="326"/>
                  </a:cubicBezTo>
                  <a:cubicBezTo>
                    <a:pt x="3961" y="301"/>
                    <a:pt x="4011" y="201"/>
                    <a:pt x="3961" y="101"/>
                  </a:cubicBezTo>
                  <a:cubicBezTo>
                    <a:pt x="3935" y="51"/>
                    <a:pt x="3885" y="1"/>
                    <a:pt x="3810" y="1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39" name="Google Shape;9439;p55"/>
            <p:cNvSpPr/>
            <p:nvPr/>
          </p:nvSpPr>
          <p:spPr>
            <a:xfrm>
              <a:off x="5330350" y="2797650"/>
              <a:ext cx="109050" cy="70450"/>
            </a:xfrm>
            <a:custGeom>
              <a:avLst/>
              <a:gdLst/>
              <a:ahLst/>
              <a:cxnLst/>
              <a:rect l="l" t="t" r="r" b="b"/>
              <a:pathLst>
                <a:path w="4362" h="2818" extrusionOk="0">
                  <a:moveTo>
                    <a:pt x="4161" y="1"/>
                  </a:moveTo>
                  <a:cubicBezTo>
                    <a:pt x="4136" y="1"/>
                    <a:pt x="4111" y="26"/>
                    <a:pt x="4086" y="26"/>
                  </a:cubicBezTo>
                  <a:cubicBezTo>
                    <a:pt x="2658" y="702"/>
                    <a:pt x="1304" y="1529"/>
                    <a:pt x="76" y="2532"/>
                  </a:cubicBezTo>
                  <a:cubicBezTo>
                    <a:pt x="1" y="2582"/>
                    <a:pt x="1" y="2682"/>
                    <a:pt x="51" y="2757"/>
                  </a:cubicBezTo>
                  <a:cubicBezTo>
                    <a:pt x="92" y="2799"/>
                    <a:pt x="141" y="2817"/>
                    <a:pt x="190" y="2817"/>
                  </a:cubicBezTo>
                  <a:cubicBezTo>
                    <a:pt x="229" y="2817"/>
                    <a:pt x="268" y="2805"/>
                    <a:pt x="302" y="2782"/>
                  </a:cubicBezTo>
                  <a:cubicBezTo>
                    <a:pt x="853" y="2331"/>
                    <a:pt x="1455" y="1905"/>
                    <a:pt x="2081" y="1529"/>
                  </a:cubicBezTo>
                  <a:cubicBezTo>
                    <a:pt x="2783" y="1078"/>
                    <a:pt x="3485" y="702"/>
                    <a:pt x="4236" y="351"/>
                  </a:cubicBezTo>
                  <a:cubicBezTo>
                    <a:pt x="4312" y="301"/>
                    <a:pt x="4362" y="201"/>
                    <a:pt x="4312" y="101"/>
                  </a:cubicBezTo>
                  <a:cubicBezTo>
                    <a:pt x="4287" y="51"/>
                    <a:pt x="4211" y="1"/>
                    <a:pt x="4161" y="1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40" name="Google Shape;9440;p55"/>
            <p:cNvSpPr/>
            <p:nvPr/>
          </p:nvSpPr>
          <p:spPr>
            <a:xfrm>
              <a:off x="5342275" y="2790750"/>
              <a:ext cx="109675" cy="67950"/>
            </a:xfrm>
            <a:custGeom>
              <a:avLst/>
              <a:gdLst/>
              <a:ahLst/>
              <a:cxnLst/>
              <a:rect l="l" t="t" r="r" b="b"/>
              <a:pathLst>
                <a:path w="4387" h="2718" extrusionOk="0">
                  <a:moveTo>
                    <a:pt x="4186" y="1"/>
                  </a:moveTo>
                  <a:cubicBezTo>
                    <a:pt x="4160" y="1"/>
                    <a:pt x="4135" y="1"/>
                    <a:pt x="4110" y="26"/>
                  </a:cubicBezTo>
                  <a:cubicBezTo>
                    <a:pt x="2657" y="627"/>
                    <a:pt x="1303" y="1454"/>
                    <a:pt x="75" y="2407"/>
                  </a:cubicBezTo>
                  <a:cubicBezTo>
                    <a:pt x="0" y="2482"/>
                    <a:pt x="0" y="2582"/>
                    <a:pt x="50" y="2657"/>
                  </a:cubicBezTo>
                  <a:cubicBezTo>
                    <a:pt x="78" y="2699"/>
                    <a:pt x="128" y="2717"/>
                    <a:pt x="180" y="2717"/>
                  </a:cubicBezTo>
                  <a:cubicBezTo>
                    <a:pt x="223" y="2717"/>
                    <a:pt x="267" y="2705"/>
                    <a:pt x="301" y="2683"/>
                  </a:cubicBezTo>
                  <a:cubicBezTo>
                    <a:pt x="802" y="2282"/>
                    <a:pt x="1328" y="1931"/>
                    <a:pt x="1880" y="1580"/>
                  </a:cubicBezTo>
                  <a:cubicBezTo>
                    <a:pt x="1855" y="1580"/>
                    <a:pt x="1855" y="1605"/>
                    <a:pt x="1830" y="1605"/>
                  </a:cubicBezTo>
                  <a:cubicBezTo>
                    <a:pt x="2607" y="1129"/>
                    <a:pt x="3409" y="678"/>
                    <a:pt x="4261" y="327"/>
                  </a:cubicBezTo>
                  <a:cubicBezTo>
                    <a:pt x="4336" y="302"/>
                    <a:pt x="4386" y="176"/>
                    <a:pt x="4336" y="101"/>
                  </a:cubicBezTo>
                  <a:cubicBezTo>
                    <a:pt x="4311" y="26"/>
                    <a:pt x="4236" y="1"/>
                    <a:pt x="4186" y="1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41" name="Google Shape;9441;p55"/>
            <p:cNvSpPr/>
            <p:nvPr/>
          </p:nvSpPr>
          <p:spPr>
            <a:xfrm>
              <a:off x="5324725" y="2804550"/>
              <a:ext cx="101525" cy="67925"/>
            </a:xfrm>
            <a:custGeom>
              <a:avLst/>
              <a:gdLst/>
              <a:ahLst/>
              <a:cxnLst/>
              <a:rect l="l" t="t" r="r" b="b"/>
              <a:pathLst>
                <a:path w="4061" h="2717" extrusionOk="0">
                  <a:moveTo>
                    <a:pt x="3785" y="0"/>
                  </a:moveTo>
                  <a:cubicBezTo>
                    <a:pt x="2456" y="652"/>
                    <a:pt x="1178" y="1429"/>
                    <a:pt x="75" y="2406"/>
                  </a:cubicBezTo>
                  <a:cubicBezTo>
                    <a:pt x="0" y="2456"/>
                    <a:pt x="0" y="2582"/>
                    <a:pt x="50" y="2657"/>
                  </a:cubicBezTo>
                  <a:cubicBezTo>
                    <a:pt x="92" y="2698"/>
                    <a:pt x="141" y="2717"/>
                    <a:pt x="189" y="2717"/>
                  </a:cubicBezTo>
                  <a:cubicBezTo>
                    <a:pt x="228" y="2717"/>
                    <a:pt x="267" y="2704"/>
                    <a:pt x="301" y="2682"/>
                  </a:cubicBezTo>
                  <a:cubicBezTo>
                    <a:pt x="878" y="2156"/>
                    <a:pt x="1479" y="1704"/>
                    <a:pt x="2131" y="1303"/>
                  </a:cubicBezTo>
                  <a:cubicBezTo>
                    <a:pt x="2707" y="953"/>
                    <a:pt x="3309" y="627"/>
                    <a:pt x="3935" y="326"/>
                  </a:cubicBezTo>
                  <a:cubicBezTo>
                    <a:pt x="4010" y="276"/>
                    <a:pt x="4060" y="176"/>
                    <a:pt x="4035" y="100"/>
                  </a:cubicBezTo>
                  <a:cubicBezTo>
                    <a:pt x="3985" y="25"/>
                    <a:pt x="3935" y="0"/>
                    <a:pt x="3860" y="0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42" name="Google Shape;9442;p55"/>
            <p:cNvSpPr/>
            <p:nvPr/>
          </p:nvSpPr>
          <p:spPr>
            <a:xfrm>
              <a:off x="5330975" y="2817075"/>
              <a:ext cx="73350" cy="51325"/>
            </a:xfrm>
            <a:custGeom>
              <a:avLst/>
              <a:gdLst/>
              <a:ahLst/>
              <a:cxnLst/>
              <a:rect l="l" t="t" r="r" b="b"/>
              <a:pathLst>
                <a:path w="2934" h="2053" extrusionOk="0">
                  <a:moveTo>
                    <a:pt x="2758" y="0"/>
                  </a:moveTo>
                  <a:cubicBezTo>
                    <a:pt x="2733" y="0"/>
                    <a:pt x="2708" y="0"/>
                    <a:pt x="2683" y="26"/>
                  </a:cubicBezTo>
                  <a:cubicBezTo>
                    <a:pt x="1755" y="477"/>
                    <a:pt x="853" y="1053"/>
                    <a:pt x="101" y="1755"/>
                  </a:cubicBezTo>
                  <a:cubicBezTo>
                    <a:pt x="26" y="1805"/>
                    <a:pt x="1" y="1930"/>
                    <a:pt x="76" y="2005"/>
                  </a:cubicBezTo>
                  <a:cubicBezTo>
                    <a:pt x="104" y="2033"/>
                    <a:pt x="154" y="2053"/>
                    <a:pt x="206" y="2053"/>
                  </a:cubicBezTo>
                  <a:cubicBezTo>
                    <a:pt x="249" y="2053"/>
                    <a:pt x="293" y="2039"/>
                    <a:pt x="327" y="2005"/>
                  </a:cubicBezTo>
                  <a:cubicBezTo>
                    <a:pt x="753" y="1604"/>
                    <a:pt x="1254" y="1229"/>
                    <a:pt x="1780" y="903"/>
                  </a:cubicBezTo>
                  <a:cubicBezTo>
                    <a:pt x="2131" y="702"/>
                    <a:pt x="2457" y="502"/>
                    <a:pt x="2808" y="326"/>
                  </a:cubicBezTo>
                  <a:cubicBezTo>
                    <a:pt x="2908" y="276"/>
                    <a:pt x="2933" y="176"/>
                    <a:pt x="2908" y="101"/>
                  </a:cubicBezTo>
                  <a:cubicBezTo>
                    <a:pt x="2883" y="51"/>
                    <a:pt x="2808" y="0"/>
                    <a:pt x="2758" y="0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43" name="Google Shape;9443;p55"/>
            <p:cNvSpPr/>
            <p:nvPr/>
          </p:nvSpPr>
          <p:spPr>
            <a:xfrm>
              <a:off x="5746400" y="3094650"/>
              <a:ext cx="57050" cy="168575"/>
            </a:xfrm>
            <a:custGeom>
              <a:avLst/>
              <a:gdLst/>
              <a:ahLst/>
              <a:cxnLst/>
              <a:rect l="l" t="t" r="r" b="b"/>
              <a:pathLst>
                <a:path w="2282" h="6743" extrusionOk="0">
                  <a:moveTo>
                    <a:pt x="2106" y="0"/>
                  </a:moveTo>
                  <a:cubicBezTo>
                    <a:pt x="2031" y="0"/>
                    <a:pt x="1930" y="75"/>
                    <a:pt x="1930" y="176"/>
                  </a:cubicBezTo>
                  <a:cubicBezTo>
                    <a:pt x="1930" y="1078"/>
                    <a:pt x="1855" y="1955"/>
                    <a:pt x="1680" y="2832"/>
                  </a:cubicBezTo>
                  <a:lnTo>
                    <a:pt x="1680" y="2807"/>
                  </a:lnTo>
                  <a:cubicBezTo>
                    <a:pt x="1529" y="3609"/>
                    <a:pt x="1279" y="4411"/>
                    <a:pt x="928" y="5163"/>
                  </a:cubicBezTo>
                  <a:cubicBezTo>
                    <a:pt x="928" y="5138"/>
                    <a:pt x="928" y="5138"/>
                    <a:pt x="928" y="5138"/>
                  </a:cubicBezTo>
                  <a:cubicBezTo>
                    <a:pt x="677" y="5614"/>
                    <a:pt x="402" y="6065"/>
                    <a:pt x="51" y="6466"/>
                  </a:cubicBezTo>
                  <a:cubicBezTo>
                    <a:pt x="1" y="6542"/>
                    <a:pt x="26" y="6667"/>
                    <a:pt x="101" y="6717"/>
                  </a:cubicBezTo>
                  <a:cubicBezTo>
                    <a:pt x="151" y="6742"/>
                    <a:pt x="201" y="6742"/>
                    <a:pt x="226" y="6742"/>
                  </a:cubicBezTo>
                  <a:cubicBezTo>
                    <a:pt x="276" y="6742"/>
                    <a:pt x="326" y="6717"/>
                    <a:pt x="351" y="6667"/>
                  </a:cubicBezTo>
                  <a:cubicBezTo>
                    <a:pt x="1830" y="4862"/>
                    <a:pt x="2256" y="2456"/>
                    <a:pt x="2281" y="201"/>
                  </a:cubicBezTo>
                  <a:cubicBezTo>
                    <a:pt x="2281" y="101"/>
                    <a:pt x="2206" y="25"/>
                    <a:pt x="2131" y="0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44" name="Google Shape;9444;p55"/>
            <p:cNvSpPr/>
            <p:nvPr/>
          </p:nvSpPr>
          <p:spPr>
            <a:xfrm>
              <a:off x="5748900" y="2758175"/>
              <a:ext cx="72725" cy="505075"/>
            </a:xfrm>
            <a:custGeom>
              <a:avLst/>
              <a:gdLst/>
              <a:ahLst/>
              <a:cxnLst/>
              <a:rect l="l" t="t" r="r" b="b"/>
              <a:pathLst>
                <a:path w="2909" h="20203" extrusionOk="0">
                  <a:moveTo>
                    <a:pt x="2407" y="1"/>
                  </a:moveTo>
                  <a:cubicBezTo>
                    <a:pt x="2332" y="1"/>
                    <a:pt x="2231" y="76"/>
                    <a:pt x="2231" y="151"/>
                  </a:cubicBezTo>
                  <a:cubicBezTo>
                    <a:pt x="2256" y="1404"/>
                    <a:pt x="2432" y="2632"/>
                    <a:pt x="2532" y="3860"/>
                  </a:cubicBezTo>
                  <a:cubicBezTo>
                    <a:pt x="2532" y="4086"/>
                    <a:pt x="2557" y="4311"/>
                    <a:pt x="2557" y="4562"/>
                  </a:cubicBezTo>
                  <a:cubicBezTo>
                    <a:pt x="2557" y="4813"/>
                    <a:pt x="2557" y="5088"/>
                    <a:pt x="2557" y="5364"/>
                  </a:cubicBezTo>
                  <a:cubicBezTo>
                    <a:pt x="2532" y="5890"/>
                    <a:pt x="2532" y="6442"/>
                    <a:pt x="2507" y="6993"/>
                  </a:cubicBezTo>
                  <a:cubicBezTo>
                    <a:pt x="2457" y="8071"/>
                    <a:pt x="2407" y="9174"/>
                    <a:pt x="2332" y="10251"/>
                  </a:cubicBezTo>
                  <a:cubicBezTo>
                    <a:pt x="2307" y="10702"/>
                    <a:pt x="2256" y="11153"/>
                    <a:pt x="2231" y="11605"/>
                  </a:cubicBezTo>
                  <a:cubicBezTo>
                    <a:pt x="2206" y="12056"/>
                    <a:pt x="2156" y="12507"/>
                    <a:pt x="2106" y="12958"/>
                  </a:cubicBezTo>
                  <a:cubicBezTo>
                    <a:pt x="2031" y="13860"/>
                    <a:pt x="1931" y="14763"/>
                    <a:pt x="1755" y="15640"/>
                  </a:cubicBezTo>
                  <a:cubicBezTo>
                    <a:pt x="1755" y="15640"/>
                    <a:pt x="1755" y="15640"/>
                    <a:pt x="1755" y="15665"/>
                  </a:cubicBezTo>
                  <a:cubicBezTo>
                    <a:pt x="1530" y="16742"/>
                    <a:pt x="1229" y="17795"/>
                    <a:pt x="753" y="18773"/>
                  </a:cubicBezTo>
                  <a:cubicBezTo>
                    <a:pt x="552" y="19174"/>
                    <a:pt x="327" y="19550"/>
                    <a:pt x="51" y="19925"/>
                  </a:cubicBezTo>
                  <a:cubicBezTo>
                    <a:pt x="1" y="20001"/>
                    <a:pt x="26" y="20101"/>
                    <a:pt x="101" y="20176"/>
                  </a:cubicBezTo>
                  <a:cubicBezTo>
                    <a:pt x="137" y="20194"/>
                    <a:pt x="172" y="20202"/>
                    <a:pt x="205" y="20202"/>
                  </a:cubicBezTo>
                  <a:cubicBezTo>
                    <a:pt x="266" y="20202"/>
                    <a:pt x="319" y="20175"/>
                    <a:pt x="352" y="20126"/>
                  </a:cubicBezTo>
                  <a:cubicBezTo>
                    <a:pt x="878" y="19349"/>
                    <a:pt x="1279" y="18522"/>
                    <a:pt x="1580" y="17645"/>
                  </a:cubicBezTo>
                  <a:cubicBezTo>
                    <a:pt x="1881" y="16742"/>
                    <a:pt x="2081" y="15840"/>
                    <a:pt x="2231" y="14913"/>
                  </a:cubicBezTo>
                  <a:cubicBezTo>
                    <a:pt x="2382" y="13961"/>
                    <a:pt x="2457" y="13033"/>
                    <a:pt x="2532" y="12081"/>
                  </a:cubicBezTo>
                  <a:cubicBezTo>
                    <a:pt x="2632" y="11053"/>
                    <a:pt x="2708" y="10026"/>
                    <a:pt x="2758" y="8973"/>
                  </a:cubicBezTo>
                  <a:cubicBezTo>
                    <a:pt x="2808" y="8321"/>
                    <a:pt x="2833" y="7670"/>
                    <a:pt x="2858" y="7018"/>
                  </a:cubicBezTo>
                  <a:cubicBezTo>
                    <a:pt x="2858" y="6667"/>
                    <a:pt x="2858" y="6341"/>
                    <a:pt x="2883" y="5991"/>
                  </a:cubicBezTo>
                  <a:cubicBezTo>
                    <a:pt x="2883" y="5665"/>
                    <a:pt x="2908" y="5314"/>
                    <a:pt x="2908" y="4963"/>
                  </a:cubicBezTo>
                  <a:cubicBezTo>
                    <a:pt x="2908" y="3685"/>
                    <a:pt x="2708" y="2407"/>
                    <a:pt x="2632" y="1103"/>
                  </a:cubicBezTo>
                  <a:cubicBezTo>
                    <a:pt x="2632" y="1103"/>
                    <a:pt x="2632" y="1078"/>
                    <a:pt x="2632" y="1078"/>
                  </a:cubicBezTo>
                  <a:cubicBezTo>
                    <a:pt x="2607" y="853"/>
                    <a:pt x="2607" y="652"/>
                    <a:pt x="2582" y="427"/>
                  </a:cubicBezTo>
                  <a:cubicBezTo>
                    <a:pt x="2582" y="326"/>
                    <a:pt x="2557" y="201"/>
                    <a:pt x="2532" y="101"/>
                  </a:cubicBezTo>
                  <a:cubicBezTo>
                    <a:pt x="2532" y="76"/>
                    <a:pt x="2507" y="51"/>
                    <a:pt x="2507" y="26"/>
                  </a:cubicBezTo>
                  <a:cubicBezTo>
                    <a:pt x="2482" y="1"/>
                    <a:pt x="2457" y="1"/>
                    <a:pt x="2432" y="1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45" name="Google Shape;9445;p55"/>
            <p:cNvSpPr/>
            <p:nvPr/>
          </p:nvSpPr>
          <p:spPr>
            <a:xfrm>
              <a:off x="5792775" y="3149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46" name="Google Shape;9446;p55"/>
            <p:cNvSpPr/>
            <p:nvPr/>
          </p:nvSpPr>
          <p:spPr>
            <a:xfrm>
              <a:off x="5792775" y="3149150"/>
              <a:ext cx="25" cy="650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0" y="26"/>
                  </a:moveTo>
                  <a:lnTo>
                    <a:pt x="0" y="26"/>
                  </a:lnTo>
                  <a:lnTo>
                    <a:pt x="0" y="1"/>
                  </a:lnTo>
                  <a:cubicBezTo>
                    <a:pt x="0" y="1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47" name="Google Shape;9447;p55"/>
            <p:cNvSpPr/>
            <p:nvPr/>
          </p:nvSpPr>
          <p:spPr>
            <a:xfrm>
              <a:off x="5767700" y="322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48" name="Google Shape;9448;p55"/>
            <p:cNvSpPr/>
            <p:nvPr/>
          </p:nvSpPr>
          <p:spPr>
            <a:xfrm>
              <a:off x="5754550" y="3174850"/>
              <a:ext cx="38875" cy="79175"/>
            </a:xfrm>
            <a:custGeom>
              <a:avLst/>
              <a:gdLst/>
              <a:ahLst/>
              <a:cxnLst/>
              <a:rect l="l" t="t" r="r" b="b"/>
              <a:pathLst>
                <a:path w="1555" h="3167" extrusionOk="0">
                  <a:moveTo>
                    <a:pt x="1379" y="0"/>
                  </a:moveTo>
                  <a:cubicBezTo>
                    <a:pt x="1279" y="0"/>
                    <a:pt x="1228" y="75"/>
                    <a:pt x="1203" y="176"/>
                  </a:cubicBezTo>
                  <a:cubicBezTo>
                    <a:pt x="1178" y="301"/>
                    <a:pt x="1178" y="401"/>
                    <a:pt x="1153" y="527"/>
                  </a:cubicBezTo>
                  <a:cubicBezTo>
                    <a:pt x="1103" y="752"/>
                    <a:pt x="1028" y="978"/>
                    <a:pt x="953" y="1203"/>
                  </a:cubicBezTo>
                  <a:cubicBezTo>
                    <a:pt x="878" y="1404"/>
                    <a:pt x="802" y="1604"/>
                    <a:pt x="702" y="1805"/>
                  </a:cubicBezTo>
                  <a:cubicBezTo>
                    <a:pt x="502" y="2181"/>
                    <a:pt x="301" y="2557"/>
                    <a:pt x="51" y="2908"/>
                  </a:cubicBezTo>
                  <a:cubicBezTo>
                    <a:pt x="0" y="2983"/>
                    <a:pt x="25" y="3083"/>
                    <a:pt x="101" y="3133"/>
                  </a:cubicBezTo>
                  <a:cubicBezTo>
                    <a:pt x="132" y="3154"/>
                    <a:pt x="172" y="3166"/>
                    <a:pt x="211" y="3166"/>
                  </a:cubicBezTo>
                  <a:cubicBezTo>
                    <a:pt x="267" y="3166"/>
                    <a:pt x="322" y="3142"/>
                    <a:pt x="351" y="3083"/>
                  </a:cubicBezTo>
                  <a:cubicBezTo>
                    <a:pt x="652" y="2657"/>
                    <a:pt x="903" y="2206"/>
                    <a:pt x="1128" y="1705"/>
                  </a:cubicBezTo>
                  <a:cubicBezTo>
                    <a:pt x="1329" y="1228"/>
                    <a:pt x="1479" y="727"/>
                    <a:pt x="1554" y="201"/>
                  </a:cubicBezTo>
                  <a:cubicBezTo>
                    <a:pt x="1554" y="101"/>
                    <a:pt x="1479" y="25"/>
                    <a:pt x="1379" y="0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49" name="Google Shape;9449;p55"/>
            <p:cNvSpPr/>
            <p:nvPr/>
          </p:nvSpPr>
          <p:spPr>
            <a:xfrm>
              <a:off x="5757050" y="3090875"/>
              <a:ext cx="50775" cy="161725"/>
            </a:xfrm>
            <a:custGeom>
              <a:avLst/>
              <a:gdLst/>
              <a:ahLst/>
              <a:cxnLst/>
              <a:rect l="l" t="t" r="r" b="b"/>
              <a:pathLst>
                <a:path w="2031" h="6469" extrusionOk="0">
                  <a:moveTo>
                    <a:pt x="1855" y="1"/>
                  </a:moveTo>
                  <a:cubicBezTo>
                    <a:pt x="1780" y="1"/>
                    <a:pt x="1705" y="51"/>
                    <a:pt x="1680" y="151"/>
                  </a:cubicBezTo>
                  <a:cubicBezTo>
                    <a:pt x="1605" y="1104"/>
                    <a:pt x="1504" y="2081"/>
                    <a:pt x="1329" y="3008"/>
                  </a:cubicBezTo>
                  <a:cubicBezTo>
                    <a:pt x="1329" y="3008"/>
                    <a:pt x="1329" y="3008"/>
                    <a:pt x="1329" y="2983"/>
                  </a:cubicBezTo>
                  <a:cubicBezTo>
                    <a:pt x="1179" y="3785"/>
                    <a:pt x="953" y="4562"/>
                    <a:pt x="602" y="5289"/>
                  </a:cubicBezTo>
                  <a:cubicBezTo>
                    <a:pt x="427" y="5615"/>
                    <a:pt x="251" y="5916"/>
                    <a:pt x="51" y="6191"/>
                  </a:cubicBezTo>
                  <a:cubicBezTo>
                    <a:pt x="1" y="6267"/>
                    <a:pt x="26" y="6392"/>
                    <a:pt x="101" y="6442"/>
                  </a:cubicBezTo>
                  <a:cubicBezTo>
                    <a:pt x="128" y="6460"/>
                    <a:pt x="160" y="6468"/>
                    <a:pt x="194" y="6468"/>
                  </a:cubicBezTo>
                  <a:cubicBezTo>
                    <a:pt x="255" y="6468"/>
                    <a:pt x="319" y="6440"/>
                    <a:pt x="352" y="6392"/>
                  </a:cubicBezTo>
                  <a:cubicBezTo>
                    <a:pt x="652" y="5966"/>
                    <a:pt x="903" y="5490"/>
                    <a:pt x="1103" y="5013"/>
                  </a:cubicBezTo>
                  <a:cubicBezTo>
                    <a:pt x="1329" y="4512"/>
                    <a:pt x="1479" y="3986"/>
                    <a:pt x="1580" y="3434"/>
                  </a:cubicBezTo>
                  <a:cubicBezTo>
                    <a:pt x="1830" y="2357"/>
                    <a:pt x="1930" y="1279"/>
                    <a:pt x="2031" y="176"/>
                  </a:cubicBezTo>
                  <a:cubicBezTo>
                    <a:pt x="2031" y="76"/>
                    <a:pt x="1956" y="1"/>
                    <a:pt x="1880" y="1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50" name="Google Shape;9450;p55"/>
            <p:cNvSpPr/>
            <p:nvPr/>
          </p:nvSpPr>
          <p:spPr>
            <a:xfrm>
              <a:off x="5237625" y="2754425"/>
              <a:ext cx="584000" cy="589625"/>
            </a:xfrm>
            <a:custGeom>
              <a:avLst/>
              <a:gdLst/>
              <a:ahLst/>
              <a:cxnLst/>
              <a:rect l="l" t="t" r="r" b="b"/>
              <a:pathLst>
                <a:path w="23360" h="23585" extrusionOk="0">
                  <a:moveTo>
                    <a:pt x="21229" y="0"/>
                  </a:moveTo>
                  <a:cubicBezTo>
                    <a:pt x="21229" y="50"/>
                    <a:pt x="21229" y="75"/>
                    <a:pt x="21229" y="100"/>
                  </a:cubicBezTo>
                  <a:cubicBezTo>
                    <a:pt x="21254" y="276"/>
                    <a:pt x="21279" y="476"/>
                    <a:pt x="21304" y="652"/>
                  </a:cubicBezTo>
                  <a:cubicBezTo>
                    <a:pt x="21329" y="877"/>
                    <a:pt x="21329" y="1103"/>
                    <a:pt x="21354" y="1329"/>
                  </a:cubicBezTo>
                  <a:cubicBezTo>
                    <a:pt x="21379" y="1830"/>
                    <a:pt x="21404" y="2331"/>
                    <a:pt x="21404" y="2807"/>
                  </a:cubicBezTo>
                  <a:cubicBezTo>
                    <a:pt x="21379" y="3935"/>
                    <a:pt x="21279" y="5038"/>
                    <a:pt x="21129" y="6141"/>
                  </a:cubicBezTo>
                  <a:cubicBezTo>
                    <a:pt x="21078" y="6441"/>
                    <a:pt x="21028" y="6767"/>
                    <a:pt x="20953" y="7068"/>
                  </a:cubicBezTo>
                  <a:cubicBezTo>
                    <a:pt x="20878" y="7544"/>
                    <a:pt x="20753" y="8020"/>
                    <a:pt x="20627" y="8496"/>
                  </a:cubicBezTo>
                  <a:cubicBezTo>
                    <a:pt x="20477" y="9023"/>
                    <a:pt x="20327" y="9549"/>
                    <a:pt x="20126" y="10050"/>
                  </a:cubicBezTo>
                  <a:cubicBezTo>
                    <a:pt x="20026" y="10301"/>
                    <a:pt x="19925" y="10527"/>
                    <a:pt x="19825" y="10777"/>
                  </a:cubicBezTo>
                  <a:cubicBezTo>
                    <a:pt x="19725" y="10978"/>
                    <a:pt x="19625" y="11178"/>
                    <a:pt x="19499" y="11379"/>
                  </a:cubicBezTo>
                  <a:cubicBezTo>
                    <a:pt x="19374" y="11554"/>
                    <a:pt x="19274" y="11704"/>
                    <a:pt x="19123" y="11830"/>
                  </a:cubicBezTo>
                  <a:cubicBezTo>
                    <a:pt x="19073" y="11905"/>
                    <a:pt x="18998" y="11955"/>
                    <a:pt x="18923" y="12005"/>
                  </a:cubicBezTo>
                  <a:cubicBezTo>
                    <a:pt x="18873" y="12055"/>
                    <a:pt x="18798" y="12080"/>
                    <a:pt x="18748" y="12106"/>
                  </a:cubicBezTo>
                  <a:cubicBezTo>
                    <a:pt x="18697" y="12131"/>
                    <a:pt x="18647" y="12156"/>
                    <a:pt x="18622" y="12156"/>
                  </a:cubicBezTo>
                  <a:cubicBezTo>
                    <a:pt x="18572" y="12156"/>
                    <a:pt x="18547" y="12156"/>
                    <a:pt x="18522" y="12181"/>
                  </a:cubicBezTo>
                  <a:cubicBezTo>
                    <a:pt x="18447" y="12181"/>
                    <a:pt x="18372" y="12181"/>
                    <a:pt x="18296" y="12156"/>
                  </a:cubicBezTo>
                  <a:cubicBezTo>
                    <a:pt x="18146" y="12131"/>
                    <a:pt x="17996" y="12055"/>
                    <a:pt x="17870" y="11955"/>
                  </a:cubicBezTo>
                  <a:cubicBezTo>
                    <a:pt x="17770" y="11880"/>
                    <a:pt x="17695" y="11805"/>
                    <a:pt x="17620" y="11704"/>
                  </a:cubicBezTo>
                  <a:cubicBezTo>
                    <a:pt x="17595" y="11654"/>
                    <a:pt x="17545" y="11629"/>
                    <a:pt x="17519" y="11579"/>
                  </a:cubicBezTo>
                  <a:cubicBezTo>
                    <a:pt x="17494" y="11529"/>
                    <a:pt x="17444" y="11479"/>
                    <a:pt x="17419" y="11429"/>
                  </a:cubicBezTo>
                  <a:cubicBezTo>
                    <a:pt x="17269" y="11178"/>
                    <a:pt x="17194" y="10902"/>
                    <a:pt x="17093" y="10627"/>
                  </a:cubicBezTo>
                  <a:cubicBezTo>
                    <a:pt x="17018" y="10476"/>
                    <a:pt x="16943" y="10326"/>
                    <a:pt x="16868" y="10176"/>
                  </a:cubicBezTo>
                  <a:cubicBezTo>
                    <a:pt x="16818" y="10126"/>
                    <a:pt x="16768" y="10050"/>
                    <a:pt x="16692" y="10000"/>
                  </a:cubicBezTo>
                  <a:cubicBezTo>
                    <a:pt x="16642" y="9975"/>
                    <a:pt x="16592" y="9925"/>
                    <a:pt x="16542" y="9900"/>
                  </a:cubicBezTo>
                  <a:cubicBezTo>
                    <a:pt x="16492" y="9875"/>
                    <a:pt x="16467" y="9875"/>
                    <a:pt x="16417" y="9850"/>
                  </a:cubicBezTo>
                  <a:lnTo>
                    <a:pt x="16316" y="9850"/>
                  </a:lnTo>
                  <a:cubicBezTo>
                    <a:pt x="16216" y="9825"/>
                    <a:pt x="16141" y="9825"/>
                    <a:pt x="16041" y="9825"/>
                  </a:cubicBezTo>
                  <a:cubicBezTo>
                    <a:pt x="15966" y="9850"/>
                    <a:pt x="15915" y="9850"/>
                    <a:pt x="15840" y="9875"/>
                  </a:cubicBezTo>
                  <a:cubicBezTo>
                    <a:pt x="15740" y="9925"/>
                    <a:pt x="15640" y="9975"/>
                    <a:pt x="15565" y="10025"/>
                  </a:cubicBezTo>
                  <a:cubicBezTo>
                    <a:pt x="15189" y="10301"/>
                    <a:pt x="14913" y="10677"/>
                    <a:pt x="14537" y="10953"/>
                  </a:cubicBezTo>
                  <a:cubicBezTo>
                    <a:pt x="14437" y="11003"/>
                    <a:pt x="14362" y="11078"/>
                    <a:pt x="14261" y="11128"/>
                  </a:cubicBezTo>
                  <a:cubicBezTo>
                    <a:pt x="14161" y="11153"/>
                    <a:pt x="14086" y="11178"/>
                    <a:pt x="13986" y="11203"/>
                  </a:cubicBezTo>
                  <a:cubicBezTo>
                    <a:pt x="13919" y="11203"/>
                    <a:pt x="13841" y="11214"/>
                    <a:pt x="13767" y="11214"/>
                  </a:cubicBezTo>
                  <a:cubicBezTo>
                    <a:pt x="13729" y="11214"/>
                    <a:pt x="13693" y="11212"/>
                    <a:pt x="13660" y="11203"/>
                  </a:cubicBezTo>
                  <a:cubicBezTo>
                    <a:pt x="13560" y="11203"/>
                    <a:pt x="13459" y="11178"/>
                    <a:pt x="13384" y="11153"/>
                  </a:cubicBezTo>
                  <a:cubicBezTo>
                    <a:pt x="13284" y="11128"/>
                    <a:pt x="13159" y="11078"/>
                    <a:pt x="13083" y="11028"/>
                  </a:cubicBezTo>
                  <a:cubicBezTo>
                    <a:pt x="13008" y="10978"/>
                    <a:pt x="12908" y="10902"/>
                    <a:pt x="12833" y="10852"/>
                  </a:cubicBezTo>
                  <a:cubicBezTo>
                    <a:pt x="12682" y="10702"/>
                    <a:pt x="12532" y="10552"/>
                    <a:pt x="12407" y="10376"/>
                  </a:cubicBezTo>
                  <a:cubicBezTo>
                    <a:pt x="12106" y="10025"/>
                    <a:pt x="11855" y="9624"/>
                    <a:pt x="11479" y="9349"/>
                  </a:cubicBezTo>
                  <a:lnTo>
                    <a:pt x="11504" y="9349"/>
                  </a:lnTo>
                  <a:cubicBezTo>
                    <a:pt x="11304" y="9173"/>
                    <a:pt x="11053" y="9048"/>
                    <a:pt x="10828" y="8923"/>
                  </a:cubicBezTo>
                  <a:cubicBezTo>
                    <a:pt x="10727" y="8872"/>
                    <a:pt x="10627" y="8847"/>
                    <a:pt x="10527" y="8822"/>
                  </a:cubicBezTo>
                  <a:cubicBezTo>
                    <a:pt x="10427" y="8797"/>
                    <a:pt x="10326" y="8772"/>
                    <a:pt x="10226" y="8747"/>
                  </a:cubicBezTo>
                  <a:cubicBezTo>
                    <a:pt x="10126" y="8747"/>
                    <a:pt x="10026" y="8722"/>
                    <a:pt x="9900" y="8722"/>
                  </a:cubicBezTo>
                  <a:cubicBezTo>
                    <a:pt x="9825" y="8722"/>
                    <a:pt x="9725" y="8722"/>
                    <a:pt x="9625" y="8747"/>
                  </a:cubicBezTo>
                  <a:lnTo>
                    <a:pt x="9650" y="8747"/>
                  </a:lnTo>
                  <a:cubicBezTo>
                    <a:pt x="9474" y="8747"/>
                    <a:pt x="9299" y="8797"/>
                    <a:pt x="9123" y="8847"/>
                  </a:cubicBezTo>
                  <a:cubicBezTo>
                    <a:pt x="8948" y="8897"/>
                    <a:pt x="8773" y="8948"/>
                    <a:pt x="8597" y="9023"/>
                  </a:cubicBezTo>
                  <a:lnTo>
                    <a:pt x="8597" y="8998"/>
                  </a:lnTo>
                  <a:cubicBezTo>
                    <a:pt x="8372" y="9098"/>
                    <a:pt x="8146" y="9198"/>
                    <a:pt x="7920" y="9298"/>
                  </a:cubicBezTo>
                  <a:cubicBezTo>
                    <a:pt x="7519" y="9474"/>
                    <a:pt x="7093" y="9674"/>
                    <a:pt x="6667" y="9800"/>
                  </a:cubicBezTo>
                  <a:cubicBezTo>
                    <a:pt x="6467" y="9875"/>
                    <a:pt x="6266" y="9925"/>
                    <a:pt x="6066" y="9975"/>
                  </a:cubicBezTo>
                  <a:cubicBezTo>
                    <a:pt x="5915" y="10000"/>
                    <a:pt x="5740" y="10025"/>
                    <a:pt x="5565" y="10025"/>
                  </a:cubicBezTo>
                  <a:cubicBezTo>
                    <a:pt x="5519" y="10027"/>
                    <a:pt x="5473" y="10028"/>
                    <a:pt x="5427" y="10028"/>
                  </a:cubicBezTo>
                  <a:cubicBezTo>
                    <a:pt x="4746" y="10028"/>
                    <a:pt x="4070" y="9854"/>
                    <a:pt x="3459" y="9549"/>
                  </a:cubicBezTo>
                  <a:cubicBezTo>
                    <a:pt x="3133" y="9399"/>
                    <a:pt x="2808" y="9198"/>
                    <a:pt x="2507" y="8948"/>
                  </a:cubicBezTo>
                  <a:cubicBezTo>
                    <a:pt x="2231" y="8722"/>
                    <a:pt x="1955" y="8471"/>
                    <a:pt x="1730" y="8171"/>
                  </a:cubicBezTo>
                  <a:cubicBezTo>
                    <a:pt x="1529" y="7870"/>
                    <a:pt x="1329" y="7569"/>
                    <a:pt x="1204" y="7243"/>
                  </a:cubicBezTo>
                  <a:cubicBezTo>
                    <a:pt x="1204" y="7218"/>
                    <a:pt x="1179" y="7218"/>
                    <a:pt x="1179" y="7218"/>
                  </a:cubicBezTo>
                  <a:cubicBezTo>
                    <a:pt x="1153" y="7293"/>
                    <a:pt x="1103" y="7369"/>
                    <a:pt x="1078" y="7444"/>
                  </a:cubicBezTo>
                  <a:cubicBezTo>
                    <a:pt x="1078" y="7469"/>
                    <a:pt x="1053" y="7519"/>
                    <a:pt x="1078" y="7544"/>
                  </a:cubicBezTo>
                  <a:lnTo>
                    <a:pt x="1053" y="7594"/>
                  </a:lnTo>
                  <a:cubicBezTo>
                    <a:pt x="1028" y="7644"/>
                    <a:pt x="1028" y="7720"/>
                    <a:pt x="1053" y="7770"/>
                  </a:cubicBezTo>
                  <a:cubicBezTo>
                    <a:pt x="903" y="8045"/>
                    <a:pt x="727" y="8371"/>
                    <a:pt x="577" y="8697"/>
                  </a:cubicBezTo>
                  <a:cubicBezTo>
                    <a:pt x="552" y="8772"/>
                    <a:pt x="502" y="8847"/>
                    <a:pt x="477" y="8948"/>
                  </a:cubicBezTo>
                  <a:cubicBezTo>
                    <a:pt x="452" y="8973"/>
                    <a:pt x="452" y="9023"/>
                    <a:pt x="477" y="9073"/>
                  </a:cubicBezTo>
                  <a:cubicBezTo>
                    <a:pt x="502" y="9123"/>
                    <a:pt x="527" y="9173"/>
                    <a:pt x="577" y="9173"/>
                  </a:cubicBezTo>
                  <a:cubicBezTo>
                    <a:pt x="552" y="9324"/>
                    <a:pt x="502" y="9474"/>
                    <a:pt x="452" y="9624"/>
                  </a:cubicBezTo>
                  <a:cubicBezTo>
                    <a:pt x="427" y="9750"/>
                    <a:pt x="402" y="9850"/>
                    <a:pt x="377" y="9975"/>
                  </a:cubicBezTo>
                  <a:cubicBezTo>
                    <a:pt x="226" y="10476"/>
                    <a:pt x="151" y="10928"/>
                    <a:pt x="76" y="11354"/>
                  </a:cubicBezTo>
                  <a:cubicBezTo>
                    <a:pt x="26" y="11830"/>
                    <a:pt x="1" y="12256"/>
                    <a:pt x="26" y="12682"/>
                  </a:cubicBezTo>
                  <a:cubicBezTo>
                    <a:pt x="51" y="13083"/>
                    <a:pt x="126" y="13509"/>
                    <a:pt x="226" y="13935"/>
                  </a:cubicBezTo>
                  <a:cubicBezTo>
                    <a:pt x="326" y="14311"/>
                    <a:pt x="477" y="14712"/>
                    <a:pt x="652" y="15088"/>
                  </a:cubicBezTo>
                  <a:cubicBezTo>
                    <a:pt x="1003" y="15790"/>
                    <a:pt x="1479" y="16466"/>
                    <a:pt x="2081" y="17143"/>
                  </a:cubicBezTo>
                  <a:cubicBezTo>
                    <a:pt x="2607" y="17720"/>
                    <a:pt x="3259" y="18271"/>
                    <a:pt x="3986" y="18797"/>
                  </a:cubicBezTo>
                  <a:cubicBezTo>
                    <a:pt x="4311" y="19023"/>
                    <a:pt x="4637" y="19248"/>
                    <a:pt x="5038" y="19499"/>
                  </a:cubicBezTo>
                  <a:cubicBezTo>
                    <a:pt x="5264" y="19624"/>
                    <a:pt x="5514" y="19750"/>
                    <a:pt x="5765" y="19900"/>
                  </a:cubicBezTo>
                  <a:lnTo>
                    <a:pt x="5815" y="19925"/>
                  </a:lnTo>
                  <a:lnTo>
                    <a:pt x="5890" y="19975"/>
                  </a:lnTo>
                  <a:lnTo>
                    <a:pt x="6016" y="20025"/>
                  </a:lnTo>
                  <a:lnTo>
                    <a:pt x="6617" y="20351"/>
                  </a:lnTo>
                  <a:lnTo>
                    <a:pt x="6893" y="20527"/>
                  </a:lnTo>
                  <a:lnTo>
                    <a:pt x="7018" y="20577"/>
                  </a:lnTo>
                  <a:cubicBezTo>
                    <a:pt x="7319" y="20752"/>
                    <a:pt x="7620" y="20903"/>
                    <a:pt x="7920" y="21078"/>
                  </a:cubicBezTo>
                  <a:cubicBezTo>
                    <a:pt x="8747" y="21504"/>
                    <a:pt x="9449" y="21880"/>
                    <a:pt x="10126" y="22181"/>
                  </a:cubicBezTo>
                  <a:cubicBezTo>
                    <a:pt x="10953" y="22557"/>
                    <a:pt x="11730" y="22857"/>
                    <a:pt x="12457" y="23083"/>
                  </a:cubicBezTo>
                  <a:cubicBezTo>
                    <a:pt x="13309" y="23359"/>
                    <a:pt x="14061" y="23509"/>
                    <a:pt x="14813" y="23559"/>
                  </a:cubicBezTo>
                  <a:cubicBezTo>
                    <a:pt x="14988" y="23584"/>
                    <a:pt x="15189" y="23584"/>
                    <a:pt x="15364" y="23584"/>
                  </a:cubicBezTo>
                  <a:cubicBezTo>
                    <a:pt x="15941" y="23584"/>
                    <a:pt x="16492" y="23509"/>
                    <a:pt x="17018" y="23359"/>
                  </a:cubicBezTo>
                  <a:cubicBezTo>
                    <a:pt x="17369" y="23258"/>
                    <a:pt x="17695" y="23108"/>
                    <a:pt x="17996" y="22933"/>
                  </a:cubicBezTo>
                  <a:cubicBezTo>
                    <a:pt x="18321" y="22757"/>
                    <a:pt x="18622" y="22532"/>
                    <a:pt x="18973" y="22231"/>
                  </a:cubicBezTo>
                  <a:cubicBezTo>
                    <a:pt x="19274" y="21980"/>
                    <a:pt x="19575" y="21679"/>
                    <a:pt x="19900" y="21304"/>
                  </a:cubicBezTo>
                  <a:cubicBezTo>
                    <a:pt x="20151" y="21028"/>
                    <a:pt x="20427" y="20702"/>
                    <a:pt x="20677" y="20351"/>
                  </a:cubicBezTo>
                  <a:cubicBezTo>
                    <a:pt x="20728" y="20351"/>
                    <a:pt x="20778" y="20326"/>
                    <a:pt x="20803" y="20276"/>
                  </a:cubicBezTo>
                  <a:cubicBezTo>
                    <a:pt x="20878" y="20151"/>
                    <a:pt x="20978" y="20025"/>
                    <a:pt x="21053" y="19925"/>
                  </a:cubicBezTo>
                  <a:cubicBezTo>
                    <a:pt x="21078" y="19900"/>
                    <a:pt x="21103" y="19875"/>
                    <a:pt x="21129" y="19850"/>
                  </a:cubicBezTo>
                  <a:cubicBezTo>
                    <a:pt x="21429" y="19449"/>
                    <a:pt x="21680" y="18973"/>
                    <a:pt x="21880" y="18471"/>
                  </a:cubicBezTo>
                  <a:cubicBezTo>
                    <a:pt x="22081" y="17995"/>
                    <a:pt x="22231" y="17494"/>
                    <a:pt x="22382" y="16892"/>
                  </a:cubicBezTo>
                  <a:cubicBezTo>
                    <a:pt x="22482" y="16441"/>
                    <a:pt x="22557" y="15940"/>
                    <a:pt x="22632" y="15364"/>
                  </a:cubicBezTo>
                  <a:lnTo>
                    <a:pt x="22657" y="15213"/>
                  </a:lnTo>
                  <a:lnTo>
                    <a:pt x="22682" y="15063"/>
                  </a:lnTo>
                  <a:cubicBezTo>
                    <a:pt x="22833" y="14085"/>
                    <a:pt x="22933" y="13083"/>
                    <a:pt x="23008" y="12231"/>
                  </a:cubicBezTo>
                  <a:cubicBezTo>
                    <a:pt x="23083" y="11128"/>
                    <a:pt x="23159" y="10151"/>
                    <a:pt x="23209" y="9148"/>
                  </a:cubicBezTo>
                  <a:cubicBezTo>
                    <a:pt x="23259" y="8471"/>
                    <a:pt x="23284" y="7820"/>
                    <a:pt x="23309" y="7168"/>
                  </a:cubicBezTo>
                  <a:cubicBezTo>
                    <a:pt x="23309" y="6817"/>
                    <a:pt x="23334" y="6491"/>
                    <a:pt x="23334" y="6141"/>
                  </a:cubicBezTo>
                  <a:lnTo>
                    <a:pt x="23334" y="5990"/>
                  </a:lnTo>
                  <a:cubicBezTo>
                    <a:pt x="23359" y="5714"/>
                    <a:pt x="23359" y="5414"/>
                    <a:pt x="23359" y="5138"/>
                  </a:cubicBezTo>
                  <a:cubicBezTo>
                    <a:pt x="23359" y="4461"/>
                    <a:pt x="23309" y="3810"/>
                    <a:pt x="23259" y="3233"/>
                  </a:cubicBezTo>
                  <a:cubicBezTo>
                    <a:pt x="23259" y="2958"/>
                    <a:pt x="23234" y="2682"/>
                    <a:pt x="23234" y="2406"/>
                  </a:cubicBezTo>
                  <a:cubicBezTo>
                    <a:pt x="23209" y="2080"/>
                    <a:pt x="23159" y="1730"/>
                    <a:pt x="23134" y="1379"/>
                  </a:cubicBezTo>
                  <a:lnTo>
                    <a:pt x="23134" y="1278"/>
                  </a:lnTo>
                  <a:lnTo>
                    <a:pt x="23108" y="1053"/>
                  </a:lnTo>
                  <a:lnTo>
                    <a:pt x="23083" y="953"/>
                  </a:lnTo>
                  <a:cubicBezTo>
                    <a:pt x="23083" y="852"/>
                    <a:pt x="23083" y="752"/>
                    <a:pt x="23058" y="652"/>
                  </a:cubicBezTo>
                  <a:cubicBezTo>
                    <a:pt x="23033" y="526"/>
                    <a:pt x="23008" y="376"/>
                    <a:pt x="22983" y="251"/>
                  </a:cubicBezTo>
                  <a:cubicBezTo>
                    <a:pt x="22958" y="176"/>
                    <a:pt x="22933" y="75"/>
                    <a:pt x="22908" y="0"/>
                  </a:cubicBezTo>
                  <a:cubicBezTo>
                    <a:pt x="22908" y="0"/>
                    <a:pt x="22883" y="0"/>
                    <a:pt x="22883" y="25"/>
                  </a:cubicBezTo>
                  <a:cubicBezTo>
                    <a:pt x="22733" y="100"/>
                    <a:pt x="22557" y="176"/>
                    <a:pt x="22407" y="226"/>
                  </a:cubicBezTo>
                  <a:cubicBezTo>
                    <a:pt x="22306" y="251"/>
                    <a:pt x="22231" y="276"/>
                    <a:pt x="22131" y="301"/>
                  </a:cubicBezTo>
                  <a:lnTo>
                    <a:pt x="21905" y="301"/>
                  </a:lnTo>
                  <a:cubicBezTo>
                    <a:pt x="21755" y="301"/>
                    <a:pt x="21605" y="276"/>
                    <a:pt x="21479" y="201"/>
                  </a:cubicBezTo>
                  <a:cubicBezTo>
                    <a:pt x="21379" y="151"/>
                    <a:pt x="21304" y="100"/>
                    <a:pt x="21229" y="0"/>
                  </a:cubicBezTo>
                  <a:close/>
                </a:path>
              </a:pathLst>
            </a:custGeom>
            <a:solidFill>
              <a:srgbClr val="F2B1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51" name="Google Shape;9451;p55"/>
            <p:cNvSpPr/>
            <p:nvPr/>
          </p:nvSpPr>
          <p:spPr>
            <a:xfrm>
              <a:off x="5638625" y="30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2B1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52" name="Google Shape;9452;p55"/>
            <p:cNvSpPr/>
            <p:nvPr/>
          </p:nvSpPr>
          <p:spPr>
            <a:xfrm>
              <a:off x="5638625" y="30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2B1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53" name="Google Shape;9453;p55"/>
            <p:cNvSpPr/>
            <p:nvPr/>
          </p:nvSpPr>
          <p:spPr>
            <a:xfrm>
              <a:off x="5716325" y="304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B1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54" name="Google Shape;9454;p55"/>
            <p:cNvSpPr/>
            <p:nvPr/>
          </p:nvSpPr>
          <p:spPr>
            <a:xfrm>
              <a:off x="4294650" y="2908550"/>
              <a:ext cx="1484975" cy="1802050"/>
            </a:xfrm>
            <a:custGeom>
              <a:avLst/>
              <a:gdLst/>
              <a:ahLst/>
              <a:cxnLst/>
              <a:rect l="l" t="t" r="r" b="b"/>
              <a:pathLst>
                <a:path w="59399" h="72082" extrusionOk="0">
                  <a:moveTo>
                    <a:pt x="39549" y="1"/>
                  </a:moveTo>
                  <a:cubicBezTo>
                    <a:pt x="39499" y="1"/>
                    <a:pt x="39449" y="26"/>
                    <a:pt x="39399" y="76"/>
                  </a:cubicBezTo>
                  <a:lnTo>
                    <a:pt x="36492" y="4562"/>
                  </a:lnTo>
                  <a:lnTo>
                    <a:pt x="28146" y="17394"/>
                  </a:lnTo>
                  <a:cubicBezTo>
                    <a:pt x="24286" y="23309"/>
                    <a:pt x="20451" y="29199"/>
                    <a:pt x="16592" y="35114"/>
                  </a:cubicBezTo>
                  <a:lnTo>
                    <a:pt x="16567" y="35164"/>
                  </a:lnTo>
                  <a:lnTo>
                    <a:pt x="4762" y="53284"/>
                  </a:lnTo>
                  <a:lnTo>
                    <a:pt x="50" y="60527"/>
                  </a:lnTo>
                  <a:cubicBezTo>
                    <a:pt x="25" y="60577"/>
                    <a:pt x="0" y="60602"/>
                    <a:pt x="0" y="60653"/>
                  </a:cubicBezTo>
                  <a:cubicBezTo>
                    <a:pt x="0" y="60728"/>
                    <a:pt x="25" y="60753"/>
                    <a:pt x="75" y="60803"/>
                  </a:cubicBezTo>
                  <a:cubicBezTo>
                    <a:pt x="75" y="60803"/>
                    <a:pt x="100" y="60828"/>
                    <a:pt x="100" y="60853"/>
                  </a:cubicBezTo>
                  <a:cubicBezTo>
                    <a:pt x="1905" y="63460"/>
                    <a:pt x="4637" y="65690"/>
                    <a:pt x="8647" y="67821"/>
                  </a:cubicBezTo>
                  <a:cubicBezTo>
                    <a:pt x="9374" y="68222"/>
                    <a:pt x="10151" y="68623"/>
                    <a:pt x="11128" y="69074"/>
                  </a:cubicBezTo>
                  <a:cubicBezTo>
                    <a:pt x="11454" y="69224"/>
                    <a:pt x="11755" y="69374"/>
                    <a:pt x="12055" y="69525"/>
                  </a:cubicBezTo>
                  <a:cubicBezTo>
                    <a:pt x="12531" y="69750"/>
                    <a:pt x="13008" y="69976"/>
                    <a:pt x="13484" y="70202"/>
                  </a:cubicBezTo>
                  <a:cubicBezTo>
                    <a:pt x="14461" y="70653"/>
                    <a:pt x="15313" y="71004"/>
                    <a:pt x="16090" y="71304"/>
                  </a:cubicBezTo>
                  <a:cubicBezTo>
                    <a:pt x="17068" y="71630"/>
                    <a:pt x="17945" y="71881"/>
                    <a:pt x="18772" y="71981"/>
                  </a:cubicBezTo>
                  <a:cubicBezTo>
                    <a:pt x="19123" y="72031"/>
                    <a:pt x="19474" y="72056"/>
                    <a:pt x="19825" y="72056"/>
                  </a:cubicBezTo>
                  <a:lnTo>
                    <a:pt x="19875" y="72056"/>
                  </a:lnTo>
                  <a:cubicBezTo>
                    <a:pt x="20025" y="72056"/>
                    <a:pt x="20176" y="72056"/>
                    <a:pt x="20326" y="72031"/>
                  </a:cubicBezTo>
                  <a:cubicBezTo>
                    <a:pt x="20376" y="72031"/>
                    <a:pt x="20426" y="72031"/>
                    <a:pt x="20501" y="72006"/>
                  </a:cubicBezTo>
                  <a:cubicBezTo>
                    <a:pt x="20552" y="72006"/>
                    <a:pt x="20577" y="71981"/>
                    <a:pt x="20627" y="71981"/>
                  </a:cubicBezTo>
                  <a:lnTo>
                    <a:pt x="20652" y="72006"/>
                  </a:lnTo>
                  <a:cubicBezTo>
                    <a:pt x="20652" y="72031"/>
                    <a:pt x="20677" y="72031"/>
                    <a:pt x="20677" y="72031"/>
                  </a:cubicBezTo>
                  <a:cubicBezTo>
                    <a:pt x="20727" y="72056"/>
                    <a:pt x="20752" y="72081"/>
                    <a:pt x="20802" y="72081"/>
                  </a:cubicBezTo>
                  <a:cubicBezTo>
                    <a:pt x="20852" y="72081"/>
                    <a:pt x="20928" y="72056"/>
                    <a:pt x="20953" y="72006"/>
                  </a:cubicBezTo>
                  <a:lnTo>
                    <a:pt x="27619" y="61755"/>
                  </a:lnTo>
                  <a:lnTo>
                    <a:pt x="31679" y="55540"/>
                  </a:lnTo>
                  <a:lnTo>
                    <a:pt x="40376" y="42156"/>
                  </a:lnTo>
                  <a:lnTo>
                    <a:pt x="43785" y="36918"/>
                  </a:lnTo>
                  <a:cubicBezTo>
                    <a:pt x="47594" y="31078"/>
                    <a:pt x="51404" y="25239"/>
                    <a:pt x="55188" y="19399"/>
                  </a:cubicBezTo>
                  <a:lnTo>
                    <a:pt x="55289" y="19274"/>
                  </a:lnTo>
                  <a:lnTo>
                    <a:pt x="56817" y="16918"/>
                  </a:lnTo>
                  <a:lnTo>
                    <a:pt x="59349" y="13033"/>
                  </a:lnTo>
                  <a:cubicBezTo>
                    <a:pt x="59374" y="13008"/>
                    <a:pt x="59399" y="12958"/>
                    <a:pt x="59374" y="12908"/>
                  </a:cubicBezTo>
                  <a:cubicBezTo>
                    <a:pt x="59374" y="12858"/>
                    <a:pt x="59349" y="12808"/>
                    <a:pt x="59324" y="12783"/>
                  </a:cubicBezTo>
                  <a:cubicBezTo>
                    <a:pt x="59274" y="12758"/>
                    <a:pt x="59249" y="12733"/>
                    <a:pt x="59198" y="12733"/>
                  </a:cubicBezTo>
                  <a:cubicBezTo>
                    <a:pt x="59173" y="12733"/>
                    <a:pt x="59148" y="12733"/>
                    <a:pt x="59123" y="12758"/>
                  </a:cubicBezTo>
                  <a:cubicBezTo>
                    <a:pt x="59098" y="12758"/>
                    <a:pt x="59048" y="12758"/>
                    <a:pt x="58998" y="12783"/>
                  </a:cubicBezTo>
                  <a:cubicBezTo>
                    <a:pt x="58797" y="12958"/>
                    <a:pt x="58597" y="13134"/>
                    <a:pt x="58396" y="13309"/>
                  </a:cubicBezTo>
                  <a:cubicBezTo>
                    <a:pt x="57970" y="13710"/>
                    <a:pt x="57544" y="14086"/>
                    <a:pt x="57068" y="14387"/>
                  </a:cubicBezTo>
                  <a:cubicBezTo>
                    <a:pt x="56893" y="14512"/>
                    <a:pt x="56742" y="14587"/>
                    <a:pt x="56617" y="14662"/>
                  </a:cubicBezTo>
                  <a:cubicBezTo>
                    <a:pt x="56441" y="14738"/>
                    <a:pt x="56291" y="14813"/>
                    <a:pt x="56116" y="14888"/>
                  </a:cubicBezTo>
                  <a:lnTo>
                    <a:pt x="56091" y="14888"/>
                  </a:lnTo>
                  <a:cubicBezTo>
                    <a:pt x="55790" y="14988"/>
                    <a:pt x="55489" y="15063"/>
                    <a:pt x="55163" y="15088"/>
                  </a:cubicBezTo>
                  <a:lnTo>
                    <a:pt x="54913" y="15088"/>
                  </a:lnTo>
                  <a:cubicBezTo>
                    <a:pt x="54712" y="15088"/>
                    <a:pt x="54537" y="15088"/>
                    <a:pt x="54361" y="15038"/>
                  </a:cubicBezTo>
                  <a:cubicBezTo>
                    <a:pt x="54136" y="15013"/>
                    <a:pt x="53935" y="14938"/>
                    <a:pt x="53735" y="14838"/>
                  </a:cubicBezTo>
                  <a:cubicBezTo>
                    <a:pt x="53559" y="14763"/>
                    <a:pt x="53384" y="14662"/>
                    <a:pt x="53233" y="14512"/>
                  </a:cubicBezTo>
                  <a:cubicBezTo>
                    <a:pt x="53083" y="14387"/>
                    <a:pt x="52958" y="14236"/>
                    <a:pt x="52832" y="14086"/>
                  </a:cubicBezTo>
                  <a:cubicBezTo>
                    <a:pt x="52732" y="13910"/>
                    <a:pt x="52657" y="13760"/>
                    <a:pt x="52582" y="13585"/>
                  </a:cubicBezTo>
                  <a:cubicBezTo>
                    <a:pt x="52507" y="13359"/>
                    <a:pt x="52456" y="13134"/>
                    <a:pt x="52431" y="12858"/>
                  </a:cubicBezTo>
                  <a:cubicBezTo>
                    <a:pt x="52406" y="12457"/>
                    <a:pt x="52431" y="12031"/>
                    <a:pt x="52532" y="11555"/>
                  </a:cubicBezTo>
                  <a:cubicBezTo>
                    <a:pt x="52707" y="10577"/>
                    <a:pt x="53083" y="9600"/>
                    <a:pt x="53434" y="8798"/>
                  </a:cubicBezTo>
                  <a:cubicBezTo>
                    <a:pt x="53434" y="8748"/>
                    <a:pt x="53434" y="8722"/>
                    <a:pt x="53434" y="8672"/>
                  </a:cubicBezTo>
                  <a:cubicBezTo>
                    <a:pt x="53434" y="8622"/>
                    <a:pt x="53434" y="8572"/>
                    <a:pt x="53384" y="8547"/>
                  </a:cubicBezTo>
                  <a:cubicBezTo>
                    <a:pt x="53359" y="8497"/>
                    <a:pt x="53309" y="8472"/>
                    <a:pt x="53233" y="8472"/>
                  </a:cubicBezTo>
                  <a:cubicBezTo>
                    <a:pt x="53208" y="8472"/>
                    <a:pt x="53158" y="8497"/>
                    <a:pt x="53133" y="8522"/>
                  </a:cubicBezTo>
                  <a:cubicBezTo>
                    <a:pt x="52431" y="9249"/>
                    <a:pt x="51805" y="9800"/>
                    <a:pt x="51178" y="10251"/>
                  </a:cubicBezTo>
                  <a:cubicBezTo>
                    <a:pt x="50652" y="10602"/>
                    <a:pt x="50151" y="10853"/>
                    <a:pt x="49624" y="11028"/>
                  </a:cubicBezTo>
                  <a:cubicBezTo>
                    <a:pt x="49173" y="11204"/>
                    <a:pt x="48747" y="11279"/>
                    <a:pt x="48296" y="11329"/>
                  </a:cubicBezTo>
                  <a:lnTo>
                    <a:pt x="48020" y="11329"/>
                  </a:lnTo>
                  <a:cubicBezTo>
                    <a:pt x="47845" y="11329"/>
                    <a:pt x="47644" y="11304"/>
                    <a:pt x="47469" y="11279"/>
                  </a:cubicBezTo>
                  <a:cubicBezTo>
                    <a:pt x="47294" y="11254"/>
                    <a:pt x="47118" y="11204"/>
                    <a:pt x="46943" y="11129"/>
                  </a:cubicBezTo>
                  <a:cubicBezTo>
                    <a:pt x="46792" y="11053"/>
                    <a:pt x="46667" y="10953"/>
                    <a:pt x="46542" y="10878"/>
                  </a:cubicBezTo>
                  <a:cubicBezTo>
                    <a:pt x="46441" y="10753"/>
                    <a:pt x="46341" y="10652"/>
                    <a:pt x="46241" y="10527"/>
                  </a:cubicBezTo>
                  <a:cubicBezTo>
                    <a:pt x="46141" y="10352"/>
                    <a:pt x="46040" y="10176"/>
                    <a:pt x="45965" y="9976"/>
                  </a:cubicBezTo>
                  <a:cubicBezTo>
                    <a:pt x="45890" y="9700"/>
                    <a:pt x="45840" y="9424"/>
                    <a:pt x="45815" y="9098"/>
                  </a:cubicBezTo>
                  <a:lnTo>
                    <a:pt x="45790" y="9123"/>
                  </a:lnTo>
                  <a:cubicBezTo>
                    <a:pt x="45765" y="8597"/>
                    <a:pt x="45815" y="8071"/>
                    <a:pt x="45915" y="7444"/>
                  </a:cubicBezTo>
                  <a:cubicBezTo>
                    <a:pt x="46065" y="6617"/>
                    <a:pt x="46341" y="5790"/>
                    <a:pt x="46717" y="5013"/>
                  </a:cubicBezTo>
                  <a:cubicBezTo>
                    <a:pt x="46767" y="4888"/>
                    <a:pt x="46842" y="4737"/>
                    <a:pt x="46918" y="4612"/>
                  </a:cubicBezTo>
                  <a:cubicBezTo>
                    <a:pt x="46968" y="4512"/>
                    <a:pt x="46968" y="4412"/>
                    <a:pt x="46867" y="4362"/>
                  </a:cubicBezTo>
                  <a:cubicBezTo>
                    <a:pt x="46867" y="4336"/>
                    <a:pt x="46842" y="4336"/>
                    <a:pt x="46842" y="4336"/>
                  </a:cubicBezTo>
                  <a:cubicBezTo>
                    <a:pt x="46817" y="4336"/>
                    <a:pt x="46792" y="4311"/>
                    <a:pt x="46767" y="4311"/>
                  </a:cubicBezTo>
                  <a:cubicBezTo>
                    <a:pt x="46717" y="4311"/>
                    <a:pt x="46642" y="4362"/>
                    <a:pt x="46617" y="4412"/>
                  </a:cubicBezTo>
                  <a:cubicBezTo>
                    <a:pt x="46391" y="4687"/>
                    <a:pt x="46191" y="4938"/>
                    <a:pt x="45990" y="5164"/>
                  </a:cubicBezTo>
                  <a:lnTo>
                    <a:pt x="45990" y="5214"/>
                  </a:lnTo>
                  <a:cubicBezTo>
                    <a:pt x="45740" y="5464"/>
                    <a:pt x="45539" y="5690"/>
                    <a:pt x="45339" y="5865"/>
                  </a:cubicBezTo>
                  <a:cubicBezTo>
                    <a:pt x="45163" y="6016"/>
                    <a:pt x="44963" y="6166"/>
                    <a:pt x="44737" y="6342"/>
                  </a:cubicBezTo>
                  <a:cubicBezTo>
                    <a:pt x="44311" y="6617"/>
                    <a:pt x="43860" y="6843"/>
                    <a:pt x="43384" y="7018"/>
                  </a:cubicBezTo>
                  <a:cubicBezTo>
                    <a:pt x="42983" y="7169"/>
                    <a:pt x="42607" y="7244"/>
                    <a:pt x="42256" y="7269"/>
                  </a:cubicBezTo>
                  <a:lnTo>
                    <a:pt x="42206" y="7294"/>
                  </a:lnTo>
                  <a:lnTo>
                    <a:pt x="41955" y="7294"/>
                  </a:lnTo>
                  <a:cubicBezTo>
                    <a:pt x="41755" y="7294"/>
                    <a:pt x="41579" y="7269"/>
                    <a:pt x="41404" y="7244"/>
                  </a:cubicBezTo>
                  <a:lnTo>
                    <a:pt x="41404" y="7244"/>
                  </a:lnTo>
                  <a:lnTo>
                    <a:pt x="41429" y="7269"/>
                  </a:lnTo>
                  <a:cubicBezTo>
                    <a:pt x="41178" y="7194"/>
                    <a:pt x="40953" y="7118"/>
                    <a:pt x="40777" y="7043"/>
                  </a:cubicBezTo>
                  <a:cubicBezTo>
                    <a:pt x="40602" y="6943"/>
                    <a:pt x="40426" y="6843"/>
                    <a:pt x="40276" y="6717"/>
                  </a:cubicBezTo>
                  <a:cubicBezTo>
                    <a:pt x="40126" y="6592"/>
                    <a:pt x="40000" y="6442"/>
                    <a:pt x="39850" y="6241"/>
                  </a:cubicBezTo>
                  <a:cubicBezTo>
                    <a:pt x="39725" y="6041"/>
                    <a:pt x="39624" y="5815"/>
                    <a:pt x="39524" y="5565"/>
                  </a:cubicBezTo>
                  <a:cubicBezTo>
                    <a:pt x="39399" y="5189"/>
                    <a:pt x="39324" y="4788"/>
                    <a:pt x="39273" y="4311"/>
                  </a:cubicBezTo>
                  <a:lnTo>
                    <a:pt x="39273" y="4362"/>
                  </a:lnTo>
                  <a:cubicBezTo>
                    <a:pt x="39223" y="3509"/>
                    <a:pt x="39273" y="2607"/>
                    <a:pt x="39474" y="1504"/>
                  </a:cubicBezTo>
                  <a:cubicBezTo>
                    <a:pt x="39549" y="1103"/>
                    <a:pt x="39649" y="677"/>
                    <a:pt x="39750" y="251"/>
                  </a:cubicBezTo>
                  <a:cubicBezTo>
                    <a:pt x="39775" y="176"/>
                    <a:pt x="39750" y="101"/>
                    <a:pt x="39700" y="51"/>
                  </a:cubicBezTo>
                  <a:cubicBezTo>
                    <a:pt x="39649" y="26"/>
                    <a:pt x="39599" y="1"/>
                    <a:pt x="39549" y="1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55" name="Google Shape;9455;p55"/>
            <p:cNvSpPr/>
            <p:nvPr/>
          </p:nvSpPr>
          <p:spPr>
            <a:xfrm>
              <a:off x="4294650" y="2908550"/>
              <a:ext cx="1171075" cy="1656675"/>
            </a:xfrm>
            <a:custGeom>
              <a:avLst/>
              <a:gdLst/>
              <a:ahLst/>
              <a:cxnLst/>
              <a:rect l="l" t="t" r="r" b="b"/>
              <a:pathLst>
                <a:path w="46843" h="66267" extrusionOk="0">
                  <a:moveTo>
                    <a:pt x="39549" y="1"/>
                  </a:moveTo>
                  <a:cubicBezTo>
                    <a:pt x="39499" y="1"/>
                    <a:pt x="39449" y="26"/>
                    <a:pt x="39399" y="76"/>
                  </a:cubicBezTo>
                  <a:lnTo>
                    <a:pt x="36492" y="4562"/>
                  </a:lnTo>
                  <a:lnTo>
                    <a:pt x="28146" y="17394"/>
                  </a:lnTo>
                  <a:cubicBezTo>
                    <a:pt x="24286" y="23309"/>
                    <a:pt x="20451" y="29199"/>
                    <a:pt x="16592" y="35114"/>
                  </a:cubicBezTo>
                  <a:lnTo>
                    <a:pt x="16567" y="35164"/>
                  </a:lnTo>
                  <a:lnTo>
                    <a:pt x="4762" y="53284"/>
                  </a:lnTo>
                  <a:lnTo>
                    <a:pt x="50" y="60527"/>
                  </a:lnTo>
                  <a:cubicBezTo>
                    <a:pt x="25" y="60577"/>
                    <a:pt x="0" y="60602"/>
                    <a:pt x="0" y="60653"/>
                  </a:cubicBezTo>
                  <a:cubicBezTo>
                    <a:pt x="0" y="60728"/>
                    <a:pt x="25" y="60753"/>
                    <a:pt x="75" y="60803"/>
                  </a:cubicBezTo>
                  <a:cubicBezTo>
                    <a:pt x="75" y="60803"/>
                    <a:pt x="100" y="60828"/>
                    <a:pt x="100" y="60853"/>
                  </a:cubicBezTo>
                  <a:cubicBezTo>
                    <a:pt x="1479" y="62833"/>
                    <a:pt x="3409" y="64613"/>
                    <a:pt x="5990" y="66267"/>
                  </a:cubicBezTo>
                  <a:lnTo>
                    <a:pt x="8020" y="63234"/>
                  </a:lnTo>
                  <a:lnTo>
                    <a:pt x="14637" y="53209"/>
                  </a:lnTo>
                  <a:lnTo>
                    <a:pt x="21253" y="43159"/>
                  </a:lnTo>
                  <a:lnTo>
                    <a:pt x="34512" y="23033"/>
                  </a:lnTo>
                  <a:lnTo>
                    <a:pt x="40677" y="13710"/>
                  </a:lnTo>
                  <a:lnTo>
                    <a:pt x="46842" y="4336"/>
                  </a:lnTo>
                  <a:cubicBezTo>
                    <a:pt x="46817" y="4336"/>
                    <a:pt x="46792" y="4311"/>
                    <a:pt x="46767" y="4311"/>
                  </a:cubicBezTo>
                  <a:cubicBezTo>
                    <a:pt x="46717" y="4311"/>
                    <a:pt x="46642" y="4362"/>
                    <a:pt x="46617" y="4412"/>
                  </a:cubicBezTo>
                  <a:cubicBezTo>
                    <a:pt x="46391" y="4687"/>
                    <a:pt x="46191" y="4938"/>
                    <a:pt x="45990" y="5164"/>
                  </a:cubicBezTo>
                  <a:lnTo>
                    <a:pt x="45990" y="5214"/>
                  </a:lnTo>
                  <a:cubicBezTo>
                    <a:pt x="45740" y="5464"/>
                    <a:pt x="45539" y="5690"/>
                    <a:pt x="45339" y="5865"/>
                  </a:cubicBezTo>
                  <a:cubicBezTo>
                    <a:pt x="45163" y="6016"/>
                    <a:pt x="44963" y="6166"/>
                    <a:pt x="44737" y="6342"/>
                  </a:cubicBezTo>
                  <a:cubicBezTo>
                    <a:pt x="44311" y="6617"/>
                    <a:pt x="43860" y="6843"/>
                    <a:pt x="43384" y="7018"/>
                  </a:cubicBezTo>
                  <a:cubicBezTo>
                    <a:pt x="42983" y="7169"/>
                    <a:pt x="42607" y="7244"/>
                    <a:pt x="42256" y="7269"/>
                  </a:cubicBezTo>
                  <a:lnTo>
                    <a:pt x="42206" y="7294"/>
                  </a:lnTo>
                  <a:lnTo>
                    <a:pt x="41955" y="7294"/>
                  </a:lnTo>
                  <a:cubicBezTo>
                    <a:pt x="41755" y="7294"/>
                    <a:pt x="41579" y="7269"/>
                    <a:pt x="41404" y="7244"/>
                  </a:cubicBezTo>
                  <a:lnTo>
                    <a:pt x="41404" y="7244"/>
                  </a:lnTo>
                  <a:lnTo>
                    <a:pt x="41429" y="7269"/>
                  </a:lnTo>
                  <a:cubicBezTo>
                    <a:pt x="41178" y="7194"/>
                    <a:pt x="40953" y="7118"/>
                    <a:pt x="40777" y="7043"/>
                  </a:cubicBezTo>
                  <a:cubicBezTo>
                    <a:pt x="40602" y="6943"/>
                    <a:pt x="40426" y="6843"/>
                    <a:pt x="40276" y="6717"/>
                  </a:cubicBezTo>
                  <a:cubicBezTo>
                    <a:pt x="40126" y="6592"/>
                    <a:pt x="40000" y="6442"/>
                    <a:pt x="39850" y="6241"/>
                  </a:cubicBezTo>
                  <a:cubicBezTo>
                    <a:pt x="39725" y="6041"/>
                    <a:pt x="39624" y="5815"/>
                    <a:pt x="39524" y="5565"/>
                  </a:cubicBezTo>
                  <a:cubicBezTo>
                    <a:pt x="39399" y="5189"/>
                    <a:pt x="39324" y="4788"/>
                    <a:pt x="39273" y="4311"/>
                  </a:cubicBezTo>
                  <a:lnTo>
                    <a:pt x="39273" y="4362"/>
                  </a:lnTo>
                  <a:cubicBezTo>
                    <a:pt x="39223" y="3509"/>
                    <a:pt x="39273" y="2607"/>
                    <a:pt x="39474" y="1504"/>
                  </a:cubicBezTo>
                  <a:cubicBezTo>
                    <a:pt x="39549" y="1103"/>
                    <a:pt x="39649" y="677"/>
                    <a:pt x="39750" y="251"/>
                  </a:cubicBezTo>
                  <a:cubicBezTo>
                    <a:pt x="39775" y="176"/>
                    <a:pt x="39750" y="101"/>
                    <a:pt x="39700" y="51"/>
                  </a:cubicBezTo>
                  <a:cubicBezTo>
                    <a:pt x="39649" y="26"/>
                    <a:pt x="39599" y="1"/>
                    <a:pt x="39549" y="1"/>
                  </a:cubicBezTo>
                  <a:close/>
                </a:path>
              </a:pathLst>
            </a:custGeom>
            <a:solidFill>
              <a:srgbClr val="F2B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56" name="Google Shape;9456;p55"/>
            <p:cNvSpPr/>
            <p:nvPr/>
          </p:nvSpPr>
          <p:spPr>
            <a:xfrm>
              <a:off x="4619200" y="3124725"/>
              <a:ext cx="1159800" cy="1585875"/>
            </a:xfrm>
            <a:custGeom>
              <a:avLst/>
              <a:gdLst/>
              <a:ahLst/>
              <a:cxnLst/>
              <a:rect l="l" t="t" r="r" b="b"/>
              <a:pathLst>
                <a:path w="46392" h="63435" extrusionOk="0">
                  <a:moveTo>
                    <a:pt x="40427" y="0"/>
                  </a:moveTo>
                  <a:lnTo>
                    <a:pt x="38196" y="3409"/>
                  </a:lnTo>
                  <a:lnTo>
                    <a:pt x="38096" y="3534"/>
                  </a:lnTo>
                  <a:lnTo>
                    <a:pt x="24537" y="24111"/>
                  </a:lnTo>
                  <a:lnTo>
                    <a:pt x="10953" y="44737"/>
                  </a:lnTo>
                  <a:cubicBezTo>
                    <a:pt x="7294" y="50251"/>
                    <a:pt x="3660" y="55790"/>
                    <a:pt x="1" y="61304"/>
                  </a:cubicBezTo>
                  <a:cubicBezTo>
                    <a:pt x="176" y="61404"/>
                    <a:pt x="326" y="61479"/>
                    <a:pt x="502" y="61555"/>
                  </a:cubicBezTo>
                  <a:cubicBezTo>
                    <a:pt x="1479" y="62006"/>
                    <a:pt x="2331" y="62357"/>
                    <a:pt x="3108" y="62657"/>
                  </a:cubicBezTo>
                  <a:cubicBezTo>
                    <a:pt x="4086" y="62983"/>
                    <a:pt x="4963" y="63234"/>
                    <a:pt x="5790" y="63334"/>
                  </a:cubicBezTo>
                  <a:cubicBezTo>
                    <a:pt x="6141" y="63384"/>
                    <a:pt x="6492" y="63409"/>
                    <a:pt x="6843" y="63409"/>
                  </a:cubicBezTo>
                  <a:lnTo>
                    <a:pt x="6893" y="63409"/>
                  </a:lnTo>
                  <a:cubicBezTo>
                    <a:pt x="7043" y="63409"/>
                    <a:pt x="7194" y="63409"/>
                    <a:pt x="7344" y="63384"/>
                  </a:cubicBezTo>
                  <a:cubicBezTo>
                    <a:pt x="7394" y="63384"/>
                    <a:pt x="7444" y="63384"/>
                    <a:pt x="7519" y="63359"/>
                  </a:cubicBezTo>
                  <a:cubicBezTo>
                    <a:pt x="7570" y="63359"/>
                    <a:pt x="7595" y="63334"/>
                    <a:pt x="7645" y="63334"/>
                  </a:cubicBezTo>
                  <a:lnTo>
                    <a:pt x="7670" y="63359"/>
                  </a:lnTo>
                  <a:cubicBezTo>
                    <a:pt x="7670" y="63384"/>
                    <a:pt x="7695" y="63384"/>
                    <a:pt x="7695" y="63384"/>
                  </a:cubicBezTo>
                  <a:cubicBezTo>
                    <a:pt x="7745" y="63409"/>
                    <a:pt x="7770" y="63434"/>
                    <a:pt x="7820" y="63434"/>
                  </a:cubicBezTo>
                  <a:cubicBezTo>
                    <a:pt x="7870" y="63434"/>
                    <a:pt x="7946" y="63409"/>
                    <a:pt x="7971" y="63359"/>
                  </a:cubicBezTo>
                  <a:lnTo>
                    <a:pt x="14637" y="53108"/>
                  </a:lnTo>
                  <a:lnTo>
                    <a:pt x="18697" y="46893"/>
                  </a:lnTo>
                  <a:lnTo>
                    <a:pt x="27394" y="33509"/>
                  </a:lnTo>
                  <a:lnTo>
                    <a:pt x="30803" y="28271"/>
                  </a:lnTo>
                  <a:cubicBezTo>
                    <a:pt x="34637" y="22381"/>
                    <a:pt x="38472" y="16517"/>
                    <a:pt x="42307" y="10627"/>
                  </a:cubicBezTo>
                  <a:lnTo>
                    <a:pt x="43835" y="8271"/>
                  </a:lnTo>
                  <a:lnTo>
                    <a:pt x="46367" y="4386"/>
                  </a:lnTo>
                  <a:cubicBezTo>
                    <a:pt x="46392" y="4361"/>
                    <a:pt x="46392" y="4311"/>
                    <a:pt x="46392" y="4261"/>
                  </a:cubicBezTo>
                  <a:cubicBezTo>
                    <a:pt x="46392" y="4211"/>
                    <a:pt x="46367" y="4161"/>
                    <a:pt x="46342" y="4136"/>
                  </a:cubicBezTo>
                  <a:cubicBezTo>
                    <a:pt x="46292" y="4111"/>
                    <a:pt x="46267" y="4086"/>
                    <a:pt x="46216" y="4086"/>
                  </a:cubicBezTo>
                  <a:cubicBezTo>
                    <a:pt x="46191" y="4086"/>
                    <a:pt x="46166" y="4086"/>
                    <a:pt x="46141" y="4111"/>
                  </a:cubicBezTo>
                  <a:cubicBezTo>
                    <a:pt x="46116" y="4111"/>
                    <a:pt x="46066" y="4111"/>
                    <a:pt x="46016" y="4136"/>
                  </a:cubicBezTo>
                  <a:cubicBezTo>
                    <a:pt x="45815" y="4311"/>
                    <a:pt x="45615" y="4487"/>
                    <a:pt x="45414" y="4662"/>
                  </a:cubicBezTo>
                  <a:cubicBezTo>
                    <a:pt x="44988" y="5063"/>
                    <a:pt x="44562" y="5439"/>
                    <a:pt x="44086" y="5740"/>
                  </a:cubicBezTo>
                  <a:cubicBezTo>
                    <a:pt x="43936" y="5840"/>
                    <a:pt x="43785" y="5940"/>
                    <a:pt x="43635" y="6015"/>
                  </a:cubicBezTo>
                  <a:cubicBezTo>
                    <a:pt x="43459" y="6091"/>
                    <a:pt x="43309" y="6166"/>
                    <a:pt x="43134" y="6241"/>
                  </a:cubicBezTo>
                  <a:lnTo>
                    <a:pt x="43109" y="6241"/>
                  </a:lnTo>
                  <a:cubicBezTo>
                    <a:pt x="42783" y="6341"/>
                    <a:pt x="42482" y="6416"/>
                    <a:pt x="42181" y="6441"/>
                  </a:cubicBezTo>
                  <a:lnTo>
                    <a:pt x="41931" y="6441"/>
                  </a:lnTo>
                  <a:cubicBezTo>
                    <a:pt x="41730" y="6441"/>
                    <a:pt x="41555" y="6441"/>
                    <a:pt x="41379" y="6391"/>
                  </a:cubicBezTo>
                  <a:cubicBezTo>
                    <a:pt x="41154" y="6366"/>
                    <a:pt x="40953" y="6291"/>
                    <a:pt x="40753" y="6191"/>
                  </a:cubicBezTo>
                  <a:cubicBezTo>
                    <a:pt x="40577" y="6116"/>
                    <a:pt x="40402" y="6015"/>
                    <a:pt x="40251" y="5865"/>
                  </a:cubicBezTo>
                  <a:cubicBezTo>
                    <a:pt x="40101" y="5740"/>
                    <a:pt x="39976" y="5589"/>
                    <a:pt x="39850" y="5439"/>
                  </a:cubicBezTo>
                  <a:cubicBezTo>
                    <a:pt x="39750" y="5263"/>
                    <a:pt x="39675" y="5113"/>
                    <a:pt x="39600" y="4938"/>
                  </a:cubicBezTo>
                  <a:cubicBezTo>
                    <a:pt x="39525" y="4712"/>
                    <a:pt x="39474" y="4487"/>
                    <a:pt x="39449" y="4211"/>
                  </a:cubicBezTo>
                  <a:cubicBezTo>
                    <a:pt x="39424" y="3810"/>
                    <a:pt x="39449" y="3384"/>
                    <a:pt x="39550" y="2908"/>
                  </a:cubicBezTo>
                  <a:cubicBezTo>
                    <a:pt x="39725" y="1930"/>
                    <a:pt x="40101" y="953"/>
                    <a:pt x="40452" y="151"/>
                  </a:cubicBezTo>
                  <a:cubicBezTo>
                    <a:pt x="40452" y="101"/>
                    <a:pt x="40477" y="75"/>
                    <a:pt x="40452" y="25"/>
                  </a:cubicBezTo>
                  <a:cubicBezTo>
                    <a:pt x="40452" y="25"/>
                    <a:pt x="40452" y="0"/>
                    <a:pt x="40452" y="0"/>
                  </a:cubicBezTo>
                  <a:close/>
                </a:path>
              </a:pathLst>
            </a:custGeom>
            <a:solidFill>
              <a:srgbClr val="F2B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57" name="Google Shape;9457;p55"/>
            <p:cNvSpPr/>
            <p:nvPr/>
          </p:nvSpPr>
          <p:spPr>
            <a:xfrm>
              <a:off x="1883600" y="4327725"/>
              <a:ext cx="3285750" cy="519450"/>
            </a:xfrm>
            <a:custGeom>
              <a:avLst/>
              <a:gdLst/>
              <a:ahLst/>
              <a:cxnLst/>
              <a:rect l="l" t="t" r="r" b="b"/>
              <a:pathLst>
                <a:path w="131430" h="20778" extrusionOk="0">
                  <a:moveTo>
                    <a:pt x="131129" y="1"/>
                  </a:moveTo>
                  <a:lnTo>
                    <a:pt x="109425" y="51"/>
                  </a:lnTo>
                  <a:lnTo>
                    <a:pt x="108898" y="51"/>
                  </a:lnTo>
                  <a:lnTo>
                    <a:pt x="70853" y="151"/>
                  </a:lnTo>
                  <a:lnTo>
                    <a:pt x="64863" y="151"/>
                  </a:lnTo>
                  <a:lnTo>
                    <a:pt x="42231" y="226"/>
                  </a:lnTo>
                  <a:lnTo>
                    <a:pt x="19850" y="277"/>
                  </a:lnTo>
                  <a:cubicBezTo>
                    <a:pt x="13910" y="277"/>
                    <a:pt x="7970" y="302"/>
                    <a:pt x="2056" y="302"/>
                  </a:cubicBezTo>
                  <a:lnTo>
                    <a:pt x="1855" y="302"/>
                  </a:lnTo>
                  <a:cubicBezTo>
                    <a:pt x="1755" y="302"/>
                    <a:pt x="1655" y="402"/>
                    <a:pt x="1655" y="502"/>
                  </a:cubicBezTo>
                  <a:cubicBezTo>
                    <a:pt x="1655" y="527"/>
                    <a:pt x="1680" y="527"/>
                    <a:pt x="1680" y="552"/>
                  </a:cubicBezTo>
                  <a:cubicBezTo>
                    <a:pt x="953" y="2006"/>
                    <a:pt x="477" y="3660"/>
                    <a:pt x="251" y="5765"/>
                  </a:cubicBezTo>
                  <a:cubicBezTo>
                    <a:pt x="0" y="7846"/>
                    <a:pt x="51" y="9901"/>
                    <a:pt x="126" y="11455"/>
                  </a:cubicBezTo>
                  <a:cubicBezTo>
                    <a:pt x="151" y="12131"/>
                    <a:pt x="201" y="12833"/>
                    <a:pt x="226" y="13510"/>
                  </a:cubicBezTo>
                  <a:cubicBezTo>
                    <a:pt x="276" y="14211"/>
                    <a:pt x="326" y="15039"/>
                    <a:pt x="427" y="15841"/>
                  </a:cubicBezTo>
                  <a:cubicBezTo>
                    <a:pt x="502" y="16718"/>
                    <a:pt x="627" y="17495"/>
                    <a:pt x="777" y="18221"/>
                  </a:cubicBezTo>
                  <a:cubicBezTo>
                    <a:pt x="953" y="19099"/>
                    <a:pt x="1153" y="19851"/>
                    <a:pt x="1429" y="20552"/>
                  </a:cubicBezTo>
                  <a:cubicBezTo>
                    <a:pt x="1429" y="20577"/>
                    <a:pt x="1429" y="20577"/>
                    <a:pt x="1429" y="20602"/>
                  </a:cubicBezTo>
                  <a:cubicBezTo>
                    <a:pt x="1429" y="20703"/>
                    <a:pt x="1504" y="20778"/>
                    <a:pt x="1630" y="20778"/>
                  </a:cubicBezTo>
                  <a:lnTo>
                    <a:pt x="1930" y="20778"/>
                  </a:lnTo>
                  <a:lnTo>
                    <a:pt x="46968" y="20678"/>
                  </a:lnTo>
                  <a:lnTo>
                    <a:pt x="47570" y="20678"/>
                  </a:lnTo>
                  <a:lnTo>
                    <a:pt x="70377" y="20628"/>
                  </a:lnTo>
                  <a:lnTo>
                    <a:pt x="93184" y="20552"/>
                  </a:lnTo>
                  <a:lnTo>
                    <a:pt x="105615" y="20527"/>
                  </a:lnTo>
                  <a:cubicBezTo>
                    <a:pt x="113861" y="20502"/>
                    <a:pt x="122106" y="20502"/>
                    <a:pt x="130352" y="20477"/>
                  </a:cubicBezTo>
                  <a:lnTo>
                    <a:pt x="130853" y="20477"/>
                  </a:lnTo>
                  <a:cubicBezTo>
                    <a:pt x="130954" y="20477"/>
                    <a:pt x="131054" y="20377"/>
                    <a:pt x="131054" y="20277"/>
                  </a:cubicBezTo>
                  <a:cubicBezTo>
                    <a:pt x="131054" y="20227"/>
                    <a:pt x="131004" y="20151"/>
                    <a:pt x="130928" y="20126"/>
                  </a:cubicBezTo>
                  <a:cubicBezTo>
                    <a:pt x="130954" y="20076"/>
                    <a:pt x="130954" y="20026"/>
                    <a:pt x="130928" y="20001"/>
                  </a:cubicBezTo>
                  <a:cubicBezTo>
                    <a:pt x="130803" y="19800"/>
                    <a:pt x="130678" y="19600"/>
                    <a:pt x="130578" y="19399"/>
                  </a:cubicBezTo>
                  <a:cubicBezTo>
                    <a:pt x="130352" y="18873"/>
                    <a:pt x="130177" y="18322"/>
                    <a:pt x="130001" y="17595"/>
                  </a:cubicBezTo>
                  <a:cubicBezTo>
                    <a:pt x="129851" y="16943"/>
                    <a:pt x="129751" y="16292"/>
                    <a:pt x="129675" y="15690"/>
                  </a:cubicBezTo>
                  <a:cubicBezTo>
                    <a:pt x="129249" y="12808"/>
                    <a:pt x="129249" y="9825"/>
                    <a:pt x="129675" y="6843"/>
                  </a:cubicBezTo>
                  <a:cubicBezTo>
                    <a:pt x="130026" y="4587"/>
                    <a:pt x="130603" y="2382"/>
                    <a:pt x="131405" y="277"/>
                  </a:cubicBezTo>
                  <a:cubicBezTo>
                    <a:pt x="131430" y="251"/>
                    <a:pt x="131430" y="201"/>
                    <a:pt x="131405" y="151"/>
                  </a:cubicBezTo>
                  <a:cubicBezTo>
                    <a:pt x="131380" y="101"/>
                    <a:pt x="131329" y="76"/>
                    <a:pt x="131279" y="51"/>
                  </a:cubicBezTo>
                  <a:cubicBezTo>
                    <a:pt x="131229" y="26"/>
                    <a:pt x="131179" y="1"/>
                    <a:pt x="131129" y="1"/>
                  </a:cubicBezTo>
                  <a:close/>
                </a:path>
              </a:pathLst>
            </a:custGeom>
            <a:solidFill>
              <a:srgbClr val="D0B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58" name="Google Shape;9458;p55"/>
            <p:cNvSpPr/>
            <p:nvPr/>
          </p:nvSpPr>
          <p:spPr>
            <a:xfrm>
              <a:off x="1884850" y="4327725"/>
              <a:ext cx="3283875" cy="519450"/>
            </a:xfrm>
            <a:custGeom>
              <a:avLst/>
              <a:gdLst/>
              <a:ahLst/>
              <a:cxnLst/>
              <a:rect l="l" t="t" r="r" b="b"/>
              <a:pathLst>
                <a:path w="131355" h="20778" extrusionOk="0">
                  <a:moveTo>
                    <a:pt x="125039" y="6216"/>
                  </a:moveTo>
                  <a:cubicBezTo>
                    <a:pt x="125089" y="6216"/>
                    <a:pt x="125139" y="6267"/>
                    <a:pt x="125139" y="6317"/>
                  </a:cubicBezTo>
                  <a:cubicBezTo>
                    <a:pt x="125139" y="6367"/>
                    <a:pt x="125089" y="6392"/>
                    <a:pt x="125039" y="6392"/>
                  </a:cubicBezTo>
                  <a:cubicBezTo>
                    <a:pt x="120803" y="6417"/>
                    <a:pt x="116543" y="6417"/>
                    <a:pt x="112282" y="6417"/>
                  </a:cubicBezTo>
                  <a:cubicBezTo>
                    <a:pt x="112232" y="6417"/>
                    <a:pt x="112207" y="6392"/>
                    <a:pt x="112207" y="6342"/>
                  </a:cubicBezTo>
                  <a:cubicBezTo>
                    <a:pt x="112207" y="6292"/>
                    <a:pt x="112232" y="6267"/>
                    <a:pt x="112282" y="6267"/>
                  </a:cubicBezTo>
                  <a:cubicBezTo>
                    <a:pt x="116543" y="6241"/>
                    <a:pt x="120803" y="6241"/>
                    <a:pt x="125039" y="6216"/>
                  </a:cubicBezTo>
                  <a:close/>
                  <a:moveTo>
                    <a:pt x="104462" y="6267"/>
                  </a:moveTo>
                  <a:cubicBezTo>
                    <a:pt x="104512" y="6267"/>
                    <a:pt x="104537" y="6317"/>
                    <a:pt x="104537" y="6367"/>
                  </a:cubicBezTo>
                  <a:cubicBezTo>
                    <a:pt x="104537" y="6417"/>
                    <a:pt x="104512" y="6442"/>
                    <a:pt x="104462" y="6442"/>
                  </a:cubicBezTo>
                  <a:cubicBezTo>
                    <a:pt x="100177" y="6467"/>
                    <a:pt x="95891" y="6467"/>
                    <a:pt x="91630" y="6492"/>
                  </a:cubicBezTo>
                  <a:cubicBezTo>
                    <a:pt x="85841" y="6492"/>
                    <a:pt x="80076" y="6517"/>
                    <a:pt x="74312" y="6517"/>
                  </a:cubicBezTo>
                  <a:cubicBezTo>
                    <a:pt x="68597" y="6542"/>
                    <a:pt x="62908" y="6567"/>
                    <a:pt x="57194" y="6567"/>
                  </a:cubicBezTo>
                  <a:cubicBezTo>
                    <a:pt x="57169" y="6567"/>
                    <a:pt x="57119" y="6542"/>
                    <a:pt x="57119" y="6492"/>
                  </a:cubicBezTo>
                  <a:cubicBezTo>
                    <a:pt x="57119" y="6442"/>
                    <a:pt x="57169" y="6392"/>
                    <a:pt x="57194" y="6392"/>
                  </a:cubicBezTo>
                  <a:cubicBezTo>
                    <a:pt x="62181" y="6392"/>
                    <a:pt x="67169" y="6367"/>
                    <a:pt x="72131" y="6367"/>
                  </a:cubicBezTo>
                  <a:cubicBezTo>
                    <a:pt x="77896" y="6342"/>
                    <a:pt x="83660" y="6342"/>
                    <a:pt x="89425" y="6317"/>
                  </a:cubicBezTo>
                  <a:cubicBezTo>
                    <a:pt x="94437" y="6292"/>
                    <a:pt x="99450" y="6292"/>
                    <a:pt x="104462" y="6267"/>
                  </a:cubicBezTo>
                  <a:close/>
                  <a:moveTo>
                    <a:pt x="51129" y="6417"/>
                  </a:moveTo>
                  <a:cubicBezTo>
                    <a:pt x="51179" y="6417"/>
                    <a:pt x="51204" y="6467"/>
                    <a:pt x="51204" y="6492"/>
                  </a:cubicBezTo>
                  <a:cubicBezTo>
                    <a:pt x="51204" y="6542"/>
                    <a:pt x="51179" y="6592"/>
                    <a:pt x="51129" y="6592"/>
                  </a:cubicBezTo>
                  <a:lnTo>
                    <a:pt x="39324" y="6617"/>
                  </a:lnTo>
                  <a:cubicBezTo>
                    <a:pt x="33810" y="6642"/>
                    <a:pt x="28322" y="6642"/>
                    <a:pt x="22833" y="6668"/>
                  </a:cubicBezTo>
                  <a:cubicBezTo>
                    <a:pt x="17118" y="6693"/>
                    <a:pt x="11429" y="6693"/>
                    <a:pt x="5715" y="6718"/>
                  </a:cubicBezTo>
                  <a:cubicBezTo>
                    <a:pt x="5665" y="6718"/>
                    <a:pt x="5615" y="6668"/>
                    <a:pt x="5615" y="6617"/>
                  </a:cubicBezTo>
                  <a:cubicBezTo>
                    <a:pt x="5615" y="6567"/>
                    <a:pt x="5665" y="6542"/>
                    <a:pt x="5715" y="6542"/>
                  </a:cubicBezTo>
                  <a:cubicBezTo>
                    <a:pt x="10201" y="6517"/>
                    <a:pt x="14687" y="6517"/>
                    <a:pt x="19199" y="6492"/>
                  </a:cubicBezTo>
                  <a:cubicBezTo>
                    <a:pt x="24687" y="6492"/>
                    <a:pt x="30201" y="6467"/>
                    <a:pt x="35690" y="6467"/>
                  </a:cubicBezTo>
                  <a:cubicBezTo>
                    <a:pt x="40828" y="6442"/>
                    <a:pt x="45991" y="6442"/>
                    <a:pt x="51129" y="6417"/>
                  </a:cubicBezTo>
                  <a:close/>
                  <a:moveTo>
                    <a:pt x="86768" y="13334"/>
                  </a:moveTo>
                  <a:cubicBezTo>
                    <a:pt x="86818" y="13334"/>
                    <a:pt x="86868" y="13359"/>
                    <a:pt x="86868" y="13409"/>
                  </a:cubicBezTo>
                  <a:cubicBezTo>
                    <a:pt x="86868" y="13460"/>
                    <a:pt x="86818" y="13510"/>
                    <a:pt x="86768" y="13510"/>
                  </a:cubicBezTo>
                  <a:cubicBezTo>
                    <a:pt x="79901" y="13510"/>
                    <a:pt x="73008" y="13535"/>
                    <a:pt x="66141" y="13560"/>
                  </a:cubicBezTo>
                  <a:lnTo>
                    <a:pt x="35239" y="13635"/>
                  </a:lnTo>
                  <a:cubicBezTo>
                    <a:pt x="25665" y="13660"/>
                    <a:pt x="16091" y="13685"/>
                    <a:pt x="6542" y="13710"/>
                  </a:cubicBezTo>
                  <a:lnTo>
                    <a:pt x="6442" y="13710"/>
                  </a:lnTo>
                  <a:cubicBezTo>
                    <a:pt x="6392" y="13710"/>
                    <a:pt x="6341" y="13685"/>
                    <a:pt x="6341" y="13635"/>
                  </a:cubicBezTo>
                  <a:cubicBezTo>
                    <a:pt x="6341" y="13585"/>
                    <a:pt x="6392" y="13535"/>
                    <a:pt x="6442" y="13535"/>
                  </a:cubicBezTo>
                  <a:cubicBezTo>
                    <a:pt x="13083" y="13510"/>
                    <a:pt x="19725" y="13510"/>
                    <a:pt x="26367" y="13485"/>
                  </a:cubicBezTo>
                  <a:cubicBezTo>
                    <a:pt x="36492" y="13460"/>
                    <a:pt x="46642" y="13435"/>
                    <a:pt x="56768" y="13409"/>
                  </a:cubicBezTo>
                  <a:cubicBezTo>
                    <a:pt x="66768" y="13384"/>
                    <a:pt x="76768" y="13359"/>
                    <a:pt x="86768" y="13334"/>
                  </a:cubicBezTo>
                  <a:close/>
                  <a:moveTo>
                    <a:pt x="131079" y="1"/>
                  </a:moveTo>
                  <a:lnTo>
                    <a:pt x="109375" y="51"/>
                  </a:lnTo>
                  <a:lnTo>
                    <a:pt x="108848" y="51"/>
                  </a:lnTo>
                  <a:cubicBezTo>
                    <a:pt x="94161" y="101"/>
                    <a:pt x="79500" y="126"/>
                    <a:pt x="64813" y="176"/>
                  </a:cubicBezTo>
                  <a:lnTo>
                    <a:pt x="42181" y="226"/>
                  </a:lnTo>
                  <a:lnTo>
                    <a:pt x="19800" y="277"/>
                  </a:lnTo>
                  <a:cubicBezTo>
                    <a:pt x="13810" y="302"/>
                    <a:pt x="7795" y="302"/>
                    <a:pt x="1805" y="327"/>
                  </a:cubicBezTo>
                  <a:cubicBezTo>
                    <a:pt x="1705" y="327"/>
                    <a:pt x="1630" y="402"/>
                    <a:pt x="1630" y="502"/>
                  </a:cubicBezTo>
                  <a:cubicBezTo>
                    <a:pt x="1630" y="527"/>
                    <a:pt x="1630" y="527"/>
                    <a:pt x="1630" y="552"/>
                  </a:cubicBezTo>
                  <a:cubicBezTo>
                    <a:pt x="903" y="2006"/>
                    <a:pt x="452" y="3660"/>
                    <a:pt x="201" y="5765"/>
                  </a:cubicBezTo>
                  <a:cubicBezTo>
                    <a:pt x="26" y="7219"/>
                    <a:pt x="1" y="8673"/>
                    <a:pt x="26" y="9926"/>
                  </a:cubicBezTo>
                  <a:lnTo>
                    <a:pt x="16893" y="9876"/>
                  </a:lnTo>
                  <a:cubicBezTo>
                    <a:pt x="26467" y="9851"/>
                    <a:pt x="36066" y="9825"/>
                    <a:pt x="45640" y="9800"/>
                  </a:cubicBezTo>
                  <a:cubicBezTo>
                    <a:pt x="54963" y="9775"/>
                    <a:pt x="64287" y="9750"/>
                    <a:pt x="73635" y="9725"/>
                  </a:cubicBezTo>
                  <a:cubicBezTo>
                    <a:pt x="73685" y="9725"/>
                    <a:pt x="73710" y="9775"/>
                    <a:pt x="73710" y="9825"/>
                  </a:cubicBezTo>
                  <a:cubicBezTo>
                    <a:pt x="73710" y="9876"/>
                    <a:pt x="73685" y="9901"/>
                    <a:pt x="73635" y="9901"/>
                  </a:cubicBezTo>
                  <a:lnTo>
                    <a:pt x="52056" y="9976"/>
                  </a:lnTo>
                  <a:cubicBezTo>
                    <a:pt x="42482" y="10001"/>
                    <a:pt x="32933" y="10026"/>
                    <a:pt x="23384" y="10051"/>
                  </a:cubicBezTo>
                  <a:cubicBezTo>
                    <a:pt x="15615" y="10051"/>
                    <a:pt x="7820" y="10076"/>
                    <a:pt x="26" y="10101"/>
                  </a:cubicBezTo>
                  <a:cubicBezTo>
                    <a:pt x="51" y="10577"/>
                    <a:pt x="51" y="11028"/>
                    <a:pt x="76" y="11455"/>
                  </a:cubicBezTo>
                  <a:cubicBezTo>
                    <a:pt x="101" y="12131"/>
                    <a:pt x="151" y="12833"/>
                    <a:pt x="201" y="13510"/>
                  </a:cubicBezTo>
                  <a:cubicBezTo>
                    <a:pt x="226" y="14211"/>
                    <a:pt x="301" y="15039"/>
                    <a:pt x="377" y="15841"/>
                  </a:cubicBezTo>
                  <a:cubicBezTo>
                    <a:pt x="477" y="16693"/>
                    <a:pt x="577" y="17495"/>
                    <a:pt x="727" y="18221"/>
                  </a:cubicBezTo>
                  <a:cubicBezTo>
                    <a:pt x="903" y="19074"/>
                    <a:pt x="1103" y="19851"/>
                    <a:pt x="1379" y="20552"/>
                  </a:cubicBezTo>
                  <a:cubicBezTo>
                    <a:pt x="1379" y="20577"/>
                    <a:pt x="1379" y="20577"/>
                    <a:pt x="1379" y="20602"/>
                  </a:cubicBezTo>
                  <a:cubicBezTo>
                    <a:pt x="1379" y="20703"/>
                    <a:pt x="1479" y="20778"/>
                    <a:pt x="1580" y="20778"/>
                  </a:cubicBezTo>
                  <a:lnTo>
                    <a:pt x="1880" y="20778"/>
                  </a:lnTo>
                  <a:lnTo>
                    <a:pt x="46918" y="20678"/>
                  </a:lnTo>
                  <a:cubicBezTo>
                    <a:pt x="62332" y="20628"/>
                    <a:pt x="77745" y="20602"/>
                    <a:pt x="93134" y="20552"/>
                  </a:cubicBezTo>
                  <a:lnTo>
                    <a:pt x="105565" y="20527"/>
                  </a:lnTo>
                  <a:cubicBezTo>
                    <a:pt x="113811" y="20502"/>
                    <a:pt x="122056" y="20477"/>
                    <a:pt x="130302" y="20477"/>
                  </a:cubicBezTo>
                  <a:cubicBezTo>
                    <a:pt x="130477" y="20477"/>
                    <a:pt x="130628" y="20477"/>
                    <a:pt x="130803" y="20452"/>
                  </a:cubicBezTo>
                  <a:cubicBezTo>
                    <a:pt x="130904" y="20452"/>
                    <a:pt x="131004" y="20377"/>
                    <a:pt x="131004" y="20277"/>
                  </a:cubicBezTo>
                  <a:cubicBezTo>
                    <a:pt x="131004" y="20227"/>
                    <a:pt x="130954" y="20151"/>
                    <a:pt x="130878" y="20126"/>
                  </a:cubicBezTo>
                  <a:cubicBezTo>
                    <a:pt x="130904" y="20076"/>
                    <a:pt x="130878" y="20026"/>
                    <a:pt x="130853" y="20001"/>
                  </a:cubicBezTo>
                  <a:cubicBezTo>
                    <a:pt x="130753" y="19826"/>
                    <a:pt x="130628" y="19625"/>
                    <a:pt x="130528" y="19399"/>
                  </a:cubicBezTo>
                  <a:cubicBezTo>
                    <a:pt x="130302" y="18898"/>
                    <a:pt x="130127" y="18322"/>
                    <a:pt x="129951" y="17620"/>
                  </a:cubicBezTo>
                  <a:cubicBezTo>
                    <a:pt x="129801" y="16968"/>
                    <a:pt x="129701" y="16292"/>
                    <a:pt x="129600" y="15690"/>
                  </a:cubicBezTo>
                  <a:cubicBezTo>
                    <a:pt x="129600" y="15615"/>
                    <a:pt x="129575" y="15540"/>
                    <a:pt x="129575" y="15440"/>
                  </a:cubicBezTo>
                  <a:lnTo>
                    <a:pt x="126793" y="15440"/>
                  </a:lnTo>
                  <a:cubicBezTo>
                    <a:pt x="122332" y="15465"/>
                    <a:pt x="117896" y="15465"/>
                    <a:pt x="113460" y="15490"/>
                  </a:cubicBezTo>
                  <a:cubicBezTo>
                    <a:pt x="109149" y="15490"/>
                    <a:pt x="104838" y="15515"/>
                    <a:pt x="100527" y="15515"/>
                  </a:cubicBezTo>
                  <a:cubicBezTo>
                    <a:pt x="100477" y="15515"/>
                    <a:pt x="100452" y="15490"/>
                    <a:pt x="100452" y="15440"/>
                  </a:cubicBezTo>
                  <a:cubicBezTo>
                    <a:pt x="100452" y="15389"/>
                    <a:pt x="100477" y="15339"/>
                    <a:pt x="100527" y="15339"/>
                  </a:cubicBezTo>
                  <a:lnTo>
                    <a:pt x="104838" y="15339"/>
                  </a:lnTo>
                  <a:cubicBezTo>
                    <a:pt x="109249" y="15314"/>
                    <a:pt x="113660" y="15314"/>
                    <a:pt x="118071" y="15289"/>
                  </a:cubicBezTo>
                  <a:cubicBezTo>
                    <a:pt x="121906" y="15289"/>
                    <a:pt x="125716" y="15289"/>
                    <a:pt x="129550" y="15264"/>
                  </a:cubicBezTo>
                  <a:cubicBezTo>
                    <a:pt x="129300" y="13460"/>
                    <a:pt x="129249" y="11605"/>
                    <a:pt x="129325" y="9750"/>
                  </a:cubicBezTo>
                  <a:lnTo>
                    <a:pt x="129325" y="9750"/>
                  </a:lnTo>
                  <a:lnTo>
                    <a:pt x="114111" y="9800"/>
                  </a:lnTo>
                  <a:cubicBezTo>
                    <a:pt x="108798" y="9825"/>
                    <a:pt x="103485" y="9825"/>
                    <a:pt x="98172" y="9851"/>
                  </a:cubicBezTo>
                  <a:cubicBezTo>
                    <a:pt x="93209" y="9851"/>
                    <a:pt x="88222" y="9876"/>
                    <a:pt x="83234" y="9876"/>
                  </a:cubicBezTo>
                  <a:cubicBezTo>
                    <a:pt x="83184" y="9876"/>
                    <a:pt x="83134" y="9851"/>
                    <a:pt x="83134" y="9800"/>
                  </a:cubicBezTo>
                  <a:cubicBezTo>
                    <a:pt x="83134" y="9750"/>
                    <a:pt x="83184" y="9700"/>
                    <a:pt x="83234" y="9700"/>
                  </a:cubicBezTo>
                  <a:cubicBezTo>
                    <a:pt x="88071" y="9700"/>
                    <a:pt x="92908" y="9675"/>
                    <a:pt x="97720" y="9675"/>
                  </a:cubicBezTo>
                  <a:cubicBezTo>
                    <a:pt x="103034" y="9650"/>
                    <a:pt x="108322" y="9650"/>
                    <a:pt x="113635" y="9625"/>
                  </a:cubicBezTo>
                  <a:cubicBezTo>
                    <a:pt x="118873" y="9625"/>
                    <a:pt x="124112" y="9600"/>
                    <a:pt x="129350" y="9600"/>
                  </a:cubicBezTo>
                  <a:cubicBezTo>
                    <a:pt x="129400" y="8673"/>
                    <a:pt x="129500" y="7770"/>
                    <a:pt x="129625" y="6843"/>
                  </a:cubicBezTo>
                  <a:cubicBezTo>
                    <a:pt x="129751" y="6066"/>
                    <a:pt x="129901" y="5264"/>
                    <a:pt x="130076" y="4487"/>
                  </a:cubicBezTo>
                  <a:lnTo>
                    <a:pt x="130076" y="4487"/>
                  </a:lnTo>
                  <a:cubicBezTo>
                    <a:pt x="124538" y="4512"/>
                    <a:pt x="118999" y="4512"/>
                    <a:pt x="113435" y="4537"/>
                  </a:cubicBezTo>
                  <a:cubicBezTo>
                    <a:pt x="103184" y="4562"/>
                    <a:pt x="92933" y="4587"/>
                    <a:pt x="82683" y="4612"/>
                  </a:cubicBezTo>
                  <a:cubicBezTo>
                    <a:pt x="72582" y="4637"/>
                    <a:pt x="62457" y="4663"/>
                    <a:pt x="52357" y="4688"/>
                  </a:cubicBezTo>
                  <a:cubicBezTo>
                    <a:pt x="52307" y="4688"/>
                    <a:pt x="52256" y="4663"/>
                    <a:pt x="52256" y="4612"/>
                  </a:cubicBezTo>
                  <a:cubicBezTo>
                    <a:pt x="52256" y="4562"/>
                    <a:pt x="52307" y="4512"/>
                    <a:pt x="52357" y="4512"/>
                  </a:cubicBezTo>
                  <a:cubicBezTo>
                    <a:pt x="59901" y="4512"/>
                    <a:pt x="67445" y="4487"/>
                    <a:pt x="75014" y="4462"/>
                  </a:cubicBezTo>
                  <a:cubicBezTo>
                    <a:pt x="85289" y="4437"/>
                    <a:pt x="95590" y="4412"/>
                    <a:pt x="105866" y="4387"/>
                  </a:cubicBezTo>
                  <a:cubicBezTo>
                    <a:pt x="113936" y="4362"/>
                    <a:pt x="122031" y="4337"/>
                    <a:pt x="130102" y="4312"/>
                  </a:cubicBezTo>
                  <a:cubicBezTo>
                    <a:pt x="130427" y="2933"/>
                    <a:pt x="130853" y="1580"/>
                    <a:pt x="131355" y="277"/>
                  </a:cubicBezTo>
                  <a:cubicBezTo>
                    <a:pt x="131355" y="251"/>
                    <a:pt x="131355" y="201"/>
                    <a:pt x="131330" y="151"/>
                  </a:cubicBezTo>
                  <a:cubicBezTo>
                    <a:pt x="131305" y="126"/>
                    <a:pt x="131254" y="76"/>
                    <a:pt x="131204" y="76"/>
                  </a:cubicBezTo>
                  <a:cubicBezTo>
                    <a:pt x="131179" y="26"/>
                    <a:pt x="131129" y="1"/>
                    <a:pt x="131079" y="1"/>
                  </a:cubicBezTo>
                  <a:close/>
                </a:path>
              </a:pathLst>
            </a:custGeom>
            <a:solidFill>
              <a:srgbClr val="FFF2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59" name="Google Shape;9459;p55"/>
            <p:cNvSpPr/>
            <p:nvPr/>
          </p:nvSpPr>
          <p:spPr>
            <a:xfrm>
              <a:off x="1834725" y="4252550"/>
              <a:ext cx="3429875" cy="116550"/>
            </a:xfrm>
            <a:custGeom>
              <a:avLst/>
              <a:gdLst/>
              <a:ahLst/>
              <a:cxnLst/>
              <a:rect l="l" t="t" r="r" b="b"/>
              <a:pathLst>
                <a:path w="137195" h="4662" extrusionOk="0">
                  <a:moveTo>
                    <a:pt x="135791" y="0"/>
                  </a:moveTo>
                  <a:lnTo>
                    <a:pt x="123961" y="25"/>
                  </a:lnTo>
                  <a:lnTo>
                    <a:pt x="112257" y="50"/>
                  </a:lnTo>
                  <a:lnTo>
                    <a:pt x="63911" y="176"/>
                  </a:lnTo>
                  <a:lnTo>
                    <a:pt x="56542" y="176"/>
                  </a:lnTo>
                  <a:lnTo>
                    <a:pt x="17144" y="276"/>
                  </a:lnTo>
                  <a:lnTo>
                    <a:pt x="8923" y="301"/>
                  </a:lnTo>
                  <a:lnTo>
                    <a:pt x="778" y="326"/>
                  </a:lnTo>
                  <a:cubicBezTo>
                    <a:pt x="702" y="326"/>
                    <a:pt x="602" y="376"/>
                    <a:pt x="577" y="451"/>
                  </a:cubicBezTo>
                  <a:cubicBezTo>
                    <a:pt x="577" y="451"/>
                    <a:pt x="577" y="477"/>
                    <a:pt x="552" y="502"/>
                  </a:cubicBezTo>
                  <a:cubicBezTo>
                    <a:pt x="402" y="752"/>
                    <a:pt x="276" y="1053"/>
                    <a:pt x="176" y="1404"/>
                  </a:cubicBezTo>
                  <a:cubicBezTo>
                    <a:pt x="101" y="1755"/>
                    <a:pt x="26" y="2131"/>
                    <a:pt x="26" y="2532"/>
                  </a:cubicBezTo>
                  <a:cubicBezTo>
                    <a:pt x="1" y="2908"/>
                    <a:pt x="26" y="3284"/>
                    <a:pt x="101" y="3634"/>
                  </a:cubicBezTo>
                  <a:cubicBezTo>
                    <a:pt x="176" y="3985"/>
                    <a:pt x="326" y="4311"/>
                    <a:pt x="527" y="4562"/>
                  </a:cubicBezTo>
                  <a:cubicBezTo>
                    <a:pt x="552" y="4587"/>
                    <a:pt x="602" y="4612"/>
                    <a:pt x="652" y="4637"/>
                  </a:cubicBezTo>
                  <a:cubicBezTo>
                    <a:pt x="702" y="4662"/>
                    <a:pt x="727" y="4662"/>
                    <a:pt x="778" y="4662"/>
                  </a:cubicBezTo>
                  <a:lnTo>
                    <a:pt x="23459" y="4612"/>
                  </a:lnTo>
                  <a:lnTo>
                    <a:pt x="46417" y="4562"/>
                  </a:lnTo>
                  <a:lnTo>
                    <a:pt x="70001" y="4512"/>
                  </a:lnTo>
                  <a:lnTo>
                    <a:pt x="93560" y="4461"/>
                  </a:lnTo>
                  <a:lnTo>
                    <a:pt x="132858" y="4361"/>
                  </a:lnTo>
                  <a:lnTo>
                    <a:pt x="136217" y="4361"/>
                  </a:lnTo>
                  <a:cubicBezTo>
                    <a:pt x="136292" y="4361"/>
                    <a:pt x="136367" y="4311"/>
                    <a:pt x="136417" y="4261"/>
                  </a:cubicBezTo>
                  <a:cubicBezTo>
                    <a:pt x="136417" y="4236"/>
                    <a:pt x="136442" y="4236"/>
                    <a:pt x="136442" y="4236"/>
                  </a:cubicBezTo>
                  <a:cubicBezTo>
                    <a:pt x="136718" y="4010"/>
                    <a:pt x="136919" y="3685"/>
                    <a:pt x="137044" y="3309"/>
                  </a:cubicBezTo>
                  <a:cubicBezTo>
                    <a:pt x="137094" y="3158"/>
                    <a:pt x="137144" y="2958"/>
                    <a:pt x="137169" y="2732"/>
                  </a:cubicBezTo>
                  <a:cubicBezTo>
                    <a:pt x="137194" y="2557"/>
                    <a:pt x="137194" y="2356"/>
                    <a:pt x="137194" y="2131"/>
                  </a:cubicBezTo>
                  <a:cubicBezTo>
                    <a:pt x="137169" y="1730"/>
                    <a:pt x="137069" y="1329"/>
                    <a:pt x="136894" y="978"/>
                  </a:cubicBezTo>
                  <a:cubicBezTo>
                    <a:pt x="136718" y="577"/>
                    <a:pt x="136493" y="276"/>
                    <a:pt x="136192" y="76"/>
                  </a:cubicBezTo>
                  <a:cubicBezTo>
                    <a:pt x="136142" y="25"/>
                    <a:pt x="136117" y="0"/>
                    <a:pt x="136066" y="0"/>
                  </a:cubicBezTo>
                  <a:close/>
                </a:path>
              </a:pathLst>
            </a:custGeom>
            <a:solidFill>
              <a:srgbClr val="8A3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60" name="Google Shape;9460;p55"/>
            <p:cNvSpPr/>
            <p:nvPr/>
          </p:nvSpPr>
          <p:spPr>
            <a:xfrm>
              <a:off x="1838475" y="3845275"/>
              <a:ext cx="2985650" cy="417950"/>
            </a:xfrm>
            <a:custGeom>
              <a:avLst/>
              <a:gdLst/>
              <a:ahLst/>
              <a:cxnLst/>
              <a:rect l="l" t="t" r="r" b="b"/>
              <a:pathLst>
                <a:path w="119426" h="16718" extrusionOk="0">
                  <a:moveTo>
                    <a:pt x="116042" y="0"/>
                  </a:moveTo>
                  <a:lnTo>
                    <a:pt x="107345" y="26"/>
                  </a:lnTo>
                  <a:lnTo>
                    <a:pt x="98723" y="51"/>
                  </a:lnTo>
                  <a:lnTo>
                    <a:pt x="90077" y="76"/>
                  </a:lnTo>
                  <a:cubicBezTo>
                    <a:pt x="77921" y="101"/>
                    <a:pt x="65741" y="126"/>
                    <a:pt x="53585" y="176"/>
                  </a:cubicBezTo>
                  <a:lnTo>
                    <a:pt x="51104" y="176"/>
                  </a:lnTo>
                  <a:cubicBezTo>
                    <a:pt x="39299" y="201"/>
                    <a:pt x="27470" y="226"/>
                    <a:pt x="15640" y="251"/>
                  </a:cubicBezTo>
                  <a:cubicBezTo>
                    <a:pt x="11104" y="276"/>
                    <a:pt x="6542" y="301"/>
                    <a:pt x="1981" y="301"/>
                  </a:cubicBezTo>
                  <a:lnTo>
                    <a:pt x="1379" y="301"/>
                  </a:lnTo>
                  <a:cubicBezTo>
                    <a:pt x="1254" y="301"/>
                    <a:pt x="1179" y="402"/>
                    <a:pt x="1179" y="502"/>
                  </a:cubicBezTo>
                  <a:cubicBezTo>
                    <a:pt x="1179" y="552"/>
                    <a:pt x="1179" y="577"/>
                    <a:pt x="1204" y="627"/>
                  </a:cubicBezTo>
                  <a:cubicBezTo>
                    <a:pt x="903" y="1204"/>
                    <a:pt x="678" y="1880"/>
                    <a:pt x="502" y="2657"/>
                  </a:cubicBezTo>
                  <a:cubicBezTo>
                    <a:pt x="302" y="3409"/>
                    <a:pt x="176" y="4211"/>
                    <a:pt x="101" y="5113"/>
                  </a:cubicBezTo>
                  <a:cubicBezTo>
                    <a:pt x="26" y="5915"/>
                    <a:pt x="1" y="6767"/>
                    <a:pt x="26" y="7720"/>
                  </a:cubicBezTo>
                  <a:cubicBezTo>
                    <a:pt x="51" y="8597"/>
                    <a:pt x="126" y="9499"/>
                    <a:pt x="226" y="10351"/>
                  </a:cubicBezTo>
                  <a:cubicBezTo>
                    <a:pt x="352" y="11454"/>
                    <a:pt x="552" y="12557"/>
                    <a:pt x="778" y="13635"/>
                  </a:cubicBezTo>
                  <a:cubicBezTo>
                    <a:pt x="1029" y="14637"/>
                    <a:pt x="1279" y="15615"/>
                    <a:pt x="1605" y="16517"/>
                  </a:cubicBezTo>
                  <a:cubicBezTo>
                    <a:pt x="1605" y="16567"/>
                    <a:pt x="1655" y="16592"/>
                    <a:pt x="1705" y="16617"/>
                  </a:cubicBezTo>
                  <a:cubicBezTo>
                    <a:pt x="1730" y="16667"/>
                    <a:pt x="1805" y="16717"/>
                    <a:pt x="1856" y="16717"/>
                  </a:cubicBezTo>
                  <a:lnTo>
                    <a:pt x="20151" y="16667"/>
                  </a:lnTo>
                  <a:lnTo>
                    <a:pt x="38372" y="16617"/>
                  </a:lnTo>
                  <a:lnTo>
                    <a:pt x="57495" y="16567"/>
                  </a:lnTo>
                  <a:lnTo>
                    <a:pt x="76843" y="16517"/>
                  </a:lnTo>
                  <a:lnTo>
                    <a:pt x="77821" y="16517"/>
                  </a:lnTo>
                  <a:lnTo>
                    <a:pt x="95189" y="16467"/>
                  </a:lnTo>
                  <a:lnTo>
                    <a:pt x="112332" y="16417"/>
                  </a:lnTo>
                  <a:lnTo>
                    <a:pt x="116142" y="16417"/>
                  </a:lnTo>
                  <a:cubicBezTo>
                    <a:pt x="116217" y="16417"/>
                    <a:pt x="116267" y="16367"/>
                    <a:pt x="116317" y="16316"/>
                  </a:cubicBezTo>
                  <a:cubicBezTo>
                    <a:pt x="116342" y="16316"/>
                    <a:pt x="116367" y="16291"/>
                    <a:pt x="116393" y="16266"/>
                  </a:cubicBezTo>
                  <a:cubicBezTo>
                    <a:pt x="116543" y="16141"/>
                    <a:pt x="116693" y="15991"/>
                    <a:pt x="116844" y="15840"/>
                  </a:cubicBezTo>
                  <a:cubicBezTo>
                    <a:pt x="116944" y="15715"/>
                    <a:pt x="117094" y="15539"/>
                    <a:pt x="117245" y="15339"/>
                  </a:cubicBezTo>
                  <a:cubicBezTo>
                    <a:pt x="117470" y="15013"/>
                    <a:pt x="117696" y="14662"/>
                    <a:pt x="117921" y="14236"/>
                  </a:cubicBezTo>
                  <a:cubicBezTo>
                    <a:pt x="118297" y="13534"/>
                    <a:pt x="118598" y="12732"/>
                    <a:pt x="118849" y="11805"/>
                  </a:cubicBezTo>
                  <a:cubicBezTo>
                    <a:pt x="119049" y="11028"/>
                    <a:pt x="119200" y="10201"/>
                    <a:pt x="119300" y="9299"/>
                  </a:cubicBezTo>
                  <a:cubicBezTo>
                    <a:pt x="119425" y="8271"/>
                    <a:pt x="119425" y="7244"/>
                    <a:pt x="119300" y="6266"/>
                  </a:cubicBezTo>
                  <a:cubicBezTo>
                    <a:pt x="119225" y="5590"/>
                    <a:pt x="119099" y="4938"/>
                    <a:pt x="118924" y="4286"/>
                  </a:cubicBezTo>
                  <a:cubicBezTo>
                    <a:pt x="118748" y="3660"/>
                    <a:pt x="118498" y="3008"/>
                    <a:pt x="118172" y="2356"/>
                  </a:cubicBezTo>
                  <a:cubicBezTo>
                    <a:pt x="117946" y="1880"/>
                    <a:pt x="117696" y="1404"/>
                    <a:pt x="117395" y="978"/>
                  </a:cubicBezTo>
                  <a:cubicBezTo>
                    <a:pt x="117220" y="752"/>
                    <a:pt x="117044" y="577"/>
                    <a:pt x="116869" y="402"/>
                  </a:cubicBezTo>
                  <a:cubicBezTo>
                    <a:pt x="116643" y="251"/>
                    <a:pt x="116443" y="126"/>
                    <a:pt x="116192" y="51"/>
                  </a:cubicBezTo>
                  <a:cubicBezTo>
                    <a:pt x="116142" y="26"/>
                    <a:pt x="116092" y="0"/>
                    <a:pt x="116042" y="0"/>
                  </a:cubicBezTo>
                  <a:close/>
                </a:path>
              </a:pathLst>
            </a:custGeom>
            <a:solidFill>
              <a:srgbClr val="2D8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61" name="Google Shape;9461;p55"/>
            <p:cNvSpPr/>
            <p:nvPr/>
          </p:nvSpPr>
          <p:spPr>
            <a:xfrm>
              <a:off x="1849125" y="3845900"/>
              <a:ext cx="2946800" cy="73950"/>
            </a:xfrm>
            <a:custGeom>
              <a:avLst/>
              <a:gdLst/>
              <a:ahLst/>
              <a:cxnLst/>
              <a:rect l="l" t="t" r="r" b="b"/>
              <a:pathLst>
                <a:path w="117872" h="2958" extrusionOk="0">
                  <a:moveTo>
                    <a:pt x="106919" y="1"/>
                  </a:moveTo>
                  <a:lnTo>
                    <a:pt x="98297" y="26"/>
                  </a:lnTo>
                  <a:lnTo>
                    <a:pt x="89651" y="51"/>
                  </a:lnTo>
                  <a:cubicBezTo>
                    <a:pt x="77194" y="101"/>
                    <a:pt x="64763" y="126"/>
                    <a:pt x="52307" y="151"/>
                  </a:cubicBezTo>
                  <a:lnTo>
                    <a:pt x="50929" y="151"/>
                  </a:lnTo>
                  <a:cubicBezTo>
                    <a:pt x="39024" y="201"/>
                    <a:pt x="27119" y="226"/>
                    <a:pt x="15214" y="251"/>
                  </a:cubicBezTo>
                  <a:cubicBezTo>
                    <a:pt x="10552" y="276"/>
                    <a:pt x="5866" y="276"/>
                    <a:pt x="1204" y="301"/>
                  </a:cubicBezTo>
                  <a:lnTo>
                    <a:pt x="953" y="301"/>
                  </a:lnTo>
                  <a:cubicBezTo>
                    <a:pt x="853" y="301"/>
                    <a:pt x="753" y="377"/>
                    <a:pt x="753" y="477"/>
                  </a:cubicBezTo>
                  <a:cubicBezTo>
                    <a:pt x="753" y="527"/>
                    <a:pt x="778" y="552"/>
                    <a:pt x="778" y="577"/>
                  </a:cubicBezTo>
                  <a:cubicBezTo>
                    <a:pt x="502" y="1179"/>
                    <a:pt x="252" y="1855"/>
                    <a:pt x="76" y="2632"/>
                  </a:cubicBezTo>
                  <a:cubicBezTo>
                    <a:pt x="51" y="2757"/>
                    <a:pt x="26" y="2858"/>
                    <a:pt x="1" y="2958"/>
                  </a:cubicBezTo>
                  <a:cubicBezTo>
                    <a:pt x="10352" y="2933"/>
                    <a:pt x="20703" y="2908"/>
                    <a:pt x="31079" y="2883"/>
                  </a:cubicBezTo>
                  <a:cubicBezTo>
                    <a:pt x="46969" y="2833"/>
                    <a:pt x="62884" y="2808"/>
                    <a:pt x="78798" y="2757"/>
                  </a:cubicBezTo>
                  <a:cubicBezTo>
                    <a:pt x="91831" y="2707"/>
                    <a:pt x="104839" y="2682"/>
                    <a:pt x="117871" y="2657"/>
                  </a:cubicBezTo>
                  <a:cubicBezTo>
                    <a:pt x="117821" y="2557"/>
                    <a:pt x="117796" y="2457"/>
                    <a:pt x="117746" y="2356"/>
                  </a:cubicBezTo>
                  <a:cubicBezTo>
                    <a:pt x="117495" y="1830"/>
                    <a:pt x="117270" y="1379"/>
                    <a:pt x="116969" y="978"/>
                  </a:cubicBezTo>
                  <a:cubicBezTo>
                    <a:pt x="116794" y="752"/>
                    <a:pt x="116618" y="552"/>
                    <a:pt x="116418" y="402"/>
                  </a:cubicBezTo>
                  <a:cubicBezTo>
                    <a:pt x="116217" y="226"/>
                    <a:pt x="115992" y="101"/>
                    <a:pt x="115766" y="51"/>
                  </a:cubicBezTo>
                  <a:cubicBezTo>
                    <a:pt x="115716" y="1"/>
                    <a:pt x="115666" y="1"/>
                    <a:pt x="115616" y="1"/>
                  </a:cubicBezTo>
                  <a:close/>
                </a:path>
              </a:pathLst>
            </a:custGeom>
            <a:solidFill>
              <a:srgbClr val="3CAB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62" name="Google Shape;9462;p55"/>
            <p:cNvSpPr/>
            <p:nvPr/>
          </p:nvSpPr>
          <p:spPr>
            <a:xfrm>
              <a:off x="1839100" y="3924850"/>
              <a:ext cx="2984400" cy="285750"/>
            </a:xfrm>
            <a:custGeom>
              <a:avLst/>
              <a:gdLst/>
              <a:ahLst/>
              <a:cxnLst/>
              <a:rect l="l" t="t" r="r" b="b"/>
              <a:pathLst>
                <a:path w="119376" h="11430" extrusionOk="0">
                  <a:moveTo>
                    <a:pt x="118498" y="0"/>
                  </a:moveTo>
                  <a:cubicBezTo>
                    <a:pt x="110177" y="26"/>
                    <a:pt x="101881" y="51"/>
                    <a:pt x="93560" y="76"/>
                  </a:cubicBezTo>
                  <a:cubicBezTo>
                    <a:pt x="77746" y="126"/>
                    <a:pt x="61956" y="151"/>
                    <a:pt x="46142" y="201"/>
                  </a:cubicBezTo>
                  <a:cubicBezTo>
                    <a:pt x="30853" y="251"/>
                    <a:pt x="15590" y="276"/>
                    <a:pt x="302" y="326"/>
                  </a:cubicBezTo>
                  <a:cubicBezTo>
                    <a:pt x="201" y="828"/>
                    <a:pt x="151" y="1354"/>
                    <a:pt x="101" y="1930"/>
                  </a:cubicBezTo>
                  <a:cubicBezTo>
                    <a:pt x="26" y="2732"/>
                    <a:pt x="1" y="3584"/>
                    <a:pt x="26" y="4537"/>
                  </a:cubicBezTo>
                  <a:cubicBezTo>
                    <a:pt x="51" y="5414"/>
                    <a:pt x="126" y="6291"/>
                    <a:pt x="227" y="7168"/>
                  </a:cubicBezTo>
                  <a:cubicBezTo>
                    <a:pt x="352" y="8246"/>
                    <a:pt x="527" y="9349"/>
                    <a:pt x="778" y="10452"/>
                  </a:cubicBezTo>
                  <a:cubicBezTo>
                    <a:pt x="853" y="10777"/>
                    <a:pt x="928" y="11103"/>
                    <a:pt x="1029" y="11429"/>
                  </a:cubicBezTo>
                  <a:cubicBezTo>
                    <a:pt x="11054" y="11404"/>
                    <a:pt x="21079" y="11379"/>
                    <a:pt x="31104" y="11354"/>
                  </a:cubicBezTo>
                  <a:cubicBezTo>
                    <a:pt x="46994" y="11304"/>
                    <a:pt x="62884" y="11279"/>
                    <a:pt x="78773" y="11229"/>
                  </a:cubicBezTo>
                  <a:cubicBezTo>
                    <a:pt x="91781" y="11204"/>
                    <a:pt x="104814" y="11153"/>
                    <a:pt x="117846" y="11128"/>
                  </a:cubicBezTo>
                  <a:cubicBezTo>
                    <a:pt x="117846" y="11103"/>
                    <a:pt x="117871" y="11078"/>
                    <a:pt x="117871" y="11053"/>
                  </a:cubicBezTo>
                  <a:cubicBezTo>
                    <a:pt x="118247" y="10326"/>
                    <a:pt x="118548" y="9549"/>
                    <a:pt x="118799" y="8622"/>
                  </a:cubicBezTo>
                  <a:cubicBezTo>
                    <a:pt x="118999" y="7845"/>
                    <a:pt x="119175" y="6993"/>
                    <a:pt x="119275" y="6116"/>
                  </a:cubicBezTo>
                  <a:cubicBezTo>
                    <a:pt x="119375" y="5088"/>
                    <a:pt x="119375" y="4061"/>
                    <a:pt x="119275" y="3083"/>
                  </a:cubicBezTo>
                  <a:cubicBezTo>
                    <a:pt x="119200" y="2407"/>
                    <a:pt x="119074" y="1755"/>
                    <a:pt x="118874" y="1128"/>
                  </a:cubicBezTo>
                  <a:cubicBezTo>
                    <a:pt x="118774" y="752"/>
                    <a:pt x="118648" y="376"/>
                    <a:pt x="118498" y="0"/>
                  </a:cubicBezTo>
                  <a:close/>
                </a:path>
              </a:pathLst>
            </a:custGeom>
            <a:solidFill>
              <a:srgbClr val="3CAB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63" name="Google Shape;9463;p55"/>
            <p:cNvSpPr/>
            <p:nvPr/>
          </p:nvSpPr>
          <p:spPr>
            <a:xfrm>
              <a:off x="1867925" y="4216200"/>
              <a:ext cx="2909825" cy="46400"/>
            </a:xfrm>
            <a:custGeom>
              <a:avLst/>
              <a:gdLst/>
              <a:ahLst/>
              <a:cxnLst/>
              <a:rect l="l" t="t" r="r" b="b"/>
              <a:pathLst>
                <a:path w="116393" h="1856" extrusionOk="0">
                  <a:moveTo>
                    <a:pt x="116392" y="1"/>
                  </a:moveTo>
                  <a:cubicBezTo>
                    <a:pt x="108598" y="1"/>
                    <a:pt x="100828" y="26"/>
                    <a:pt x="93034" y="51"/>
                  </a:cubicBezTo>
                  <a:cubicBezTo>
                    <a:pt x="77144" y="101"/>
                    <a:pt x="61279" y="126"/>
                    <a:pt x="45390" y="176"/>
                  </a:cubicBezTo>
                  <a:cubicBezTo>
                    <a:pt x="30277" y="226"/>
                    <a:pt x="15139" y="251"/>
                    <a:pt x="1" y="301"/>
                  </a:cubicBezTo>
                  <a:cubicBezTo>
                    <a:pt x="126" y="778"/>
                    <a:pt x="277" y="1229"/>
                    <a:pt x="427" y="1680"/>
                  </a:cubicBezTo>
                  <a:cubicBezTo>
                    <a:pt x="452" y="1730"/>
                    <a:pt x="477" y="1755"/>
                    <a:pt x="527" y="1780"/>
                  </a:cubicBezTo>
                  <a:cubicBezTo>
                    <a:pt x="552" y="1830"/>
                    <a:pt x="627" y="1855"/>
                    <a:pt x="678" y="1855"/>
                  </a:cubicBezTo>
                  <a:lnTo>
                    <a:pt x="18973" y="1805"/>
                  </a:lnTo>
                  <a:lnTo>
                    <a:pt x="37194" y="1755"/>
                  </a:lnTo>
                  <a:cubicBezTo>
                    <a:pt x="50026" y="1730"/>
                    <a:pt x="62833" y="1705"/>
                    <a:pt x="75665" y="1655"/>
                  </a:cubicBezTo>
                  <a:lnTo>
                    <a:pt x="76643" y="1655"/>
                  </a:lnTo>
                  <a:lnTo>
                    <a:pt x="94011" y="1605"/>
                  </a:lnTo>
                  <a:lnTo>
                    <a:pt x="111154" y="1580"/>
                  </a:lnTo>
                  <a:lnTo>
                    <a:pt x="113059" y="1555"/>
                  </a:lnTo>
                  <a:lnTo>
                    <a:pt x="114964" y="1555"/>
                  </a:lnTo>
                  <a:cubicBezTo>
                    <a:pt x="115014" y="1555"/>
                    <a:pt x="115089" y="1530"/>
                    <a:pt x="115114" y="1479"/>
                  </a:cubicBezTo>
                  <a:cubicBezTo>
                    <a:pt x="115139" y="1479"/>
                    <a:pt x="115189" y="1454"/>
                    <a:pt x="115215" y="1429"/>
                  </a:cubicBezTo>
                  <a:cubicBezTo>
                    <a:pt x="115365" y="1279"/>
                    <a:pt x="115515" y="1128"/>
                    <a:pt x="115641" y="978"/>
                  </a:cubicBezTo>
                  <a:cubicBezTo>
                    <a:pt x="115766" y="853"/>
                    <a:pt x="115891" y="677"/>
                    <a:pt x="116042" y="502"/>
                  </a:cubicBezTo>
                  <a:cubicBezTo>
                    <a:pt x="116167" y="326"/>
                    <a:pt x="116267" y="176"/>
                    <a:pt x="116392" y="1"/>
                  </a:cubicBezTo>
                  <a:close/>
                </a:path>
              </a:pathLst>
            </a:custGeom>
            <a:solidFill>
              <a:srgbClr val="3CAB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64" name="Google Shape;9464;p55"/>
            <p:cNvSpPr/>
            <p:nvPr/>
          </p:nvSpPr>
          <p:spPr>
            <a:xfrm>
              <a:off x="3922450" y="3953050"/>
              <a:ext cx="743150" cy="229975"/>
            </a:xfrm>
            <a:custGeom>
              <a:avLst/>
              <a:gdLst/>
              <a:ahLst/>
              <a:cxnLst/>
              <a:rect l="l" t="t" r="r" b="b"/>
              <a:pathLst>
                <a:path w="29726" h="9199" extrusionOk="0">
                  <a:moveTo>
                    <a:pt x="1" y="0"/>
                  </a:moveTo>
                  <a:lnTo>
                    <a:pt x="1" y="9198"/>
                  </a:lnTo>
                  <a:lnTo>
                    <a:pt x="29700" y="9198"/>
                  </a:lnTo>
                  <a:lnTo>
                    <a:pt x="29725" y="0"/>
                  </a:lnTo>
                  <a:close/>
                </a:path>
              </a:pathLst>
            </a:custGeom>
            <a:solidFill>
              <a:srgbClr val="E1BA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65" name="Google Shape;9465;p55"/>
            <p:cNvSpPr/>
            <p:nvPr/>
          </p:nvSpPr>
          <p:spPr>
            <a:xfrm>
              <a:off x="1924950" y="3268200"/>
              <a:ext cx="2974975" cy="519450"/>
            </a:xfrm>
            <a:custGeom>
              <a:avLst/>
              <a:gdLst/>
              <a:ahLst/>
              <a:cxnLst/>
              <a:rect l="l" t="t" r="r" b="b"/>
              <a:pathLst>
                <a:path w="118999" h="20778" extrusionOk="0">
                  <a:moveTo>
                    <a:pt x="118723" y="1"/>
                  </a:moveTo>
                  <a:lnTo>
                    <a:pt x="99074" y="51"/>
                  </a:lnTo>
                  <a:lnTo>
                    <a:pt x="98598" y="51"/>
                  </a:lnTo>
                  <a:lnTo>
                    <a:pt x="78648" y="101"/>
                  </a:lnTo>
                  <a:lnTo>
                    <a:pt x="58748" y="151"/>
                  </a:lnTo>
                  <a:lnTo>
                    <a:pt x="38246" y="226"/>
                  </a:lnTo>
                  <a:lnTo>
                    <a:pt x="17971" y="276"/>
                  </a:lnTo>
                  <a:cubicBezTo>
                    <a:pt x="12532" y="276"/>
                    <a:pt x="7118" y="301"/>
                    <a:pt x="1680" y="301"/>
                  </a:cubicBezTo>
                  <a:cubicBezTo>
                    <a:pt x="1580" y="301"/>
                    <a:pt x="1504" y="402"/>
                    <a:pt x="1504" y="502"/>
                  </a:cubicBezTo>
                  <a:cubicBezTo>
                    <a:pt x="1504" y="527"/>
                    <a:pt x="1504" y="527"/>
                    <a:pt x="1504" y="552"/>
                  </a:cubicBezTo>
                  <a:cubicBezTo>
                    <a:pt x="853" y="2006"/>
                    <a:pt x="427" y="3660"/>
                    <a:pt x="226" y="5765"/>
                  </a:cubicBezTo>
                  <a:cubicBezTo>
                    <a:pt x="1" y="7845"/>
                    <a:pt x="51" y="9900"/>
                    <a:pt x="101" y="11454"/>
                  </a:cubicBezTo>
                  <a:cubicBezTo>
                    <a:pt x="126" y="12131"/>
                    <a:pt x="176" y="12833"/>
                    <a:pt x="201" y="13510"/>
                  </a:cubicBezTo>
                  <a:cubicBezTo>
                    <a:pt x="251" y="14236"/>
                    <a:pt x="301" y="15038"/>
                    <a:pt x="377" y="15840"/>
                  </a:cubicBezTo>
                  <a:cubicBezTo>
                    <a:pt x="452" y="16692"/>
                    <a:pt x="552" y="17469"/>
                    <a:pt x="702" y="18221"/>
                  </a:cubicBezTo>
                  <a:cubicBezTo>
                    <a:pt x="853" y="19099"/>
                    <a:pt x="1053" y="19850"/>
                    <a:pt x="1304" y="20552"/>
                  </a:cubicBezTo>
                  <a:cubicBezTo>
                    <a:pt x="1279" y="20577"/>
                    <a:pt x="1279" y="20577"/>
                    <a:pt x="1279" y="20602"/>
                  </a:cubicBezTo>
                  <a:cubicBezTo>
                    <a:pt x="1279" y="20703"/>
                    <a:pt x="1379" y="20778"/>
                    <a:pt x="1479" y="20778"/>
                  </a:cubicBezTo>
                  <a:lnTo>
                    <a:pt x="1755" y="20778"/>
                  </a:lnTo>
                  <a:lnTo>
                    <a:pt x="42532" y="20677"/>
                  </a:lnTo>
                  <a:cubicBezTo>
                    <a:pt x="56492" y="20627"/>
                    <a:pt x="70427" y="20602"/>
                    <a:pt x="84387" y="20552"/>
                  </a:cubicBezTo>
                  <a:lnTo>
                    <a:pt x="95640" y="20527"/>
                  </a:lnTo>
                  <a:lnTo>
                    <a:pt x="95766" y="20527"/>
                  </a:lnTo>
                  <a:cubicBezTo>
                    <a:pt x="103184" y="20502"/>
                    <a:pt x="110603" y="20502"/>
                    <a:pt x="118021" y="20477"/>
                  </a:cubicBezTo>
                  <a:lnTo>
                    <a:pt x="118472" y="20477"/>
                  </a:lnTo>
                  <a:cubicBezTo>
                    <a:pt x="118573" y="20477"/>
                    <a:pt x="118673" y="20402"/>
                    <a:pt x="118673" y="20276"/>
                  </a:cubicBezTo>
                  <a:cubicBezTo>
                    <a:pt x="118673" y="20226"/>
                    <a:pt x="118623" y="20151"/>
                    <a:pt x="118548" y="20126"/>
                  </a:cubicBezTo>
                  <a:cubicBezTo>
                    <a:pt x="118573" y="20076"/>
                    <a:pt x="118573" y="20026"/>
                    <a:pt x="118548" y="20001"/>
                  </a:cubicBezTo>
                  <a:cubicBezTo>
                    <a:pt x="118447" y="19800"/>
                    <a:pt x="118347" y="19600"/>
                    <a:pt x="118247" y="19399"/>
                  </a:cubicBezTo>
                  <a:cubicBezTo>
                    <a:pt x="118046" y="18898"/>
                    <a:pt x="117871" y="18322"/>
                    <a:pt x="117721" y="17595"/>
                  </a:cubicBezTo>
                  <a:cubicBezTo>
                    <a:pt x="117570" y="16918"/>
                    <a:pt x="117470" y="16216"/>
                    <a:pt x="117420" y="15690"/>
                  </a:cubicBezTo>
                  <a:cubicBezTo>
                    <a:pt x="117019" y="12783"/>
                    <a:pt x="117044" y="9825"/>
                    <a:pt x="117420" y="6843"/>
                  </a:cubicBezTo>
                  <a:cubicBezTo>
                    <a:pt x="117721" y="4612"/>
                    <a:pt x="118247" y="2407"/>
                    <a:pt x="118999" y="276"/>
                  </a:cubicBezTo>
                  <a:cubicBezTo>
                    <a:pt x="118999" y="251"/>
                    <a:pt x="118999" y="201"/>
                    <a:pt x="118974" y="151"/>
                  </a:cubicBezTo>
                  <a:cubicBezTo>
                    <a:pt x="118949" y="101"/>
                    <a:pt x="118898" y="76"/>
                    <a:pt x="118873" y="51"/>
                  </a:cubicBezTo>
                  <a:cubicBezTo>
                    <a:pt x="118823" y="26"/>
                    <a:pt x="118773" y="1"/>
                    <a:pt x="118723" y="1"/>
                  </a:cubicBezTo>
                  <a:close/>
                </a:path>
              </a:pathLst>
            </a:custGeom>
            <a:solidFill>
              <a:srgbClr val="D0B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66" name="Google Shape;9466;p55"/>
            <p:cNvSpPr/>
            <p:nvPr/>
          </p:nvSpPr>
          <p:spPr>
            <a:xfrm>
              <a:off x="1924950" y="3268200"/>
              <a:ext cx="2974975" cy="519450"/>
            </a:xfrm>
            <a:custGeom>
              <a:avLst/>
              <a:gdLst/>
              <a:ahLst/>
              <a:cxnLst/>
              <a:rect l="l" t="t" r="r" b="b"/>
              <a:pathLst>
                <a:path w="118999" h="20778" extrusionOk="0">
                  <a:moveTo>
                    <a:pt x="84212" y="6743"/>
                  </a:moveTo>
                  <a:cubicBezTo>
                    <a:pt x="84262" y="6743"/>
                    <a:pt x="84312" y="6768"/>
                    <a:pt x="84312" y="6818"/>
                  </a:cubicBezTo>
                  <a:cubicBezTo>
                    <a:pt x="84312" y="6868"/>
                    <a:pt x="84262" y="6918"/>
                    <a:pt x="84212" y="6918"/>
                  </a:cubicBezTo>
                  <a:cubicBezTo>
                    <a:pt x="80176" y="6918"/>
                    <a:pt x="76116" y="6918"/>
                    <a:pt x="72081" y="6943"/>
                  </a:cubicBezTo>
                  <a:cubicBezTo>
                    <a:pt x="66216" y="6943"/>
                    <a:pt x="60327" y="6968"/>
                    <a:pt x="54462" y="6993"/>
                  </a:cubicBezTo>
                  <a:cubicBezTo>
                    <a:pt x="48622" y="6993"/>
                    <a:pt x="42783" y="7018"/>
                    <a:pt x="36943" y="7018"/>
                  </a:cubicBezTo>
                  <a:cubicBezTo>
                    <a:pt x="36893" y="7018"/>
                    <a:pt x="36868" y="6993"/>
                    <a:pt x="36868" y="6943"/>
                  </a:cubicBezTo>
                  <a:cubicBezTo>
                    <a:pt x="36868" y="6893"/>
                    <a:pt x="36893" y="6868"/>
                    <a:pt x="36943" y="6868"/>
                  </a:cubicBezTo>
                  <a:cubicBezTo>
                    <a:pt x="41204" y="6843"/>
                    <a:pt x="45439" y="6843"/>
                    <a:pt x="49675" y="6818"/>
                  </a:cubicBezTo>
                  <a:cubicBezTo>
                    <a:pt x="55565" y="6818"/>
                    <a:pt x="61480" y="6793"/>
                    <a:pt x="67369" y="6768"/>
                  </a:cubicBezTo>
                  <a:cubicBezTo>
                    <a:pt x="72983" y="6768"/>
                    <a:pt x="78598" y="6743"/>
                    <a:pt x="84212" y="6743"/>
                  </a:cubicBezTo>
                  <a:close/>
                  <a:moveTo>
                    <a:pt x="76517" y="11855"/>
                  </a:moveTo>
                  <a:cubicBezTo>
                    <a:pt x="76567" y="11855"/>
                    <a:pt x="76592" y="11905"/>
                    <a:pt x="76592" y="11931"/>
                  </a:cubicBezTo>
                  <a:cubicBezTo>
                    <a:pt x="76592" y="11981"/>
                    <a:pt x="76542" y="12031"/>
                    <a:pt x="76517" y="12031"/>
                  </a:cubicBezTo>
                  <a:cubicBezTo>
                    <a:pt x="69675" y="12056"/>
                    <a:pt x="62833" y="12056"/>
                    <a:pt x="55991" y="12081"/>
                  </a:cubicBezTo>
                  <a:cubicBezTo>
                    <a:pt x="46492" y="12106"/>
                    <a:pt x="36993" y="12131"/>
                    <a:pt x="27494" y="12156"/>
                  </a:cubicBezTo>
                  <a:cubicBezTo>
                    <a:pt x="22833" y="12181"/>
                    <a:pt x="18171" y="12181"/>
                    <a:pt x="13509" y="12206"/>
                  </a:cubicBezTo>
                  <a:cubicBezTo>
                    <a:pt x="9249" y="12206"/>
                    <a:pt x="4988" y="12231"/>
                    <a:pt x="727" y="12231"/>
                  </a:cubicBezTo>
                  <a:lnTo>
                    <a:pt x="552" y="12231"/>
                  </a:lnTo>
                  <a:cubicBezTo>
                    <a:pt x="502" y="12231"/>
                    <a:pt x="477" y="12181"/>
                    <a:pt x="477" y="12131"/>
                  </a:cubicBezTo>
                  <a:cubicBezTo>
                    <a:pt x="477" y="12106"/>
                    <a:pt x="502" y="12056"/>
                    <a:pt x="552" y="12056"/>
                  </a:cubicBezTo>
                  <a:cubicBezTo>
                    <a:pt x="7544" y="12031"/>
                    <a:pt x="14537" y="12031"/>
                    <a:pt x="21530" y="12006"/>
                  </a:cubicBezTo>
                  <a:cubicBezTo>
                    <a:pt x="31003" y="11981"/>
                    <a:pt x="40477" y="11956"/>
                    <a:pt x="49951" y="11931"/>
                  </a:cubicBezTo>
                  <a:cubicBezTo>
                    <a:pt x="58823" y="11905"/>
                    <a:pt x="67670" y="11880"/>
                    <a:pt x="76517" y="11855"/>
                  </a:cubicBezTo>
                  <a:close/>
                  <a:moveTo>
                    <a:pt x="106167" y="14988"/>
                  </a:moveTo>
                  <a:cubicBezTo>
                    <a:pt x="106217" y="14988"/>
                    <a:pt x="106267" y="15038"/>
                    <a:pt x="106267" y="15063"/>
                  </a:cubicBezTo>
                  <a:cubicBezTo>
                    <a:pt x="106267" y="15114"/>
                    <a:pt x="106217" y="15164"/>
                    <a:pt x="106167" y="15164"/>
                  </a:cubicBezTo>
                  <a:cubicBezTo>
                    <a:pt x="102933" y="15164"/>
                    <a:pt x="99700" y="15189"/>
                    <a:pt x="96442" y="15189"/>
                  </a:cubicBezTo>
                  <a:cubicBezTo>
                    <a:pt x="91455" y="15189"/>
                    <a:pt x="86492" y="15214"/>
                    <a:pt x="81505" y="15239"/>
                  </a:cubicBezTo>
                  <a:cubicBezTo>
                    <a:pt x="76492" y="15239"/>
                    <a:pt x="71505" y="15264"/>
                    <a:pt x="66517" y="15264"/>
                  </a:cubicBezTo>
                  <a:cubicBezTo>
                    <a:pt x="66467" y="15264"/>
                    <a:pt x="66417" y="15239"/>
                    <a:pt x="66417" y="15189"/>
                  </a:cubicBezTo>
                  <a:cubicBezTo>
                    <a:pt x="66417" y="15139"/>
                    <a:pt x="66467" y="15088"/>
                    <a:pt x="66517" y="15088"/>
                  </a:cubicBezTo>
                  <a:cubicBezTo>
                    <a:pt x="69826" y="15088"/>
                    <a:pt x="73134" y="15088"/>
                    <a:pt x="76467" y="15063"/>
                  </a:cubicBezTo>
                  <a:cubicBezTo>
                    <a:pt x="81505" y="15063"/>
                    <a:pt x="86567" y="15038"/>
                    <a:pt x="91605" y="15038"/>
                  </a:cubicBezTo>
                  <a:cubicBezTo>
                    <a:pt x="96467" y="15013"/>
                    <a:pt x="101304" y="15013"/>
                    <a:pt x="106142" y="14988"/>
                  </a:cubicBezTo>
                  <a:close/>
                  <a:moveTo>
                    <a:pt x="56793" y="15114"/>
                  </a:moveTo>
                  <a:cubicBezTo>
                    <a:pt x="56843" y="15114"/>
                    <a:pt x="56868" y="15164"/>
                    <a:pt x="56868" y="15214"/>
                  </a:cubicBezTo>
                  <a:cubicBezTo>
                    <a:pt x="56868" y="15264"/>
                    <a:pt x="56843" y="15289"/>
                    <a:pt x="56793" y="15289"/>
                  </a:cubicBezTo>
                  <a:cubicBezTo>
                    <a:pt x="54562" y="15289"/>
                    <a:pt x="52332" y="15314"/>
                    <a:pt x="50101" y="15314"/>
                  </a:cubicBezTo>
                  <a:cubicBezTo>
                    <a:pt x="45740" y="15314"/>
                    <a:pt x="41379" y="15339"/>
                    <a:pt x="37018" y="15339"/>
                  </a:cubicBezTo>
                  <a:cubicBezTo>
                    <a:pt x="32582" y="15364"/>
                    <a:pt x="28146" y="15364"/>
                    <a:pt x="23685" y="15389"/>
                  </a:cubicBezTo>
                  <a:cubicBezTo>
                    <a:pt x="23635" y="15389"/>
                    <a:pt x="23610" y="15339"/>
                    <a:pt x="23610" y="15289"/>
                  </a:cubicBezTo>
                  <a:cubicBezTo>
                    <a:pt x="23610" y="15239"/>
                    <a:pt x="23635" y="15214"/>
                    <a:pt x="23685" y="15214"/>
                  </a:cubicBezTo>
                  <a:cubicBezTo>
                    <a:pt x="26016" y="15189"/>
                    <a:pt x="28322" y="15189"/>
                    <a:pt x="30627" y="15189"/>
                  </a:cubicBezTo>
                  <a:cubicBezTo>
                    <a:pt x="35038" y="15189"/>
                    <a:pt x="39449" y="15164"/>
                    <a:pt x="43860" y="15164"/>
                  </a:cubicBezTo>
                  <a:cubicBezTo>
                    <a:pt x="48171" y="15139"/>
                    <a:pt x="52482" y="15139"/>
                    <a:pt x="56793" y="15114"/>
                  </a:cubicBezTo>
                  <a:close/>
                  <a:moveTo>
                    <a:pt x="118723" y="1"/>
                  </a:moveTo>
                  <a:lnTo>
                    <a:pt x="99074" y="51"/>
                  </a:lnTo>
                  <a:lnTo>
                    <a:pt x="98623" y="76"/>
                  </a:lnTo>
                  <a:cubicBezTo>
                    <a:pt x="85314" y="101"/>
                    <a:pt x="72031" y="126"/>
                    <a:pt x="58748" y="176"/>
                  </a:cubicBezTo>
                  <a:lnTo>
                    <a:pt x="38246" y="226"/>
                  </a:lnTo>
                  <a:lnTo>
                    <a:pt x="17971" y="276"/>
                  </a:lnTo>
                  <a:cubicBezTo>
                    <a:pt x="12532" y="301"/>
                    <a:pt x="7118" y="301"/>
                    <a:pt x="1680" y="326"/>
                  </a:cubicBezTo>
                  <a:cubicBezTo>
                    <a:pt x="1605" y="326"/>
                    <a:pt x="1504" y="402"/>
                    <a:pt x="1504" y="502"/>
                  </a:cubicBezTo>
                  <a:cubicBezTo>
                    <a:pt x="1504" y="527"/>
                    <a:pt x="1529" y="527"/>
                    <a:pt x="1529" y="552"/>
                  </a:cubicBezTo>
                  <a:cubicBezTo>
                    <a:pt x="1028" y="1655"/>
                    <a:pt x="652" y="2883"/>
                    <a:pt x="427" y="4311"/>
                  </a:cubicBezTo>
                  <a:cubicBezTo>
                    <a:pt x="3610" y="4311"/>
                    <a:pt x="6793" y="4311"/>
                    <a:pt x="9951" y="4286"/>
                  </a:cubicBezTo>
                  <a:cubicBezTo>
                    <a:pt x="15139" y="4286"/>
                    <a:pt x="20301" y="4261"/>
                    <a:pt x="25489" y="4261"/>
                  </a:cubicBezTo>
                  <a:cubicBezTo>
                    <a:pt x="30552" y="4236"/>
                    <a:pt x="35615" y="4236"/>
                    <a:pt x="40678" y="4211"/>
                  </a:cubicBezTo>
                  <a:cubicBezTo>
                    <a:pt x="40728" y="4211"/>
                    <a:pt x="40753" y="4261"/>
                    <a:pt x="40753" y="4311"/>
                  </a:cubicBezTo>
                  <a:cubicBezTo>
                    <a:pt x="40753" y="4337"/>
                    <a:pt x="40728" y="4387"/>
                    <a:pt x="40678" y="4387"/>
                  </a:cubicBezTo>
                  <a:cubicBezTo>
                    <a:pt x="37344" y="4387"/>
                    <a:pt x="34011" y="4412"/>
                    <a:pt x="30703" y="4412"/>
                  </a:cubicBezTo>
                  <a:cubicBezTo>
                    <a:pt x="25565" y="4437"/>
                    <a:pt x="20427" y="4437"/>
                    <a:pt x="15264" y="4462"/>
                  </a:cubicBezTo>
                  <a:cubicBezTo>
                    <a:pt x="10301" y="4462"/>
                    <a:pt x="5364" y="4487"/>
                    <a:pt x="402" y="4487"/>
                  </a:cubicBezTo>
                  <a:cubicBezTo>
                    <a:pt x="326" y="4913"/>
                    <a:pt x="276" y="5314"/>
                    <a:pt x="226" y="5765"/>
                  </a:cubicBezTo>
                  <a:cubicBezTo>
                    <a:pt x="1" y="7845"/>
                    <a:pt x="51" y="9900"/>
                    <a:pt x="126" y="11454"/>
                  </a:cubicBezTo>
                  <a:cubicBezTo>
                    <a:pt x="151" y="12131"/>
                    <a:pt x="176" y="12833"/>
                    <a:pt x="226" y="13510"/>
                  </a:cubicBezTo>
                  <a:cubicBezTo>
                    <a:pt x="251" y="14211"/>
                    <a:pt x="301" y="15038"/>
                    <a:pt x="402" y="15840"/>
                  </a:cubicBezTo>
                  <a:cubicBezTo>
                    <a:pt x="477" y="16692"/>
                    <a:pt x="577" y="17494"/>
                    <a:pt x="702" y="18221"/>
                  </a:cubicBezTo>
                  <a:cubicBezTo>
                    <a:pt x="853" y="19073"/>
                    <a:pt x="1053" y="19850"/>
                    <a:pt x="1304" y="20552"/>
                  </a:cubicBezTo>
                  <a:cubicBezTo>
                    <a:pt x="1304" y="20577"/>
                    <a:pt x="1304" y="20577"/>
                    <a:pt x="1304" y="20602"/>
                  </a:cubicBezTo>
                  <a:cubicBezTo>
                    <a:pt x="1304" y="20703"/>
                    <a:pt x="1379" y="20778"/>
                    <a:pt x="1479" y="20778"/>
                  </a:cubicBezTo>
                  <a:lnTo>
                    <a:pt x="1755" y="20778"/>
                  </a:lnTo>
                  <a:lnTo>
                    <a:pt x="42532" y="20677"/>
                  </a:lnTo>
                  <a:cubicBezTo>
                    <a:pt x="56492" y="20627"/>
                    <a:pt x="70427" y="20602"/>
                    <a:pt x="84387" y="20552"/>
                  </a:cubicBezTo>
                  <a:lnTo>
                    <a:pt x="95640" y="20527"/>
                  </a:lnTo>
                  <a:cubicBezTo>
                    <a:pt x="103109" y="20502"/>
                    <a:pt x="110578" y="20477"/>
                    <a:pt x="118046" y="20477"/>
                  </a:cubicBezTo>
                  <a:lnTo>
                    <a:pt x="118497" y="20477"/>
                  </a:lnTo>
                  <a:cubicBezTo>
                    <a:pt x="118573" y="20477"/>
                    <a:pt x="118673" y="20377"/>
                    <a:pt x="118673" y="20276"/>
                  </a:cubicBezTo>
                  <a:cubicBezTo>
                    <a:pt x="118673" y="20226"/>
                    <a:pt x="118623" y="20151"/>
                    <a:pt x="118573" y="20126"/>
                  </a:cubicBezTo>
                  <a:cubicBezTo>
                    <a:pt x="118573" y="20076"/>
                    <a:pt x="118573" y="20026"/>
                    <a:pt x="118548" y="20001"/>
                  </a:cubicBezTo>
                  <a:cubicBezTo>
                    <a:pt x="118447" y="19825"/>
                    <a:pt x="118347" y="19625"/>
                    <a:pt x="118247" y="19399"/>
                  </a:cubicBezTo>
                  <a:cubicBezTo>
                    <a:pt x="118046" y="18898"/>
                    <a:pt x="117871" y="18322"/>
                    <a:pt x="117721" y="17620"/>
                  </a:cubicBezTo>
                  <a:cubicBezTo>
                    <a:pt x="117695" y="17444"/>
                    <a:pt x="117645" y="17269"/>
                    <a:pt x="117620" y="17119"/>
                  </a:cubicBezTo>
                  <a:cubicBezTo>
                    <a:pt x="114212" y="17119"/>
                    <a:pt x="110778" y="17119"/>
                    <a:pt x="107370" y="17144"/>
                  </a:cubicBezTo>
                  <a:cubicBezTo>
                    <a:pt x="107319" y="17144"/>
                    <a:pt x="107269" y="17093"/>
                    <a:pt x="107269" y="17043"/>
                  </a:cubicBezTo>
                  <a:cubicBezTo>
                    <a:pt x="107269" y="16993"/>
                    <a:pt x="107319" y="16968"/>
                    <a:pt x="107370" y="16968"/>
                  </a:cubicBezTo>
                  <a:cubicBezTo>
                    <a:pt x="110778" y="16943"/>
                    <a:pt x="114187" y="16943"/>
                    <a:pt x="117595" y="16943"/>
                  </a:cubicBezTo>
                  <a:cubicBezTo>
                    <a:pt x="117520" y="16517"/>
                    <a:pt x="117470" y="16091"/>
                    <a:pt x="117395" y="15690"/>
                  </a:cubicBezTo>
                  <a:cubicBezTo>
                    <a:pt x="117244" y="14437"/>
                    <a:pt x="117144" y="13184"/>
                    <a:pt x="117119" y="11931"/>
                  </a:cubicBezTo>
                  <a:cubicBezTo>
                    <a:pt x="112883" y="11931"/>
                    <a:pt x="108623" y="11956"/>
                    <a:pt x="104362" y="11956"/>
                  </a:cubicBezTo>
                  <a:cubicBezTo>
                    <a:pt x="100051" y="11956"/>
                    <a:pt x="95766" y="11981"/>
                    <a:pt x="91455" y="11981"/>
                  </a:cubicBezTo>
                  <a:cubicBezTo>
                    <a:pt x="91405" y="11981"/>
                    <a:pt x="91354" y="11956"/>
                    <a:pt x="91354" y="11905"/>
                  </a:cubicBezTo>
                  <a:cubicBezTo>
                    <a:pt x="91354" y="11855"/>
                    <a:pt x="91405" y="11805"/>
                    <a:pt x="91455" y="11805"/>
                  </a:cubicBezTo>
                  <a:lnTo>
                    <a:pt x="92733" y="11805"/>
                  </a:lnTo>
                  <a:cubicBezTo>
                    <a:pt x="97119" y="11805"/>
                    <a:pt x="101505" y="11780"/>
                    <a:pt x="105891" y="11780"/>
                  </a:cubicBezTo>
                  <a:cubicBezTo>
                    <a:pt x="109625" y="11780"/>
                    <a:pt x="113385" y="11755"/>
                    <a:pt x="117119" y="11755"/>
                  </a:cubicBezTo>
                  <a:cubicBezTo>
                    <a:pt x="117119" y="10126"/>
                    <a:pt x="117219" y="8472"/>
                    <a:pt x="117420" y="6843"/>
                  </a:cubicBezTo>
                  <a:cubicBezTo>
                    <a:pt x="117420" y="6843"/>
                    <a:pt x="117420" y="6818"/>
                    <a:pt x="117420" y="6818"/>
                  </a:cubicBezTo>
                  <a:cubicBezTo>
                    <a:pt x="113560" y="6818"/>
                    <a:pt x="109700" y="6843"/>
                    <a:pt x="105841" y="6843"/>
                  </a:cubicBezTo>
                  <a:cubicBezTo>
                    <a:pt x="101380" y="6868"/>
                    <a:pt x="96918" y="6868"/>
                    <a:pt x="92457" y="6893"/>
                  </a:cubicBezTo>
                  <a:cubicBezTo>
                    <a:pt x="92407" y="6893"/>
                    <a:pt x="92357" y="6843"/>
                    <a:pt x="92357" y="6793"/>
                  </a:cubicBezTo>
                  <a:cubicBezTo>
                    <a:pt x="92357" y="6743"/>
                    <a:pt x="92407" y="6717"/>
                    <a:pt x="92457" y="6717"/>
                  </a:cubicBezTo>
                  <a:cubicBezTo>
                    <a:pt x="93560" y="6717"/>
                    <a:pt x="94663" y="6692"/>
                    <a:pt x="95766" y="6692"/>
                  </a:cubicBezTo>
                  <a:cubicBezTo>
                    <a:pt x="100227" y="6692"/>
                    <a:pt x="104713" y="6667"/>
                    <a:pt x="109199" y="6667"/>
                  </a:cubicBezTo>
                  <a:cubicBezTo>
                    <a:pt x="111956" y="6667"/>
                    <a:pt x="114688" y="6642"/>
                    <a:pt x="117445" y="6642"/>
                  </a:cubicBezTo>
                  <a:cubicBezTo>
                    <a:pt x="117570" y="5815"/>
                    <a:pt x="117721" y="4988"/>
                    <a:pt x="117896" y="4186"/>
                  </a:cubicBezTo>
                  <a:cubicBezTo>
                    <a:pt x="111931" y="4186"/>
                    <a:pt x="105941" y="4211"/>
                    <a:pt x="99976" y="4236"/>
                  </a:cubicBezTo>
                  <a:cubicBezTo>
                    <a:pt x="90853" y="4261"/>
                    <a:pt x="81755" y="4286"/>
                    <a:pt x="72633" y="4311"/>
                  </a:cubicBezTo>
                  <a:cubicBezTo>
                    <a:pt x="64111" y="4311"/>
                    <a:pt x="55590" y="4337"/>
                    <a:pt x="47069" y="4362"/>
                  </a:cubicBezTo>
                  <a:cubicBezTo>
                    <a:pt x="47018" y="4362"/>
                    <a:pt x="46993" y="4337"/>
                    <a:pt x="46993" y="4286"/>
                  </a:cubicBezTo>
                  <a:cubicBezTo>
                    <a:pt x="46993" y="4236"/>
                    <a:pt x="47018" y="4186"/>
                    <a:pt x="47069" y="4186"/>
                  </a:cubicBezTo>
                  <a:cubicBezTo>
                    <a:pt x="53460" y="4186"/>
                    <a:pt x="59825" y="4161"/>
                    <a:pt x="66216" y="4136"/>
                  </a:cubicBezTo>
                  <a:cubicBezTo>
                    <a:pt x="75239" y="4111"/>
                    <a:pt x="84287" y="4086"/>
                    <a:pt x="93309" y="4086"/>
                  </a:cubicBezTo>
                  <a:cubicBezTo>
                    <a:pt x="101530" y="4061"/>
                    <a:pt x="109726" y="4036"/>
                    <a:pt x="117921" y="4011"/>
                  </a:cubicBezTo>
                  <a:cubicBezTo>
                    <a:pt x="118222" y="2733"/>
                    <a:pt x="118573" y="1504"/>
                    <a:pt x="118974" y="276"/>
                  </a:cubicBezTo>
                  <a:cubicBezTo>
                    <a:pt x="118999" y="251"/>
                    <a:pt x="118999" y="201"/>
                    <a:pt x="118974" y="151"/>
                  </a:cubicBezTo>
                  <a:cubicBezTo>
                    <a:pt x="118949" y="126"/>
                    <a:pt x="118898" y="76"/>
                    <a:pt x="118873" y="76"/>
                  </a:cubicBezTo>
                  <a:cubicBezTo>
                    <a:pt x="118823" y="26"/>
                    <a:pt x="118773" y="1"/>
                    <a:pt x="118723" y="1"/>
                  </a:cubicBezTo>
                  <a:close/>
                </a:path>
              </a:pathLst>
            </a:custGeom>
            <a:solidFill>
              <a:srgbClr val="FFF2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67" name="Google Shape;9467;p55"/>
            <p:cNvSpPr/>
            <p:nvPr/>
          </p:nvSpPr>
          <p:spPr>
            <a:xfrm>
              <a:off x="1955025" y="3187375"/>
              <a:ext cx="3035750" cy="116575"/>
            </a:xfrm>
            <a:custGeom>
              <a:avLst/>
              <a:gdLst/>
              <a:ahLst/>
              <a:cxnLst/>
              <a:rect l="l" t="t" r="r" b="b"/>
              <a:pathLst>
                <a:path w="121430" h="4663" extrusionOk="0">
                  <a:moveTo>
                    <a:pt x="120177" y="1"/>
                  </a:moveTo>
                  <a:lnTo>
                    <a:pt x="109700" y="51"/>
                  </a:lnTo>
                  <a:lnTo>
                    <a:pt x="99350" y="76"/>
                  </a:lnTo>
                  <a:lnTo>
                    <a:pt x="56567" y="176"/>
                  </a:lnTo>
                  <a:lnTo>
                    <a:pt x="50026" y="201"/>
                  </a:lnTo>
                  <a:lnTo>
                    <a:pt x="15164" y="301"/>
                  </a:lnTo>
                  <a:lnTo>
                    <a:pt x="7895" y="301"/>
                  </a:lnTo>
                  <a:lnTo>
                    <a:pt x="677" y="326"/>
                  </a:lnTo>
                  <a:cubicBezTo>
                    <a:pt x="602" y="326"/>
                    <a:pt x="527" y="377"/>
                    <a:pt x="527" y="452"/>
                  </a:cubicBezTo>
                  <a:cubicBezTo>
                    <a:pt x="502" y="477"/>
                    <a:pt x="502" y="477"/>
                    <a:pt x="477" y="502"/>
                  </a:cubicBezTo>
                  <a:cubicBezTo>
                    <a:pt x="351" y="752"/>
                    <a:pt x="251" y="1053"/>
                    <a:pt x="176" y="1429"/>
                  </a:cubicBezTo>
                  <a:cubicBezTo>
                    <a:pt x="76" y="1780"/>
                    <a:pt x="26" y="2156"/>
                    <a:pt x="26" y="2532"/>
                  </a:cubicBezTo>
                  <a:cubicBezTo>
                    <a:pt x="1" y="2908"/>
                    <a:pt x="26" y="3284"/>
                    <a:pt x="101" y="3660"/>
                  </a:cubicBezTo>
                  <a:cubicBezTo>
                    <a:pt x="176" y="4011"/>
                    <a:pt x="276" y="4311"/>
                    <a:pt x="452" y="4562"/>
                  </a:cubicBezTo>
                  <a:cubicBezTo>
                    <a:pt x="477" y="4587"/>
                    <a:pt x="527" y="4612"/>
                    <a:pt x="552" y="4637"/>
                  </a:cubicBezTo>
                  <a:cubicBezTo>
                    <a:pt x="602" y="4662"/>
                    <a:pt x="652" y="4662"/>
                    <a:pt x="677" y="4662"/>
                  </a:cubicBezTo>
                  <a:lnTo>
                    <a:pt x="20778" y="4612"/>
                  </a:lnTo>
                  <a:lnTo>
                    <a:pt x="41079" y="4562"/>
                  </a:lnTo>
                  <a:lnTo>
                    <a:pt x="61956" y="4512"/>
                  </a:lnTo>
                  <a:lnTo>
                    <a:pt x="82808" y="4462"/>
                  </a:lnTo>
                  <a:lnTo>
                    <a:pt x="117595" y="4361"/>
                  </a:lnTo>
                  <a:lnTo>
                    <a:pt x="120578" y="4361"/>
                  </a:lnTo>
                  <a:cubicBezTo>
                    <a:pt x="120628" y="4361"/>
                    <a:pt x="120703" y="4311"/>
                    <a:pt x="120728" y="4261"/>
                  </a:cubicBezTo>
                  <a:cubicBezTo>
                    <a:pt x="120728" y="4236"/>
                    <a:pt x="120753" y="4236"/>
                    <a:pt x="120753" y="4211"/>
                  </a:cubicBezTo>
                  <a:cubicBezTo>
                    <a:pt x="121004" y="3986"/>
                    <a:pt x="121179" y="3685"/>
                    <a:pt x="121279" y="3309"/>
                  </a:cubicBezTo>
                  <a:cubicBezTo>
                    <a:pt x="121330" y="3158"/>
                    <a:pt x="121380" y="2958"/>
                    <a:pt x="121405" y="2732"/>
                  </a:cubicBezTo>
                  <a:cubicBezTo>
                    <a:pt x="121405" y="2557"/>
                    <a:pt x="121430" y="2356"/>
                    <a:pt x="121405" y="2131"/>
                  </a:cubicBezTo>
                  <a:cubicBezTo>
                    <a:pt x="121380" y="1730"/>
                    <a:pt x="121305" y="1329"/>
                    <a:pt x="121154" y="978"/>
                  </a:cubicBezTo>
                  <a:cubicBezTo>
                    <a:pt x="121004" y="577"/>
                    <a:pt x="120803" y="276"/>
                    <a:pt x="120528" y="76"/>
                  </a:cubicBezTo>
                  <a:cubicBezTo>
                    <a:pt x="120503" y="51"/>
                    <a:pt x="120452" y="26"/>
                    <a:pt x="120402" y="26"/>
                  </a:cubicBezTo>
                  <a:cubicBezTo>
                    <a:pt x="120377" y="26"/>
                    <a:pt x="120352" y="1"/>
                    <a:pt x="120327" y="1"/>
                  </a:cubicBezTo>
                  <a:close/>
                </a:path>
              </a:pathLst>
            </a:custGeom>
            <a:solidFill>
              <a:srgbClr val="647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68" name="Google Shape;9468;p55"/>
            <p:cNvSpPr/>
            <p:nvPr/>
          </p:nvSpPr>
          <p:spPr>
            <a:xfrm>
              <a:off x="1936225" y="3742525"/>
              <a:ext cx="3035750" cy="116550"/>
            </a:xfrm>
            <a:custGeom>
              <a:avLst/>
              <a:gdLst/>
              <a:ahLst/>
              <a:cxnLst/>
              <a:rect l="l" t="t" r="r" b="b"/>
              <a:pathLst>
                <a:path w="121430" h="4662" extrusionOk="0">
                  <a:moveTo>
                    <a:pt x="120202" y="0"/>
                  </a:moveTo>
                  <a:lnTo>
                    <a:pt x="109726" y="50"/>
                  </a:lnTo>
                  <a:lnTo>
                    <a:pt x="99350" y="75"/>
                  </a:lnTo>
                  <a:lnTo>
                    <a:pt x="56567" y="176"/>
                  </a:lnTo>
                  <a:lnTo>
                    <a:pt x="50051" y="201"/>
                  </a:lnTo>
                  <a:lnTo>
                    <a:pt x="15189" y="301"/>
                  </a:lnTo>
                  <a:lnTo>
                    <a:pt x="7921" y="301"/>
                  </a:lnTo>
                  <a:lnTo>
                    <a:pt x="702" y="326"/>
                  </a:lnTo>
                  <a:cubicBezTo>
                    <a:pt x="627" y="326"/>
                    <a:pt x="552" y="376"/>
                    <a:pt x="527" y="476"/>
                  </a:cubicBezTo>
                  <a:cubicBezTo>
                    <a:pt x="527" y="476"/>
                    <a:pt x="502" y="476"/>
                    <a:pt x="502" y="501"/>
                  </a:cubicBezTo>
                  <a:cubicBezTo>
                    <a:pt x="377" y="752"/>
                    <a:pt x="251" y="1053"/>
                    <a:pt x="176" y="1429"/>
                  </a:cubicBezTo>
                  <a:cubicBezTo>
                    <a:pt x="101" y="1780"/>
                    <a:pt x="51" y="2156"/>
                    <a:pt x="26" y="2532"/>
                  </a:cubicBezTo>
                  <a:cubicBezTo>
                    <a:pt x="1" y="2907"/>
                    <a:pt x="26" y="3283"/>
                    <a:pt x="101" y="3659"/>
                  </a:cubicBezTo>
                  <a:cubicBezTo>
                    <a:pt x="176" y="4010"/>
                    <a:pt x="301" y="4311"/>
                    <a:pt x="477" y="4562"/>
                  </a:cubicBezTo>
                  <a:cubicBezTo>
                    <a:pt x="502" y="4587"/>
                    <a:pt x="527" y="4612"/>
                    <a:pt x="577" y="4637"/>
                  </a:cubicBezTo>
                  <a:cubicBezTo>
                    <a:pt x="627" y="4662"/>
                    <a:pt x="652" y="4662"/>
                    <a:pt x="702" y="4662"/>
                  </a:cubicBezTo>
                  <a:lnTo>
                    <a:pt x="20778" y="4612"/>
                  </a:lnTo>
                  <a:lnTo>
                    <a:pt x="41104" y="4562"/>
                  </a:lnTo>
                  <a:lnTo>
                    <a:pt x="61956" y="4512"/>
                  </a:lnTo>
                  <a:lnTo>
                    <a:pt x="82808" y="4461"/>
                  </a:lnTo>
                  <a:lnTo>
                    <a:pt x="117620" y="4361"/>
                  </a:lnTo>
                  <a:lnTo>
                    <a:pt x="120578" y="4361"/>
                  </a:lnTo>
                  <a:cubicBezTo>
                    <a:pt x="120653" y="4361"/>
                    <a:pt x="120703" y="4311"/>
                    <a:pt x="120728" y="4261"/>
                  </a:cubicBezTo>
                  <a:cubicBezTo>
                    <a:pt x="120753" y="4236"/>
                    <a:pt x="120753" y="4236"/>
                    <a:pt x="120778" y="4236"/>
                  </a:cubicBezTo>
                  <a:cubicBezTo>
                    <a:pt x="121004" y="4010"/>
                    <a:pt x="121179" y="3684"/>
                    <a:pt x="121305" y="3308"/>
                  </a:cubicBezTo>
                  <a:cubicBezTo>
                    <a:pt x="121355" y="3158"/>
                    <a:pt x="121380" y="2958"/>
                    <a:pt x="121405" y="2732"/>
                  </a:cubicBezTo>
                  <a:cubicBezTo>
                    <a:pt x="121430" y="2557"/>
                    <a:pt x="121430" y="2356"/>
                    <a:pt x="121430" y="2131"/>
                  </a:cubicBezTo>
                  <a:cubicBezTo>
                    <a:pt x="121405" y="1730"/>
                    <a:pt x="121305" y="1329"/>
                    <a:pt x="121179" y="978"/>
                  </a:cubicBezTo>
                  <a:cubicBezTo>
                    <a:pt x="121029" y="577"/>
                    <a:pt x="120803" y="276"/>
                    <a:pt x="120553" y="75"/>
                  </a:cubicBezTo>
                  <a:cubicBezTo>
                    <a:pt x="120503" y="50"/>
                    <a:pt x="120478" y="25"/>
                    <a:pt x="120427" y="25"/>
                  </a:cubicBezTo>
                  <a:cubicBezTo>
                    <a:pt x="120377" y="25"/>
                    <a:pt x="120352" y="0"/>
                    <a:pt x="120327" y="0"/>
                  </a:cubicBezTo>
                  <a:close/>
                </a:path>
              </a:pathLst>
            </a:custGeom>
            <a:solidFill>
              <a:srgbClr val="647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69" name="Google Shape;9469;p55"/>
            <p:cNvSpPr/>
            <p:nvPr/>
          </p:nvSpPr>
          <p:spPr>
            <a:xfrm>
              <a:off x="1916175" y="2780725"/>
              <a:ext cx="2984375" cy="417325"/>
            </a:xfrm>
            <a:custGeom>
              <a:avLst/>
              <a:gdLst/>
              <a:ahLst/>
              <a:cxnLst/>
              <a:rect l="l" t="t" r="r" b="b"/>
              <a:pathLst>
                <a:path w="119375" h="16693" extrusionOk="0">
                  <a:moveTo>
                    <a:pt x="116016" y="1"/>
                  </a:moveTo>
                  <a:lnTo>
                    <a:pt x="107320" y="26"/>
                  </a:lnTo>
                  <a:lnTo>
                    <a:pt x="98698" y="51"/>
                  </a:lnTo>
                  <a:lnTo>
                    <a:pt x="90051" y="76"/>
                  </a:lnTo>
                  <a:cubicBezTo>
                    <a:pt x="77595" y="101"/>
                    <a:pt x="65164" y="126"/>
                    <a:pt x="52708" y="176"/>
                  </a:cubicBezTo>
                  <a:lnTo>
                    <a:pt x="51329" y="176"/>
                  </a:lnTo>
                  <a:cubicBezTo>
                    <a:pt x="39424" y="201"/>
                    <a:pt x="27520" y="226"/>
                    <a:pt x="15615" y="277"/>
                  </a:cubicBezTo>
                  <a:cubicBezTo>
                    <a:pt x="10953" y="277"/>
                    <a:pt x="6266" y="302"/>
                    <a:pt x="1605" y="302"/>
                  </a:cubicBezTo>
                  <a:lnTo>
                    <a:pt x="1354" y="302"/>
                  </a:lnTo>
                  <a:cubicBezTo>
                    <a:pt x="1254" y="302"/>
                    <a:pt x="1154" y="402"/>
                    <a:pt x="1154" y="502"/>
                  </a:cubicBezTo>
                  <a:cubicBezTo>
                    <a:pt x="1154" y="527"/>
                    <a:pt x="1179" y="577"/>
                    <a:pt x="1179" y="602"/>
                  </a:cubicBezTo>
                  <a:cubicBezTo>
                    <a:pt x="903" y="1204"/>
                    <a:pt x="652" y="1881"/>
                    <a:pt x="477" y="2657"/>
                  </a:cubicBezTo>
                  <a:cubicBezTo>
                    <a:pt x="301" y="3384"/>
                    <a:pt x="176" y="4186"/>
                    <a:pt x="101" y="5089"/>
                  </a:cubicBezTo>
                  <a:cubicBezTo>
                    <a:pt x="26" y="5916"/>
                    <a:pt x="1" y="6768"/>
                    <a:pt x="26" y="7695"/>
                  </a:cubicBezTo>
                  <a:cubicBezTo>
                    <a:pt x="51" y="8572"/>
                    <a:pt x="126" y="9475"/>
                    <a:pt x="226" y="10352"/>
                  </a:cubicBezTo>
                  <a:cubicBezTo>
                    <a:pt x="352" y="11429"/>
                    <a:pt x="527" y="12532"/>
                    <a:pt x="778" y="13635"/>
                  </a:cubicBezTo>
                  <a:cubicBezTo>
                    <a:pt x="1003" y="14637"/>
                    <a:pt x="1279" y="15615"/>
                    <a:pt x="1580" y="16492"/>
                  </a:cubicBezTo>
                  <a:cubicBezTo>
                    <a:pt x="1605" y="16542"/>
                    <a:pt x="1655" y="16592"/>
                    <a:pt x="1680" y="16592"/>
                  </a:cubicBezTo>
                  <a:cubicBezTo>
                    <a:pt x="1705" y="16643"/>
                    <a:pt x="1780" y="16693"/>
                    <a:pt x="1830" y="16693"/>
                  </a:cubicBezTo>
                  <a:lnTo>
                    <a:pt x="20126" y="16643"/>
                  </a:lnTo>
                  <a:lnTo>
                    <a:pt x="38347" y="16592"/>
                  </a:lnTo>
                  <a:cubicBezTo>
                    <a:pt x="51179" y="16567"/>
                    <a:pt x="63986" y="16517"/>
                    <a:pt x="76818" y="16492"/>
                  </a:cubicBezTo>
                  <a:lnTo>
                    <a:pt x="77796" y="16492"/>
                  </a:lnTo>
                  <a:lnTo>
                    <a:pt x="95164" y="16442"/>
                  </a:lnTo>
                  <a:lnTo>
                    <a:pt x="112307" y="16392"/>
                  </a:lnTo>
                  <a:lnTo>
                    <a:pt x="116117" y="16392"/>
                  </a:lnTo>
                  <a:cubicBezTo>
                    <a:pt x="116167" y="16392"/>
                    <a:pt x="116242" y="16342"/>
                    <a:pt x="116267" y="16292"/>
                  </a:cubicBezTo>
                  <a:cubicBezTo>
                    <a:pt x="116292" y="16292"/>
                    <a:pt x="116342" y="16267"/>
                    <a:pt x="116367" y="16242"/>
                  </a:cubicBezTo>
                  <a:cubicBezTo>
                    <a:pt x="116518" y="16091"/>
                    <a:pt x="116668" y="15941"/>
                    <a:pt x="116793" y="15815"/>
                  </a:cubicBezTo>
                  <a:cubicBezTo>
                    <a:pt x="116919" y="15665"/>
                    <a:pt x="117044" y="15515"/>
                    <a:pt x="117194" y="15314"/>
                  </a:cubicBezTo>
                  <a:cubicBezTo>
                    <a:pt x="117445" y="15013"/>
                    <a:pt x="117645" y="14637"/>
                    <a:pt x="117871" y="14236"/>
                  </a:cubicBezTo>
                  <a:cubicBezTo>
                    <a:pt x="118247" y="13510"/>
                    <a:pt x="118548" y="12708"/>
                    <a:pt x="118798" y="11780"/>
                  </a:cubicBezTo>
                  <a:cubicBezTo>
                    <a:pt x="118999" y="11003"/>
                    <a:pt x="119174" y="10176"/>
                    <a:pt x="119275" y="9274"/>
                  </a:cubicBezTo>
                  <a:cubicBezTo>
                    <a:pt x="119375" y="8246"/>
                    <a:pt x="119375" y="7219"/>
                    <a:pt x="119275" y="6241"/>
                  </a:cubicBezTo>
                  <a:cubicBezTo>
                    <a:pt x="119199" y="5565"/>
                    <a:pt x="119074" y="4913"/>
                    <a:pt x="118874" y="4287"/>
                  </a:cubicBezTo>
                  <a:cubicBezTo>
                    <a:pt x="118698" y="3660"/>
                    <a:pt x="118447" y="3008"/>
                    <a:pt x="118147" y="2357"/>
                  </a:cubicBezTo>
                  <a:cubicBezTo>
                    <a:pt x="117896" y="1855"/>
                    <a:pt x="117671" y="1404"/>
                    <a:pt x="117370" y="978"/>
                  </a:cubicBezTo>
                  <a:cubicBezTo>
                    <a:pt x="117194" y="753"/>
                    <a:pt x="117019" y="577"/>
                    <a:pt x="116818" y="402"/>
                  </a:cubicBezTo>
                  <a:cubicBezTo>
                    <a:pt x="116618" y="251"/>
                    <a:pt x="116392" y="126"/>
                    <a:pt x="116167" y="51"/>
                  </a:cubicBezTo>
                  <a:cubicBezTo>
                    <a:pt x="116117" y="26"/>
                    <a:pt x="116067" y="1"/>
                    <a:pt x="116016" y="1"/>
                  </a:cubicBezTo>
                  <a:close/>
                </a:path>
              </a:pathLst>
            </a:custGeom>
            <a:solidFill>
              <a:srgbClr val="00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70" name="Google Shape;9470;p55"/>
            <p:cNvSpPr/>
            <p:nvPr/>
          </p:nvSpPr>
          <p:spPr>
            <a:xfrm>
              <a:off x="3617950" y="2780725"/>
              <a:ext cx="1250650" cy="59550"/>
            </a:xfrm>
            <a:custGeom>
              <a:avLst/>
              <a:gdLst/>
              <a:ahLst/>
              <a:cxnLst/>
              <a:rect l="l" t="t" r="r" b="b"/>
              <a:pathLst>
                <a:path w="50026" h="2382" extrusionOk="0">
                  <a:moveTo>
                    <a:pt x="47945" y="1"/>
                  </a:moveTo>
                  <a:lnTo>
                    <a:pt x="39249" y="26"/>
                  </a:lnTo>
                  <a:lnTo>
                    <a:pt x="30627" y="51"/>
                  </a:lnTo>
                  <a:lnTo>
                    <a:pt x="21980" y="76"/>
                  </a:lnTo>
                  <a:cubicBezTo>
                    <a:pt x="14637" y="101"/>
                    <a:pt x="7319" y="126"/>
                    <a:pt x="0" y="126"/>
                  </a:cubicBezTo>
                  <a:cubicBezTo>
                    <a:pt x="151" y="176"/>
                    <a:pt x="301" y="201"/>
                    <a:pt x="451" y="251"/>
                  </a:cubicBezTo>
                  <a:cubicBezTo>
                    <a:pt x="1504" y="477"/>
                    <a:pt x="2557" y="703"/>
                    <a:pt x="3609" y="978"/>
                  </a:cubicBezTo>
                  <a:cubicBezTo>
                    <a:pt x="4662" y="1279"/>
                    <a:pt x="5740" y="1605"/>
                    <a:pt x="6767" y="2031"/>
                  </a:cubicBezTo>
                  <a:cubicBezTo>
                    <a:pt x="7043" y="2131"/>
                    <a:pt x="7319" y="2256"/>
                    <a:pt x="7594" y="2382"/>
                  </a:cubicBezTo>
                  <a:cubicBezTo>
                    <a:pt x="10652" y="2382"/>
                    <a:pt x="13685" y="2357"/>
                    <a:pt x="16742" y="2357"/>
                  </a:cubicBezTo>
                  <a:cubicBezTo>
                    <a:pt x="27845" y="2332"/>
                    <a:pt x="38923" y="2307"/>
                    <a:pt x="50026" y="2282"/>
                  </a:cubicBezTo>
                  <a:cubicBezTo>
                    <a:pt x="49800" y="1805"/>
                    <a:pt x="49574" y="1379"/>
                    <a:pt x="49299" y="1003"/>
                  </a:cubicBezTo>
                  <a:cubicBezTo>
                    <a:pt x="49123" y="753"/>
                    <a:pt x="48948" y="577"/>
                    <a:pt x="48747" y="427"/>
                  </a:cubicBezTo>
                  <a:cubicBezTo>
                    <a:pt x="48547" y="251"/>
                    <a:pt x="48321" y="126"/>
                    <a:pt x="48096" y="51"/>
                  </a:cubicBezTo>
                  <a:cubicBezTo>
                    <a:pt x="48046" y="26"/>
                    <a:pt x="47996" y="1"/>
                    <a:pt x="47945" y="1"/>
                  </a:cubicBezTo>
                  <a:close/>
                </a:path>
              </a:pathLst>
            </a:custGeom>
            <a:solidFill>
              <a:srgbClr val="0092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71" name="Google Shape;9471;p55"/>
            <p:cNvSpPr/>
            <p:nvPr/>
          </p:nvSpPr>
          <p:spPr>
            <a:xfrm>
              <a:off x="3833475" y="2850275"/>
              <a:ext cx="1067075" cy="285125"/>
            </a:xfrm>
            <a:custGeom>
              <a:avLst/>
              <a:gdLst/>
              <a:ahLst/>
              <a:cxnLst/>
              <a:rect l="l" t="t" r="r" b="b"/>
              <a:pathLst>
                <a:path w="42683" h="11405" extrusionOk="0">
                  <a:moveTo>
                    <a:pt x="41630" y="1"/>
                  </a:moveTo>
                  <a:cubicBezTo>
                    <a:pt x="40853" y="1"/>
                    <a:pt x="40076" y="1"/>
                    <a:pt x="39299" y="26"/>
                  </a:cubicBezTo>
                  <a:cubicBezTo>
                    <a:pt x="26768" y="51"/>
                    <a:pt x="14262" y="76"/>
                    <a:pt x="1755" y="126"/>
                  </a:cubicBezTo>
                  <a:lnTo>
                    <a:pt x="1" y="126"/>
                  </a:lnTo>
                  <a:cubicBezTo>
                    <a:pt x="251" y="251"/>
                    <a:pt x="502" y="402"/>
                    <a:pt x="753" y="552"/>
                  </a:cubicBezTo>
                  <a:cubicBezTo>
                    <a:pt x="2332" y="1530"/>
                    <a:pt x="3760" y="2783"/>
                    <a:pt x="4963" y="4211"/>
                  </a:cubicBezTo>
                  <a:cubicBezTo>
                    <a:pt x="6191" y="5640"/>
                    <a:pt x="7219" y="7219"/>
                    <a:pt x="8021" y="8923"/>
                  </a:cubicBezTo>
                  <a:cubicBezTo>
                    <a:pt x="8422" y="9725"/>
                    <a:pt x="8748" y="10552"/>
                    <a:pt x="9074" y="11404"/>
                  </a:cubicBezTo>
                  <a:cubicBezTo>
                    <a:pt x="10151" y="11404"/>
                    <a:pt x="11254" y="11379"/>
                    <a:pt x="12357" y="11379"/>
                  </a:cubicBezTo>
                  <a:cubicBezTo>
                    <a:pt x="21981" y="11354"/>
                    <a:pt x="31630" y="11329"/>
                    <a:pt x="41254" y="11304"/>
                  </a:cubicBezTo>
                  <a:cubicBezTo>
                    <a:pt x="41580" y="10627"/>
                    <a:pt x="41881" y="9876"/>
                    <a:pt x="42106" y="8998"/>
                  </a:cubicBezTo>
                  <a:cubicBezTo>
                    <a:pt x="42307" y="8221"/>
                    <a:pt x="42457" y="7394"/>
                    <a:pt x="42557" y="6492"/>
                  </a:cubicBezTo>
                  <a:cubicBezTo>
                    <a:pt x="42683" y="5464"/>
                    <a:pt x="42683" y="4437"/>
                    <a:pt x="42583" y="3459"/>
                  </a:cubicBezTo>
                  <a:cubicBezTo>
                    <a:pt x="42507" y="2808"/>
                    <a:pt x="42357" y="2131"/>
                    <a:pt x="42182" y="1505"/>
                  </a:cubicBezTo>
                  <a:cubicBezTo>
                    <a:pt x="42031" y="1028"/>
                    <a:pt x="41856" y="527"/>
                    <a:pt x="41630" y="1"/>
                  </a:cubicBezTo>
                  <a:close/>
                </a:path>
              </a:pathLst>
            </a:custGeom>
            <a:solidFill>
              <a:srgbClr val="0092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72" name="Google Shape;9472;p55"/>
            <p:cNvSpPr/>
            <p:nvPr/>
          </p:nvSpPr>
          <p:spPr>
            <a:xfrm>
              <a:off x="4064700" y="3146025"/>
              <a:ext cx="792625" cy="45750"/>
            </a:xfrm>
            <a:custGeom>
              <a:avLst/>
              <a:gdLst/>
              <a:ahLst/>
              <a:cxnLst/>
              <a:rect l="l" t="t" r="r" b="b"/>
              <a:pathLst>
                <a:path w="31705" h="1830" extrusionOk="0">
                  <a:moveTo>
                    <a:pt x="31704" y="0"/>
                  </a:moveTo>
                  <a:cubicBezTo>
                    <a:pt x="24411" y="25"/>
                    <a:pt x="17118" y="25"/>
                    <a:pt x="9825" y="51"/>
                  </a:cubicBezTo>
                  <a:cubicBezTo>
                    <a:pt x="6566" y="76"/>
                    <a:pt x="3283" y="76"/>
                    <a:pt x="0" y="76"/>
                  </a:cubicBezTo>
                  <a:cubicBezTo>
                    <a:pt x="201" y="652"/>
                    <a:pt x="401" y="1254"/>
                    <a:pt x="576" y="1830"/>
                  </a:cubicBezTo>
                  <a:lnTo>
                    <a:pt x="9223" y="1830"/>
                  </a:lnTo>
                  <a:lnTo>
                    <a:pt x="26366" y="1780"/>
                  </a:lnTo>
                  <a:lnTo>
                    <a:pt x="28271" y="1780"/>
                  </a:lnTo>
                  <a:lnTo>
                    <a:pt x="30176" y="1755"/>
                  </a:lnTo>
                  <a:cubicBezTo>
                    <a:pt x="30226" y="1755"/>
                    <a:pt x="30301" y="1730"/>
                    <a:pt x="30326" y="1680"/>
                  </a:cubicBezTo>
                  <a:cubicBezTo>
                    <a:pt x="30351" y="1680"/>
                    <a:pt x="30376" y="1655"/>
                    <a:pt x="30401" y="1630"/>
                  </a:cubicBezTo>
                  <a:cubicBezTo>
                    <a:pt x="30577" y="1479"/>
                    <a:pt x="30727" y="1329"/>
                    <a:pt x="30852" y="1203"/>
                  </a:cubicBezTo>
                  <a:cubicBezTo>
                    <a:pt x="30978" y="1053"/>
                    <a:pt x="31103" y="903"/>
                    <a:pt x="31253" y="702"/>
                  </a:cubicBezTo>
                  <a:cubicBezTo>
                    <a:pt x="31404" y="477"/>
                    <a:pt x="31579" y="251"/>
                    <a:pt x="31704" y="0"/>
                  </a:cubicBezTo>
                  <a:close/>
                </a:path>
              </a:pathLst>
            </a:custGeom>
            <a:solidFill>
              <a:srgbClr val="0092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73" name="Google Shape;9473;p55"/>
            <p:cNvSpPr/>
            <p:nvPr/>
          </p:nvSpPr>
          <p:spPr>
            <a:xfrm>
              <a:off x="1928700" y="2787000"/>
              <a:ext cx="496900" cy="58300"/>
            </a:xfrm>
            <a:custGeom>
              <a:avLst/>
              <a:gdLst/>
              <a:ahLst/>
              <a:cxnLst/>
              <a:rect l="l" t="t" r="r" b="b"/>
              <a:pathLst>
                <a:path w="19876" h="2332" extrusionOk="0">
                  <a:moveTo>
                    <a:pt x="19876" y="0"/>
                  </a:moveTo>
                  <a:cubicBezTo>
                    <a:pt x="18297" y="26"/>
                    <a:pt x="16718" y="26"/>
                    <a:pt x="15114" y="26"/>
                  </a:cubicBezTo>
                  <a:cubicBezTo>
                    <a:pt x="10452" y="51"/>
                    <a:pt x="5765" y="51"/>
                    <a:pt x="1104" y="51"/>
                  </a:cubicBezTo>
                  <a:lnTo>
                    <a:pt x="853" y="51"/>
                  </a:lnTo>
                  <a:cubicBezTo>
                    <a:pt x="753" y="76"/>
                    <a:pt x="653" y="151"/>
                    <a:pt x="653" y="251"/>
                  </a:cubicBezTo>
                  <a:cubicBezTo>
                    <a:pt x="653" y="276"/>
                    <a:pt x="678" y="326"/>
                    <a:pt x="703" y="351"/>
                  </a:cubicBezTo>
                  <a:cubicBezTo>
                    <a:pt x="402" y="928"/>
                    <a:pt x="176" y="1579"/>
                    <a:pt x="1" y="2331"/>
                  </a:cubicBezTo>
                  <a:cubicBezTo>
                    <a:pt x="1831" y="2331"/>
                    <a:pt x="3635" y="2331"/>
                    <a:pt x="5465" y="2306"/>
                  </a:cubicBezTo>
                  <a:cubicBezTo>
                    <a:pt x="10151" y="2306"/>
                    <a:pt x="14838" y="2281"/>
                    <a:pt x="19525" y="2281"/>
                  </a:cubicBezTo>
                  <a:cubicBezTo>
                    <a:pt x="19500" y="2206"/>
                    <a:pt x="19475" y="2106"/>
                    <a:pt x="19475" y="2031"/>
                  </a:cubicBezTo>
                  <a:cubicBezTo>
                    <a:pt x="19425" y="1780"/>
                    <a:pt x="19400" y="1529"/>
                    <a:pt x="19425" y="1279"/>
                  </a:cubicBezTo>
                  <a:cubicBezTo>
                    <a:pt x="19450" y="1003"/>
                    <a:pt x="19525" y="727"/>
                    <a:pt x="19650" y="452"/>
                  </a:cubicBezTo>
                  <a:cubicBezTo>
                    <a:pt x="19700" y="326"/>
                    <a:pt x="19750" y="226"/>
                    <a:pt x="19826" y="101"/>
                  </a:cubicBezTo>
                  <a:cubicBezTo>
                    <a:pt x="19851" y="76"/>
                    <a:pt x="19851" y="51"/>
                    <a:pt x="19876" y="0"/>
                  </a:cubicBezTo>
                  <a:close/>
                </a:path>
              </a:pathLst>
            </a:custGeom>
            <a:solidFill>
              <a:srgbClr val="0092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74" name="Google Shape;9474;p55"/>
            <p:cNvSpPr/>
            <p:nvPr/>
          </p:nvSpPr>
          <p:spPr>
            <a:xfrm>
              <a:off x="1916175" y="2857175"/>
              <a:ext cx="1495025" cy="283850"/>
            </a:xfrm>
            <a:custGeom>
              <a:avLst/>
              <a:gdLst/>
              <a:ahLst/>
              <a:cxnLst/>
              <a:rect l="l" t="t" r="r" b="b"/>
              <a:pathLst>
                <a:path w="59801" h="11354" extrusionOk="0">
                  <a:moveTo>
                    <a:pt x="20226" y="0"/>
                  </a:moveTo>
                  <a:cubicBezTo>
                    <a:pt x="13610" y="0"/>
                    <a:pt x="6993" y="26"/>
                    <a:pt x="377" y="51"/>
                  </a:cubicBezTo>
                  <a:cubicBezTo>
                    <a:pt x="251" y="652"/>
                    <a:pt x="151" y="1329"/>
                    <a:pt x="101" y="2031"/>
                  </a:cubicBezTo>
                  <a:cubicBezTo>
                    <a:pt x="26" y="2858"/>
                    <a:pt x="1" y="3710"/>
                    <a:pt x="26" y="4637"/>
                  </a:cubicBezTo>
                  <a:cubicBezTo>
                    <a:pt x="51" y="5489"/>
                    <a:pt x="126" y="6391"/>
                    <a:pt x="226" y="7294"/>
                  </a:cubicBezTo>
                  <a:cubicBezTo>
                    <a:pt x="352" y="8371"/>
                    <a:pt x="552" y="9474"/>
                    <a:pt x="778" y="10552"/>
                  </a:cubicBezTo>
                  <a:cubicBezTo>
                    <a:pt x="853" y="10828"/>
                    <a:pt x="903" y="11078"/>
                    <a:pt x="978" y="11354"/>
                  </a:cubicBezTo>
                  <a:cubicBezTo>
                    <a:pt x="14387" y="11304"/>
                    <a:pt x="27795" y="11279"/>
                    <a:pt x="41204" y="11229"/>
                  </a:cubicBezTo>
                  <a:cubicBezTo>
                    <a:pt x="47394" y="11229"/>
                    <a:pt x="53610" y="11204"/>
                    <a:pt x="59801" y="11178"/>
                  </a:cubicBezTo>
                  <a:cubicBezTo>
                    <a:pt x="59174" y="10903"/>
                    <a:pt x="58547" y="10602"/>
                    <a:pt x="57921" y="10276"/>
                  </a:cubicBezTo>
                  <a:cubicBezTo>
                    <a:pt x="56292" y="9424"/>
                    <a:pt x="54713" y="8497"/>
                    <a:pt x="53134" y="7594"/>
                  </a:cubicBezTo>
                  <a:cubicBezTo>
                    <a:pt x="51555" y="6692"/>
                    <a:pt x="49951" y="5790"/>
                    <a:pt x="48297" y="5038"/>
                  </a:cubicBezTo>
                  <a:cubicBezTo>
                    <a:pt x="47394" y="4637"/>
                    <a:pt x="46492" y="4261"/>
                    <a:pt x="45540" y="3960"/>
                  </a:cubicBezTo>
                  <a:cubicBezTo>
                    <a:pt x="45064" y="3785"/>
                    <a:pt x="44587" y="3660"/>
                    <a:pt x="44086" y="3534"/>
                  </a:cubicBezTo>
                  <a:cubicBezTo>
                    <a:pt x="43635" y="3409"/>
                    <a:pt x="43184" y="3334"/>
                    <a:pt x="42733" y="3234"/>
                  </a:cubicBezTo>
                  <a:lnTo>
                    <a:pt x="42733" y="3234"/>
                  </a:lnTo>
                  <a:cubicBezTo>
                    <a:pt x="42733" y="3248"/>
                    <a:pt x="42742" y="3254"/>
                    <a:pt x="42749" y="3257"/>
                  </a:cubicBezTo>
                  <a:lnTo>
                    <a:pt x="42749" y="3257"/>
                  </a:lnTo>
                  <a:cubicBezTo>
                    <a:pt x="42351" y="3183"/>
                    <a:pt x="41953" y="3133"/>
                    <a:pt x="41555" y="3083"/>
                  </a:cubicBezTo>
                  <a:cubicBezTo>
                    <a:pt x="41179" y="3058"/>
                    <a:pt x="40828" y="3033"/>
                    <a:pt x="40452" y="3033"/>
                  </a:cubicBezTo>
                  <a:lnTo>
                    <a:pt x="39199" y="3033"/>
                  </a:lnTo>
                  <a:cubicBezTo>
                    <a:pt x="38823" y="3058"/>
                    <a:pt x="38472" y="3083"/>
                    <a:pt x="38096" y="3108"/>
                  </a:cubicBezTo>
                  <a:lnTo>
                    <a:pt x="38121" y="3108"/>
                  </a:lnTo>
                  <a:cubicBezTo>
                    <a:pt x="36993" y="3209"/>
                    <a:pt x="35891" y="3359"/>
                    <a:pt x="34788" y="3534"/>
                  </a:cubicBezTo>
                  <a:cubicBezTo>
                    <a:pt x="33735" y="3710"/>
                    <a:pt x="32658" y="3885"/>
                    <a:pt x="31605" y="4011"/>
                  </a:cubicBezTo>
                  <a:cubicBezTo>
                    <a:pt x="30602" y="4136"/>
                    <a:pt x="29625" y="4236"/>
                    <a:pt x="28622" y="4261"/>
                  </a:cubicBezTo>
                  <a:cubicBezTo>
                    <a:pt x="28071" y="4261"/>
                    <a:pt x="27545" y="4261"/>
                    <a:pt x="27018" y="4211"/>
                  </a:cubicBezTo>
                  <a:cubicBezTo>
                    <a:pt x="26718" y="4186"/>
                    <a:pt x="26392" y="4161"/>
                    <a:pt x="26116" y="4111"/>
                  </a:cubicBezTo>
                  <a:cubicBezTo>
                    <a:pt x="25540" y="3985"/>
                    <a:pt x="25013" y="3810"/>
                    <a:pt x="24487" y="3584"/>
                  </a:cubicBezTo>
                  <a:cubicBezTo>
                    <a:pt x="23911" y="3334"/>
                    <a:pt x="23334" y="3033"/>
                    <a:pt x="22808" y="2657"/>
                  </a:cubicBezTo>
                  <a:cubicBezTo>
                    <a:pt x="22507" y="2482"/>
                    <a:pt x="22231" y="2281"/>
                    <a:pt x="21956" y="2056"/>
                  </a:cubicBezTo>
                  <a:cubicBezTo>
                    <a:pt x="21730" y="1855"/>
                    <a:pt x="21505" y="1655"/>
                    <a:pt x="21279" y="1454"/>
                  </a:cubicBezTo>
                  <a:cubicBezTo>
                    <a:pt x="21053" y="1229"/>
                    <a:pt x="20828" y="978"/>
                    <a:pt x="20652" y="702"/>
                  </a:cubicBezTo>
                  <a:cubicBezTo>
                    <a:pt x="20502" y="477"/>
                    <a:pt x="20352" y="251"/>
                    <a:pt x="20226" y="0"/>
                  </a:cubicBezTo>
                  <a:close/>
                </a:path>
              </a:pathLst>
            </a:custGeom>
            <a:solidFill>
              <a:srgbClr val="0092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75" name="Google Shape;9475;p55"/>
            <p:cNvSpPr/>
            <p:nvPr/>
          </p:nvSpPr>
          <p:spPr>
            <a:xfrm>
              <a:off x="1943750" y="3149775"/>
              <a:ext cx="1627850" cy="47650"/>
            </a:xfrm>
            <a:custGeom>
              <a:avLst/>
              <a:gdLst/>
              <a:ahLst/>
              <a:cxnLst/>
              <a:rect l="l" t="t" r="r" b="b"/>
              <a:pathLst>
                <a:path w="65114" h="1906" extrusionOk="0">
                  <a:moveTo>
                    <a:pt x="59875" y="1"/>
                  </a:moveTo>
                  <a:cubicBezTo>
                    <a:pt x="55565" y="1"/>
                    <a:pt x="51254" y="26"/>
                    <a:pt x="46943" y="26"/>
                  </a:cubicBezTo>
                  <a:cubicBezTo>
                    <a:pt x="31304" y="76"/>
                    <a:pt x="15665" y="126"/>
                    <a:pt x="0" y="151"/>
                  </a:cubicBezTo>
                  <a:cubicBezTo>
                    <a:pt x="151" y="703"/>
                    <a:pt x="326" y="1229"/>
                    <a:pt x="477" y="1730"/>
                  </a:cubicBezTo>
                  <a:cubicBezTo>
                    <a:pt x="502" y="1780"/>
                    <a:pt x="552" y="1805"/>
                    <a:pt x="577" y="1830"/>
                  </a:cubicBezTo>
                  <a:cubicBezTo>
                    <a:pt x="602" y="1881"/>
                    <a:pt x="677" y="1906"/>
                    <a:pt x="727" y="1906"/>
                  </a:cubicBezTo>
                  <a:lnTo>
                    <a:pt x="19023" y="1855"/>
                  </a:lnTo>
                  <a:lnTo>
                    <a:pt x="37244" y="1830"/>
                  </a:lnTo>
                  <a:cubicBezTo>
                    <a:pt x="46542" y="1805"/>
                    <a:pt x="55815" y="1780"/>
                    <a:pt x="65114" y="1755"/>
                  </a:cubicBezTo>
                  <a:cubicBezTo>
                    <a:pt x="64863" y="1655"/>
                    <a:pt x="64612" y="1580"/>
                    <a:pt x="64362" y="1505"/>
                  </a:cubicBezTo>
                  <a:cubicBezTo>
                    <a:pt x="63911" y="1354"/>
                    <a:pt x="63459" y="1204"/>
                    <a:pt x="63008" y="1053"/>
                  </a:cubicBezTo>
                  <a:cubicBezTo>
                    <a:pt x="62582" y="928"/>
                    <a:pt x="62156" y="828"/>
                    <a:pt x="61730" y="677"/>
                  </a:cubicBezTo>
                  <a:cubicBezTo>
                    <a:pt x="61104" y="477"/>
                    <a:pt x="60502" y="251"/>
                    <a:pt x="59875" y="1"/>
                  </a:cubicBezTo>
                  <a:close/>
                </a:path>
              </a:pathLst>
            </a:custGeom>
            <a:solidFill>
              <a:srgbClr val="0092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76" name="Google Shape;9476;p55"/>
            <p:cNvSpPr/>
            <p:nvPr/>
          </p:nvSpPr>
          <p:spPr>
            <a:xfrm>
              <a:off x="4691875" y="2871575"/>
              <a:ext cx="105300" cy="241275"/>
            </a:xfrm>
            <a:custGeom>
              <a:avLst/>
              <a:gdLst/>
              <a:ahLst/>
              <a:cxnLst/>
              <a:rect l="l" t="t" r="r" b="b"/>
              <a:pathLst>
                <a:path w="4212" h="9651" extrusionOk="0">
                  <a:moveTo>
                    <a:pt x="1" y="1"/>
                  </a:moveTo>
                  <a:lnTo>
                    <a:pt x="1" y="9650"/>
                  </a:lnTo>
                  <a:lnTo>
                    <a:pt x="4211" y="9650"/>
                  </a:lnTo>
                  <a:lnTo>
                    <a:pt x="4211" y="1"/>
                  </a:lnTo>
                  <a:close/>
                </a:path>
              </a:pathLst>
            </a:custGeom>
            <a:solidFill>
              <a:srgbClr val="DAEA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77" name="Google Shape;9477;p55"/>
            <p:cNvSpPr/>
            <p:nvPr/>
          </p:nvSpPr>
          <p:spPr>
            <a:xfrm>
              <a:off x="4279600" y="2872850"/>
              <a:ext cx="289500" cy="240000"/>
            </a:xfrm>
            <a:custGeom>
              <a:avLst/>
              <a:gdLst/>
              <a:ahLst/>
              <a:cxnLst/>
              <a:rect l="l" t="t" r="r" b="b"/>
              <a:pathLst>
                <a:path w="11580" h="9600" extrusionOk="0">
                  <a:moveTo>
                    <a:pt x="1" y="0"/>
                  </a:moveTo>
                  <a:lnTo>
                    <a:pt x="1" y="9599"/>
                  </a:lnTo>
                  <a:lnTo>
                    <a:pt x="11580" y="9599"/>
                  </a:lnTo>
                  <a:lnTo>
                    <a:pt x="11580" y="0"/>
                  </a:lnTo>
                  <a:close/>
                </a:path>
              </a:pathLst>
            </a:custGeom>
            <a:solidFill>
              <a:srgbClr val="DAEA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78" name="Google Shape;9478;p55"/>
            <p:cNvSpPr/>
            <p:nvPr/>
          </p:nvSpPr>
          <p:spPr>
            <a:xfrm>
              <a:off x="2564675" y="657925"/>
              <a:ext cx="1365325" cy="1382225"/>
            </a:xfrm>
            <a:custGeom>
              <a:avLst/>
              <a:gdLst/>
              <a:ahLst/>
              <a:cxnLst/>
              <a:rect l="l" t="t" r="r" b="b"/>
              <a:pathLst>
                <a:path w="54613" h="55289" extrusionOk="0">
                  <a:moveTo>
                    <a:pt x="29550" y="0"/>
                  </a:moveTo>
                  <a:cubicBezTo>
                    <a:pt x="29399" y="0"/>
                    <a:pt x="29249" y="25"/>
                    <a:pt x="29099" y="25"/>
                  </a:cubicBezTo>
                  <a:cubicBezTo>
                    <a:pt x="28723" y="50"/>
                    <a:pt x="28397" y="125"/>
                    <a:pt x="28096" y="226"/>
                  </a:cubicBezTo>
                  <a:cubicBezTo>
                    <a:pt x="27896" y="301"/>
                    <a:pt x="27695" y="401"/>
                    <a:pt x="27520" y="501"/>
                  </a:cubicBezTo>
                  <a:cubicBezTo>
                    <a:pt x="26943" y="301"/>
                    <a:pt x="26267" y="201"/>
                    <a:pt x="25540" y="201"/>
                  </a:cubicBezTo>
                  <a:cubicBezTo>
                    <a:pt x="24938" y="201"/>
                    <a:pt x="24312" y="276"/>
                    <a:pt x="23585" y="426"/>
                  </a:cubicBezTo>
                  <a:cubicBezTo>
                    <a:pt x="22958" y="526"/>
                    <a:pt x="22282" y="727"/>
                    <a:pt x="21505" y="978"/>
                  </a:cubicBezTo>
                  <a:cubicBezTo>
                    <a:pt x="20878" y="1203"/>
                    <a:pt x="20201" y="1479"/>
                    <a:pt x="19550" y="1780"/>
                  </a:cubicBezTo>
                  <a:cubicBezTo>
                    <a:pt x="18322" y="2381"/>
                    <a:pt x="17144" y="3083"/>
                    <a:pt x="16016" y="3935"/>
                  </a:cubicBezTo>
                  <a:cubicBezTo>
                    <a:pt x="14913" y="4762"/>
                    <a:pt x="13911" y="5739"/>
                    <a:pt x="13033" y="6842"/>
                  </a:cubicBezTo>
                  <a:cubicBezTo>
                    <a:pt x="12432" y="7594"/>
                    <a:pt x="11880" y="8421"/>
                    <a:pt x="11429" y="9298"/>
                  </a:cubicBezTo>
                  <a:cubicBezTo>
                    <a:pt x="11204" y="9749"/>
                    <a:pt x="10978" y="10201"/>
                    <a:pt x="10803" y="10677"/>
                  </a:cubicBezTo>
                  <a:cubicBezTo>
                    <a:pt x="10677" y="10953"/>
                    <a:pt x="10577" y="11228"/>
                    <a:pt x="10502" y="11529"/>
                  </a:cubicBezTo>
                  <a:cubicBezTo>
                    <a:pt x="10427" y="11805"/>
                    <a:pt x="10352" y="12080"/>
                    <a:pt x="10276" y="12431"/>
                  </a:cubicBezTo>
                  <a:cubicBezTo>
                    <a:pt x="10051" y="13559"/>
                    <a:pt x="10001" y="14712"/>
                    <a:pt x="9976" y="15890"/>
                  </a:cubicBezTo>
                  <a:lnTo>
                    <a:pt x="9976" y="16166"/>
                  </a:lnTo>
                  <a:cubicBezTo>
                    <a:pt x="9951" y="16692"/>
                    <a:pt x="9951" y="17218"/>
                    <a:pt x="9926" y="17719"/>
                  </a:cubicBezTo>
                  <a:cubicBezTo>
                    <a:pt x="9901" y="18095"/>
                    <a:pt x="9901" y="18371"/>
                    <a:pt x="9875" y="18622"/>
                  </a:cubicBezTo>
                  <a:cubicBezTo>
                    <a:pt x="9850" y="18872"/>
                    <a:pt x="9800" y="19123"/>
                    <a:pt x="9750" y="19323"/>
                  </a:cubicBezTo>
                  <a:cubicBezTo>
                    <a:pt x="9700" y="19624"/>
                    <a:pt x="9625" y="19925"/>
                    <a:pt x="9525" y="20176"/>
                  </a:cubicBezTo>
                  <a:cubicBezTo>
                    <a:pt x="9424" y="20451"/>
                    <a:pt x="9299" y="20727"/>
                    <a:pt x="9174" y="21053"/>
                  </a:cubicBezTo>
                  <a:cubicBezTo>
                    <a:pt x="8998" y="21379"/>
                    <a:pt x="8773" y="21730"/>
                    <a:pt x="8547" y="22080"/>
                  </a:cubicBezTo>
                  <a:cubicBezTo>
                    <a:pt x="8322" y="22356"/>
                    <a:pt x="8096" y="22657"/>
                    <a:pt x="7795" y="23008"/>
                  </a:cubicBezTo>
                  <a:cubicBezTo>
                    <a:pt x="7018" y="23835"/>
                    <a:pt x="6141" y="24587"/>
                    <a:pt x="5289" y="25339"/>
                  </a:cubicBezTo>
                  <a:lnTo>
                    <a:pt x="5063" y="25514"/>
                  </a:lnTo>
                  <a:cubicBezTo>
                    <a:pt x="4136" y="26316"/>
                    <a:pt x="3159" y="27168"/>
                    <a:pt x="2332" y="28146"/>
                  </a:cubicBezTo>
                  <a:cubicBezTo>
                    <a:pt x="1880" y="28672"/>
                    <a:pt x="1479" y="29248"/>
                    <a:pt x="1129" y="29850"/>
                  </a:cubicBezTo>
                  <a:cubicBezTo>
                    <a:pt x="753" y="30476"/>
                    <a:pt x="477" y="31128"/>
                    <a:pt x="276" y="31755"/>
                  </a:cubicBezTo>
                  <a:cubicBezTo>
                    <a:pt x="176" y="32055"/>
                    <a:pt x="126" y="32356"/>
                    <a:pt x="76" y="32682"/>
                  </a:cubicBezTo>
                  <a:cubicBezTo>
                    <a:pt x="26" y="33033"/>
                    <a:pt x="1" y="33359"/>
                    <a:pt x="26" y="33710"/>
                  </a:cubicBezTo>
                  <a:cubicBezTo>
                    <a:pt x="51" y="34035"/>
                    <a:pt x="101" y="34361"/>
                    <a:pt x="201" y="34662"/>
                  </a:cubicBezTo>
                  <a:cubicBezTo>
                    <a:pt x="276" y="34963"/>
                    <a:pt x="427" y="35288"/>
                    <a:pt x="602" y="35614"/>
                  </a:cubicBezTo>
                  <a:cubicBezTo>
                    <a:pt x="702" y="35790"/>
                    <a:pt x="828" y="35965"/>
                    <a:pt x="978" y="36166"/>
                  </a:cubicBezTo>
                  <a:cubicBezTo>
                    <a:pt x="1129" y="36316"/>
                    <a:pt x="1279" y="36466"/>
                    <a:pt x="1404" y="36567"/>
                  </a:cubicBezTo>
                  <a:cubicBezTo>
                    <a:pt x="1655" y="36792"/>
                    <a:pt x="1981" y="36968"/>
                    <a:pt x="2407" y="37093"/>
                  </a:cubicBezTo>
                  <a:cubicBezTo>
                    <a:pt x="2758" y="37218"/>
                    <a:pt x="3108" y="37294"/>
                    <a:pt x="3509" y="37369"/>
                  </a:cubicBezTo>
                  <a:cubicBezTo>
                    <a:pt x="3660" y="37394"/>
                    <a:pt x="3810" y="37419"/>
                    <a:pt x="3961" y="37444"/>
                  </a:cubicBezTo>
                  <a:cubicBezTo>
                    <a:pt x="4186" y="37494"/>
                    <a:pt x="4412" y="37519"/>
                    <a:pt x="4637" y="37569"/>
                  </a:cubicBezTo>
                  <a:cubicBezTo>
                    <a:pt x="4913" y="37619"/>
                    <a:pt x="5088" y="37669"/>
                    <a:pt x="5264" y="37720"/>
                  </a:cubicBezTo>
                  <a:cubicBezTo>
                    <a:pt x="5464" y="37795"/>
                    <a:pt x="5665" y="37870"/>
                    <a:pt x="5865" y="37970"/>
                  </a:cubicBezTo>
                  <a:cubicBezTo>
                    <a:pt x="6066" y="38070"/>
                    <a:pt x="6266" y="38221"/>
                    <a:pt x="6442" y="38371"/>
                  </a:cubicBezTo>
                  <a:lnTo>
                    <a:pt x="6467" y="38371"/>
                  </a:lnTo>
                  <a:cubicBezTo>
                    <a:pt x="6467" y="38396"/>
                    <a:pt x="6467" y="38396"/>
                    <a:pt x="6492" y="38396"/>
                  </a:cubicBezTo>
                  <a:cubicBezTo>
                    <a:pt x="6617" y="38522"/>
                    <a:pt x="6743" y="38672"/>
                    <a:pt x="6843" y="38822"/>
                  </a:cubicBezTo>
                  <a:cubicBezTo>
                    <a:pt x="6918" y="38948"/>
                    <a:pt x="6993" y="39098"/>
                    <a:pt x="7043" y="39248"/>
                  </a:cubicBezTo>
                  <a:cubicBezTo>
                    <a:pt x="7093" y="39399"/>
                    <a:pt x="7119" y="39574"/>
                    <a:pt x="7144" y="39750"/>
                  </a:cubicBezTo>
                  <a:cubicBezTo>
                    <a:pt x="7144" y="40000"/>
                    <a:pt x="7144" y="40251"/>
                    <a:pt x="7068" y="40552"/>
                  </a:cubicBezTo>
                  <a:cubicBezTo>
                    <a:pt x="6943" y="41178"/>
                    <a:pt x="6667" y="41755"/>
                    <a:pt x="6442" y="42206"/>
                  </a:cubicBezTo>
                  <a:cubicBezTo>
                    <a:pt x="6191" y="42732"/>
                    <a:pt x="5865" y="43284"/>
                    <a:pt x="5540" y="43810"/>
                  </a:cubicBezTo>
                  <a:cubicBezTo>
                    <a:pt x="5314" y="44211"/>
                    <a:pt x="5063" y="44612"/>
                    <a:pt x="4838" y="45013"/>
                  </a:cubicBezTo>
                  <a:cubicBezTo>
                    <a:pt x="4662" y="45364"/>
                    <a:pt x="4437" y="45815"/>
                    <a:pt x="4261" y="46291"/>
                  </a:cubicBezTo>
                  <a:cubicBezTo>
                    <a:pt x="4211" y="46466"/>
                    <a:pt x="4161" y="46667"/>
                    <a:pt x="4111" y="46867"/>
                  </a:cubicBezTo>
                  <a:cubicBezTo>
                    <a:pt x="4086" y="46968"/>
                    <a:pt x="4086" y="47093"/>
                    <a:pt x="4086" y="47193"/>
                  </a:cubicBezTo>
                  <a:cubicBezTo>
                    <a:pt x="4061" y="47369"/>
                    <a:pt x="4061" y="47544"/>
                    <a:pt x="4061" y="47745"/>
                  </a:cubicBezTo>
                  <a:cubicBezTo>
                    <a:pt x="4061" y="48020"/>
                    <a:pt x="4086" y="48296"/>
                    <a:pt x="4136" y="48597"/>
                  </a:cubicBezTo>
                  <a:cubicBezTo>
                    <a:pt x="4186" y="48847"/>
                    <a:pt x="4261" y="49123"/>
                    <a:pt x="4362" y="49449"/>
                  </a:cubicBezTo>
                  <a:cubicBezTo>
                    <a:pt x="4537" y="49925"/>
                    <a:pt x="4788" y="50401"/>
                    <a:pt x="5139" y="50878"/>
                  </a:cubicBezTo>
                  <a:cubicBezTo>
                    <a:pt x="5439" y="51279"/>
                    <a:pt x="5790" y="51654"/>
                    <a:pt x="6291" y="52055"/>
                  </a:cubicBezTo>
                  <a:cubicBezTo>
                    <a:pt x="6667" y="52381"/>
                    <a:pt x="7144" y="52682"/>
                    <a:pt x="7720" y="52983"/>
                  </a:cubicBezTo>
                  <a:cubicBezTo>
                    <a:pt x="8622" y="53484"/>
                    <a:pt x="9700" y="53910"/>
                    <a:pt x="10978" y="54286"/>
                  </a:cubicBezTo>
                  <a:cubicBezTo>
                    <a:pt x="12482" y="54712"/>
                    <a:pt x="14161" y="55013"/>
                    <a:pt x="15941" y="55163"/>
                  </a:cubicBezTo>
                  <a:cubicBezTo>
                    <a:pt x="16893" y="55238"/>
                    <a:pt x="17896" y="55289"/>
                    <a:pt x="18998" y="55289"/>
                  </a:cubicBezTo>
                  <a:cubicBezTo>
                    <a:pt x="19700" y="55289"/>
                    <a:pt x="20452" y="55264"/>
                    <a:pt x="21279" y="55238"/>
                  </a:cubicBezTo>
                  <a:cubicBezTo>
                    <a:pt x="22031" y="55213"/>
                    <a:pt x="22833" y="55163"/>
                    <a:pt x="23886" y="55088"/>
                  </a:cubicBezTo>
                  <a:cubicBezTo>
                    <a:pt x="24387" y="55063"/>
                    <a:pt x="24863" y="55038"/>
                    <a:pt x="25364" y="54988"/>
                  </a:cubicBezTo>
                  <a:lnTo>
                    <a:pt x="26592" y="54913"/>
                  </a:lnTo>
                  <a:cubicBezTo>
                    <a:pt x="30251" y="54662"/>
                    <a:pt x="33560" y="54411"/>
                    <a:pt x="36818" y="53760"/>
                  </a:cubicBezTo>
                  <a:cubicBezTo>
                    <a:pt x="38522" y="53409"/>
                    <a:pt x="40176" y="52933"/>
                    <a:pt x="41705" y="52356"/>
                  </a:cubicBezTo>
                  <a:cubicBezTo>
                    <a:pt x="42282" y="52131"/>
                    <a:pt x="42933" y="51855"/>
                    <a:pt x="43685" y="51529"/>
                  </a:cubicBezTo>
                  <a:cubicBezTo>
                    <a:pt x="44262" y="51253"/>
                    <a:pt x="44863" y="50978"/>
                    <a:pt x="45414" y="50677"/>
                  </a:cubicBezTo>
                  <a:cubicBezTo>
                    <a:pt x="46643" y="50050"/>
                    <a:pt x="47795" y="49374"/>
                    <a:pt x="48823" y="48622"/>
                  </a:cubicBezTo>
                  <a:cubicBezTo>
                    <a:pt x="49976" y="47820"/>
                    <a:pt x="50978" y="46943"/>
                    <a:pt x="51805" y="46040"/>
                  </a:cubicBezTo>
                  <a:cubicBezTo>
                    <a:pt x="52257" y="45539"/>
                    <a:pt x="52658" y="45013"/>
                    <a:pt x="52983" y="44487"/>
                  </a:cubicBezTo>
                  <a:cubicBezTo>
                    <a:pt x="53334" y="43985"/>
                    <a:pt x="53635" y="43434"/>
                    <a:pt x="53886" y="42832"/>
                  </a:cubicBezTo>
                  <a:cubicBezTo>
                    <a:pt x="54362" y="41679"/>
                    <a:pt x="54613" y="40401"/>
                    <a:pt x="54562" y="39148"/>
                  </a:cubicBezTo>
                  <a:cubicBezTo>
                    <a:pt x="54562" y="38722"/>
                    <a:pt x="54512" y="38296"/>
                    <a:pt x="54437" y="37870"/>
                  </a:cubicBezTo>
                  <a:cubicBezTo>
                    <a:pt x="54362" y="37469"/>
                    <a:pt x="54262" y="37043"/>
                    <a:pt x="54111" y="36592"/>
                  </a:cubicBezTo>
                  <a:cubicBezTo>
                    <a:pt x="53811" y="35765"/>
                    <a:pt x="53334" y="34988"/>
                    <a:pt x="52733" y="34336"/>
                  </a:cubicBezTo>
                  <a:cubicBezTo>
                    <a:pt x="52457" y="34060"/>
                    <a:pt x="52131" y="33785"/>
                    <a:pt x="51780" y="33534"/>
                  </a:cubicBezTo>
                  <a:cubicBezTo>
                    <a:pt x="51605" y="33409"/>
                    <a:pt x="51404" y="33283"/>
                    <a:pt x="51229" y="33183"/>
                  </a:cubicBezTo>
                  <a:cubicBezTo>
                    <a:pt x="51029" y="33083"/>
                    <a:pt x="50853" y="32983"/>
                    <a:pt x="50678" y="32882"/>
                  </a:cubicBezTo>
                  <a:lnTo>
                    <a:pt x="50628" y="32857"/>
                  </a:lnTo>
                  <a:lnTo>
                    <a:pt x="50502" y="32782"/>
                  </a:lnTo>
                  <a:cubicBezTo>
                    <a:pt x="49775" y="32406"/>
                    <a:pt x="49049" y="32005"/>
                    <a:pt x="48422" y="31454"/>
                  </a:cubicBezTo>
                  <a:cubicBezTo>
                    <a:pt x="48196" y="31228"/>
                    <a:pt x="47996" y="31003"/>
                    <a:pt x="47821" y="30752"/>
                  </a:cubicBezTo>
                  <a:cubicBezTo>
                    <a:pt x="47745" y="30627"/>
                    <a:pt x="47670" y="30501"/>
                    <a:pt x="47595" y="30376"/>
                  </a:cubicBezTo>
                  <a:cubicBezTo>
                    <a:pt x="47545" y="30276"/>
                    <a:pt x="47495" y="30151"/>
                    <a:pt x="47445" y="30000"/>
                  </a:cubicBezTo>
                  <a:cubicBezTo>
                    <a:pt x="47369" y="29725"/>
                    <a:pt x="47319" y="29449"/>
                    <a:pt x="47294" y="29173"/>
                  </a:cubicBezTo>
                  <a:cubicBezTo>
                    <a:pt x="47294" y="29048"/>
                    <a:pt x="47294" y="28923"/>
                    <a:pt x="47294" y="28797"/>
                  </a:cubicBezTo>
                  <a:cubicBezTo>
                    <a:pt x="47294" y="28672"/>
                    <a:pt x="47319" y="28547"/>
                    <a:pt x="47344" y="28421"/>
                  </a:cubicBezTo>
                  <a:cubicBezTo>
                    <a:pt x="47394" y="28171"/>
                    <a:pt x="47495" y="27920"/>
                    <a:pt x="47595" y="27694"/>
                  </a:cubicBezTo>
                  <a:lnTo>
                    <a:pt x="47595" y="27694"/>
                  </a:lnTo>
                  <a:cubicBezTo>
                    <a:pt x="47595" y="27694"/>
                    <a:pt x="47570" y="27720"/>
                    <a:pt x="47570" y="27720"/>
                  </a:cubicBezTo>
                  <a:cubicBezTo>
                    <a:pt x="47770" y="27369"/>
                    <a:pt x="48021" y="27018"/>
                    <a:pt x="48347" y="26642"/>
                  </a:cubicBezTo>
                  <a:lnTo>
                    <a:pt x="48347" y="26617"/>
                  </a:lnTo>
                  <a:cubicBezTo>
                    <a:pt x="48748" y="26216"/>
                    <a:pt x="49199" y="25815"/>
                    <a:pt x="49625" y="25414"/>
                  </a:cubicBezTo>
                  <a:cubicBezTo>
                    <a:pt x="50051" y="25038"/>
                    <a:pt x="50502" y="24662"/>
                    <a:pt x="50878" y="24211"/>
                  </a:cubicBezTo>
                  <a:cubicBezTo>
                    <a:pt x="51154" y="23935"/>
                    <a:pt x="51379" y="23634"/>
                    <a:pt x="51605" y="23334"/>
                  </a:cubicBezTo>
                  <a:cubicBezTo>
                    <a:pt x="51805" y="23058"/>
                    <a:pt x="51981" y="22732"/>
                    <a:pt x="52131" y="22381"/>
                  </a:cubicBezTo>
                  <a:cubicBezTo>
                    <a:pt x="52382" y="21830"/>
                    <a:pt x="52532" y="21203"/>
                    <a:pt x="52532" y="20602"/>
                  </a:cubicBezTo>
                  <a:cubicBezTo>
                    <a:pt x="52557" y="20075"/>
                    <a:pt x="52432" y="19549"/>
                    <a:pt x="52232" y="18998"/>
                  </a:cubicBezTo>
                  <a:cubicBezTo>
                    <a:pt x="52031" y="18496"/>
                    <a:pt x="51730" y="17995"/>
                    <a:pt x="51279" y="17494"/>
                  </a:cubicBezTo>
                  <a:cubicBezTo>
                    <a:pt x="50928" y="17068"/>
                    <a:pt x="50452" y="16642"/>
                    <a:pt x="49876" y="16191"/>
                  </a:cubicBezTo>
                  <a:cubicBezTo>
                    <a:pt x="49374" y="15815"/>
                    <a:pt x="48798" y="15464"/>
                    <a:pt x="48096" y="15088"/>
                  </a:cubicBezTo>
                  <a:cubicBezTo>
                    <a:pt x="47795" y="14937"/>
                    <a:pt x="47495" y="14812"/>
                    <a:pt x="47194" y="14662"/>
                  </a:cubicBezTo>
                  <a:lnTo>
                    <a:pt x="47044" y="14587"/>
                  </a:lnTo>
                  <a:cubicBezTo>
                    <a:pt x="46693" y="14436"/>
                    <a:pt x="46367" y="14286"/>
                    <a:pt x="46041" y="14110"/>
                  </a:cubicBezTo>
                  <a:cubicBezTo>
                    <a:pt x="45490" y="13835"/>
                    <a:pt x="45039" y="13584"/>
                    <a:pt x="44638" y="13333"/>
                  </a:cubicBezTo>
                  <a:cubicBezTo>
                    <a:pt x="44211" y="13033"/>
                    <a:pt x="43785" y="12732"/>
                    <a:pt x="43409" y="12381"/>
                  </a:cubicBezTo>
                  <a:cubicBezTo>
                    <a:pt x="43184" y="12181"/>
                    <a:pt x="42958" y="11955"/>
                    <a:pt x="42783" y="11729"/>
                  </a:cubicBezTo>
                  <a:cubicBezTo>
                    <a:pt x="42557" y="11479"/>
                    <a:pt x="42357" y="11203"/>
                    <a:pt x="42131" y="10877"/>
                  </a:cubicBezTo>
                  <a:lnTo>
                    <a:pt x="42131" y="10877"/>
                  </a:lnTo>
                  <a:lnTo>
                    <a:pt x="42156" y="10927"/>
                  </a:lnTo>
                  <a:cubicBezTo>
                    <a:pt x="42081" y="10777"/>
                    <a:pt x="41981" y="10627"/>
                    <a:pt x="41906" y="10476"/>
                  </a:cubicBezTo>
                  <a:cubicBezTo>
                    <a:pt x="41805" y="10351"/>
                    <a:pt x="41730" y="10201"/>
                    <a:pt x="41680" y="10050"/>
                  </a:cubicBezTo>
                  <a:lnTo>
                    <a:pt x="41655" y="10025"/>
                  </a:lnTo>
                  <a:cubicBezTo>
                    <a:pt x="41480" y="9674"/>
                    <a:pt x="41304" y="9348"/>
                    <a:pt x="41154" y="9023"/>
                  </a:cubicBezTo>
                  <a:lnTo>
                    <a:pt x="40903" y="8521"/>
                  </a:lnTo>
                  <a:cubicBezTo>
                    <a:pt x="40678" y="8070"/>
                    <a:pt x="40477" y="7619"/>
                    <a:pt x="40226" y="7143"/>
                  </a:cubicBezTo>
                  <a:cubicBezTo>
                    <a:pt x="39901" y="6491"/>
                    <a:pt x="39575" y="5915"/>
                    <a:pt x="39249" y="5414"/>
                  </a:cubicBezTo>
                  <a:cubicBezTo>
                    <a:pt x="38898" y="4837"/>
                    <a:pt x="38497" y="4311"/>
                    <a:pt x="38071" y="3835"/>
                  </a:cubicBezTo>
                  <a:cubicBezTo>
                    <a:pt x="37645" y="3358"/>
                    <a:pt x="37119" y="2882"/>
                    <a:pt x="36542" y="2456"/>
                  </a:cubicBezTo>
                  <a:cubicBezTo>
                    <a:pt x="36016" y="2055"/>
                    <a:pt x="35414" y="1704"/>
                    <a:pt x="34637" y="1303"/>
                  </a:cubicBezTo>
                  <a:cubicBezTo>
                    <a:pt x="33059" y="501"/>
                    <a:pt x="31630" y="100"/>
                    <a:pt x="30251" y="25"/>
                  </a:cubicBezTo>
                  <a:lnTo>
                    <a:pt x="30001" y="25"/>
                  </a:lnTo>
                  <a:cubicBezTo>
                    <a:pt x="29850" y="25"/>
                    <a:pt x="29700" y="0"/>
                    <a:pt x="29550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79" name="Google Shape;9479;p55"/>
            <p:cNvSpPr/>
            <p:nvPr/>
          </p:nvSpPr>
          <p:spPr>
            <a:xfrm>
              <a:off x="3143000" y="1415425"/>
              <a:ext cx="412950" cy="424850"/>
            </a:xfrm>
            <a:custGeom>
              <a:avLst/>
              <a:gdLst/>
              <a:ahLst/>
              <a:cxnLst/>
              <a:rect l="l" t="t" r="r" b="b"/>
              <a:pathLst>
                <a:path w="16518" h="16994" extrusionOk="0">
                  <a:moveTo>
                    <a:pt x="9149" y="1"/>
                  </a:moveTo>
                  <a:cubicBezTo>
                    <a:pt x="8823" y="1"/>
                    <a:pt x="8447" y="51"/>
                    <a:pt x="7996" y="151"/>
                  </a:cubicBezTo>
                  <a:cubicBezTo>
                    <a:pt x="7595" y="227"/>
                    <a:pt x="7219" y="327"/>
                    <a:pt x="6843" y="427"/>
                  </a:cubicBezTo>
                  <a:lnTo>
                    <a:pt x="6517" y="527"/>
                  </a:lnTo>
                  <a:cubicBezTo>
                    <a:pt x="6316" y="577"/>
                    <a:pt x="6116" y="628"/>
                    <a:pt x="5890" y="703"/>
                  </a:cubicBezTo>
                  <a:cubicBezTo>
                    <a:pt x="5840" y="703"/>
                    <a:pt x="5815" y="728"/>
                    <a:pt x="5790" y="753"/>
                  </a:cubicBezTo>
                  <a:cubicBezTo>
                    <a:pt x="5765" y="803"/>
                    <a:pt x="5740" y="853"/>
                    <a:pt x="5740" y="903"/>
                  </a:cubicBezTo>
                  <a:cubicBezTo>
                    <a:pt x="5765" y="928"/>
                    <a:pt x="5790" y="978"/>
                    <a:pt x="5815" y="1003"/>
                  </a:cubicBezTo>
                  <a:cubicBezTo>
                    <a:pt x="5966" y="1304"/>
                    <a:pt x="6066" y="1605"/>
                    <a:pt x="6116" y="1906"/>
                  </a:cubicBezTo>
                  <a:cubicBezTo>
                    <a:pt x="6191" y="2181"/>
                    <a:pt x="6216" y="2457"/>
                    <a:pt x="6191" y="2733"/>
                  </a:cubicBezTo>
                  <a:cubicBezTo>
                    <a:pt x="6191" y="2983"/>
                    <a:pt x="6141" y="3209"/>
                    <a:pt x="6091" y="3410"/>
                  </a:cubicBezTo>
                  <a:cubicBezTo>
                    <a:pt x="6016" y="3635"/>
                    <a:pt x="5915" y="3861"/>
                    <a:pt x="5765" y="4086"/>
                  </a:cubicBezTo>
                  <a:cubicBezTo>
                    <a:pt x="5590" y="4362"/>
                    <a:pt x="5364" y="4613"/>
                    <a:pt x="5088" y="4863"/>
                  </a:cubicBezTo>
                  <a:cubicBezTo>
                    <a:pt x="4662" y="5239"/>
                    <a:pt x="4161" y="5590"/>
                    <a:pt x="3484" y="5941"/>
                  </a:cubicBezTo>
                  <a:cubicBezTo>
                    <a:pt x="3484" y="5941"/>
                    <a:pt x="3434" y="5941"/>
                    <a:pt x="3434" y="5966"/>
                  </a:cubicBezTo>
                  <a:cubicBezTo>
                    <a:pt x="3033" y="6166"/>
                    <a:pt x="2582" y="6367"/>
                    <a:pt x="1981" y="6593"/>
                  </a:cubicBezTo>
                  <a:cubicBezTo>
                    <a:pt x="1880" y="6643"/>
                    <a:pt x="1755" y="6693"/>
                    <a:pt x="1630" y="6743"/>
                  </a:cubicBezTo>
                  <a:cubicBezTo>
                    <a:pt x="1504" y="6793"/>
                    <a:pt x="1354" y="6868"/>
                    <a:pt x="1204" y="6918"/>
                  </a:cubicBezTo>
                  <a:cubicBezTo>
                    <a:pt x="853" y="7069"/>
                    <a:pt x="502" y="7244"/>
                    <a:pt x="101" y="7445"/>
                  </a:cubicBezTo>
                  <a:cubicBezTo>
                    <a:pt x="51" y="7470"/>
                    <a:pt x="26" y="7520"/>
                    <a:pt x="26" y="7570"/>
                  </a:cubicBezTo>
                  <a:cubicBezTo>
                    <a:pt x="26" y="7595"/>
                    <a:pt x="1" y="7620"/>
                    <a:pt x="1" y="7645"/>
                  </a:cubicBezTo>
                  <a:cubicBezTo>
                    <a:pt x="1" y="8046"/>
                    <a:pt x="26" y="8422"/>
                    <a:pt x="76" y="8798"/>
                  </a:cubicBezTo>
                  <a:cubicBezTo>
                    <a:pt x="101" y="9174"/>
                    <a:pt x="201" y="9550"/>
                    <a:pt x="301" y="9926"/>
                  </a:cubicBezTo>
                  <a:cubicBezTo>
                    <a:pt x="502" y="10653"/>
                    <a:pt x="803" y="11379"/>
                    <a:pt x="1204" y="12056"/>
                  </a:cubicBezTo>
                  <a:cubicBezTo>
                    <a:pt x="1956" y="13385"/>
                    <a:pt x="3058" y="14537"/>
                    <a:pt x="4362" y="15415"/>
                  </a:cubicBezTo>
                  <a:cubicBezTo>
                    <a:pt x="5690" y="16292"/>
                    <a:pt x="7169" y="16818"/>
                    <a:pt x="8647" y="16968"/>
                  </a:cubicBezTo>
                  <a:cubicBezTo>
                    <a:pt x="8873" y="16994"/>
                    <a:pt x="9124" y="16994"/>
                    <a:pt x="9349" y="16994"/>
                  </a:cubicBezTo>
                  <a:cubicBezTo>
                    <a:pt x="9875" y="16994"/>
                    <a:pt x="10402" y="16943"/>
                    <a:pt x="10928" y="16843"/>
                  </a:cubicBezTo>
                  <a:cubicBezTo>
                    <a:pt x="11279" y="16768"/>
                    <a:pt x="11630" y="16668"/>
                    <a:pt x="12031" y="16517"/>
                  </a:cubicBezTo>
                  <a:cubicBezTo>
                    <a:pt x="12382" y="16392"/>
                    <a:pt x="12758" y="16242"/>
                    <a:pt x="13109" y="16041"/>
                  </a:cubicBezTo>
                  <a:cubicBezTo>
                    <a:pt x="13735" y="15740"/>
                    <a:pt x="14312" y="15339"/>
                    <a:pt x="14813" y="14913"/>
                  </a:cubicBezTo>
                  <a:cubicBezTo>
                    <a:pt x="15063" y="14688"/>
                    <a:pt x="15289" y="14437"/>
                    <a:pt x="15515" y="14187"/>
                  </a:cubicBezTo>
                  <a:cubicBezTo>
                    <a:pt x="15715" y="13936"/>
                    <a:pt x="15890" y="13660"/>
                    <a:pt x="16041" y="13334"/>
                  </a:cubicBezTo>
                  <a:cubicBezTo>
                    <a:pt x="16342" y="12758"/>
                    <a:pt x="16517" y="12081"/>
                    <a:pt x="16517" y="11405"/>
                  </a:cubicBezTo>
                  <a:cubicBezTo>
                    <a:pt x="16492" y="10928"/>
                    <a:pt x="16442" y="10427"/>
                    <a:pt x="16367" y="10026"/>
                  </a:cubicBezTo>
                  <a:cubicBezTo>
                    <a:pt x="16266" y="9525"/>
                    <a:pt x="16166" y="9024"/>
                    <a:pt x="16066" y="8547"/>
                  </a:cubicBezTo>
                  <a:cubicBezTo>
                    <a:pt x="16041" y="8522"/>
                    <a:pt x="16041" y="8472"/>
                    <a:pt x="16016" y="8447"/>
                  </a:cubicBezTo>
                  <a:cubicBezTo>
                    <a:pt x="16041" y="8397"/>
                    <a:pt x="16016" y="8297"/>
                    <a:pt x="15941" y="8247"/>
                  </a:cubicBezTo>
                  <a:cubicBezTo>
                    <a:pt x="15540" y="7971"/>
                    <a:pt x="15088" y="7720"/>
                    <a:pt x="14662" y="7470"/>
                  </a:cubicBezTo>
                  <a:cubicBezTo>
                    <a:pt x="13585" y="6818"/>
                    <a:pt x="12457" y="6166"/>
                    <a:pt x="11530" y="5289"/>
                  </a:cubicBezTo>
                  <a:cubicBezTo>
                    <a:pt x="11379" y="5139"/>
                    <a:pt x="11229" y="4988"/>
                    <a:pt x="11103" y="4863"/>
                  </a:cubicBezTo>
                  <a:cubicBezTo>
                    <a:pt x="11003" y="4713"/>
                    <a:pt x="10878" y="4562"/>
                    <a:pt x="10778" y="4387"/>
                  </a:cubicBezTo>
                  <a:cubicBezTo>
                    <a:pt x="10577" y="4086"/>
                    <a:pt x="10452" y="3735"/>
                    <a:pt x="10327" y="3359"/>
                  </a:cubicBezTo>
                  <a:cubicBezTo>
                    <a:pt x="10201" y="2908"/>
                    <a:pt x="10151" y="2432"/>
                    <a:pt x="10126" y="1856"/>
                  </a:cubicBezTo>
                  <a:cubicBezTo>
                    <a:pt x="10126" y="1480"/>
                    <a:pt x="10151" y="1079"/>
                    <a:pt x="10201" y="577"/>
                  </a:cubicBezTo>
                  <a:cubicBezTo>
                    <a:pt x="10226" y="502"/>
                    <a:pt x="10201" y="452"/>
                    <a:pt x="10151" y="427"/>
                  </a:cubicBezTo>
                  <a:cubicBezTo>
                    <a:pt x="10201" y="302"/>
                    <a:pt x="10151" y="227"/>
                    <a:pt x="10076" y="176"/>
                  </a:cubicBezTo>
                  <a:cubicBezTo>
                    <a:pt x="9825" y="51"/>
                    <a:pt x="9550" y="1"/>
                    <a:pt x="9174" y="1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80" name="Google Shape;9480;p55"/>
            <p:cNvSpPr/>
            <p:nvPr/>
          </p:nvSpPr>
          <p:spPr>
            <a:xfrm>
              <a:off x="3286500" y="1415425"/>
              <a:ext cx="112175" cy="75225"/>
            </a:xfrm>
            <a:custGeom>
              <a:avLst/>
              <a:gdLst/>
              <a:ahLst/>
              <a:cxnLst/>
              <a:rect l="l" t="t" r="r" b="b"/>
              <a:pathLst>
                <a:path w="4487" h="3009" extrusionOk="0">
                  <a:moveTo>
                    <a:pt x="3409" y="1"/>
                  </a:moveTo>
                  <a:cubicBezTo>
                    <a:pt x="3083" y="1"/>
                    <a:pt x="2732" y="51"/>
                    <a:pt x="2256" y="126"/>
                  </a:cubicBezTo>
                  <a:cubicBezTo>
                    <a:pt x="1830" y="227"/>
                    <a:pt x="1429" y="327"/>
                    <a:pt x="1103" y="427"/>
                  </a:cubicBezTo>
                  <a:lnTo>
                    <a:pt x="777" y="502"/>
                  </a:lnTo>
                  <a:lnTo>
                    <a:pt x="652" y="552"/>
                  </a:lnTo>
                  <a:lnTo>
                    <a:pt x="501" y="577"/>
                  </a:lnTo>
                  <a:cubicBezTo>
                    <a:pt x="401" y="628"/>
                    <a:pt x="276" y="653"/>
                    <a:pt x="150" y="678"/>
                  </a:cubicBezTo>
                  <a:cubicBezTo>
                    <a:pt x="100" y="703"/>
                    <a:pt x="75" y="728"/>
                    <a:pt x="25" y="753"/>
                  </a:cubicBezTo>
                  <a:cubicBezTo>
                    <a:pt x="0" y="803"/>
                    <a:pt x="0" y="853"/>
                    <a:pt x="0" y="903"/>
                  </a:cubicBezTo>
                  <a:cubicBezTo>
                    <a:pt x="0" y="953"/>
                    <a:pt x="25" y="978"/>
                    <a:pt x="75" y="1003"/>
                  </a:cubicBezTo>
                  <a:cubicBezTo>
                    <a:pt x="201" y="1304"/>
                    <a:pt x="301" y="1605"/>
                    <a:pt x="376" y="1906"/>
                  </a:cubicBezTo>
                  <a:cubicBezTo>
                    <a:pt x="451" y="2181"/>
                    <a:pt x="476" y="2457"/>
                    <a:pt x="451" y="2733"/>
                  </a:cubicBezTo>
                  <a:cubicBezTo>
                    <a:pt x="451" y="2808"/>
                    <a:pt x="451" y="2858"/>
                    <a:pt x="451" y="2908"/>
                  </a:cubicBezTo>
                  <a:cubicBezTo>
                    <a:pt x="752" y="2958"/>
                    <a:pt x="1078" y="2983"/>
                    <a:pt x="1429" y="3009"/>
                  </a:cubicBezTo>
                  <a:cubicBezTo>
                    <a:pt x="2030" y="3009"/>
                    <a:pt x="2657" y="2908"/>
                    <a:pt x="3258" y="2758"/>
                  </a:cubicBezTo>
                  <a:cubicBezTo>
                    <a:pt x="3659" y="2658"/>
                    <a:pt x="4060" y="2507"/>
                    <a:pt x="4436" y="2307"/>
                  </a:cubicBezTo>
                  <a:cubicBezTo>
                    <a:pt x="4411" y="2156"/>
                    <a:pt x="4411" y="2006"/>
                    <a:pt x="4411" y="1856"/>
                  </a:cubicBezTo>
                  <a:cubicBezTo>
                    <a:pt x="4411" y="1480"/>
                    <a:pt x="4436" y="1054"/>
                    <a:pt x="4486" y="577"/>
                  </a:cubicBezTo>
                  <a:cubicBezTo>
                    <a:pt x="4486" y="502"/>
                    <a:pt x="4461" y="452"/>
                    <a:pt x="4411" y="402"/>
                  </a:cubicBezTo>
                  <a:cubicBezTo>
                    <a:pt x="4461" y="302"/>
                    <a:pt x="4436" y="227"/>
                    <a:pt x="4336" y="176"/>
                  </a:cubicBezTo>
                  <a:cubicBezTo>
                    <a:pt x="4085" y="51"/>
                    <a:pt x="3810" y="1"/>
                    <a:pt x="3434" y="1"/>
                  </a:cubicBezTo>
                  <a:close/>
                </a:path>
              </a:pathLst>
            </a:custGeom>
            <a:solidFill>
              <a:srgbClr val="F998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81" name="Google Shape;9481;p55"/>
            <p:cNvSpPr/>
            <p:nvPr/>
          </p:nvSpPr>
          <p:spPr>
            <a:xfrm>
              <a:off x="2900525" y="709925"/>
              <a:ext cx="708675" cy="760675"/>
            </a:xfrm>
            <a:custGeom>
              <a:avLst/>
              <a:gdLst/>
              <a:ahLst/>
              <a:cxnLst/>
              <a:rect l="l" t="t" r="r" b="b"/>
              <a:pathLst>
                <a:path w="28347" h="30427" extrusionOk="0">
                  <a:moveTo>
                    <a:pt x="15414" y="0"/>
                  </a:moveTo>
                  <a:cubicBezTo>
                    <a:pt x="15013" y="0"/>
                    <a:pt x="14637" y="25"/>
                    <a:pt x="14236" y="75"/>
                  </a:cubicBezTo>
                  <a:cubicBezTo>
                    <a:pt x="13584" y="151"/>
                    <a:pt x="12908" y="326"/>
                    <a:pt x="12281" y="577"/>
                  </a:cubicBezTo>
                  <a:cubicBezTo>
                    <a:pt x="11153" y="1028"/>
                    <a:pt x="10025" y="1679"/>
                    <a:pt x="8923" y="2582"/>
                  </a:cubicBezTo>
                  <a:cubicBezTo>
                    <a:pt x="7895" y="3434"/>
                    <a:pt x="6918" y="4487"/>
                    <a:pt x="6015" y="5664"/>
                  </a:cubicBezTo>
                  <a:cubicBezTo>
                    <a:pt x="5163" y="6842"/>
                    <a:pt x="4411" y="8121"/>
                    <a:pt x="3835" y="9449"/>
                  </a:cubicBezTo>
                  <a:cubicBezTo>
                    <a:pt x="3233" y="10802"/>
                    <a:pt x="2807" y="12181"/>
                    <a:pt x="2607" y="13534"/>
                  </a:cubicBezTo>
                  <a:cubicBezTo>
                    <a:pt x="2381" y="14913"/>
                    <a:pt x="2406" y="16266"/>
                    <a:pt x="2632" y="17519"/>
                  </a:cubicBezTo>
                  <a:cubicBezTo>
                    <a:pt x="2757" y="18196"/>
                    <a:pt x="2958" y="18873"/>
                    <a:pt x="3259" y="19499"/>
                  </a:cubicBezTo>
                  <a:cubicBezTo>
                    <a:pt x="3459" y="19950"/>
                    <a:pt x="3710" y="20401"/>
                    <a:pt x="4010" y="20827"/>
                  </a:cubicBezTo>
                  <a:lnTo>
                    <a:pt x="3960" y="20802"/>
                  </a:lnTo>
                  <a:lnTo>
                    <a:pt x="3935" y="20802"/>
                  </a:lnTo>
                  <a:cubicBezTo>
                    <a:pt x="3760" y="20752"/>
                    <a:pt x="3584" y="20727"/>
                    <a:pt x="3359" y="20702"/>
                  </a:cubicBezTo>
                  <a:lnTo>
                    <a:pt x="3133" y="20702"/>
                  </a:lnTo>
                  <a:cubicBezTo>
                    <a:pt x="2858" y="20702"/>
                    <a:pt x="2557" y="20727"/>
                    <a:pt x="2256" y="20827"/>
                  </a:cubicBezTo>
                  <a:cubicBezTo>
                    <a:pt x="1930" y="20903"/>
                    <a:pt x="1579" y="21078"/>
                    <a:pt x="1279" y="21279"/>
                  </a:cubicBezTo>
                  <a:cubicBezTo>
                    <a:pt x="978" y="21504"/>
                    <a:pt x="727" y="21755"/>
                    <a:pt x="527" y="22081"/>
                  </a:cubicBezTo>
                  <a:cubicBezTo>
                    <a:pt x="326" y="22331"/>
                    <a:pt x="176" y="22682"/>
                    <a:pt x="101" y="23058"/>
                  </a:cubicBezTo>
                  <a:cubicBezTo>
                    <a:pt x="25" y="23359"/>
                    <a:pt x="0" y="23660"/>
                    <a:pt x="25" y="23985"/>
                  </a:cubicBezTo>
                  <a:cubicBezTo>
                    <a:pt x="50" y="24562"/>
                    <a:pt x="251" y="25163"/>
                    <a:pt x="577" y="25715"/>
                  </a:cubicBezTo>
                  <a:cubicBezTo>
                    <a:pt x="878" y="26241"/>
                    <a:pt x="1304" y="26717"/>
                    <a:pt x="1830" y="27093"/>
                  </a:cubicBezTo>
                  <a:cubicBezTo>
                    <a:pt x="2331" y="27494"/>
                    <a:pt x="2858" y="27770"/>
                    <a:pt x="3434" y="27920"/>
                  </a:cubicBezTo>
                  <a:cubicBezTo>
                    <a:pt x="3760" y="28020"/>
                    <a:pt x="4061" y="28046"/>
                    <a:pt x="4386" y="28046"/>
                  </a:cubicBezTo>
                  <a:cubicBezTo>
                    <a:pt x="4637" y="28046"/>
                    <a:pt x="4888" y="28020"/>
                    <a:pt x="5138" y="27970"/>
                  </a:cubicBezTo>
                  <a:cubicBezTo>
                    <a:pt x="5690" y="27820"/>
                    <a:pt x="6216" y="27469"/>
                    <a:pt x="6592" y="26993"/>
                  </a:cubicBezTo>
                  <a:cubicBezTo>
                    <a:pt x="6642" y="26943"/>
                    <a:pt x="6667" y="26893"/>
                    <a:pt x="6717" y="26843"/>
                  </a:cubicBezTo>
                  <a:cubicBezTo>
                    <a:pt x="7344" y="27544"/>
                    <a:pt x="8121" y="28171"/>
                    <a:pt x="9023" y="28747"/>
                  </a:cubicBezTo>
                  <a:cubicBezTo>
                    <a:pt x="9825" y="29249"/>
                    <a:pt x="10702" y="29650"/>
                    <a:pt x="11629" y="29925"/>
                  </a:cubicBezTo>
                  <a:cubicBezTo>
                    <a:pt x="12482" y="30201"/>
                    <a:pt x="13409" y="30351"/>
                    <a:pt x="14386" y="30401"/>
                  </a:cubicBezTo>
                  <a:cubicBezTo>
                    <a:pt x="14587" y="30427"/>
                    <a:pt x="14787" y="30427"/>
                    <a:pt x="14963" y="30427"/>
                  </a:cubicBezTo>
                  <a:cubicBezTo>
                    <a:pt x="15690" y="30427"/>
                    <a:pt x="16416" y="30351"/>
                    <a:pt x="17193" y="30226"/>
                  </a:cubicBezTo>
                  <a:cubicBezTo>
                    <a:pt x="18973" y="29950"/>
                    <a:pt x="20752" y="29299"/>
                    <a:pt x="22457" y="28321"/>
                  </a:cubicBezTo>
                  <a:cubicBezTo>
                    <a:pt x="23960" y="27444"/>
                    <a:pt x="25214" y="26416"/>
                    <a:pt x="26166" y="25213"/>
                  </a:cubicBezTo>
                  <a:cubicBezTo>
                    <a:pt x="26642" y="24612"/>
                    <a:pt x="27068" y="23985"/>
                    <a:pt x="27394" y="23309"/>
                  </a:cubicBezTo>
                  <a:cubicBezTo>
                    <a:pt x="27720" y="22632"/>
                    <a:pt x="27970" y="21905"/>
                    <a:pt x="28121" y="21178"/>
                  </a:cubicBezTo>
                  <a:cubicBezTo>
                    <a:pt x="28271" y="20426"/>
                    <a:pt x="28346" y="19624"/>
                    <a:pt x="28296" y="18822"/>
                  </a:cubicBezTo>
                  <a:cubicBezTo>
                    <a:pt x="28296" y="18446"/>
                    <a:pt x="28246" y="18020"/>
                    <a:pt x="28171" y="17569"/>
                  </a:cubicBezTo>
                  <a:cubicBezTo>
                    <a:pt x="28121" y="17143"/>
                    <a:pt x="28021" y="16717"/>
                    <a:pt x="27920" y="16291"/>
                  </a:cubicBezTo>
                  <a:cubicBezTo>
                    <a:pt x="27419" y="14286"/>
                    <a:pt x="26918" y="12532"/>
                    <a:pt x="26316" y="10928"/>
                  </a:cubicBezTo>
                  <a:cubicBezTo>
                    <a:pt x="25990" y="10000"/>
                    <a:pt x="25615" y="9098"/>
                    <a:pt x="25214" y="8296"/>
                  </a:cubicBezTo>
                  <a:cubicBezTo>
                    <a:pt x="24813" y="7419"/>
                    <a:pt x="24386" y="6642"/>
                    <a:pt x="23910" y="5915"/>
                  </a:cubicBezTo>
                  <a:lnTo>
                    <a:pt x="23860" y="5865"/>
                  </a:lnTo>
                  <a:lnTo>
                    <a:pt x="23885" y="5865"/>
                  </a:lnTo>
                  <a:cubicBezTo>
                    <a:pt x="23735" y="5539"/>
                    <a:pt x="23584" y="5213"/>
                    <a:pt x="23409" y="4888"/>
                  </a:cubicBezTo>
                  <a:cubicBezTo>
                    <a:pt x="23209" y="4537"/>
                    <a:pt x="22983" y="4186"/>
                    <a:pt x="22732" y="3860"/>
                  </a:cubicBezTo>
                  <a:cubicBezTo>
                    <a:pt x="22256" y="3183"/>
                    <a:pt x="21705" y="2582"/>
                    <a:pt x="21078" y="2080"/>
                  </a:cubicBezTo>
                  <a:cubicBezTo>
                    <a:pt x="19800" y="1028"/>
                    <a:pt x="18296" y="326"/>
                    <a:pt x="16717" y="101"/>
                  </a:cubicBezTo>
                  <a:cubicBezTo>
                    <a:pt x="16291" y="25"/>
                    <a:pt x="15840" y="0"/>
                    <a:pt x="15414" y="0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82" name="Google Shape;9482;p55"/>
            <p:cNvSpPr/>
            <p:nvPr/>
          </p:nvSpPr>
          <p:spPr>
            <a:xfrm>
              <a:off x="3350400" y="1254400"/>
              <a:ext cx="68325" cy="35750"/>
            </a:xfrm>
            <a:custGeom>
              <a:avLst/>
              <a:gdLst/>
              <a:ahLst/>
              <a:cxnLst/>
              <a:rect l="l" t="t" r="r" b="b"/>
              <a:pathLst>
                <a:path w="2733" h="1430" extrusionOk="0">
                  <a:moveTo>
                    <a:pt x="928" y="1"/>
                  </a:moveTo>
                  <a:cubicBezTo>
                    <a:pt x="802" y="26"/>
                    <a:pt x="677" y="51"/>
                    <a:pt x="552" y="101"/>
                  </a:cubicBezTo>
                  <a:cubicBezTo>
                    <a:pt x="502" y="126"/>
                    <a:pt x="427" y="176"/>
                    <a:pt x="376" y="226"/>
                  </a:cubicBezTo>
                  <a:cubicBezTo>
                    <a:pt x="376" y="226"/>
                    <a:pt x="376" y="251"/>
                    <a:pt x="351" y="251"/>
                  </a:cubicBezTo>
                  <a:lnTo>
                    <a:pt x="301" y="251"/>
                  </a:lnTo>
                  <a:cubicBezTo>
                    <a:pt x="251" y="251"/>
                    <a:pt x="176" y="251"/>
                    <a:pt x="126" y="302"/>
                  </a:cubicBezTo>
                  <a:cubicBezTo>
                    <a:pt x="51" y="327"/>
                    <a:pt x="26" y="402"/>
                    <a:pt x="26" y="452"/>
                  </a:cubicBezTo>
                  <a:cubicBezTo>
                    <a:pt x="0" y="527"/>
                    <a:pt x="26" y="602"/>
                    <a:pt x="51" y="652"/>
                  </a:cubicBezTo>
                  <a:cubicBezTo>
                    <a:pt x="126" y="753"/>
                    <a:pt x="226" y="828"/>
                    <a:pt x="301" y="903"/>
                  </a:cubicBezTo>
                  <a:cubicBezTo>
                    <a:pt x="401" y="978"/>
                    <a:pt x="527" y="1053"/>
                    <a:pt x="652" y="1104"/>
                  </a:cubicBezTo>
                  <a:cubicBezTo>
                    <a:pt x="878" y="1229"/>
                    <a:pt x="1128" y="1304"/>
                    <a:pt x="1379" y="1354"/>
                  </a:cubicBezTo>
                  <a:cubicBezTo>
                    <a:pt x="1630" y="1404"/>
                    <a:pt x="1855" y="1429"/>
                    <a:pt x="2106" y="1429"/>
                  </a:cubicBezTo>
                  <a:cubicBezTo>
                    <a:pt x="2331" y="1429"/>
                    <a:pt x="2607" y="1379"/>
                    <a:pt x="2682" y="1154"/>
                  </a:cubicBezTo>
                  <a:cubicBezTo>
                    <a:pt x="2707" y="1104"/>
                    <a:pt x="2732" y="1053"/>
                    <a:pt x="2707" y="1003"/>
                  </a:cubicBezTo>
                  <a:cubicBezTo>
                    <a:pt x="2707" y="953"/>
                    <a:pt x="2707" y="903"/>
                    <a:pt x="2682" y="853"/>
                  </a:cubicBezTo>
                  <a:cubicBezTo>
                    <a:pt x="2682" y="803"/>
                    <a:pt x="2632" y="753"/>
                    <a:pt x="2607" y="703"/>
                  </a:cubicBezTo>
                  <a:cubicBezTo>
                    <a:pt x="2582" y="652"/>
                    <a:pt x="2532" y="602"/>
                    <a:pt x="2507" y="577"/>
                  </a:cubicBezTo>
                  <a:cubicBezTo>
                    <a:pt x="2406" y="452"/>
                    <a:pt x="2281" y="352"/>
                    <a:pt x="2156" y="277"/>
                  </a:cubicBezTo>
                  <a:cubicBezTo>
                    <a:pt x="2031" y="201"/>
                    <a:pt x="1905" y="126"/>
                    <a:pt x="1755" y="76"/>
                  </a:cubicBezTo>
                  <a:cubicBezTo>
                    <a:pt x="1579" y="26"/>
                    <a:pt x="1379" y="1"/>
                    <a:pt x="1178" y="1"/>
                  </a:cubicBezTo>
                  <a:close/>
                </a:path>
              </a:pathLst>
            </a:custGeom>
            <a:solidFill>
              <a:srgbClr val="FF95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83" name="Google Shape;9483;p55"/>
            <p:cNvSpPr/>
            <p:nvPr/>
          </p:nvSpPr>
          <p:spPr>
            <a:xfrm>
              <a:off x="3180600" y="1111550"/>
              <a:ext cx="107800" cy="87200"/>
            </a:xfrm>
            <a:custGeom>
              <a:avLst/>
              <a:gdLst/>
              <a:ahLst/>
              <a:cxnLst/>
              <a:rect l="l" t="t" r="r" b="b"/>
              <a:pathLst>
                <a:path w="4312" h="3488" extrusionOk="0">
                  <a:moveTo>
                    <a:pt x="2782" y="3033"/>
                  </a:moveTo>
                  <a:cubicBezTo>
                    <a:pt x="2763" y="3033"/>
                    <a:pt x="2759" y="3033"/>
                    <a:pt x="2746" y="3045"/>
                  </a:cubicBezTo>
                  <a:lnTo>
                    <a:pt x="2746" y="3045"/>
                  </a:lnTo>
                  <a:cubicBezTo>
                    <a:pt x="2758" y="3041"/>
                    <a:pt x="2770" y="3037"/>
                    <a:pt x="2782" y="3033"/>
                  </a:cubicBezTo>
                  <a:close/>
                  <a:moveTo>
                    <a:pt x="3810" y="1"/>
                  </a:moveTo>
                  <a:cubicBezTo>
                    <a:pt x="3785" y="1"/>
                    <a:pt x="3760" y="1"/>
                    <a:pt x="3735" y="26"/>
                  </a:cubicBezTo>
                  <a:cubicBezTo>
                    <a:pt x="3710" y="51"/>
                    <a:pt x="3660" y="76"/>
                    <a:pt x="3660" y="126"/>
                  </a:cubicBezTo>
                  <a:cubicBezTo>
                    <a:pt x="3635" y="176"/>
                    <a:pt x="3635" y="201"/>
                    <a:pt x="3660" y="251"/>
                  </a:cubicBezTo>
                  <a:cubicBezTo>
                    <a:pt x="3685" y="276"/>
                    <a:pt x="3685" y="301"/>
                    <a:pt x="3685" y="351"/>
                  </a:cubicBezTo>
                  <a:cubicBezTo>
                    <a:pt x="3685" y="326"/>
                    <a:pt x="3685" y="326"/>
                    <a:pt x="3685" y="326"/>
                  </a:cubicBezTo>
                  <a:lnTo>
                    <a:pt x="3710" y="351"/>
                  </a:lnTo>
                  <a:cubicBezTo>
                    <a:pt x="3785" y="602"/>
                    <a:pt x="3860" y="853"/>
                    <a:pt x="3885" y="1128"/>
                  </a:cubicBezTo>
                  <a:cubicBezTo>
                    <a:pt x="3885" y="1329"/>
                    <a:pt x="3885" y="1529"/>
                    <a:pt x="3860" y="1730"/>
                  </a:cubicBezTo>
                  <a:cubicBezTo>
                    <a:pt x="3810" y="1880"/>
                    <a:pt x="3760" y="2031"/>
                    <a:pt x="3710" y="2181"/>
                  </a:cubicBezTo>
                  <a:cubicBezTo>
                    <a:pt x="3635" y="2306"/>
                    <a:pt x="3559" y="2432"/>
                    <a:pt x="3459" y="2557"/>
                  </a:cubicBezTo>
                  <a:cubicBezTo>
                    <a:pt x="3359" y="2657"/>
                    <a:pt x="3259" y="2757"/>
                    <a:pt x="3158" y="2833"/>
                  </a:cubicBezTo>
                  <a:cubicBezTo>
                    <a:pt x="3033" y="2933"/>
                    <a:pt x="2883" y="2983"/>
                    <a:pt x="2732" y="3058"/>
                  </a:cubicBezTo>
                  <a:cubicBezTo>
                    <a:pt x="2738" y="3053"/>
                    <a:pt x="2742" y="3048"/>
                    <a:pt x="2746" y="3045"/>
                  </a:cubicBezTo>
                  <a:lnTo>
                    <a:pt x="2746" y="3045"/>
                  </a:lnTo>
                  <a:cubicBezTo>
                    <a:pt x="2608" y="3087"/>
                    <a:pt x="2469" y="3110"/>
                    <a:pt x="2331" y="3133"/>
                  </a:cubicBezTo>
                  <a:cubicBezTo>
                    <a:pt x="2280" y="3141"/>
                    <a:pt x="2231" y="3144"/>
                    <a:pt x="2182" y="3144"/>
                  </a:cubicBezTo>
                  <a:cubicBezTo>
                    <a:pt x="2066" y="3144"/>
                    <a:pt x="1954" y="3126"/>
                    <a:pt x="1830" y="3108"/>
                  </a:cubicBezTo>
                  <a:cubicBezTo>
                    <a:pt x="1705" y="3083"/>
                    <a:pt x="1579" y="3033"/>
                    <a:pt x="1454" y="2983"/>
                  </a:cubicBezTo>
                  <a:cubicBezTo>
                    <a:pt x="1329" y="2908"/>
                    <a:pt x="1203" y="2833"/>
                    <a:pt x="1078" y="2757"/>
                  </a:cubicBezTo>
                  <a:cubicBezTo>
                    <a:pt x="978" y="2632"/>
                    <a:pt x="853" y="2532"/>
                    <a:pt x="777" y="2381"/>
                  </a:cubicBezTo>
                  <a:cubicBezTo>
                    <a:pt x="652" y="2206"/>
                    <a:pt x="552" y="2031"/>
                    <a:pt x="477" y="1830"/>
                  </a:cubicBezTo>
                  <a:cubicBezTo>
                    <a:pt x="426" y="1655"/>
                    <a:pt x="376" y="1454"/>
                    <a:pt x="351" y="1254"/>
                  </a:cubicBezTo>
                  <a:cubicBezTo>
                    <a:pt x="331" y="1171"/>
                    <a:pt x="258" y="1122"/>
                    <a:pt x="177" y="1122"/>
                  </a:cubicBezTo>
                  <a:cubicBezTo>
                    <a:pt x="160" y="1122"/>
                    <a:pt x="143" y="1124"/>
                    <a:pt x="126" y="1128"/>
                  </a:cubicBezTo>
                  <a:cubicBezTo>
                    <a:pt x="51" y="1153"/>
                    <a:pt x="0" y="1229"/>
                    <a:pt x="0" y="1329"/>
                  </a:cubicBezTo>
                  <a:cubicBezTo>
                    <a:pt x="101" y="1905"/>
                    <a:pt x="326" y="2482"/>
                    <a:pt x="752" y="2908"/>
                  </a:cubicBezTo>
                  <a:cubicBezTo>
                    <a:pt x="928" y="3083"/>
                    <a:pt x="1128" y="3209"/>
                    <a:pt x="1354" y="3309"/>
                  </a:cubicBezTo>
                  <a:cubicBezTo>
                    <a:pt x="1579" y="3409"/>
                    <a:pt x="1805" y="3459"/>
                    <a:pt x="2031" y="3484"/>
                  </a:cubicBezTo>
                  <a:cubicBezTo>
                    <a:pt x="2068" y="3486"/>
                    <a:pt x="2106" y="3487"/>
                    <a:pt x="2144" y="3487"/>
                  </a:cubicBezTo>
                  <a:cubicBezTo>
                    <a:pt x="2557" y="3487"/>
                    <a:pt x="2964" y="3363"/>
                    <a:pt x="3309" y="3133"/>
                  </a:cubicBezTo>
                  <a:cubicBezTo>
                    <a:pt x="3509" y="3008"/>
                    <a:pt x="3685" y="2858"/>
                    <a:pt x="3835" y="2657"/>
                  </a:cubicBezTo>
                  <a:cubicBezTo>
                    <a:pt x="3960" y="2457"/>
                    <a:pt x="4086" y="2231"/>
                    <a:pt x="4136" y="2006"/>
                  </a:cubicBezTo>
                  <a:cubicBezTo>
                    <a:pt x="4311" y="1354"/>
                    <a:pt x="4211" y="702"/>
                    <a:pt x="3960" y="101"/>
                  </a:cubicBezTo>
                  <a:cubicBezTo>
                    <a:pt x="3960" y="51"/>
                    <a:pt x="3910" y="26"/>
                    <a:pt x="3860" y="1"/>
                  </a:cubicBezTo>
                  <a:close/>
                </a:path>
              </a:pathLst>
            </a:custGeom>
            <a:solidFill>
              <a:srgbClr val="5F44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84" name="Google Shape;9484;p55"/>
            <p:cNvSpPr/>
            <p:nvPr/>
          </p:nvSpPr>
          <p:spPr>
            <a:xfrm>
              <a:off x="3435600" y="1028225"/>
              <a:ext cx="87750" cy="82800"/>
            </a:xfrm>
            <a:custGeom>
              <a:avLst/>
              <a:gdLst/>
              <a:ahLst/>
              <a:cxnLst/>
              <a:rect l="l" t="t" r="r" b="b"/>
              <a:pathLst>
                <a:path w="3510" h="3312" extrusionOk="0">
                  <a:moveTo>
                    <a:pt x="2983" y="0"/>
                  </a:moveTo>
                  <a:cubicBezTo>
                    <a:pt x="2958" y="0"/>
                    <a:pt x="2933" y="0"/>
                    <a:pt x="2908" y="25"/>
                  </a:cubicBezTo>
                  <a:cubicBezTo>
                    <a:pt x="2808" y="50"/>
                    <a:pt x="2783" y="176"/>
                    <a:pt x="2833" y="251"/>
                  </a:cubicBezTo>
                  <a:cubicBezTo>
                    <a:pt x="2883" y="376"/>
                    <a:pt x="2933" y="501"/>
                    <a:pt x="2983" y="602"/>
                  </a:cubicBezTo>
                  <a:cubicBezTo>
                    <a:pt x="2983" y="602"/>
                    <a:pt x="2958" y="577"/>
                    <a:pt x="2958" y="577"/>
                  </a:cubicBezTo>
                  <a:lnTo>
                    <a:pt x="2958" y="577"/>
                  </a:lnTo>
                  <a:cubicBezTo>
                    <a:pt x="3059" y="827"/>
                    <a:pt x="3109" y="1103"/>
                    <a:pt x="3134" y="1354"/>
                  </a:cubicBezTo>
                  <a:cubicBezTo>
                    <a:pt x="3159" y="1554"/>
                    <a:pt x="3159" y="1730"/>
                    <a:pt x="3134" y="1905"/>
                  </a:cubicBezTo>
                  <a:cubicBezTo>
                    <a:pt x="3109" y="2030"/>
                    <a:pt x="3059" y="2156"/>
                    <a:pt x="3009" y="2281"/>
                  </a:cubicBezTo>
                  <a:cubicBezTo>
                    <a:pt x="2958" y="2356"/>
                    <a:pt x="2908" y="2456"/>
                    <a:pt x="2833" y="2532"/>
                  </a:cubicBezTo>
                  <a:cubicBezTo>
                    <a:pt x="2758" y="2607"/>
                    <a:pt x="2683" y="2682"/>
                    <a:pt x="2608" y="2757"/>
                  </a:cubicBezTo>
                  <a:cubicBezTo>
                    <a:pt x="2507" y="2807"/>
                    <a:pt x="2407" y="2857"/>
                    <a:pt x="2332" y="2882"/>
                  </a:cubicBezTo>
                  <a:cubicBezTo>
                    <a:pt x="2232" y="2933"/>
                    <a:pt x="2106" y="2933"/>
                    <a:pt x="2006" y="2958"/>
                  </a:cubicBezTo>
                  <a:cubicBezTo>
                    <a:pt x="1881" y="2958"/>
                    <a:pt x="1780" y="2958"/>
                    <a:pt x="1655" y="2933"/>
                  </a:cubicBezTo>
                  <a:cubicBezTo>
                    <a:pt x="1530" y="2907"/>
                    <a:pt x="1405" y="2882"/>
                    <a:pt x="1279" y="2807"/>
                  </a:cubicBezTo>
                  <a:cubicBezTo>
                    <a:pt x="1179" y="2757"/>
                    <a:pt x="1079" y="2682"/>
                    <a:pt x="978" y="2607"/>
                  </a:cubicBezTo>
                  <a:cubicBezTo>
                    <a:pt x="878" y="2506"/>
                    <a:pt x="778" y="2406"/>
                    <a:pt x="703" y="2306"/>
                  </a:cubicBezTo>
                  <a:cubicBezTo>
                    <a:pt x="602" y="2156"/>
                    <a:pt x="552" y="2030"/>
                    <a:pt x="502" y="1880"/>
                  </a:cubicBezTo>
                  <a:cubicBezTo>
                    <a:pt x="427" y="1679"/>
                    <a:pt x="377" y="1479"/>
                    <a:pt x="352" y="1278"/>
                  </a:cubicBezTo>
                  <a:cubicBezTo>
                    <a:pt x="352" y="1203"/>
                    <a:pt x="352" y="1153"/>
                    <a:pt x="352" y="1078"/>
                  </a:cubicBezTo>
                  <a:cubicBezTo>
                    <a:pt x="352" y="1028"/>
                    <a:pt x="327" y="1003"/>
                    <a:pt x="302" y="953"/>
                  </a:cubicBezTo>
                  <a:cubicBezTo>
                    <a:pt x="277" y="928"/>
                    <a:pt x="227" y="902"/>
                    <a:pt x="176" y="902"/>
                  </a:cubicBezTo>
                  <a:cubicBezTo>
                    <a:pt x="101" y="902"/>
                    <a:pt x="1" y="978"/>
                    <a:pt x="1" y="1078"/>
                  </a:cubicBezTo>
                  <a:cubicBezTo>
                    <a:pt x="26" y="1379"/>
                    <a:pt x="51" y="1704"/>
                    <a:pt x="176" y="2005"/>
                  </a:cubicBezTo>
                  <a:cubicBezTo>
                    <a:pt x="252" y="2256"/>
                    <a:pt x="377" y="2481"/>
                    <a:pt x="552" y="2682"/>
                  </a:cubicBezTo>
                  <a:cubicBezTo>
                    <a:pt x="703" y="2857"/>
                    <a:pt x="903" y="3008"/>
                    <a:pt x="1104" y="3108"/>
                  </a:cubicBezTo>
                  <a:cubicBezTo>
                    <a:pt x="1304" y="3208"/>
                    <a:pt x="1530" y="3283"/>
                    <a:pt x="1755" y="3308"/>
                  </a:cubicBezTo>
                  <a:cubicBezTo>
                    <a:pt x="1791" y="3311"/>
                    <a:pt x="1826" y="3312"/>
                    <a:pt x="1861" y="3312"/>
                  </a:cubicBezTo>
                  <a:cubicBezTo>
                    <a:pt x="2251" y="3312"/>
                    <a:pt x="2634" y="3183"/>
                    <a:pt x="2933" y="2907"/>
                  </a:cubicBezTo>
                  <a:cubicBezTo>
                    <a:pt x="3109" y="2757"/>
                    <a:pt x="3234" y="2582"/>
                    <a:pt x="3334" y="2356"/>
                  </a:cubicBezTo>
                  <a:cubicBezTo>
                    <a:pt x="3460" y="2131"/>
                    <a:pt x="3485" y="1855"/>
                    <a:pt x="3510" y="1604"/>
                  </a:cubicBezTo>
                  <a:cubicBezTo>
                    <a:pt x="3510" y="1404"/>
                    <a:pt x="3485" y="1178"/>
                    <a:pt x="3435" y="978"/>
                  </a:cubicBezTo>
                  <a:cubicBezTo>
                    <a:pt x="3384" y="652"/>
                    <a:pt x="3259" y="376"/>
                    <a:pt x="3134" y="100"/>
                  </a:cubicBezTo>
                  <a:cubicBezTo>
                    <a:pt x="3109" y="25"/>
                    <a:pt x="3034" y="0"/>
                    <a:pt x="2983" y="0"/>
                  </a:cubicBezTo>
                  <a:close/>
                </a:path>
              </a:pathLst>
            </a:custGeom>
            <a:solidFill>
              <a:srgbClr val="5F44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85" name="Google Shape;9485;p55"/>
            <p:cNvSpPr/>
            <p:nvPr/>
          </p:nvSpPr>
          <p:spPr>
            <a:xfrm>
              <a:off x="3341000" y="1209925"/>
              <a:ext cx="117825" cy="84600"/>
            </a:xfrm>
            <a:custGeom>
              <a:avLst/>
              <a:gdLst/>
              <a:ahLst/>
              <a:cxnLst/>
              <a:rect l="l" t="t" r="r" b="b"/>
              <a:pathLst>
                <a:path w="4713" h="3384" extrusionOk="0">
                  <a:moveTo>
                    <a:pt x="1554" y="1930"/>
                  </a:moveTo>
                  <a:cubicBezTo>
                    <a:pt x="1655" y="1930"/>
                    <a:pt x="1755" y="1930"/>
                    <a:pt x="1830" y="1955"/>
                  </a:cubicBezTo>
                  <a:cubicBezTo>
                    <a:pt x="1955" y="1980"/>
                    <a:pt x="2081" y="2030"/>
                    <a:pt x="2206" y="2081"/>
                  </a:cubicBezTo>
                  <a:cubicBezTo>
                    <a:pt x="2331" y="2131"/>
                    <a:pt x="2432" y="2206"/>
                    <a:pt x="2507" y="2281"/>
                  </a:cubicBezTo>
                  <a:cubicBezTo>
                    <a:pt x="2607" y="2356"/>
                    <a:pt x="2682" y="2431"/>
                    <a:pt x="2757" y="2532"/>
                  </a:cubicBezTo>
                  <a:lnTo>
                    <a:pt x="2732" y="2507"/>
                  </a:lnTo>
                  <a:lnTo>
                    <a:pt x="2732" y="2507"/>
                  </a:lnTo>
                  <a:cubicBezTo>
                    <a:pt x="2808" y="2607"/>
                    <a:pt x="2858" y="2732"/>
                    <a:pt x="2908" y="2858"/>
                  </a:cubicBezTo>
                  <a:cubicBezTo>
                    <a:pt x="2933" y="2883"/>
                    <a:pt x="2933" y="2933"/>
                    <a:pt x="2933" y="2958"/>
                  </a:cubicBezTo>
                  <a:cubicBezTo>
                    <a:pt x="2833" y="2983"/>
                    <a:pt x="2707" y="3008"/>
                    <a:pt x="2557" y="3033"/>
                  </a:cubicBezTo>
                  <a:lnTo>
                    <a:pt x="2381" y="3033"/>
                  </a:lnTo>
                  <a:cubicBezTo>
                    <a:pt x="2206" y="3033"/>
                    <a:pt x="2031" y="3008"/>
                    <a:pt x="1855" y="2983"/>
                  </a:cubicBezTo>
                  <a:cubicBezTo>
                    <a:pt x="1630" y="2933"/>
                    <a:pt x="1429" y="2883"/>
                    <a:pt x="1229" y="2782"/>
                  </a:cubicBezTo>
                  <a:cubicBezTo>
                    <a:pt x="1078" y="2707"/>
                    <a:pt x="928" y="2632"/>
                    <a:pt x="828" y="2532"/>
                  </a:cubicBezTo>
                  <a:cubicBezTo>
                    <a:pt x="752" y="2457"/>
                    <a:pt x="677" y="2381"/>
                    <a:pt x="627" y="2306"/>
                  </a:cubicBezTo>
                  <a:cubicBezTo>
                    <a:pt x="677" y="2281"/>
                    <a:pt x="727" y="2231"/>
                    <a:pt x="777" y="2181"/>
                  </a:cubicBezTo>
                  <a:cubicBezTo>
                    <a:pt x="878" y="2106"/>
                    <a:pt x="1003" y="2056"/>
                    <a:pt x="1103" y="2005"/>
                  </a:cubicBezTo>
                  <a:cubicBezTo>
                    <a:pt x="1229" y="1980"/>
                    <a:pt x="1329" y="1955"/>
                    <a:pt x="1454" y="1930"/>
                  </a:cubicBezTo>
                  <a:close/>
                  <a:moveTo>
                    <a:pt x="3710" y="0"/>
                  </a:moveTo>
                  <a:cubicBezTo>
                    <a:pt x="3610" y="0"/>
                    <a:pt x="3484" y="0"/>
                    <a:pt x="3359" y="25"/>
                  </a:cubicBezTo>
                  <a:cubicBezTo>
                    <a:pt x="3234" y="76"/>
                    <a:pt x="3108" y="101"/>
                    <a:pt x="3008" y="151"/>
                  </a:cubicBezTo>
                  <a:cubicBezTo>
                    <a:pt x="2908" y="201"/>
                    <a:pt x="2808" y="251"/>
                    <a:pt x="2707" y="301"/>
                  </a:cubicBezTo>
                  <a:cubicBezTo>
                    <a:pt x="2632" y="326"/>
                    <a:pt x="2557" y="376"/>
                    <a:pt x="2482" y="401"/>
                  </a:cubicBezTo>
                  <a:lnTo>
                    <a:pt x="2432" y="401"/>
                  </a:lnTo>
                  <a:cubicBezTo>
                    <a:pt x="2281" y="401"/>
                    <a:pt x="2156" y="376"/>
                    <a:pt x="2056" y="376"/>
                  </a:cubicBezTo>
                  <a:cubicBezTo>
                    <a:pt x="1980" y="351"/>
                    <a:pt x="1905" y="326"/>
                    <a:pt x="1830" y="326"/>
                  </a:cubicBezTo>
                  <a:cubicBezTo>
                    <a:pt x="1605" y="276"/>
                    <a:pt x="1379" y="226"/>
                    <a:pt x="1178" y="226"/>
                  </a:cubicBezTo>
                  <a:lnTo>
                    <a:pt x="1103" y="226"/>
                  </a:lnTo>
                  <a:cubicBezTo>
                    <a:pt x="978" y="226"/>
                    <a:pt x="878" y="226"/>
                    <a:pt x="777" y="276"/>
                  </a:cubicBezTo>
                  <a:cubicBezTo>
                    <a:pt x="627" y="301"/>
                    <a:pt x="502" y="401"/>
                    <a:pt x="402" y="502"/>
                  </a:cubicBezTo>
                  <a:cubicBezTo>
                    <a:pt x="276" y="652"/>
                    <a:pt x="201" y="827"/>
                    <a:pt x="151" y="953"/>
                  </a:cubicBezTo>
                  <a:cubicBezTo>
                    <a:pt x="76" y="1128"/>
                    <a:pt x="51" y="1304"/>
                    <a:pt x="26" y="1529"/>
                  </a:cubicBezTo>
                  <a:cubicBezTo>
                    <a:pt x="1" y="1830"/>
                    <a:pt x="76" y="2156"/>
                    <a:pt x="251" y="2406"/>
                  </a:cubicBezTo>
                  <a:cubicBezTo>
                    <a:pt x="402" y="2657"/>
                    <a:pt x="652" y="2858"/>
                    <a:pt x="928" y="3033"/>
                  </a:cubicBezTo>
                  <a:cubicBezTo>
                    <a:pt x="1204" y="3183"/>
                    <a:pt x="1504" y="3284"/>
                    <a:pt x="1855" y="3334"/>
                  </a:cubicBezTo>
                  <a:cubicBezTo>
                    <a:pt x="2031" y="3384"/>
                    <a:pt x="2181" y="3384"/>
                    <a:pt x="2356" y="3384"/>
                  </a:cubicBezTo>
                  <a:cubicBezTo>
                    <a:pt x="2507" y="3384"/>
                    <a:pt x="2657" y="3384"/>
                    <a:pt x="2833" y="3359"/>
                  </a:cubicBezTo>
                  <a:cubicBezTo>
                    <a:pt x="3083" y="3309"/>
                    <a:pt x="3359" y="3208"/>
                    <a:pt x="3610" y="3058"/>
                  </a:cubicBezTo>
                  <a:cubicBezTo>
                    <a:pt x="3785" y="2933"/>
                    <a:pt x="3960" y="2782"/>
                    <a:pt x="4136" y="2582"/>
                  </a:cubicBezTo>
                  <a:cubicBezTo>
                    <a:pt x="4261" y="2406"/>
                    <a:pt x="4386" y="2231"/>
                    <a:pt x="4487" y="2005"/>
                  </a:cubicBezTo>
                  <a:cubicBezTo>
                    <a:pt x="4587" y="1805"/>
                    <a:pt x="4637" y="1604"/>
                    <a:pt x="4662" y="1379"/>
                  </a:cubicBezTo>
                  <a:cubicBezTo>
                    <a:pt x="4712" y="1178"/>
                    <a:pt x="4687" y="978"/>
                    <a:pt x="4662" y="777"/>
                  </a:cubicBezTo>
                  <a:cubicBezTo>
                    <a:pt x="4637" y="602"/>
                    <a:pt x="4562" y="452"/>
                    <a:pt x="4437" y="326"/>
                  </a:cubicBezTo>
                  <a:cubicBezTo>
                    <a:pt x="4336" y="176"/>
                    <a:pt x="4186" y="76"/>
                    <a:pt x="4011" y="25"/>
                  </a:cubicBezTo>
                  <a:cubicBezTo>
                    <a:pt x="3910" y="0"/>
                    <a:pt x="3810" y="0"/>
                    <a:pt x="3710" y="0"/>
                  </a:cubicBezTo>
                  <a:close/>
                </a:path>
              </a:pathLst>
            </a:custGeom>
            <a:solidFill>
              <a:srgbClr val="5F44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86" name="Google Shape;9486;p55"/>
            <p:cNvSpPr/>
            <p:nvPr/>
          </p:nvSpPr>
          <p:spPr>
            <a:xfrm>
              <a:off x="3361050" y="1041375"/>
              <a:ext cx="80850" cy="150425"/>
            </a:xfrm>
            <a:custGeom>
              <a:avLst/>
              <a:gdLst/>
              <a:ahLst/>
              <a:cxnLst/>
              <a:rect l="l" t="t" r="r" b="b"/>
              <a:pathLst>
                <a:path w="3234" h="6017" extrusionOk="0">
                  <a:moveTo>
                    <a:pt x="76" y="1"/>
                  </a:moveTo>
                  <a:cubicBezTo>
                    <a:pt x="26" y="1"/>
                    <a:pt x="1" y="51"/>
                    <a:pt x="1" y="101"/>
                  </a:cubicBezTo>
                  <a:cubicBezTo>
                    <a:pt x="51" y="502"/>
                    <a:pt x="126" y="903"/>
                    <a:pt x="251" y="1304"/>
                  </a:cubicBezTo>
                  <a:cubicBezTo>
                    <a:pt x="301" y="1479"/>
                    <a:pt x="376" y="1655"/>
                    <a:pt x="452" y="1805"/>
                  </a:cubicBezTo>
                  <a:cubicBezTo>
                    <a:pt x="552" y="2006"/>
                    <a:pt x="677" y="2206"/>
                    <a:pt x="803" y="2381"/>
                  </a:cubicBezTo>
                  <a:cubicBezTo>
                    <a:pt x="1028" y="2707"/>
                    <a:pt x="1304" y="2958"/>
                    <a:pt x="1605" y="3209"/>
                  </a:cubicBezTo>
                  <a:cubicBezTo>
                    <a:pt x="1880" y="3384"/>
                    <a:pt x="2156" y="3559"/>
                    <a:pt x="2407" y="3760"/>
                  </a:cubicBezTo>
                  <a:cubicBezTo>
                    <a:pt x="2507" y="3860"/>
                    <a:pt x="2607" y="3960"/>
                    <a:pt x="2682" y="4061"/>
                  </a:cubicBezTo>
                  <a:cubicBezTo>
                    <a:pt x="2732" y="4136"/>
                    <a:pt x="2757" y="4186"/>
                    <a:pt x="2782" y="4261"/>
                  </a:cubicBezTo>
                  <a:cubicBezTo>
                    <a:pt x="2808" y="4311"/>
                    <a:pt x="2808" y="4386"/>
                    <a:pt x="2833" y="4437"/>
                  </a:cubicBezTo>
                  <a:cubicBezTo>
                    <a:pt x="2833" y="4537"/>
                    <a:pt x="2808" y="4612"/>
                    <a:pt x="2808" y="4687"/>
                  </a:cubicBezTo>
                  <a:cubicBezTo>
                    <a:pt x="2782" y="4787"/>
                    <a:pt x="2757" y="4863"/>
                    <a:pt x="2732" y="4938"/>
                  </a:cubicBezTo>
                  <a:cubicBezTo>
                    <a:pt x="2682" y="4988"/>
                    <a:pt x="2657" y="5063"/>
                    <a:pt x="2607" y="5138"/>
                  </a:cubicBezTo>
                  <a:cubicBezTo>
                    <a:pt x="2532" y="5214"/>
                    <a:pt x="2457" y="5264"/>
                    <a:pt x="2381" y="5339"/>
                  </a:cubicBezTo>
                  <a:cubicBezTo>
                    <a:pt x="2256" y="5414"/>
                    <a:pt x="2131" y="5464"/>
                    <a:pt x="2006" y="5514"/>
                  </a:cubicBezTo>
                  <a:cubicBezTo>
                    <a:pt x="1880" y="5564"/>
                    <a:pt x="1755" y="5590"/>
                    <a:pt x="1605" y="5615"/>
                  </a:cubicBezTo>
                  <a:lnTo>
                    <a:pt x="1379" y="5615"/>
                  </a:lnTo>
                  <a:cubicBezTo>
                    <a:pt x="1368" y="5612"/>
                    <a:pt x="1358" y="5611"/>
                    <a:pt x="1348" y="5611"/>
                  </a:cubicBezTo>
                  <a:cubicBezTo>
                    <a:pt x="1263" y="5611"/>
                    <a:pt x="1201" y="5700"/>
                    <a:pt x="1178" y="5790"/>
                  </a:cubicBezTo>
                  <a:cubicBezTo>
                    <a:pt x="1178" y="5840"/>
                    <a:pt x="1204" y="5890"/>
                    <a:pt x="1229" y="5940"/>
                  </a:cubicBezTo>
                  <a:cubicBezTo>
                    <a:pt x="1279" y="5965"/>
                    <a:pt x="1329" y="5991"/>
                    <a:pt x="1379" y="5991"/>
                  </a:cubicBezTo>
                  <a:cubicBezTo>
                    <a:pt x="1459" y="6008"/>
                    <a:pt x="1539" y="6017"/>
                    <a:pt x="1619" y="6017"/>
                  </a:cubicBezTo>
                  <a:cubicBezTo>
                    <a:pt x="1764" y="6017"/>
                    <a:pt x="1910" y="5989"/>
                    <a:pt x="2056" y="5940"/>
                  </a:cubicBezTo>
                  <a:cubicBezTo>
                    <a:pt x="2281" y="5890"/>
                    <a:pt x="2507" y="5765"/>
                    <a:pt x="2707" y="5590"/>
                  </a:cubicBezTo>
                  <a:cubicBezTo>
                    <a:pt x="2782" y="5514"/>
                    <a:pt x="2858" y="5439"/>
                    <a:pt x="2933" y="5364"/>
                  </a:cubicBezTo>
                  <a:cubicBezTo>
                    <a:pt x="3008" y="5264"/>
                    <a:pt x="3058" y="5163"/>
                    <a:pt x="3108" y="5038"/>
                  </a:cubicBezTo>
                  <a:cubicBezTo>
                    <a:pt x="3158" y="4938"/>
                    <a:pt x="3183" y="4813"/>
                    <a:pt x="3209" y="4687"/>
                  </a:cubicBezTo>
                  <a:cubicBezTo>
                    <a:pt x="3234" y="4562"/>
                    <a:pt x="3209" y="4462"/>
                    <a:pt x="3209" y="4336"/>
                  </a:cubicBezTo>
                  <a:cubicBezTo>
                    <a:pt x="3183" y="4261"/>
                    <a:pt x="3158" y="4161"/>
                    <a:pt x="3133" y="4086"/>
                  </a:cubicBezTo>
                  <a:cubicBezTo>
                    <a:pt x="3083" y="3985"/>
                    <a:pt x="3033" y="3910"/>
                    <a:pt x="2983" y="3835"/>
                  </a:cubicBezTo>
                  <a:cubicBezTo>
                    <a:pt x="2908" y="3735"/>
                    <a:pt x="2858" y="3685"/>
                    <a:pt x="2782" y="3610"/>
                  </a:cubicBezTo>
                  <a:cubicBezTo>
                    <a:pt x="2682" y="3534"/>
                    <a:pt x="2607" y="3459"/>
                    <a:pt x="2532" y="3409"/>
                  </a:cubicBezTo>
                  <a:cubicBezTo>
                    <a:pt x="2356" y="3284"/>
                    <a:pt x="2156" y="3183"/>
                    <a:pt x="1980" y="3058"/>
                  </a:cubicBezTo>
                  <a:cubicBezTo>
                    <a:pt x="1880" y="3008"/>
                    <a:pt x="1805" y="2958"/>
                    <a:pt x="1705" y="2908"/>
                  </a:cubicBezTo>
                  <a:cubicBezTo>
                    <a:pt x="1605" y="2833"/>
                    <a:pt x="1529" y="2757"/>
                    <a:pt x="1429" y="2682"/>
                  </a:cubicBezTo>
                  <a:cubicBezTo>
                    <a:pt x="1204" y="2482"/>
                    <a:pt x="1003" y="2281"/>
                    <a:pt x="828" y="2031"/>
                  </a:cubicBezTo>
                  <a:lnTo>
                    <a:pt x="828" y="2031"/>
                  </a:lnTo>
                  <a:lnTo>
                    <a:pt x="853" y="2056"/>
                  </a:lnTo>
                  <a:cubicBezTo>
                    <a:pt x="677" y="1805"/>
                    <a:pt x="527" y="1529"/>
                    <a:pt x="427" y="1229"/>
                  </a:cubicBezTo>
                  <a:cubicBezTo>
                    <a:pt x="301" y="853"/>
                    <a:pt x="226" y="452"/>
                    <a:pt x="176" y="51"/>
                  </a:cubicBezTo>
                  <a:cubicBezTo>
                    <a:pt x="176" y="26"/>
                    <a:pt x="126" y="1"/>
                    <a:pt x="76" y="1"/>
                  </a:cubicBezTo>
                  <a:close/>
                </a:path>
              </a:pathLst>
            </a:custGeom>
            <a:solidFill>
              <a:srgbClr val="F998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87" name="Google Shape;9487;p55"/>
            <p:cNvSpPr/>
            <p:nvPr/>
          </p:nvSpPr>
          <p:spPr>
            <a:xfrm>
              <a:off x="2982600" y="1278225"/>
              <a:ext cx="43875" cy="87275"/>
            </a:xfrm>
            <a:custGeom>
              <a:avLst/>
              <a:gdLst/>
              <a:ahLst/>
              <a:cxnLst/>
              <a:rect l="l" t="t" r="r" b="b"/>
              <a:pathLst>
                <a:path w="1755" h="3491" extrusionOk="0">
                  <a:moveTo>
                    <a:pt x="301" y="0"/>
                  </a:moveTo>
                  <a:cubicBezTo>
                    <a:pt x="251" y="0"/>
                    <a:pt x="201" y="25"/>
                    <a:pt x="176" y="75"/>
                  </a:cubicBezTo>
                  <a:cubicBezTo>
                    <a:pt x="51" y="376"/>
                    <a:pt x="1" y="677"/>
                    <a:pt x="1" y="1003"/>
                  </a:cubicBezTo>
                  <a:cubicBezTo>
                    <a:pt x="1" y="1329"/>
                    <a:pt x="26" y="1679"/>
                    <a:pt x="126" y="2005"/>
                  </a:cubicBezTo>
                  <a:cubicBezTo>
                    <a:pt x="151" y="2156"/>
                    <a:pt x="226" y="2331"/>
                    <a:pt x="301" y="2481"/>
                  </a:cubicBezTo>
                  <a:cubicBezTo>
                    <a:pt x="377" y="2632"/>
                    <a:pt x="477" y="2782"/>
                    <a:pt x="577" y="2908"/>
                  </a:cubicBezTo>
                  <a:cubicBezTo>
                    <a:pt x="803" y="3183"/>
                    <a:pt x="1103" y="3384"/>
                    <a:pt x="1429" y="3484"/>
                  </a:cubicBezTo>
                  <a:cubicBezTo>
                    <a:pt x="1450" y="3488"/>
                    <a:pt x="1471" y="3490"/>
                    <a:pt x="1491" y="3490"/>
                  </a:cubicBezTo>
                  <a:cubicBezTo>
                    <a:pt x="1594" y="3490"/>
                    <a:pt x="1688" y="3438"/>
                    <a:pt x="1730" y="3334"/>
                  </a:cubicBezTo>
                  <a:cubicBezTo>
                    <a:pt x="1755" y="3208"/>
                    <a:pt x="1680" y="3083"/>
                    <a:pt x="1580" y="3033"/>
                  </a:cubicBezTo>
                  <a:cubicBezTo>
                    <a:pt x="1542" y="3014"/>
                    <a:pt x="1504" y="3009"/>
                    <a:pt x="1477" y="2998"/>
                  </a:cubicBezTo>
                  <a:lnTo>
                    <a:pt x="1477" y="2998"/>
                  </a:lnTo>
                  <a:cubicBezTo>
                    <a:pt x="1479" y="3003"/>
                    <a:pt x="1479" y="3008"/>
                    <a:pt x="1479" y="3008"/>
                  </a:cubicBezTo>
                  <a:lnTo>
                    <a:pt x="1454" y="2983"/>
                  </a:lnTo>
                  <a:lnTo>
                    <a:pt x="1454" y="2983"/>
                  </a:lnTo>
                  <a:cubicBezTo>
                    <a:pt x="1460" y="2989"/>
                    <a:pt x="1468" y="2994"/>
                    <a:pt x="1477" y="2998"/>
                  </a:cubicBezTo>
                  <a:lnTo>
                    <a:pt x="1477" y="2998"/>
                  </a:lnTo>
                  <a:cubicBezTo>
                    <a:pt x="1474" y="2991"/>
                    <a:pt x="1468" y="2983"/>
                    <a:pt x="1454" y="2983"/>
                  </a:cubicBezTo>
                  <a:cubicBezTo>
                    <a:pt x="1329" y="2908"/>
                    <a:pt x="1229" y="2857"/>
                    <a:pt x="1128" y="2782"/>
                  </a:cubicBezTo>
                  <a:cubicBezTo>
                    <a:pt x="1003" y="2657"/>
                    <a:pt x="878" y="2532"/>
                    <a:pt x="778" y="2381"/>
                  </a:cubicBezTo>
                  <a:cubicBezTo>
                    <a:pt x="652" y="2181"/>
                    <a:pt x="552" y="1980"/>
                    <a:pt x="477" y="1755"/>
                  </a:cubicBezTo>
                  <a:cubicBezTo>
                    <a:pt x="402" y="1529"/>
                    <a:pt x="351" y="1304"/>
                    <a:pt x="326" y="1078"/>
                  </a:cubicBezTo>
                  <a:cubicBezTo>
                    <a:pt x="301" y="902"/>
                    <a:pt x="301" y="702"/>
                    <a:pt x="351" y="501"/>
                  </a:cubicBezTo>
                  <a:cubicBezTo>
                    <a:pt x="377" y="376"/>
                    <a:pt x="402" y="276"/>
                    <a:pt x="452" y="176"/>
                  </a:cubicBezTo>
                  <a:cubicBezTo>
                    <a:pt x="477" y="100"/>
                    <a:pt x="427" y="25"/>
                    <a:pt x="351" y="0"/>
                  </a:cubicBezTo>
                  <a:close/>
                </a:path>
              </a:pathLst>
            </a:custGeom>
            <a:solidFill>
              <a:srgbClr val="F998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88" name="Google Shape;9488;p55"/>
            <p:cNvSpPr/>
            <p:nvPr/>
          </p:nvSpPr>
          <p:spPr>
            <a:xfrm>
              <a:off x="2933725" y="1276350"/>
              <a:ext cx="56250" cy="25125"/>
            </a:xfrm>
            <a:custGeom>
              <a:avLst/>
              <a:gdLst/>
              <a:ahLst/>
              <a:cxnLst/>
              <a:rect l="l" t="t" r="r" b="b"/>
              <a:pathLst>
                <a:path w="2250" h="1005" extrusionOk="0">
                  <a:moveTo>
                    <a:pt x="1429" y="0"/>
                  </a:moveTo>
                  <a:cubicBezTo>
                    <a:pt x="1304" y="0"/>
                    <a:pt x="1179" y="25"/>
                    <a:pt x="1078" y="50"/>
                  </a:cubicBezTo>
                  <a:cubicBezTo>
                    <a:pt x="978" y="75"/>
                    <a:pt x="878" y="100"/>
                    <a:pt x="778" y="150"/>
                  </a:cubicBezTo>
                  <a:cubicBezTo>
                    <a:pt x="677" y="201"/>
                    <a:pt x="577" y="276"/>
                    <a:pt x="477" y="351"/>
                  </a:cubicBezTo>
                  <a:cubicBezTo>
                    <a:pt x="327" y="476"/>
                    <a:pt x="176" y="627"/>
                    <a:pt x="51" y="802"/>
                  </a:cubicBezTo>
                  <a:cubicBezTo>
                    <a:pt x="1" y="852"/>
                    <a:pt x="26" y="952"/>
                    <a:pt x="76" y="977"/>
                  </a:cubicBezTo>
                  <a:cubicBezTo>
                    <a:pt x="105" y="997"/>
                    <a:pt x="133" y="1005"/>
                    <a:pt x="159" y="1005"/>
                  </a:cubicBezTo>
                  <a:cubicBezTo>
                    <a:pt x="201" y="1005"/>
                    <a:pt x="236" y="983"/>
                    <a:pt x="251" y="952"/>
                  </a:cubicBezTo>
                  <a:cubicBezTo>
                    <a:pt x="276" y="902"/>
                    <a:pt x="301" y="877"/>
                    <a:pt x="352" y="827"/>
                  </a:cubicBezTo>
                  <a:cubicBezTo>
                    <a:pt x="402" y="777"/>
                    <a:pt x="452" y="727"/>
                    <a:pt x="527" y="677"/>
                  </a:cubicBezTo>
                  <a:cubicBezTo>
                    <a:pt x="602" y="602"/>
                    <a:pt x="702" y="576"/>
                    <a:pt x="778" y="526"/>
                  </a:cubicBezTo>
                  <a:cubicBezTo>
                    <a:pt x="903" y="501"/>
                    <a:pt x="1003" y="476"/>
                    <a:pt x="1129" y="451"/>
                  </a:cubicBezTo>
                  <a:cubicBezTo>
                    <a:pt x="1204" y="451"/>
                    <a:pt x="1279" y="451"/>
                    <a:pt x="1354" y="476"/>
                  </a:cubicBezTo>
                  <a:cubicBezTo>
                    <a:pt x="1429" y="501"/>
                    <a:pt x="1504" y="526"/>
                    <a:pt x="1580" y="551"/>
                  </a:cubicBezTo>
                  <a:cubicBezTo>
                    <a:pt x="1705" y="602"/>
                    <a:pt x="1830" y="702"/>
                    <a:pt x="1956" y="752"/>
                  </a:cubicBezTo>
                  <a:cubicBezTo>
                    <a:pt x="1976" y="759"/>
                    <a:pt x="1996" y="762"/>
                    <a:pt x="2016" y="762"/>
                  </a:cubicBezTo>
                  <a:cubicBezTo>
                    <a:pt x="2143" y="762"/>
                    <a:pt x="2250" y="632"/>
                    <a:pt x="2206" y="501"/>
                  </a:cubicBezTo>
                  <a:cubicBezTo>
                    <a:pt x="2206" y="451"/>
                    <a:pt x="2181" y="401"/>
                    <a:pt x="2181" y="376"/>
                  </a:cubicBezTo>
                  <a:cubicBezTo>
                    <a:pt x="2156" y="326"/>
                    <a:pt x="2131" y="301"/>
                    <a:pt x="2106" y="276"/>
                  </a:cubicBezTo>
                  <a:cubicBezTo>
                    <a:pt x="2081" y="251"/>
                    <a:pt x="2081" y="251"/>
                    <a:pt x="2056" y="226"/>
                  </a:cubicBezTo>
                  <a:cubicBezTo>
                    <a:pt x="1956" y="150"/>
                    <a:pt x="1855" y="75"/>
                    <a:pt x="1755" y="50"/>
                  </a:cubicBezTo>
                  <a:cubicBezTo>
                    <a:pt x="1705" y="25"/>
                    <a:pt x="1655" y="25"/>
                    <a:pt x="1605" y="0"/>
                  </a:cubicBezTo>
                  <a:close/>
                </a:path>
              </a:pathLst>
            </a:custGeom>
            <a:solidFill>
              <a:srgbClr val="F998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89" name="Google Shape;9489;p55"/>
            <p:cNvSpPr/>
            <p:nvPr/>
          </p:nvSpPr>
          <p:spPr>
            <a:xfrm>
              <a:off x="3344125" y="1246275"/>
              <a:ext cx="22600" cy="19875"/>
            </a:xfrm>
            <a:custGeom>
              <a:avLst/>
              <a:gdLst/>
              <a:ahLst/>
              <a:cxnLst/>
              <a:rect l="l" t="t" r="r" b="b"/>
              <a:pathLst>
                <a:path w="904" h="795" extrusionOk="0">
                  <a:moveTo>
                    <a:pt x="627" y="0"/>
                  </a:moveTo>
                  <a:cubicBezTo>
                    <a:pt x="577" y="0"/>
                    <a:pt x="502" y="25"/>
                    <a:pt x="477" y="50"/>
                  </a:cubicBezTo>
                  <a:cubicBezTo>
                    <a:pt x="377" y="150"/>
                    <a:pt x="251" y="251"/>
                    <a:pt x="126" y="326"/>
                  </a:cubicBezTo>
                  <a:cubicBezTo>
                    <a:pt x="26" y="401"/>
                    <a:pt x="1" y="576"/>
                    <a:pt x="76" y="677"/>
                  </a:cubicBezTo>
                  <a:cubicBezTo>
                    <a:pt x="123" y="755"/>
                    <a:pt x="209" y="794"/>
                    <a:pt x="292" y="794"/>
                  </a:cubicBezTo>
                  <a:cubicBezTo>
                    <a:pt x="341" y="794"/>
                    <a:pt x="389" y="780"/>
                    <a:pt x="427" y="752"/>
                  </a:cubicBezTo>
                  <a:cubicBezTo>
                    <a:pt x="552" y="677"/>
                    <a:pt x="678" y="576"/>
                    <a:pt x="778" y="476"/>
                  </a:cubicBezTo>
                  <a:cubicBezTo>
                    <a:pt x="828" y="426"/>
                    <a:pt x="878" y="376"/>
                    <a:pt x="878" y="326"/>
                  </a:cubicBezTo>
                  <a:cubicBezTo>
                    <a:pt x="903" y="251"/>
                    <a:pt x="878" y="175"/>
                    <a:pt x="828" y="125"/>
                  </a:cubicBezTo>
                  <a:cubicBezTo>
                    <a:pt x="803" y="75"/>
                    <a:pt x="728" y="25"/>
                    <a:pt x="678" y="25"/>
                  </a:cubicBezTo>
                  <a:cubicBezTo>
                    <a:pt x="652" y="25"/>
                    <a:pt x="627" y="0"/>
                    <a:pt x="627" y="0"/>
                  </a:cubicBezTo>
                  <a:close/>
                </a:path>
              </a:pathLst>
            </a:custGeom>
            <a:solidFill>
              <a:srgbClr val="5F44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90" name="Google Shape;9490;p55"/>
            <p:cNvSpPr/>
            <p:nvPr/>
          </p:nvSpPr>
          <p:spPr>
            <a:xfrm>
              <a:off x="2911175" y="689250"/>
              <a:ext cx="681100" cy="564550"/>
            </a:xfrm>
            <a:custGeom>
              <a:avLst/>
              <a:gdLst/>
              <a:ahLst/>
              <a:cxnLst/>
              <a:rect l="l" t="t" r="r" b="b"/>
              <a:pathLst>
                <a:path w="27244" h="22582" extrusionOk="0">
                  <a:moveTo>
                    <a:pt x="15690" y="0"/>
                  </a:moveTo>
                  <a:cubicBezTo>
                    <a:pt x="15414" y="0"/>
                    <a:pt x="15138" y="25"/>
                    <a:pt x="14913" y="100"/>
                  </a:cubicBezTo>
                  <a:cubicBezTo>
                    <a:pt x="14762" y="126"/>
                    <a:pt x="14637" y="176"/>
                    <a:pt x="14487" y="251"/>
                  </a:cubicBezTo>
                  <a:cubicBezTo>
                    <a:pt x="14336" y="351"/>
                    <a:pt x="14186" y="451"/>
                    <a:pt x="14086" y="602"/>
                  </a:cubicBezTo>
                  <a:cubicBezTo>
                    <a:pt x="13910" y="476"/>
                    <a:pt x="13735" y="376"/>
                    <a:pt x="13509" y="301"/>
                  </a:cubicBezTo>
                  <a:cubicBezTo>
                    <a:pt x="13209" y="176"/>
                    <a:pt x="12883" y="126"/>
                    <a:pt x="12457" y="100"/>
                  </a:cubicBezTo>
                  <a:lnTo>
                    <a:pt x="12281" y="100"/>
                  </a:lnTo>
                  <a:cubicBezTo>
                    <a:pt x="12031" y="100"/>
                    <a:pt x="11780" y="126"/>
                    <a:pt x="11479" y="151"/>
                  </a:cubicBezTo>
                  <a:cubicBezTo>
                    <a:pt x="11203" y="176"/>
                    <a:pt x="10903" y="226"/>
                    <a:pt x="10627" y="301"/>
                  </a:cubicBezTo>
                  <a:cubicBezTo>
                    <a:pt x="10051" y="426"/>
                    <a:pt x="9499" y="627"/>
                    <a:pt x="8923" y="902"/>
                  </a:cubicBezTo>
                  <a:cubicBezTo>
                    <a:pt x="7870" y="1379"/>
                    <a:pt x="6818" y="2105"/>
                    <a:pt x="5790" y="3033"/>
                  </a:cubicBezTo>
                  <a:cubicBezTo>
                    <a:pt x="4838" y="3910"/>
                    <a:pt x="3935" y="4963"/>
                    <a:pt x="3158" y="6141"/>
                  </a:cubicBezTo>
                  <a:cubicBezTo>
                    <a:pt x="2381" y="7268"/>
                    <a:pt x="1730" y="8522"/>
                    <a:pt x="1203" y="9825"/>
                  </a:cubicBezTo>
                  <a:cubicBezTo>
                    <a:pt x="702" y="11128"/>
                    <a:pt x="351" y="12431"/>
                    <a:pt x="176" y="13710"/>
                  </a:cubicBezTo>
                  <a:cubicBezTo>
                    <a:pt x="0" y="15038"/>
                    <a:pt x="51" y="16291"/>
                    <a:pt x="276" y="17419"/>
                  </a:cubicBezTo>
                  <a:cubicBezTo>
                    <a:pt x="401" y="18020"/>
                    <a:pt x="577" y="18572"/>
                    <a:pt x="828" y="19098"/>
                  </a:cubicBezTo>
                  <a:cubicBezTo>
                    <a:pt x="1053" y="19649"/>
                    <a:pt x="1379" y="20151"/>
                    <a:pt x="1730" y="20602"/>
                  </a:cubicBezTo>
                  <a:cubicBezTo>
                    <a:pt x="2206" y="21203"/>
                    <a:pt x="2732" y="21680"/>
                    <a:pt x="3309" y="22030"/>
                  </a:cubicBezTo>
                  <a:cubicBezTo>
                    <a:pt x="3885" y="22356"/>
                    <a:pt x="4462" y="22557"/>
                    <a:pt x="5013" y="22582"/>
                  </a:cubicBezTo>
                  <a:lnTo>
                    <a:pt x="5163" y="22582"/>
                  </a:lnTo>
                  <a:cubicBezTo>
                    <a:pt x="5389" y="22582"/>
                    <a:pt x="5589" y="22557"/>
                    <a:pt x="5815" y="22507"/>
                  </a:cubicBezTo>
                  <a:cubicBezTo>
                    <a:pt x="6066" y="22431"/>
                    <a:pt x="6316" y="22306"/>
                    <a:pt x="6542" y="22156"/>
                  </a:cubicBezTo>
                  <a:cubicBezTo>
                    <a:pt x="6742" y="21980"/>
                    <a:pt x="6943" y="21780"/>
                    <a:pt x="7118" y="21504"/>
                  </a:cubicBezTo>
                  <a:cubicBezTo>
                    <a:pt x="7294" y="21253"/>
                    <a:pt x="7444" y="20953"/>
                    <a:pt x="7569" y="20577"/>
                  </a:cubicBezTo>
                  <a:cubicBezTo>
                    <a:pt x="7645" y="20351"/>
                    <a:pt x="7695" y="20076"/>
                    <a:pt x="7745" y="19775"/>
                  </a:cubicBezTo>
                  <a:cubicBezTo>
                    <a:pt x="7795" y="19474"/>
                    <a:pt x="7795" y="19148"/>
                    <a:pt x="7770" y="18722"/>
                  </a:cubicBezTo>
                  <a:cubicBezTo>
                    <a:pt x="7745" y="18471"/>
                    <a:pt x="7695" y="18196"/>
                    <a:pt x="7670" y="17945"/>
                  </a:cubicBezTo>
                  <a:lnTo>
                    <a:pt x="7620" y="17745"/>
                  </a:lnTo>
                  <a:cubicBezTo>
                    <a:pt x="7569" y="17469"/>
                    <a:pt x="7519" y="17093"/>
                    <a:pt x="7519" y="16717"/>
                  </a:cubicBezTo>
                  <a:cubicBezTo>
                    <a:pt x="7494" y="16441"/>
                    <a:pt x="7519" y="16166"/>
                    <a:pt x="7594" y="15890"/>
                  </a:cubicBezTo>
                  <a:cubicBezTo>
                    <a:pt x="7670" y="15539"/>
                    <a:pt x="7795" y="15213"/>
                    <a:pt x="7995" y="14888"/>
                  </a:cubicBezTo>
                  <a:cubicBezTo>
                    <a:pt x="8196" y="14512"/>
                    <a:pt x="8472" y="14161"/>
                    <a:pt x="8797" y="13810"/>
                  </a:cubicBezTo>
                  <a:cubicBezTo>
                    <a:pt x="9424" y="13183"/>
                    <a:pt x="10151" y="12707"/>
                    <a:pt x="10777" y="12281"/>
                  </a:cubicBezTo>
                  <a:lnTo>
                    <a:pt x="10928" y="12181"/>
                  </a:lnTo>
                  <a:cubicBezTo>
                    <a:pt x="11203" y="12005"/>
                    <a:pt x="11529" y="11780"/>
                    <a:pt x="11855" y="11554"/>
                  </a:cubicBezTo>
                  <a:cubicBezTo>
                    <a:pt x="12181" y="11329"/>
                    <a:pt x="12507" y="11053"/>
                    <a:pt x="12808" y="10777"/>
                  </a:cubicBezTo>
                  <a:cubicBezTo>
                    <a:pt x="13409" y="10276"/>
                    <a:pt x="13935" y="9700"/>
                    <a:pt x="14361" y="9123"/>
                  </a:cubicBezTo>
                  <a:cubicBezTo>
                    <a:pt x="14787" y="8522"/>
                    <a:pt x="15113" y="7895"/>
                    <a:pt x="15339" y="7243"/>
                  </a:cubicBezTo>
                  <a:cubicBezTo>
                    <a:pt x="15589" y="6517"/>
                    <a:pt x="15715" y="5740"/>
                    <a:pt x="15690" y="4913"/>
                  </a:cubicBezTo>
                  <a:cubicBezTo>
                    <a:pt x="15690" y="4386"/>
                    <a:pt x="15640" y="3835"/>
                    <a:pt x="15514" y="3258"/>
                  </a:cubicBezTo>
                  <a:lnTo>
                    <a:pt x="15514" y="3258"/>
                  </a:lnTo>
                  <a:cubicBezTo>
                    <a:pt x="15665" y="3384"/>
                    <a:pt x="15815" y="3534"/>
                    <a:pt x="15965" y="3735"/>
                  </a:cubicBezTo>
                  <a:cubicBezTo>
                    <a:pt x="16116" y="3935"/>
                    <a:pt x="16241" y="4111"/>
                    <a:pt x="16391" y="4361"/>
                  </a:cubicBezTo>
                  <a:lnTo>
                    <a:pt x="16442" y="4436"/>
                  </a:lnTo>
                  <a:cubicBezTo>
                    <a:pt x="16492" y="4512"/>
                    <a:pt x="16542" y="4587"/>
                    <a:pt x="16567" y="4662"/>
                  </a:cubicBezTo>
                  <a:cubicBezTo>
                    <a:pt x="16642" y="4762"/>
                    <a:pt x="16742" y="4887"/>
                    <a:pt x="16818" y="4988"/>
                  </a:cubicBezTo>
                  <a:cubicBezTo>
                    <a:pt x="17194" y="5539"/>
                    <a:pt x="17670" y="6191"/>
                    <a:pt x="18246" y="6767"/>
                  </a:cubicBezTo>
                  <a:cubicBezTo>
                    <a:pt x="18747" y="7268"/>
                    <a:pt x="19299" y="7644"/>
                    <a:pt x="19875" y="7895"/>
                  </a:cubicBezTo>
                  <a:cubicBezTo>
                    <a:pt x="20151" y="8020"/>
                    <a:pt x="20452" y="8121"/>
                    <a:pt x="20777" y="8196"/>
                  </a:cubicBezTo>
                  <a:cubicBezTo>
                    <a:pt x="21053" y="8246"/>
                    <a:pt x="21329" y="8296"/>
                    <a:pt x="21605" y="8321"/>
                  </a:cubicBezTo>
                  <a:lnTo>
                    <a:pt x="21805" y="8346"/>
                  </a:lnTo>
                  <a:lnTo>
                    <a:pt x="21780" y="8346"/>
                  </a:lnTo>
                  <a:cubicBezTo>
                    <a:pt x="22331" y="8421"/>
                    <a:pt x="22833" y="8547"/>
                    <a:pt x="23259" y="8697"/>
                  </a:cubicBezTo>
                  <a:cubicBezTo>
                    <a:pt x="23610" y="8872"/>
                    <a:pt x="23960" y="9048"/>
                    <a:pt x="24286" y="9299"/>
                  </a:cubicBezTo>
                  <a:cubicBezTo>
                    <a:pt x="24587" y="9524"/>
                    <a:pt x="24863" y="9775"/>
                    <a:pt x="25163" y="10075"/>
                  </a:cubicBezTo>
                  <a:cubicBezTo>
                    <a:pt x="25314" y="10226"/>
                    <a:pt x="25439" y="10376"/>
                    <a:pt x="25590" y="10527"/>
                  </a:cubicBezTo>
                  <a:cubicBezTo>
                    <a:pt x="25615" y="10577"/>
                    <a:pt x="25665" y="10627"/>
                    <a:pt x="25690" y="10677"/>
                  </a:cubicBezTo>
                  <a:cubicBezTo>
                    <a:pt x="25765" y="10752"/>
                    <a:pt x="25815" y="10802"/>
                    <a:pt x="25865" y="10877"/>
                  </a:cubicBezTo>
                  <a:cubicBezTo>
                    <a:pt x="25991" y="11028"/>
                    <a:pt x="26116" y="11128"/>
                    <a:pt x="26241" y="11203"/>
                  </a:cubicBezTo>
                  <a:cubicBezTo>
                    <a:pt x="26316" y="11253"/>
                    <a:pt x="26366" y="11304"/>
                    <a:pt x="26442" y="11329"/>
                  </a:cubicBezTo>
                  <a:cubicBezTo>
                    <a:pt x="26517" y="11354"/>
                    <a:pt x="26592" y="11379"/>
                    <a:pt x="26667" y="11379"/>
                  </a:cubicBezTo>
                  <a:lnTo>
                    <a:pt x="26692" y="11379"/>
                  </a:lnTo>
                  <a:cubicBezTo>
                    <a:pt x="26767" y="11379"/>
                    <a:pt x="26818" y="11354"/>
                    <a:pt x="26893" y="11329"/>
                  </a:cubicBezTo>
                  <a:cubicBezTo>
                    <a:pt x="26943" y="11304"/>
                    <a:pt x="26993" y="11278"/>
                    <a:pt x="27043" y="11228"/>
                  </a:cubicBezTo>
                  <a:cubicBezTo>
                    <a:pt x="27143" y="11153"/>
                    <a:pt x="27168" y="11028"/>
                    <a:pt x="27194" y="10953"/>
                  </a:cubicBezTo>
                  <a:cubicBezTo>
                    <a:pt x="27219" y="10877"/>
                    <a:pt x="27244" y="10777"/>
                    <a:pt x="27219" y="10652"/>
                  </a:cubicBezTo>
                  <a:cubicBezTo>
                    <a:pt x="27219" y="10527"/>
                    <a:pt x="27194" y="10401"/>
                    <a:pt x="27143" y="10251"/>
                  </a:cubicBezTo>
                  <a:cubicBezTo>
                    <a:pt x="27068" y="9950"/>
                    <a:pt x="26943" y="9674"/>
                    <a:pt x="26818" y="9399"/>
                  </a:cubicBezTo>
                  <a:cubicBezTo>
                    <a:pt x="26642" y="9023"/>
                    <a:pt x="26417" y="8647"/>
                    <a:pt x="26216" y="8296"/>
                  </a:cubicBezTo>
                  <a:lnTo>
                    <a:pt x="26041" y="7995"/>
                  </a:lnTo>
                  <a:cubicBezTo>
                    <a:pt x="25991" y="7920"/>
                    <a:pt x="25940" y="7845"/>
                    <a:pt x="25915" y="7745"/>
                  </a:cubicBezTo>
                  <a:lnTo>
                    <a:pt x="25865" y="7669"/>
                  </a:lnTo>
                  <a:cubicBezTo>
                    <a:pt x="25765" y="7469"/>
                    <a:pt x="25640" y="7268"/>
                    <a:pt x="25539" y="7068"/>
                  </a:cubicBezTo>
                  <a:cubicBezTo>
                    <a:pt x="25314" y="6692"/>
                    <a:pt x="25088" y="6316"/>
                    <a:pt x="24863" y="5940"/>
                  </a:cubicBezTo>
                  <a:cubicBezTo>
                    <a:pt x="24361" y="5163"/>
                    <a:pt x="23835" y="4461"/>
                    <a:pt x="23284" y="3835"/>
                  </a:cubicBezTo>
                  <a:cubicBezTo>
                    <a:pt x="22707" y="3158"/>
                    <a:pt x="22056" y="2582"/>
                    <a:pt x="21379" y="2055"/>
                  </a:cubicBezTo>
                  <a:cubicBezTo>
                    <a:pt x="20677" y="1554"/>
                    <a:pt x="19900" y="1128"/>
                    <a:pt x="19073" y="802"/>
                  </a:cubicBezTo>
                  <a:cubicBezTo>
                    <a:pt x="18798" y="702"/>
                    <a:pt x="18522" y="602"/>
                    <a:pt x="18171" y="476"/>
                  </a:cubicBezTo>
                  <a:cubicBezTo>
                    <a:pt x="17770" y="351"/>
                    <a:pt x="17419" y="251"/>
                    <a:pt x="17068" y="176"/>
                  </a:cubicBezTo>
                  <a:cubicBezTo>
                    <a:pt x="16667" y="75"/>
                    <a:pt x="16316" y="25"/>
                    <a:pt x="15965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91" name="Google Shape;9491;p55"/>
            <p:cNvSpPr/>
            <p:nvPr/>
          </p:nvSpPr>
          <p:spPr>
            <a:xfrm>
              <a:off x="4362300" y="1887875"/>
              <a:ext cx="110300" cy="97150"/>
            </a:xfrm>
            <a:custGeom>
              <a:avLst/>
              <a:gdLst/>
              <a:ahLst/>
              <a:cxnLst/>
              <a:rect l="l" t="t" r="r" b="b"/>
              <a:pathLst>
                <a:path w="4412" h="3886" extrusionOk="0">
                  <a:moveTo>
                    <a:pt x="2457" y="0"/>
                  </a:moveTo>
                  <a:cubicBezTo>
                    <a:pt x="2181" y="50"/>
                    <a:pt x="1906" y="201"/>
                    <a:pt x="1680" y="326"/>
                  </a:cubicBezTo>
                  <a:cubicBezTo>
                    <a:pt x="1429" y="477"/>
                    <a:pt x="1179" y="652"/>
                    <a:pt x="928" y="878"/>
                  </a:cubicBezTo>
                  <a:cubicBezTo>
                    <a:pt x="678" y="1103"/>
                    <a:pt x="477" y="1329"/>
                    <a:pt x="327" y="1579"/>
                  </a:cubicBezTo>
                  <a:cubicBezTo>
                    <a:pt x="251" y="1680"/>
                    <a:pt x="176" y="1805"/>
                    <a:pt x="126" y="1930"/>
                  </a:cubicBezTo>
                  <a:cubicBezTo>
                    <a:pt x="101" y="2005"/>
                    <a:pt x="76" y="2055"/>
                    <a:pt x="51" y="2131"/>
                  </a:cubicBezTo>
                  <a:cubicBezTo>
                    <a:pt x="51" y="2181"/>
                    <a:pt x="26" y="2256"/>
                    <a:pt x="26" y="2306"/>
                  </a:cubicBezTo>
                  <a:cubicBezTo>
                    <a:pt x="1" y="2582"/>
                    <a:pt x="76" y="2857"/>
                    <a:pt x="226" y="3083"/>
                  </a:cubicBezTo>
                  <a:cubicBezTo>
                    <a:pt x="452" y="3359"/>
                    <a:pt x="803" y="3534"/>
                    <a:pt x="1053" y="3634"/>
                  </a:cubicBezTo>
                  <a:cubicBezTo>
                    <a:pt x="1379" y="3785"/>
                    <a:pt x="1755" y="3860"/>
                    <a:pt x="2181" y="3885"/>
                  </a:cubicBezTo>
                  <a:lnTo>
                    <a:pt x="2332" y="3885"/>
                  </a:lnTo>
                  <a:cubicBezTo>
                    <a:pt x="2683" y="3885"/>
                    <a:pt x="3008" y="3835"/>
                    <a:pt x="3334" y="3735"/>
                  </a:cubicBezTo>
                  <a:cubicBezTo>
                    <a:pt x="3710" y="3609"/>
                    <a:pt x="4061" y="3434"/>
                    <a:pt x="4362" y="3158"/>
                  </a:cubicBezTo>
                  <a:cubicBezTo>
                    <a:pt x="4412" y="3133"/>
                    <a:pt x="4412" y="3083"/>
                    <a:pt x="4412" y="3033"/>
                  </a:cubicBezTo>
                  <a:cubicBezTo>
                    <a:pt x="4412" y="2983"/>
                    <a:pt x="4412" y="2933"/>
                    <a:pt x="4362" y="2908"/>
                  </a:cubicBezTo>
                  <a:cubicBezTo>
                    <a:pt x="4337" y="2883"/>
                    <a:pt x="4287" y="2857"/>
                    <a:pt x="4262" y="2857"/>
                  </a:cubicBezTo>
                  <a:cubicBezTo>
                    <a:pt x="4211" y="2857"/>
                    <a:pt x="4161" y="2883"/>
                    <a:pt x="4136" y="2908"/>
                  </a:cubicBezTo>
                  <a:cubicBezTo>
                    <a:pt x="4161" y="2807"/>
                    <a:pt x="4186" y="2682"/>
                    <a:pt x="4186" y="2557"/>
                  </a:cubicBezTo>
                  <a:cubicBezTo>
                    <a:pt x="4211" y="2356"/>
                    <a:pt x="4186" y="2131"/>
                    <a:pt x="4161" y="1880"/>
                  </a:cubicBezTo>
                  <a:cubicBezTo>
                    <a:pt x="4136" y="1629"/>
                    <a:pt x="4061" y="1379"/>
                    <a:pt x="3986" y="1178"/>
                  </a:cubicBezTo>
                  <a:cubicBezTo>
                    <a:pt x="3861" y="802"/>
                    <a:pt x="3610" y="326"/>
                    <a:pt x="3159" y="126"/>
                  </a:cubicBezTo>
                  <a:cubicBezTo>
                    <a:pt x="3008" y="50"/>
                    <a:pt x="2833" y="0"/>
                    <a:pt x="2658" y="0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92" name="Google Shape;9492;p55"/>
            <p:cNvSpPr/>
            <p:nvPr/>
          </p:nvSpPr>
          <p:spPr>
            <a:xfrm>
              <a:off x="3441250" y="1609675"/>
              <a:ext cx="966825" cy="853400"/>
            </a:xfrm>
            <a:custGeom>
              <a:avLst/>
              <a:gdLst/>
              <a:ahLst/>
              <a:cxnLst/>
              <a:rect l="l" t="t" r="r" b="b"/>
              <a:pathLst>
                <a:path w="38673" h="34136" extrusionOk="0">
                  <a:moveTo>
                    <a:pt x="3234" y="0"/>
                  </a:moveTo>
                  <a:cubicBezTo>
                    <a:pt x="3184" y="0"/>
                    <a:pt x="3133" y="26"/>
                    <a:pt x="3108" y="51"/>
                  </a:cubicBezTo>
                  <a:cubicBezTo>
                    <a:pt x="3058" y="101"/>
                    <a:pt x="3058" y="126"/>
                    <a:pt x="3058" y="176"/>
                  </a:cubicBezTo>
                  <a:cubicBezTo>
                    <a:pt x="3108" y="1429"/>
                    <a:pt x="3108" y="2682"/>
                    <a:pt x="3033" y="3910"/>
                  </a:cubicBezTo>
                  <a:cubicBezTo>
                    <a:pt x="2983" y="5088"/>
                    <a:pt x="2883" y="6316"/>
                    <a:pt x="2707" y="7569"/>
                  </a:cubicBezTo>
                  <a:cubicBezTo>
                    <a:pt x="2582" y="8572"/>
                    <a:pt x="2407" y="9625"/>
                    <a:pt x="2181" y="10677"/>
                  </a:cubicBezTo>
                  <a:cubicBezTo>
                    <a:pt x="2081" y="11204"/>
                    <a:pt x="1955" y="11755"/>
                    <a:pt x="1855" y="12281"/>
                  </a:cubicBezTo>
                  <a:cubicBezTo>
                    <a:pt x="1755" y="12632"/>
                    <a:pt x="1680" y="12983"/>
                    <a:pt x="1605" y="13334"/>
                  </a:cubicBezTo>
                  <a:lnTo>
                    <a:pt x="1454" y="13910"/>
                  </a:lnTo>
                  <a:cubicBezTo>
                    <a:pt x="928" y="16141"/>
                    <a:pt x="552" y="18346"/>
                    <a:pt x="301" y="20452"/>
                  </a:cubicBezTo>
                  <a:cubicBezTo>
                    <a:pt x="201" y="21479"/>
                    <a:pt x="101" y="22557"/>
                    <a:pt x="76" y="23685"/>
                  </a:cubicBezTo>
                  <a:cubicBezTo>
                    <a:pt x="26" y="24487"/>
                    <a:pt x="1" y="25339"/>
                    <a:pt x="26" y="26216"/>
                  </a:cubicBezTo>
                  <a:cubicBezTo>
                    <a:pt x="76" y="27194"/>
                    <a:pt x="176" y="28046"/>
                    <a:pt x="326" y="28823"/>
                  </a:cubicBezTo>
                  <a:cubicBezTo>
                    <a:pt x="527" y="29725"/>
                    <a:pt x="853" y="30502"/>
                    <a:pt x="1279" y="31154"/>
                  </a:cubicBezTo>
                  <a:cubicBezTo>
                    <a:pt x="1880" y="32106"/>
                    <a:pt x="2833" y="32883"/>
                    <a:pt x="4036" y="33434"/>
                  </a:cubicBezTo>
                  <a:cubicBezTo>
                    <a:pt x="4612" y="33710"/>
                    <a:pt x="5214" y="33885"/>
                    <a:pt x="5815" y="34011"/>
                  </a:cubicBezTo>
                  <a:cubicBezTo>
                    <a:pt x="6241" y="34086"/>
                    <a:pt x="6667" y="34136"/>
                    <a:pt x="7068" y="34136"/>
                  </a:cubicBezTo>
                  <a:cubicBezTo>
                    <a:pt x="7244" y="34136"/>
                    <a:pt x="7444" y="34136"/>
                    <a:pt x="7620" y="34111"/>
                  </a:cubicBezTo>
                  <a:cubicBezTo>
                    <a:pt x="7670" y="34111"/>
                    <a:pt x="7695" y="34086"/>
                    <a:pt x="7745" y="34061"/>
                  </a:cubicBezTo>
                  <a:cubicBezTo>
                    <a:pt x="7745" y="34061"/>
                    <a:pt x="7745" y="34036"/>
                    <a:pt x="7770" y="34036"/>
                  </a:cubicBezTo>
                  <a:cubicBezTo>
                    <a:pt x="7845" y="34011"/>
                    <a:pt x="7895" y="33961"/>
                    <a:pt x="7920" y="33910"/>
                  </a:cubicBezTo>
                  <a:cubicBezTo>
                    <a:pt x="7996" y="33509"/>
                    <a:pt x="8071" y="33108"/>
                    <a:pt x="8096" y="32707"/>
                  </a:cubicBezTo>
                  <a:cubicBezTo>
                    <a:pt x="8121" y="32306"/>
                    <a:pt x="8121" y="31905"/>
                    <a:pt x="8071" y="31454"/>
                  </a:cubicBezTo>
                  <a:cubicBezTo>
                    <a:pt x="8021" y="30752"/>
                    <a:pt x="7845" y="30026"/>
                    <a:pt x="7595" y="29148"/>
                  </a:cubicBezTo>
                  <a:cubicBezTo>
                    <a:pt x="7469" y="28747"/>
                    <a:pt x="7319" y="28346"/>
                    <a:pt x="7194" y="28021"/>
                  </a:cubicBezTo>
                  <a:cubicBezTo>
                    <a:pt x="7143" y="27870"/>
                    <a:pt x="7068" y="27695"/>
                    <a:pt x="7018" y="27544"/>
                  </a:cubicBezTo>
                  <a:cubicBezTo>
                    <a:pt x="6918" y="27294"/>
                    <a:pt x="6843" y="27043"/>
                    <a:pt x="6742" y="26793"/>
                  </a:cubicBezTo>
                  <a:cubicBezTo>
                    <a:pt x="6492" y="26041"/>
                    <a:pt x="6291" y="25239"/>
                    <a:pt x="6191" y="24462"/>
                  </a:cubicBezTo>
                  <a:cubicBezTo>
                    <a:pt x="6116" y="23960"/>
                    <a:pt x="6091" y="23434"/>
                    <a:pt x="6091" y="22908"/>
                  </a:cubicBezTo>
                  <a:cubicBezTo>
                    <a:pt x="6091" y="22432"/>
                    <a:pt x="6116" y="21905"/>
                    <a:pt x="6191" y="21354"/>
                  </a:cubicBezTo>
                  <a:cubicBezTo>
                    <a:pt x="6417" y="19725"/>
                    <a:pt x="6918" y="18171"/>
                    <a:pt x="7419" y="16717"/>
                  </a:cubicBezTo>
                  <a:cubicBezTo>
                    <a:pt x="8346" y="17519"/>
                    <a:pt x="9274" y="18246"/>
                    <a:pt x="10201" y="18873"/>
                  </a:cubicBezTo>
                  <a:cubicBezTo>
                    <a:pt x="11755" y="19950"/>
                    <a:pt x="13334" y="20803"/>
                    <a:pt x="14888" y="21354"/>
                  </a:cubicBezTo>
                  <a:cubicBezTo>
                    <a:pt x="15715" y="21655"/>
                    <a:pt x="16567" y="21880"/>
                    <a:pt x="17419" y="22031"/>
                  </a:cubicBezTo>
                  <a:cubicBezTo>
                    <a:pt x="18246" y="22181"/>
                    <a:pt x="19123" y="22256"/>
                    <a:pt x="20001" y="22256"/>
                  </a:cubicBezTo>
                  <a:lnTo>
                    <a:pt x="20076" y="22256"/>
                  </a:lnTo>
                  <a:cubicBezTo>
                    <a:pt x="20978" y="22256"/>
                    <a:pt x="21905" y="22156"/>
                    <a:pt x="22833" y="21955"/>
                  </a:cubicBezTo>
                  <a:cubicBezTo>
                    <a:pt x="23259" y="21880"/>
                    <a:pt x="23660" y="21780"/>
                    <a:pt x="24086" y="21680"/>
                  </a:cubicBezTo>
                  <a:cubicBezTo>
                    <a:pt x="24487" y="21580"/>
                    <a:pt x="24888" y="21479"/>
                    <a:pt x="25289" y="21354"/>
                  </a:cubicBezTo>
                  <a:cubicBezTo>
                    <a:pt x="27144" y="20878"/>
                    <a:pt x="28798" y="20326"/>
                    <a:pt x="30377" y="19725"/>
                  </a:cubicBezTo>
                  <a:cubicBezTo>
                    <a:pt x="32231" y="19023"/>
                    <a:pt x="33835" y="18271"/>
                    <a:pt x="35289" y="17444"/>
                  </a:cubicBezTo>
                  <a:cubicBezTo>
                    <a:pt x="36517" y="16717"/>
                    <a:pt x="37595" y="15940"/>
                    <a:pt x="38522" y="15088"/>
                  </a:cubicBezTo>
                  <a:cubicBezTo>
                    <a:pt x="38572" y="15063"/>
                    <a:pt x="38597" y="15013"/>
                    <a:pt x="38597" y="14963"/>
                  </a:cubicBezTo>
                  <a:cubicBezTo>
                    <a:pt x="38672" y="14687"/>
                    <a:pt x="38672" y="14361"/>
                    <a:pt x="38572" y="13960"/>
                  </a:cubicBezTo>
                  <a:cubicBezTo>
                    <a:pt x="38547" y="13785"/>
                    <a:pt x="38472" y="13610"/>
                    <a:pt x="38397" y="13384"/>
                  </a:cubicBezTo>
                  <a:cubicBezTo>
                    <a:pt x="38322" y="13209"/>
                    <a:pt x="38221" y="13008"/>
                    <a:pt x="38121" y="12808"/>
                  </a:cubicBezTo>
                  <a:cubicBezTo>
                    <a:pt x="37895" y="12457"/>
                    <a:pt x="37670" y="12131"/>
                    <a:pt x="37369" y="11880"/>
                  </a:cubicBezTo>
                  <a:cubicBezTo>
                    <a:pt x="37068" y="11605"/>
                    <a:pt x="36768" y="11429"/>
                    <a:pt x="36467" y="11354"/>
                  </a:cubicBezTo>
                  <a:lnTo>
                    <a:pt x="36417" y="11354"/>
                  </a:lnTo>
                  <a:cubicBezTo>
                    <a:pt x="36392" y="11354"/>
                    <a:pt x="36342" y="11354"/>
                    <a:pt x="36317" y="11379"/>
                  </a:cubicBezTo>
                  <a:cubicBezTo>
                    <a:pt x="36317" y="11379"/>
                    <a:pt x="36317" y="11379"/>
                    <a:pt x="36291" y="11404"/>
                  </a:cubicBezTo>
                  <a:cubicBezTo>
                    <a:pt x="34863" y="12306"/>
                    <a:pt x="33259" y="13108"/>
                    <a:pt x="31530" y="13785"/>
                  </a:cubicBezTo>
                  <a:lnTo>
                    <a:pt x="31504" y="13810"/>
                  </a:lnTo>
                  <a:cubicBezTo>
                    <a:pt x="30251" y="14261"/>
                    <a:pt x="28923" y="14687"/>
                    <a:pt x="27494" y="15038"/>
                  </a:cubicBezTo>
                  <a:cubicBezTo>
                    <a:pt x="26342" y="15314"/>
                    <a:pt x="24963" y="15640"/>
                    <a:pt x="23560" y="15790"/>
                  </a:cubicBezTo>
                  <a:cubicBezTo>
                    <a:pt x="22983" y="15865"/>
                    <a:pt x="22457" y="15890"/>
                    <a:pt x="21956" y="15890"/>
                  </a:cubicBezTo>
                  <a:cubicBezTo>
                    <a:pt x="21429" y="15890"/>
                    <a:pt x="20903" y="15865"/>
                    <a:pt x="20427" y="15790"/>
                  </a:cubicBezTo>
                  <a:cubicBezTo>
                    <a:pt x="19775" y="15690"/>
                    <a:pt x="19149" y="15514"/>
                    <a:pt x="18622" y="15289"/>
                  </a:cubicBezTo>
                  <a:cubicBezTo>
                    <a:pt x="18121" y="15088"/>
                    <a:pt x="17645" y="14788"/>
                    <a:pt x="17169" y="14386"/>
                  </a:cubicBezTo>
                  <a:cubicBezTo>
                    <a:pt x="16467" y="13810"/>
                    <a:pt x="15865" y="13133"/>
                    <a:pt x="15364" y="12532"/>
                  </a:cubicBezTo>
                  <a:cubicBezTo>
                    <a:pt x="15214" y="12331"/>
                    <a:pt x="15038" y="12131"/>
                    <a:pt x="14888" y="11955"/>
                  </a:cubicBezTo>
                  <a:cubicBezTo>
                    <a:pt x="14763" y="11805"/>
                    <a:pt x="14637" y="11655"/>
                    <a:pt x="14512" y="11504"/>
                  </a:cubicBezTo>
                  <a:cubicBezTo>
                    <a:pt x="14336" y="11279"/>
                    <a:pt x="14161" y="11053"/>
                    <a:pt x="13986" y="10828"/>
                  </a:cubicBezTo>
                  <a:lnTo>
                    <a:pt x="13610" y="10402"/>
                  </a:lnTo>
                  <a:cubicBezTo>
                    <a:pt x="13259" y="9950"/>
                    <a:pt x="12908" y="9524"/>
                    <a:pt x="12557" y="9098"/>
                  </a:cubicBezTo>
                  <a:cubicBezTo>
                    <a:pt x="11680" y="8046"/>
                    <a:pt x="10778" y="6918"/>
                    <a:pt x="9850" y="5865"/>
                  </a:cubicBezTo>
                  <a:cubicBezTo>
                    <a:pt x="8823" y="4662"/>
                    <a:pt x="7845" y="3660"/>
                    <a:pt x="6893" y="2782"/>
                  </a:cubicBezTo>
                  <a:cubicBezTo>
                    <a:pt x="5765" y="1755"/>
                    <a:pt x="4587" y="853"/>
                    <a:pt x="3384" y="76"/>
                  </a:cubicBezTo>
                  <a:cubicBezTo>
                    <a:pt x="3384" y="51"/>
                    <a:pt x="3359" y="51"/>
                    <a:pt x="3334" y="51"/>
                  </a:cubicBezTo>
                  <a:cubicBezTo>
                    <a:pt x="3309" y="26"/>
                    <a:pt x="3259" y="0"/>
                    <a:pt x="3234" y="0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93" name="Google Shape;9493;p55"/>
            <p:cNvSpPr/>
            <p:nvPr/>
          </p:nvSpPr>
          <p:spPr>
            <a:xfrm>
              <a:off x="3516450" y="1605925"/>
              <a:ext cx="8150" cy="26950"/>
            </a:xfrm>
            <a:custGeom>
              <a:avLst/>
              <a:gdLst/>
              <a:ahLst/>
              <a:cxnLst/>
              <a:rect l="l" t="t" r="r" b="b"/>
              <a:pathLst>
                <a:path w="326" h="1078" extrusionOk="0">
                  <a:moveTo>
                    <a:pt x="75" y="0"/>
                  </a:moveTo>
                  <a:cubicBezTo>
                    <a:pt x="50" y="0"/>
                    <a:pt x="25" y="25"/>
                    <a:pt x="25" y="50"/>
                  </a:cubicBezTo>
                  <a:cubicBezTo>
                    <a:pt x="0" y="50"/>
                    <a:pt x="0" y="75"/>
                    <a:pt x="0" y="100"/>
                  </a:cubicBezTo>
                  <a:cubicBezTo>
                    <a:pt x="50" y="226"/>
                    <a:pt x="75" y="351"/>
                    <a:pt x="100" y="476"/>
                  </a:cubicBezTo>
                  <a:cubicBezTo>
                    <a:pt x="125" y="652"/>
                    <a:pt x="150" y="827"/>
                    <a:pt x="150" y="978"/>
                  </a:cubicBezTo>
                  <a:cubicBezTo>
                    <a:pt x="150" y="1028"/>
                    <a:pt x="201" y="1078"/>
                    <a:pt x="251" y="1078"/>
                  </a:cubicBezTo>
                  <a:cubicBezTo>
                    <a:pt x="301" y="1053"/>
                    <a:pt x="326" y="1028"/>
                    <a:pt x="326" y="978"/>
                  </a:cubicBezTo>
                  <a:cubicBezTo>
                    <a:pt x="326" y="827"/>
                    <a:pt x="301" y="677"/>
                    <a:pt x="276" y="526"/>
                  </a:cubicBezTo>
                  <a:cubicBezTo>
                    <a:pt x="251" y="376"/>
                    <a:pt x="201" y="201"/>
                    <a:pt x="176" y="50"/>
                  </a:cubicBezTo>
                  <a:cubicBezTo>
                    <a:pt x="176" y="25"/>
                    <a:pt x="125" y="0"/>
                    <a:pt x="100" y="0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94" name="Google Shape;9494;p55"/>
            <p:cNvSpPr/>
            <p:nvPr/>
          </p:nvSpPr>
          <p:spPr>
            <a:xfrm>
              <a:off x="3516450" y="1604650"/>
              <a:ext cx="6275" cy="18825"/>
            </a:xfrm>
            <a:custGeom>
              <a:avLst/>
              <a:gdLst/>
              <a:ahLst/>
              <a:cxnLst/>
              <a:rect l="l" t="t" r="r" b="b"/>
              <a:pathLst>
                <a:path w="251" h="753" extrusionOk="0">
                  <a:moveTo>
                    <a:pt x="75" y="1"/>
                  </a:moveTo>
                  <a:cubicBezTo>
                    <a:pt x="25" y="1"/>
                    <a:pt x="0" y="51"/>
                    <a:pt x="0" y="101"/>
                  </a:cubicBezTo>
                  <a:cubicBezTo>
                    <a:pt x="25" y="277"/>
                    <a:pt x="50" y="477"/>
                    <a:pt x="75" y="653"/>
                  </a:cubicBezTo>
                  <a:cubicBezTo>
                    <a:pt x="100" y="678"/>
                    <a:pt x="100" y="703"/>
                    <a:pt x="125" y="728"/>
                  </a:cubicBezTo>
                  <a:cubicBezTo>
                    <a:pt x="125" y="728"/>
                    <a:pt x="150" y="753"/>
                    <a:pt x="176" y="753"/>
                  </a:cubicBezTo>
                  <a:cubicBezTo>
                    <a:pt x="201" y="753"/>
                    <a:pt x="226" y="728"/>
                    <a:pt x="226" y="728"/>
                  </a:cubicBezTo>
                  <a:cubicBezTo>
                    <a:pt x="251" y="703"/>
                    <a:pt x="251" y="678"/>
                    <a:pt x="251" y="653"/>
                  </a:cubicBezTo>
                  <a:cubicBezTo>
                    <a:pt x="226" y="477"/>
                    <a:pt x="176" y="277"/>
                    <a:pt x="176" y="101"/>
                  </a:cubicBezTo>
                  <a:cubicBezTo>
                    <a:pt x="150" y="51"/>
                    <a:pt x="125" y="1"/>
                    <a:pt x="75" y="1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95" name="Google Shape;9495;p55"/>
            <p:cNvSpPr/>
            <p:nvPr/>
          </p:nvSpPr>
          <p:spPr>
            <a:xfrm>
              <a:off x="3516450" y="1605300"/>
              <a:ext cx="18175" cy="14050"/>
            </a:xfrm>
            <a:custGeom>
              <a:avLst/>
              <a:gdLst/>
              <a:ahLst/>
              <a:cxnLst/>
              <a:rect l="l" t="t" r="r" b="b"/>
              <a:pathLst>
                <a:path w="727" h="562" extrusionOk="0">
                  <a:moveTo>
                    <a:pt x="100" y="0"/>
                  </a:moveTo>
                  <a:cubicBezTo>
                    <a:pt x="75" y="0"/>
                    <a:pt x="50" y="25"/>
                    <a:pt x="25" y="50"/>
                  </a:cubicBezTo>
                  <a:cubicBezTo>
                    <a:pt x="25" y="50"/>
                    <a:pt x="0" y="75"/>
                    <a:pt x="0" y="100"/>
                  </a:cubicBezTo>
                  <a:cubicBezTo>
                    <a:pt x="0" y="125"/>
                    <a:pt x="25" y="150"/>
                    <a:pt x="50" y="150"/>
                  </a:cubicBezTo>
                  <a:cubicBezTo>
                    <a:pt x="226" y="301"/>
                    <a:pt x="401" y="426"/>
                    <a:pt x="602" y="551"/>
                  </a:cubicBezTo>
                  <a:cubicBezTo>
                    <a:pt x="608" y="558"/>
                    <a:pt x="617" y="561"/>
                    <a:pt x="626" y="561"/>
                  </a:cubicBezTo>
                  <a:cubicBezTo>
                    <a:pt x="652" y="561"/>
                    <a:pt x="684" y="538"/>
                    <a:pt x="702" y="501"/>
                  </a:cubicBezTo>
                  <a:cubicBezTo>
                    <a:pt x="727" y="476"/>
                    <a:pt x="727" y="451"/>
                    <a:pt x="702" y="426"/>
                  </a:cubicBezTo>
                  <a:cubicBezTo>
                    <a:pt x="702" y="401"/>
                    <a:pt x="702" y="401"/>
                    <a:pt x="677" y="376"/>
                  </a:cubicBezTo>
                  <a:cubicBezTo>
                    <a:pt x="627" y="376"/>
                    <a:pt x="602" y="351"/>
                    <a:pt x="551" y="326"/>
                  </a:cubicBezTo>
                  <a:lnTo>
                    <a:pt x="577" y="326"/>
                  </a:lnTo>
                  <a:cubicBezTo>
                    <a:pt x="426" y="226"/>
                    <a:pt x="301" y="125"/>
                    <a:pt x="150" y="25"/>
                  </a:cubicBezTo>
                  <a:cubicBezTo>
                    <a:pt x="125" y="25"/>
                    <a:pt x="125" y="0"/>
                    <a:pt x="100" y="0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96" name="Google Shape;9496;p55"/>
            <p:cNvSpPr/>
            <p:nvPr/>
          </p:nvSpPr>
          <p:spPr>
            <a:xfrm>
              <a:off x="3517075" y="1605300"/>
              <a:ext cx="62675" cy="49600"/>
            </a:xfrm>
            <a:custGeom>
              <a:avLst/>
              <a:gdLst/>
              <a:ahLst/>
              <a:cxnLst/>
              <a:rect l="l" t="t" r="r" b="b"/>
              <a:pathLst>
                <a:path w="2507" h="1984" extrusionOk="0">
                  <a:moveTo>
                    <a:pt x="100" y="0"/>
                  </a:moveTo>
                  <a:cubicBezTo>
                    <a:pt x="50" y="0"/>
                    <a:pt x="25" y="25"/>
                    <a:pt x="25" y="50"/>
                  </a:cubicBezTo>
                  <a:cubicBezTo>
                    <a:pt x="0" y="100"/>
                    <a:pt x="0" y="150"/>
                    <a:pt x="50" y="150"/>
                  </a:cubicBezTo>
                  <a:cubicBezTo>
                    <a:pt x="176" y="226"/>
                    <a:pt x="301" y="301"/>
                    <a:pt x="401" y="376"/>
                  </a:cubicBezTo>
                  <a:cubicBezTo>
                    <a:pt x="752" y="602"/>
                    <a:pt x="1053" y="852"/>
                    <a:pt x="1379" y="1128"/>
                  </a:cubicBezTo>
                  <a:cubicBezTo>
                    <a:pt x="1704" y="1404"/>
                    <a:pt x="2030" y="1679"/>
                    <a:pt x="2356" y="1955"/>
                  </a:cubicBezTo>
                  <a:cubicBezTo>
                    <a:pt x="2377" y="1976"/>
                    <a:pt x="2398" y="1984"/>
                    <a:pt x="2418" y="1984"/>
                  </a:cubicBezTo>
                  <a:cubicBezTo>
                    <a:pt x="2444" y="1984"/>
                    <a:pt x="2467" y="1969"/>
                    <a:pt x="2481" y="1955"/>
                  </a:cubicBezTo>
                  <a:cubicBezTo>
                    <a:pt x="2506" y="1930"/>
                    <a:pt x="2506" y="1855"/>
                    <a:pt x="2481" y="1830"/>
                  </a:cubicBezTo>
                  <a:cubicBezTo>
                    <a:pt x="2105" y="1504"/>
                    <a:pt x="1729" y="1178"/>
                    <a:pt x="1354" y="877"/>
                  </a:cubicBezTo>
                  <a:cubicBezTo>
                    <a:pt x="953" y="551"/>
                    <a:pt x="552" y="251"/>
                    <a:pt x="125" y="0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97" name="Google Shape;9497;p55"/>
            <p:cNvSpPr/>
            <p:nvPr/>
          </p:nvSpPr>
          <p:spPr>
            <a:xfrm>
              <a:off x="3532725" y="1615950"/>
              <a:ext cx="38250" cy="30175"/>
            </a:xfrm>
            <a:custGeom>
              <a:avLst/>
              <a:gdLst/>
              <a:ahLst/>
              <a:cxnLst/>
              <a:rect l="l" t="t" r="r" b="b"/>
              <a:pathLst>
                <a:path w="1530" h="1207" extrusionOk="0">
                  <a:moveTo>
                    <a:pt x="101" y="0"/>
                  </a:moveTo>
                  <a:cubicBezTo>
                    <a:pt x="51" y="0"/>
                    <a:pt x="26" y="25"/>
                    <a:pt x="1" y="50"/>
                  </a:cubicBezTo>
                  <a:cubicBezTo>
                    <a:pt x="1" y="75"/>
                    <a:pt x="1" y="125"/>
                    <a:pt x="51" y="150"/>
                  </a:cubicBezTo>
                  <a:cubicBezTo>
                    <a:pt x="126" y="201"/>
                    <a:pt x="176" y="251"/>
                    <a:pt x="251" y="276"/>
                  </a:cubicBezTo>
                  <a:lnTo>
                    <a:pt x="226" y="276"/>
                  </a:lnTo>
                  <a:cubicBezTo>
                    <a:pt x="627" y="551"/>
                    <a:pt x="1003" y="877"/>
                    <a:pt x="1354" y="1178"/>
                  </a:cubicBezTo>
                  <a:cubicBezTo>
                    <a:pt x="1375" y="1199"/>
                    <a:pt x="1396" y="1207"/>
                    <a:pt x="1416" y="1207"/>
                  </a:cubicBezTo>
                  <a:cubicBezTo>
                    <a:pt x="1442" y="1207"/>
                    <a:pt x="1465" y="1193"/>
                    <a:pt x="1479" y="1178"/>
                  </a:cubicBezTo>
                  <a:cubicBezTo>
                    <a:pt x="1530" y="1153"/>
                    <a:pt x="1504" y="1078"/>
                    <a:pt x="1479" y="1053"/>
                  </a:cubicBezTo>
                  <a:cubicBezTo>
                    <a:pt x="1053" y="677"/>
                    <a:pt x="627" y="301"/>
                    <a:pt x="126" y="0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98" name="Google Shape;9498;p55"/>
            <p:cNvSpPr/>
            <p:nvPr/>
          </p:nvSpPr>
          <p:spPr>
            <a:xfrm>
              <a:off x="3540250" y="1622200"/>
              <a:ext cx="38250" cy="31200"/>
            </a:xfrm>
            <a:custGeom>
              <a:avLst/>
              <a:gdLst/>
              <a:ahLst/>
              <a:cxnLst/>
              <a:rect l="l" t="t" r="r" b="b"/>
              <a:pathLst>
                <a:path w="1530" h="1248" extrusionOk="0">
                  <a:moveTo>
                    <a:pt x="101" y="1"/>
                  </a:moveTo>
                  <a:cubicBezTo>
                    <a:pt x="76" y="1"/>
                    <a:pt x="51" y="1"/>
                    <a:pt x="26" y="26"/>
                  </a:cubicBezTo>
                  <a:cubicBezTo>
                    <a:pt x="26" y="51"/>
                    <a:pt x="0" y="76"/>
                    <a:pt x="0" y="76"/>
                  </a:cubicBezTo>
                  <a:cubicBezTo>
                    <a:pt x="0" y="101"/>
                    <a:pt x="26" y="126"/>
                    <a:pt x="51" y="151"/>
                  </a:cubicBezTo>
                  <a:cubicBezTo>
                    <a:pt x="276" y="301"/>
                    <a:pt x="502" y="477"/>
                    <a:pt x="702" y="627"/>
                  </a:cubicBezTo>
                  <a:cubicBezTo>
                    <a:pt x="928" y="828"/>
                    <a:pt x="1153" y="1028"/>
                    <a:pt x="1379" y="1229"/>
                  </a:cubicBezTo>
                  <a:cubicBezTo>
                    <a:pt x="1391" y="1241"/>
                    <a:pt x="1417" y="1248"/>
                    <a:pt x="1442" y="1248"/>
                  </a:cubicBezTo>
                  <a:cubicBezTo>
                    <a:pt x="1467" y="1248"/>
                    <a:pt x="1492" y="1241"/>
                    <a:pt x="1504" y="1229"/>
                  </a:cubicBezTo>
                  <a:cubicBezTo>
                    <a:pt x="1529" y="1179"/>
                    <a:pt x="1529" y="1129"/>
                    <a:pt x="1479" y="1103"/>
                  </a:cubicBezTo>
                  <a:cubicBezTo>
                    <a:pt x="1279" y="903"/>
                    <a:pt x="1078" y="728"/>
                    <a:pt x="878" y="552"/>
                  </a:cubicBezTo>
                  <a:cubicBezTo>
                    <a:pt x="627" y="352"/>
                    <a:pt x="401" y="176"/>
                    <a:pt x="151" y="26"/>
                  </a:cubicBezTo>
                  <a:cubicBezTo>
                    <a:pt x="126" y="1"/>
                    <a:pt x="126" y="1"/>
                    <a:pt x="101" y="1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99" name="Google Shape;9499;p55"/>
            <p:cNvSpPr/>
            <p:nvPr/>
          </p:nvSpPr>
          <p:spPr>
            <a:xfrm>
              <a:off x="3544625" y="1624700"/>
              <a:ext cx="36375" cy="30525"/>
            </a:xfrm>
            <a:custGeom>
              <a:avLst/>
              <a:gdLst/>
              <a:ahLst/>
              <a:cxnLst/>
              <a:rect l="l" t="t" r="r" b="b"/>
              <a:pathLst>
                <a:path w="1455" h="1221" extrusionOk="0">
                  <a:moveTo>
                    <a:pt x="76" y="1"/>
                  </a:moveTo>
                  <a:cubicBezTo>
                    <a:pt x="51" y="1"/>
                    <a:pt x="26" y="1"/>
                    <a:pt x="1" y="26"/>
                  </a:cubicBezTo>
                  <a:cubicBezTo>
                    <a:pt x="1" y="51"/>
                    <a:pt x="1" y="76"/>
                    <a:pt x="1" y="101"/>
                  </a:cubicBezTo>
                  <a:cubicBezTo>
                    <a:pt x="1" y="101"/>
                    <a:pt x="1" y="126"/>
                    <a:pt x="26" y="151"/>
                  </a:cubicBezTo>
                  <a:cubicBezTo>
                    <a:pt x="252" y="302"/>
                    <a:pt x="452" y="452"/>
                    <a:pt x="653" y="628"/>
                  </a:cubicBezTo>
                  <a:cubicBezTo>
                    <a:pt x="878" y="803"/>
                    <a:pt x="1104" y="978"/>
                    <a:pt x="1304" y="1204"/>
                  </a:cubicBezTo>
                  <a:cubicBezTo>
                    <a:pt x="1315" y="1214"/>
                    <a:pt x="1334" y="1220"/>
                    <a:pt x="1354" y="1220"/>
                  </a:cubicBezTo>
                  <a:cubicBezTo>
                    <a:pt x="1383" y="1220"/>
                    <a:pt x="1415" y="1208"/>
                    <a:pt x="1429" y="1179"/>
                  </a:cubicBezTo>
                  <a:cubicBezTo>
                    <a:pt x="1429" y="1179"/>
                    <a:pt x="1455" y="1154"/>
                    <a:pt x="1455" y="1129"/>
                  </a:cubicBezTo>
                  <a:cubicBezTo>
                    <a:pt x="1455" y="1104"/>
                    <a:pt x="1429" y="1079"/>
                    <a:pt x="1404" y="1054"/>
                  </a:cubicBezTo>
                  <a:cubicBezTo>
                    <a:pt x="1229" y="878"/>
                    <a:pt x="1028" y="703"/>
                    <a:pt x="828" y="527"/>
                  </a:cubicBezTo>
                  <a:cubicBezTo>
                    <a:pt x="602" y="352"/>
                    <a:pt x="377" y="176"/>
                    <a:pt x="126" y="26"/>
                  </a:cubicBezTo>
                  <a:cubicBezTo>
                    <a:pt x="126" y="1"/>
                    <a:pt x="101" y="1"/>
                    <a:pt x="76" y="1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00" name="Google Shape;9500;p55"/>
            <p:cNvSpPr/>
            <p:nvPr/>
          </p:nvSpPr>
          <p:spPr>
            <a:xfrm>
              <a:off x="3542750" y="1622825"/>
              <a:ext cx="27600" cy="22375"/>
            </a:xfrm>
            <a:custGeom>
              <a:avLst/>
              <a:gdLst/>
              <a:ahLst/>
              <a:cxnLst/>
              <a:rect l="l" t="t" r="r" b="b"/>
              <a:pathLst>
                <a:path w="1104" h="895" extrusionOk="0">
                  <a:moveTo>
                    <a:pt x="76" y="1"/>
                  </a:moveTo>
                  <a:cubicBezTo>
                    <a:pt x="51" y="1"/>
                    <a:pt x="26" y="26"/>
                    <a:pt x="26" y="51"/>
                  </a:cubicBezTo>
                  <a:cubicBezTo>
                    <a:pt x="1" y="76"/>
                    <a:pt x="1" y="126"/>
                    <a:pt x="26" y="151"/>
                  </a:cubicBezTo>
                  <a:cubicBezTo>
                    <a:pt x="327" y="402"/>
                    <a:pt x="652" y="627"/>
                    <a:pt x="953" y="878"/>
                  </a:cubicBezTo>
                  <a:cubicBezTo>
                    <a:pt x="963" y="888"/>
                    <a:pt x="978" y="894"/>
                    <a:pt x="994" y="894"/>
                  </a:cubicBezTo>
                  <a:cubicBezTo>
                    <a:pt x="1015" y="894"/>
                    <a:pt x="1039" y="882"/>
                    <a:pt x="1053" y="853"/>
                  </a:cubicBezTo>
                  <a:cubicBezTo>
                    <a:pt x="1103" y="828"/>
                    <a:pt x="1103" y="778"/>
                    <a:pt x="1053" y="728"/>
                  </a:cubicBezTo>
                  <a:cubicBezTo>
                    <a:pt x="753" y="477"/>
                    <a:pt x="452" y="276"/>
                    <a:pt x="151" y="26"/>
                  </a:cubicBezTo>
                  <a:cubicBezTo>
                    <a:pt x="126" y="26"/>
                    <a:pt x="101" y="1"/>
                    <a:pt x="76" y="1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01" name="Google Shape;9501;p55"/>
            <p:cNvSpPr/>
            <p:nvPr/>
          </p:nvSpPr>
          <p:spPr>
            <a:xfrm>
              <a:off x="3543375" y="1624075"/>
              <a:ext cx="35125" cy="28550"/>
            </a:xfrm>
            <a:custGeom>
              <a:avLst/>
              <a:gdLst/>
              <a:ahLst/>
              <a:cxnLst/>
              <a:rect l="l" t="t" r="r" b="b"/>
              <a:pathLst>
                <a:path w="1405" h="1142" extrusionOk="0">
                  <a:moveTo>
                    <a:pt x="76" y="1"/>
                  </a:moveTo>
                  <a:cubicBezTo>
                    <a:pt x="51" y="1"/>
                    <a:pt x="26" y="26"/>
                    <a:pt x="26" y="51"/>
                  </a:cubicBezTo>
                  <a:cubicBezTo>
                    <a:pt x="1" y="76"/>
                    <a:pt x="1" y="101"/>
                    <a:pt x="1" y="101"/>
                  </a:cubicBezTo>
                  <a:cubicBezTo>
                    <a:pt x="26" y="126"/>
                    <a:pt x="26" y="151"/>
                    <a:pt x="51" y="151"/>
                  </a:cubicBezTo>
                  <a:cubicBezTo>
                    <a:pt x="101" y="176"/>
                    <a:pt x="126" y="201"/>
                    <a:pt x="151" y="226"/>
                  </a:cubicBezTo>
                  <a:cubicBezTo>
                    <a:pt x="327" y="352"/>
                    <a:pt x="502" y="477"/>
                    <a:pt x="703" y="627"/>
                  </a:cubicBezTo>
                  <a:cubicBezTo>
                    <a:pt x="878" y="778"/>
                    <a:pt x="1078" y="928"/>
                    <a:pt x="1254" y="1104"/>
                  </a:cubicBezTo>
                  <a:cubicBezTo>
                    <a:pt x="1266" y="1129"/>
                    <a:pt x="1285" y="1141"/>
                    <a:pt x="1307" y="1141"/>
                  </a:cubicBezTo>
                  <a:cubicBezTo>
                    <a:pt x="1329" y="1141"/>
                    <a:pt x="1354" y="1129"/>
                    <a:pt x="1379" y="1104"/>
                  </a:cubicBezTo>
                  <a:cubicBezTo>
                    <a:pt x="1404" y="1079"/>
                    <a:pt x="1404" y="1028"/>
                    <a:pt x="1354" y="978"/>
                  </a:cubicBezTo>
                  <a:cubicBezTo>
                    <a:pt x="1179" y="803"/>
                    <a:pt x="978" y="627"/>
                    <a:pt x="753" y="452"/>
                  </a:cubicBezTo>
                  <a:cubicBezTo>
                    <a:pt x="552" y="302"/>
                    <a:pt x="352" y="151"/>
                    <a:pt x="126" y="1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02" name="Google Shape;9502;p55"/>
            <p:cNvSpPr/>
            <p:nvPr/>
          </p:nvSpPr>
          <p:spPr>
            <a:xfrm>
              <a:off x="3545900" y="1625975"/>
              <a:ext cx="43875" cy="36825"/>
            </a:xfrm>
            <a:custGeom>
              <a:avLst/>
              <a:gdLst/>
              <a:ahLst/>
              <a:cxnLst/>
              <a:rect l="l" t="t" r="r" b="b"/>
              <a:pathLst>
                <a:path w="1755" h="1473" extrusionOk="0">
                  <a:moveTo>
                    <a:pt x="75" y="0"/>
                  </a:moveTo>
                  <a:cubicBezTo>
                    <a:pt x="50" y="0"/>
                    <a:pt x="25" y="25"/>
                    <a:pt x="0" y="25"/>
                  </a:cubicBezTo>
                  <a:cubicBezTo>
                    <a:pt x="0" y="50"/>
                    <a:pt x="0" y="75"/>
                    <a:pt x="0" y="100"/>
                  </a:cubicBezTo>
                  <a:cubicBezTo>
                    <a:pt x="0" y="125"/>
                    <a:pt x="0" y="150"/>
                    <a:pt x="25" y="150"/>
                  </a:cubicBezTo>
                  <a:cubicBezTo>
                    <a:pt x="576" y="551"/>
                    <a:pt x="1103" y="978"/>
                    <a:pt x="1604" y="1454"/>
                  </a:cubicBezTo>
                  <a:cubicBezTo>
                    <a:pt x="1629" y="1466"/>
                    <a:pt x="1654" y="1473"/>
                    <a:pt x="1676" y="1473"/>
                  </a:cubicBezTo>
                  <a:cubicBezTo>
                    <a:pt x="1698" y="1473"/>
                    <a:pt x="1717" y="1466"/>
                    <a:pt x="1729" y="1454"/>
                  </a:cubicBezTo>
                  <a:cubicBezTo>
                    <a:pt x="1754" y="1404"/>
                    <a:pt x="1754" y="1353"/>
                    <a:pt x="1729" y="1328"/>
                  </a:cubicBezTo>
                  <a:cubicBezTo>
                    <a:pt x="1228" y="852"/>
                    <a:pt x="702" y="426"/>
                    <a:pt x="125" y="25"/>
                  </a:cubicBezTo>
                  <a:cubicBezTo>
                    <a:pt x="125" y="25"/>
                    <a:pt x="100" y="0"/>
                    <a:pt x="75" y="0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03" name="Google Shape;9503;p55"/>
            <p:cNvSpPr/>
            <p:nvPr/>
          </p:nvSpPr>
          <p:spPr>
            <a:xfrm>
              <a:off x="3560925" y="1637250"/>
              <a:ext cx="28850" cy="24250"/>
            </a:xfrm>
            <a:custGeom>
              <a:avLst/>
              <a:gdLst/>
              <a:ahLst/>
              <a:cxnLst/>
              <a:rect l="l" t="t" r="r" b="b"/>
              <a:pathLst>
                <a:path w="1154" h="970" extrusionOk="0">
                  <a:moveTo>
                    <a:pt x="101" y="0"/>
                  </a:moveTo>
                  <a:cubicBezTo>
                    <a:pt x="76" y="0"/>
                    <a:pt x="51" y="25"/>
                    <a:pt x="26" y="50"/>
                  </a:cubicBezTo>
                  <a:cubicBezTo>
                    <a:pt x="1" y="75"/>
                    <a:pt x="1" y="126"/>
                    <a:pt x="51" y="151"/>
                  </a:cubicBezTo>
                  <a:cubicBezTo>
                    <a:pt x="376" y="401"/>
                    <a:pt x="677" y="677"/>
                    <a:pt x="1003" y="953"/>
                  </a:cubicBezTo>
                  <a:cubicBezTo>
                    <a:pt x="1013" y="963"/>
                    <a:pt x="1032" y="969"/>
                    <a:pt x="1053" y="969"/>
                  </a:cubicBezTo>
                  <a:cubicBezTo>
                    <a:pt x="1082" y="969"/>
                    <a:pt x="1114" y="957"/>
                    <a:pt x="1128" y="928"/>
                  </a:cubicBezTo>
                  <a:cubicBezTo>
                    <a:pt x="1153" y="902"/>
                    <a:pt x="1153" y="852"/>
                    <a:pt x="1103" y="827"/>
                  </a:cubicBezTo>
                  <a:cubicBezTo>
                    <a:pt x="803" y="552"/>
                    <a:pt x="477" y="276"/>
                    <a:pt x="151" y="25"/>
                  </a:cubicBezTo>
                  <a:cubicBezTo>
                    <a:pt x="151" y="25"/>
                    <a:pt x="126" y="0"/>
                    <a:pt x="101" y="0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04" name="Google Shape;9504;p55"/>
            <p:cNvSpPr/>
            <p:nvPr/>
          </p:nvSpPr>
          <p:spPr>
            <a:xfrm>
              <a:off x="3562800" y="1639125"/>
              <a:ext cx="24475" cy="21650"/>
            </a:xfrm>
            <a:custGeom>
              <a:avLst/>
              <a:gdLst/>
              <a:ahLst/>
              <a:cxnLst/>
              <a:rect l="l" t="t" r="r" b="b"/>
              <a:pathLst>
                <a:path w="979" h="866" extrusionOk="0">
                  <a:moveTo>
                    <a:pt x="101" y="0"/>
                  </a:moveTo>
                  <a:cubicBezTo>
                    <a:pt x="76" y="0"/>
                    <a:pt x="51" y="0"/>
                    <a:pt x="51" y="25"/>
                  </a:cubicBezTo>
                  <a:cubicBezTo>
                    <a:pt x="1" y="51"/>
                    <a:pt x="1" y="126"/>
                    <a:pt x="51" y="151"/>
                  </a:cubicBezTo>
                  <a:cubicBezTo>
                    <a:pt x="327" y="376"/>
                    <a:pt x="577" y="602"/>
                    <a:pt x="828" y="827"/>
                  </a:cubicBezTo>
                  <a:cubicBezTo>
                    <a:pt x="840" y="853"/>
                    <a:pt x="859" y="865"/>
                    <a:pt x="881" y="865"/>
                  </a:cubicBezTo>
                  <a:cubicBezTo>
                    <a:pt x="903" y="865"/>
                    <a:pt x="928" y="853"/>
                    <a:pt x="953" y="827"/>
                  </a:cubicBezTo>
                  <a:cubicBezTo>
                    <a:pt x="978" y="802"/>
                    <a:pt x="978" y="752"/>
                    <a:pt x="928" y="702"/>
                  </a:cubicBezTo>
                  <a:cubicBezTo>
                    <a:pt x="677" y="477"/>
                    <a:pt x="427" y="226"/>
                    <a:pt x="151" y="25"/>
                  </a:cubicBezTo>
                  <a:cubicBezTo>
                    <a:pt x="151" y="0"/>
                    <a:pt x="126" y="0"/>
                    <a:pt x="101" y="0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05" name="Google Shape;9505;p55"/>
            <p:cNvSpPr/>
            <p:nvPr/>
          </p:nvSpPr>
          <p:spPr>
            <a:xfrm>
              <a:off x="3142375" y="1592125"/>
              <a:ext cx="10050" cy="6150"/>
            </a:xfrm>
            <a:custGeom>
              <a:avLst/>
              <a:gdLst/>
              <a:ahLst/>
              <a:cxnLst/>
              <a:rect l="l" t="t" r="r" b="b"/>
              <a:pathLst>
                <a:path w="402" h="246" extrusionOk="0">
                  <a:moveTo>
                    <a:pt x="201" y="1"/>
                  </a:moveTo>
                  <a:cubicBezTo>
                    <a:pt x="201" y="1"/>
                    <a:pt x="176" y="1"/>
                    <a:pt x="151" y="26"/>
                  </a:cubicBezTo>
                  <a:lnTo>
                    <a:pt x="126" y="26"/>
                  </a:lnTo>
                  <a:cubicBezTo>
                    <a:pt x="101" y="26"/>
                    <a:pt x="76" y="51"/>
                    <a:pt x="51" y="76"/>
                  </a:cubicBezTo>
                  <a:cubicBezTo>
                    <a:pt x="1" y="101"/>
                    <a:pt x="1" y="151"/>
                    <a:pt x="26" y="176"/>
                  </a:cubicBezTo>
                  <a:cubicBezTo>
                    <a:pt x="44" y="213"/>
                    <a:pt x="76" y="236"/>
                    <a:pt x="101" y="236"/>
                  </a:cubicBezTo>
                  <a:cubicBezTo>
                    <a:pt x="111" y="236"/>
                    <a:pt x="119" y="233"/>
                    <a:pt x="126" y="226"/>
                  </a:cubicBezTo>
                  <a:cubicBezTo>
                    <a:pt x="151" y="201"/>
                    <a:pt x="176" y="176"/>
                    <a:pt x="201" y="176"/>
                  </a:cubicBezTo>
                  <a:lnTo>
                    <a:pt x="226" y="176"/>
                  </a:lnTo>
                  <a:cubicBezTo>
                    <a:pt x="226" y="176"/>
                    <a:pt x="226" y="176"/>
                    <a:pt x="226" y="201"/>
                  </a:cubicBezTo>
                  <a:cubicBezTo>
                    <a:pt x="226" y="201"/>
                    <a:pt x="251" y="201"/>
                    <a:pt x="251" y="226"/>
                  </a:cubicBezTo>
                  <a:cubicBezTo>
                    <a:pt x="264" y="239"/>
                    <a:pt x="289" y="245"/>
                    <a:pt x="314" y="245"/>
                  </a:cubicBezTo>
                  <a:cubicBezTo>
                    <a:pt x="339" y="245"/>
                    <a:pt x="364" y="239"/>
                    <a:pt x="377" y="226"/>
                  </a:cubicBezTo>
                  <a:cubicBezTo>
                    <a:pt x="402" y="176"/>
                    <a:pt x="402" y="126"/>
                    <a:pt x="377" y="101"/>
                  </a:cubicBezTo>
                  <a:cubicBezTo>
                    <a:pt x="377" y="76"/>
                    <a:pt x="351" y="51"/>
                    <a:pt x="326" y="51"/>
                  </a:cubicBezTo>
                  <a:cubicBezTo>
                    <a:pt x="326" y="51"/>
                    <a:pt x="301" y="26"/>
                    <a:pt x="301" y="26"/>
                  </a:cubicBezTo>
                  <a:cubicBezTo>
                    <a:pt x="276" y="26"/>
                    <a:pt x="251" y="1"/>
                    <a:pt x="226" y="1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06" name="Google Shape;9506;p55"/>
            <p:cNvSpPr/>
            <p:nvPr/>
          </p:nvSpPr>
          <p:spPr>
            <a:xfrm>
              <a:off x="3142375" y="1592125"/>
              <a:ext cx="9425" cy="5975"/>
            </a:xfrm>
            <a:custGeom>
              <a:avLst/>
              <a:gdLst/>
              <a:ahLst/>
              <a:cxnLst/>
              <a:rect l="l" t="t" r="r" b="b"/>
              <a:pathLst>
                <a:path w="377" h="239" extrusionOk="0">
                  <a:moveTo>
                    <a:pt x="151" y="1"/>
                  </a:moveTo>
                  <a:cubicBezTo>
                    <a:pt x="151" y="1"/>
                    <a:pt x="126" y="1"/>
                    <a:pt x="126" y="26"/>
                  </a:cubicBezTo>
                  <a:cubicBezTo>
                    <a:pt x="101" y="26"/>
                    <a:pt x="76" y="26"/>
                    <a:pt x="51" y="51"/>
                  </a:cubicBezTo>
                  <a:cubicBezTo>
                    <a:pt x="1" y="76"/>
                    <a:pt x="1" y="126"/>
                    <a:pt x="26" y="176"/>
                  </a:cubicBezTo>
                  <a:cubicBezTo>
                    <a:pt x="26" y="194"/>
                    <a:pt x="63" y="212"/>
                    <a:pt x="94" y="212"/>
                  </a:cubicBezTo>
                  <a:cubicBezTo>
                    <a:pt x="107" y="212"/>
                    <a:pt x="119" y="209"/>
                    <a:pt x="126" y="201"/>
                  </a:cubicBezTo>
                  <a:cubicBezTo>
                    <a:pt x="151" y="201"/>
                    <a:pt x="151" y="176"/>
                    <a:pt x="176" y="176"/>
                  </a:cubicBezTo>
                  <a:lnTo>
                    <a:pt x="201" y="176"/>
                  </a:lnTo>
                  <a:cubicBezTo>
                    <a:pt x="201" y="176"/>
                    <a:pt x="226" y="201"/>
                    <a:pt x="226" y="201"/>
                  </a:cubicBezTo>
                  <a:cubicBezTo>
                    <a:pt x="239" y="226"/>
                    <a:pt x="264" y="239"/>
                    <a:pt x="289" y="239"/>
                  </a:cubicBezTo>
                  <a:cubicBezTo>
                    <a:pt x="314" y="239"/>
                    <a:pt x="339" y="226"/>
                    <a:pt x="351" y="201"/>
                  </a:cubicBezTo>
                  <a:cubicBezTo>
                    <a:pt x="351" y="201"/>
                    <a:pt x="377" y="176"/>
                    <a:pt x="377" y="151"/>
                  </a:cubicBezTo>
                  <a:cubicBezTo>
                    <a:pt x="377" y="126"/>
                    <a:pt x="377" y="101"/>
                    <a:pt x="351" y="76"/>
                  </a:cubicBezTo>
                  <a:cubicBezTo>
                    <a:pt x="326" y="76"/>
                    <a:pt x="326" y="51"/>
                    <a:pt x="301" y="26"/>
                  </a:cubicBezTo>
                  <a:cubicBezTo>
                    <a:pt x="276" y="26"/>
                    <a:pt x="251" y="1"/>
                    <a:pt x="226" y="1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07" name="Google Shape;9507;p55"/>
            <p:cNvSpPr/>
            <p:nvPr/>
          </p:nvSpPr>
          <p:spPr>
            <a:xfrm>
              <a:off x="3142375" y="1592125"/>
              <a:ext cx="10050" cy="6150"/>
            </a:xfrm>
            <a:custGeom>
              <a:avLst/>
              <a:gdLst/>
              <a:ahLst/>
              <a:cxnLst/>
              <a:rect l="l" t="t" r="r" b="b"/>
              <a:pathLst>
                <a:path w="402" h="246" extrusionOk="0">
                  <a:moveTo>
                    <a:pt x="201" y="1"/>
                  </a:moveTo>
                  <a:cubicBezTo>
                    <a:pt x="201" y="1"/>
                    <a:pt x="176" y="1"/>
                    <a:pt x="151" y="26"/>
                  </a:cubicBezTo>
                  <a:lnTo>
                    <a:pt x="126" y="26"/>
                  </a:lnTo>
                  <a:cubicBezTo>
                    <a:pt x="101" y="26"/>
                    <a:pt x="76" y="51"/>
                    <a:pt x="51" y="76"/>
                  </a:cubicBezTo>
                  <a:cubicBezTo>
                    <a:pt x="1" y="101"/>
                    <a:pt x="1" y="151"/>
                    <a:pt x="26" y="176"/>
                  </a:cubicBezTo>
                  <a:cubicBezTo>
                    <a:pt x="44" y="213"/>
                    <a:pt x="76" y="236"/>
                    <a:pt x="101" y="236"/>
                  </a:cubicBezTo>
                  <a:cubicBezTo>
                    <a:pt x="111" y="236"/>
                    <a:pt x="119" y="233"/>
                    <a:pt x="126" y="226"/>
                  </a:cubicBezTo>
                  <a:cubicBezTo>
                    <a:pt x="151" y="201"/>
                    <a:pt x="176" y="176"/>
                    <a:pt x="201" y="176"/>
                  </a:cubicBezTo>
                  <a:lnTo>
                    <a:pt x="226" y="176"/>
                  </a:lnTo>
                  <a:cubicBezTo>
                    <a:pt x="226" y="176"/>
                    <a:pt x="226" y="176"/>
                    <a:pt x="226" y="201"/>
                  </a:cubicBezTo>
                  <a:cubicBezTo>
                    <a:pt x="226" y="201"/>
                    <a:pt x="251" y="201"/>
                    <a:pt x="251" y="226"/>
                  </a:cubicBezTo>
                  <a:cubicBezTo>
                    <a:pt x="264" y="239"/>
                    <a:pt x="289" y="245"/>
                    <a:pt x="314" y="245"/>
                  </a:cubicBezTo>
                  <a:cubicBezTo>
                    <a:pt x="339" y="245"/>
                    <a:pt x="364" y="239"/>
                    <a:pt x="377" y="226"/>
                  </a:cubicBezTo>
                  <a:cubicBezTo>
                    <a:pt x="402" y="176"/>
                    <a:pt x="402" y="126"/>
                    <a:pt x="377" y="101"/>
                  </a:cubicBezTo>
                  <a:cubicBezTo>
                    <a:pt x="377" y="76"/>
                    <a:pt x="351" y="51"/>
                    <a:pt x="326" y="51"/>
                  </a:cubicBezTo>
                  <a:cubicBezTo>
                    <a:pt x="326" y="51"/>
                    <a:pt x="301" y="26"/>
                    <a:pt x="301" y="26"/>
                  </a:cubicBezTo>
                  <a:cubicBezTo>
                    <a:pt x="276" y="26"/>
                    <a:pt x="251" y="1"/>
                    <a:pt x="226" y="1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08" name="Google Shape;9508;p55"/>
            <p:cNvSpPr/>
            <p:nvPr/>
          </p:nvSpPr>
          <p:spPr>
            <a:xfrm>
              <a:off x="3142375" y="1592125"/>
              <a:ext cx="9425" cy="5975"/>
            </a:xfrm>
            <a:custGeom>
              <a:avLst/>
              <a:gdLst/>
              <a:ahLst/>
              <a:cxnLst/>
              <a:rect l="l" t="t" r="r" b="b"/>
              <a:pathLst>
                <a:path w="377" h="239" extrusionOk="0">
                  <a:moveTo>
                    <a:pt x="151" y="1"/>
                  </a:moveTo>
                  <a:cubicBezTo>
                    <a:pt x="151" y="1"/>
                    <a:pt x="126" y="1"/>
                    <a:pt x="126" y="26"/>
                  </a:cubicBezTo>
                  <a:cubicBezTo>
                    <a:pt x="101" y="26"/>
                    <a:pt x="76" y="26"/>
                    <a:pt x="51" y="51"/>
                  </a:cubicBezTo>
                  <a:cubicBezTo>
                    <a:pt x="1" y="76"/>
                    <a:pt x="1" y="126"/>
                    <a:pt x="26" y="176"/>
                  </a:cubicBezTo>
                  <a:cubicBezTo>
                    <a:pt x="26" y="194"/>
                    <a:pt x="63" y="212"/>
                    <a:pt x="94" y="212"/>
                  </a:cubicBezTo>
                  <a:cubicBezTo>
                    <a:pt x="107" y="212"/>
                    <a:pt x="119" y="209"/>
                    <a:pt x="126" y="201"/>
                  </a:cubicBezTo>
                  <a:cubicBezTo>
                    <a:pt x="151" y="201"/>
                    <a:pt x="151" y="176"/>
                    <a:pt x="176" y="176"/>
                  </a:cubicBezTo>
                  <a:lnTo>
                    <a:pt x="201" y="176"/>
                  </a:lnTo>
                  <a:cubicBezTo>
                    <a:pt x="201" y="176"/>
                    <a:pt x="226" y="201"/>
                    <a:pt x="226" y="201"/>
                  </a:cubicBezTo>
                  <a:cubicBezTo>
                    <a:pt x="239" y="226"/>
                    <a:pt x="264" y="239"/>
                    <a:pt x="289" y="239"/>
                  </a:cubicBezTo>
                  <a:cubicBezTo>
                    <a:pt x="314" y="239"/>
                    <a:pt x="339" y="226"/>
                    <a:pt x="351" y="201"/>
                  </a:cubicBezTo>
                  <a:cubicBezTo>
                    <a:pt x="351" y="201"/>
                    <a:pt x="377" y="176"/>
                    <a:pt x="377" y="151"/>
                  </a:cubicBezTo>
                  <a:cubicBezTo>
                    <a:pt x="377" y="126"/>
                    <a:pt x="377" y="101"/>
                    <a:pt x="351" y="76"/>
                  </a:cubicBezTo>
                  <a:cubicBezTo>
                    <a:pt x="326" y="76"/>
                    <a:pt x="326" y="51"/>
                    <a:pt x="301" y="26"/>
                  </a:cubicBezTo>
                  <a:cubicBezTo>
                    <a:pt x="276" y="26"/>
                    <a:pt x="251" y="1"/>
                    <a:pt x="226" y="1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09" name="Google Shape;9509;p55"/>
            <p:cNvSpPr/>
            <p:nvPr/>
          </p:nvSpPr>
          <p:spPr>
            <a:xfrm>
              <a:off x="3455650" y="1944900"/>
              <a:ext cx="953050" cy="518175"/>
            </a:xfrm>
            <a:custGeom>
              <a:avLst/>
              <a:gdLst/>
              <a:ahLst/>
              <a:cxnLst/>
              <a:rect l="l" t="t" r="r" b="b"/>
              <a:pathLst>
                <a:path w="38122" h="20727" extrusionOk="0">
                  <a:moveTo>
                    <a:pt x="37821" y="0"/>
                  </a:moveTo>
                  <a:cubicBezTo>
                    <a:pt x="37746" y="100"/>
                    <a:pt x="37645" y="201"/>
                    <a:pt x="37545" y="301"/>
                  </a:cubicBezTo>
                  <a:cubicBezTo>
                    <a:pt x="37244" y="602"/>
                    <a:pt x="36918" y="877"/>
                    <a:pt x="36593" y="1153"/>
                  </a:cubicBezTo>
                  <a:cubicBezTo>
                    <a:pt x="35941" y="1654"/>
                    <a:pt x="35264" y="2130"/>
                    <a:pt x="34563" y="2556"/>
                  </a:cubicBezTo>
                  <a:cubicBezTo>
                    <a:pt x="33886" y="3008"/>
                    <a:pt x="33184" y="3409"/>
                    <a:pt x="32482" y="3810"/>
                  </a:cubicBezTo>
                  <a:cubicBezTo>
                    <a:pt x="31756" y="4186"/>
                    <a:pt x="31029" y="4561"/>
                    <a:pt x="30277" y="4887"/>
                  </a:cubicBezTo>
                  <a:cubicBezTo>
                    <a:pt x="28297" y="5764"/>
                    <a:pt x="26217" y="6416"/>
                    <a:pt x="24086" y="6767"/>
                  </a:cubicBezTo>
                  <a:cubicBezTo>
                    <a:pt x="23059" y="6942"/>
                    <a:pt x="21981" y="7068"/>
                    <a:pt x="20928" y="7093"/>
                  </a:cubicBezTo>
                  <a:cubicBezTo>
                    <a:pt x="19876" y="7093"/>
                    <a:pt x="18823" y="7043"/>
                    <a:pt x="17796" y="6867"/>
                  </a:cubicBezTo>
                  <a:cubicBezTo>
                    <a:pt x="16743" y="6717"/>
                    <a:pt x="15690" y="6466"/>
                    <a:pt x="14688" y="6090"/>
                  </a:cubicBezTo>
                  <a:cubicBezTo>
                    <a:pt x="14187" y="5915"/>
                    <a:pt x="13710" y="5714"/>
                    <a:pt x="13234" y="5464"/>
                  </a:cubicBezTo>
                  <a:cubicBezTo>
                    <a:pt x="12758" y="5263"/>
                    <a:pt x="12307" y="5013"/>
                    <a:pt x="11881" y="4737"/>
                  </a:cubicBezTo>
                  <a:cubicBezTo>
                    <a:pt x="11079" y="4236"/>
                    <a:pt x="10352" y="3684"/>
                    <a:pt x="9575" y="3158"/>
                  </a:cubicBezTo>
                  <a:cubicBezTo>
                    <a:pt x="8798" y="2632"/>
                    <a:pt x="8021" y="2130"/>
                    <a:pt x="7144" y="1754"/>
                  </a:cubicBezTo>
                  <a:cubicBezTo>
                    <a:pt x="6918" y="1654"/>
                    <a:pt x="6693" y="1579"/>
                    <a:pt x="6467" y="1504"/>
                  </a:cubicBezTo>
                  <a:cubicBezTo>
                    <a:pt x="6242" y="1454"/>
                    <a:pt x="6016" y="1404"/>
                    <a:pt x="5791" y="1353"/>
                  </a:cubicBezTo>
                  <a:cubicBezTo>
                    <a:pt x="5640" y="1353"/>
                    <a:pt x="5490" y="1328"/>
                    <a:pt x="5314" y="1328"/>
                  </a:cubicBezTo>
                  <a:cubicBezTo>
                    <a:pt x="5189" y="1328"/>
                    <a:pt x="5039" y="1353"/>
                    <a:pt x="4913" y="1353"/>
                  </a:cubicBezTo>
                  <a:cubicBezTo>
                    <a:pt x="4763" y="1379"/>
                    <a:pt x="4613" y="1404"/>
                    <a:pt x="4487" y="1454"/>
                  </a:cubicBezTo>
                  <a:cubicBezTo>
                    <a:pt x="4362" y="1479"/>
                    <a:pt x="4237" y="1529"/>
                    <a:pt x="4111" y="1579"/>
                  </a:cubicBezTo>
                  <a:cubicBezTo>
                    <a:pt x="3961" y="1629"/>
                    <a:pt x="3836" y="1704"/>
                    <a:pt x="3685" y="1805"/>
                  </a:cubicBezTo>
                  <a:cubicBezTo>
                    <a:pt x="3560" y="1880"/>
                    <a:pt x="3435" y="1955"/>
                    <a:pt x="3309" y="2055"/>
                  </a:cubicBezTo>
                  <a:cubicBezTo>
                    <a:pt x="3134" y="2206"/>
                    <a:pt x="2933" y="2356"/>
                    <a:pt x="2783" y="2531"/>
                  </a:cubicBezTo>
                  <a:cubicBezTo>
                    <a:pt x="2608" y="2707"/>
                    <a:pt x="2457" y="2907"/>
                    <a:pt x="2307" y="3108"/>
                  </a:cubicBezTo>
                  <a:cubicBezTo>
                    <a:pt x="2307" y="3083"/>
                    <a:pt x="2307" y="3083"/>
                    <a:pt x="2307" y="3083"/>
                  </a:cubicBezTo>
                  <a:cubicBezTo>
                    <a:pt x="2056" y="3434"/>
                    <a:pt x="1806" y="3810"/>
                    <a:pt x="1580" y="4186"/>
                  </a:cubicBezTo>
                  <a:cubicBezTo>
                    <a:pt x="1379" y="4561"/>
                    <a:pt x="1179" y="4937"/>
                    <a:pt x="1029" y="5313"/>
                  </a:cubicBezTo>
                  <a:cubicBezTo>
                    <a:pt x="1029" y="5313"/>
                    <a:pt x="1029" y="5313"/>
                    <a:pt x="1029" y="5288"/>
                  </a:cubicBezTo>
                  <a:cubicBezTo>
                    <a:pt x="828" y="5815"/>
                    <a:pt x="653" y="6341"/>
                    <a:pt x="502" y="6867"/>
                  </a:cubicBezTo>
                  <a:cubicBezTo>
                    <a:pt x="377" y="7394"/>
                    <a:pt x="277" y="7920"/>
                    <a:pt x="202" y="8471"/>
                  </a:cubicBezTo>
                  <a:cubicBezTo>
                    <a:pt x="202" y="8447"/>
                    <a:pt x="202" y="8446"/>
                    <a:pt x="202" y="8446"/>
                  </a:cubicBezTo>
                  <a:lnTo>
                    <a:pt x="202" y="8446"/>
                  </a:lnTo>
                  <a:cubicBezTo>
                    <a:pt x="1" y="9925"/>
                    <a:pt x="26" y="11429"/>
                    <a:pt x="227" y="12907"/>
                  </a:cubicBezTo>
                  <a:cubicBezTo>
                    <a:pt x="227" y="12882"/>
                    <a:pt x="227" y="12882"/>
                    <a:pt x="227" y="12882"/>
                  </a:cubicBezTo>
                  <a:cubicBezTo>
                    <a:pt x="477" y="14762"/>
                    <a:pt x="1004" y="16617"/>
                    <a:pt x="1730" y="18371"/>
                  </a:cubicBezTo>
                  <a:cubicBezTo>
                    <a:pt x="1856" y="18672"/>
                    <a:pt x="1981" y="18973"/>
                    <a:pt x="2131" y="19248"/>
                  </a:cubicBezTo>
                  <a:cubicBezTo>
                    <a:pt x="2532" y="19549"/>
                    <a:pt x="2983" y="19825"/>
                    <a:pt x="3460" y="20050"/>
                  </a:cubicBezTo>
                  <a:cubicBezTo>
                    <a:pt x="4036" y="20301"/>
                    <a:pt x="4638" y="20501"/>
                    <a:pt x="5239" y="20627"/>
                  </a:cubicBezTo>
                  <a:cubicBezTo>
                    <a:pt x="5665" y="20702"/>
                    <a:pt x="6091" y="20727"/>
                    <a:pt x="6492" y="20727"/>
                  </a:cubicBezTo>
                  <a:cubicBezTo>
                    <a:pt x="6693" y="20727"/>
                    <a:pt x="6868" y="20727"/>
                    <a:pt x="7044" y="20702"/>
                  </a:cubicBezTo>
                  <a:cubicBezTo>
                    <a:pt x="7094" y="20702"/>
                    <a:pt x="7119" y="20702"/>
                    <a:pt x="7169" y="20652"/>
                  </a:cubicBezTo>
                  <a:cubicBezTo>
                    <a:pt x="7169" y="20652"/>
                    <a:pt x="7194" y="20627"/>
                    <a:pt x="7194" y="20627"/>
                  </a:cubicBezTo>
                  <a:cubicBezTo>
                    <a:pt x="7269" y="20602"/>
                    <a:pt x="7319" y="20552"/>
                    <a:pt x="7344" y="20501"/>
                  </a:cubicBezTo>
                  <a:cubicBezTo>
                    <a:pt x="7420" y="20100"/>
                    <a:pt x="7495" y="19699"/>
                    <a:pt x="7520" y="19298"/>
                  </a:cubicBezTo>
                  <a:cubicBezTo>
                    <a:pt x="7545" y="18922"/>
                    <a:pt x="7545" y="18496"/>
                    <a:pt x="7495" y="18045"/>
                  </a:cubicBezTo>
                  <a:cubicBezTo>
                    <a:pt x="7445" y="17343"/>
                    <a:pt x="7294" y="16617"/>
                    <a:pt x="7019" y="15739"/>
                  </a:cubicBezTo>
                  <a:cubicBezTo>
                    <a:pt x="6918" y="15389"/>
                    <a:pt x="6793" y="15013"/>
                    <a:pt x="6618" y="14612"/>
                  </a:cubicBezTo>
                  <a:cubicBezTo>
                    <a:pt x="6593" y="14486"/>
                    <a:pt x="6542" y="14361"/>
                    <a:pt x="6492" y="14236"/>
                  </a:cubicBezTo>
                  <a:lnTo>
                    <a:pt x="6442" y="14135"/>
                  </a:lnTo>
                  <a:cubicBezTo>
                    <a:pt x="6367" y="13885"/>
                    <a:pt x="6267" y="13634"/>
                    <a:pt x="6166" y="13384"/>
                  </a:cubicBezTo>
                  <a:cubicBezTo>
                    <a:pt x="5916" y="12607"/>
                    <a:pt x="5715" y="11830"/>
                    <a:pt x="5615" y="11053"/>
                  </a:cubicBezTo>
                  <a:cubicBezTo>
                    <a:pt x="5540" y="10551"/>
                    <a:pt x="5515" y="10025"/>
                    <a:pt x="5515" y="9499"/>
                  </a:cubicBezTo>
                  <a:cubicBezTo>
                    <a:pt x="5515" y="8998"/>
                    <a:pt x="5540" y="8496"/>
                    <a:pt x="5615" y="7945"/>
                  </a:cubicBezTo>
                  <a:cubicBezTo>
                    <a:pt x="5841" y="6316"/>
                    <a:pt x="6342" y="4762"/>
                    <a:pt x="6843" y="3308"/>
                  </a:cubicBezTo>
                  <a:cubicBezTo>
                    <a:pt x="7745" y="4110"/>
                    <a:pt x="8673" y="4837"/>
                    <a:pt x="9625" y="5489"/>
                  </a:cubicBezTo>
                  <a:cubicBezTo>
                    <a:pt x="11179" y="6566"/>
                    <a:pt x="12758" y="7394"/>
                    <a:pt x="14312" y="7945"/>
                  </a:cubicBezTo>
                  <a:cubicBezTo>
                    <a:pt x="15139" y="8246"/>
                    <a:pt x="15991" y="8471"/>
                    <a:pt x="16843" y="8622"/>
                  </a:cubicBezTo>
                  <a:cubicBezTo>
                    <a:pt x="17670" y="8772"/>
                    <a:pt x="18547" y="8847"/>
                    <a:pt x="19425" y="8847"/>
                  </a:cubicBezTo>
                  <a:lnTo>
                    <a:pt x="19475" y="8847"/>
                  </a:lnTo>
                  <a:cubicBezTo>
                    <a:pt x="20377" y="8847"/>
                    <a:pt x="21329" y="8747"/>
                    <a:pt x="22257" y="8572"/>
                  </a:cubicBezTo>
                  <a:cubicBezTo>
                    <a:pt x="22658" y="8471"/>
                    <a:pt x="23059" y="8371"/>
                    <a:pt x="23460" y="8296"/>
                  </a:cubicBezTo>
                  <a:cubicBezTo>
                    <a:pt x="23911" y="8171"/>
                    <a:pt x="24337" y="8070"/>
                    <a:pt x="24713" y="7970"/>
                  </a:cubicBezTo>
                  <a:cubicBezTo>
                    <a:pt x="26568" y="7469"/>
                    <a:pt x="28247" y="6917"/>
                    <a:pt x="29801" y="6341"/>
                  </a:cubicBezTo>
                  <a:cubicBezTo>
                    <a:pt x="31655" y="5639"/>
                    <a:pt x="33259" y="4887"/>
                    <a:pt x="34713" y="4035"/>
                  </a:cubicBezTo>
                  <a:cubicBezTo>
                    <a:pt x="35941" y="3308"/>
                    <a:pt x="36994" y="2531"/>
                    <a:pt x="37946" y="1679"/>
                  </a:cubicBezTo>
                  <a:cubicBezTo>
                    <a:pt x="37996" y="1654"/>
                    <a:pt x="38021" y="1629"/>
                    <a:pt x="38046" y="1579"/>
                  </a:cubicBezTo>
                  <a:cubicBezTo>
                    <a:pt x="38122" y="1278"/>
                    <a:pt x="38096" y="952"/>
                    <a:pt x="38021" y="551"/>
                  </a:cubicBezTo>
                  <a:cubicBezTo>
                    <a:pt x="37971" y="376"/>
                    <a:pt x="37921" y="201"/>
                    <a:pt x="37821" y="0"/>
                  </a:cubicBezTo>
                  <a:close/>
                </a:path>
              </a:pathLst>
            </a:custGeom>
            <a:solidFill>
              <a:srgbClr val="8864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10" name="Google Shape;9510;p55"/>
            <p:cNvSpPr/>
            <p:nvPr/>
          </p:nvSpPr>
          <p:spPr>
            <a:xfrm>
              <a:off x="4290250" y="1520075"/>
              <a:ext cx="1134750" cy="483725"/>
            </a:xfrm>
            <a:custGeom>
              <a:avLst/>
              <a:gdLst/>
              <a:ahLst/>
              <a:cxnLst/>
              <a:rect l="l" t="t" r="r" b="b"/>
              <a:pathLst>
                <a:path w="45390" h="19349" extrusionOk="0">
                  <a:moveTo>
                    <a:pt x="2382" y="18346"/>
                  </a:moveTo>
                  <a:lnTo>
                    <a:pt x="803" y="18973"/>
                  </a:lnTo>
                  <a:lnTo>
                    <a:pt x="778" y="18973"/>
                  </a:lnTo>
                  <a:lnTo>
                    <a:pt x="2382" y="18346"/>
                  </a:lnTo>
                  <a:close/>
                  <a:moveTo>
                    <a:pt x="44813" y="0"/>
                  </a:moveTo>
                  <a:cubicBezTo>
                    <a:pt x="44788" y="0"/>
                    <a:pt x="44763" y="26"/>
                    <a:pt x="44738" y="26"/>
                  </a:cubicBezTo>
                  <a:cubicBezTo>
                    <a:pt x="44111" y="276"/>
                    <a:pt x="43510" y="527"/>
                    <a:pt x="42883" y="777"/>
                  </a:cubicBezTo>
                  <a:lnTo>
                    <a:pt x="36367" y="3384"/>
                  </a:lnTo>
                  <a:lnTo>
                    <a:pt x="31705" y="5264"/>
                  </a:lnTo>
                  <a:lnTo>
                    <a:pt x="24512" y="8146"/>
                  </a:lnTo>
                  <a:lnTo>
                    <a:pt x="17269" y="11053"/>
                  </a:lnTo>
                  <a:lnTo>
                    <a:pt x="10728" y="13685"/>
                  </a:lnTo>
                  <a:lnTo>
                    <a:pt x="4186" y="16316"/>
                  </a:lnTo>
                  <a:lnTo>
                    <a:pt x="101" y="17945"/>
                  </a:lnTo>
                  <a:cubicBezTo>
                    <a:pt x="51" y="17970"/>
                    <a:pt x="26" y="18021"/>
                    <a:pt x="1" y="18046"/>
                  </a:cubicBezTo>
                  <a:cubicBezTo>
                    <a:pt x="1" y="18071"/>
                    <a:pt x="1" y="18071"/>
                    <a:pt x="1" y="18096"/>
                  </a:cubicBezTo>
                  <a:cubicBezTo>
                    <a:pt x="1" y="18121"/>
                    <a:pt x="1" y="18146"/>
                    <a:pt x="1" y="18171"/>
                  </a:cubicBezTo>
                  <a:cubicBezTo>
                    <a:pt x="51" y="18572"/>
                    <a:pt x="276" y="18998"/>
                    <a:pt x="627" y="19299"/>
                  </a:cubicBezTo>
                  <a:cubicBezTo>
                    <a:pt x="652" y="19324"/>
                    <a:pt x="677" y="19324"/>
                    <a:pt x="702" y="19349"/>
                  </a:cubicBezTo>
                  <a:lnTo>
                    <a:pt x="778" y="19349"/>
                  </a:lnTo>
                  <a:cubicBezTo>
                    <a:pt x="803" y="19349"/>
                    <a:pt x="828" y="19349"/>
                    <a:pt x="853" y="19324"/>
                  </a:cubicBezTo>
                  <a:lnTo>
                    <a:pt x="3710" y="18171"/>
                  </a:lnTo>
                  <a:lnTo>
                    <a:pt x="6542" y="16993"/>
                  </a:lnTo>
                  <a:lnTo>
                    <a:pt x="16943" y="12732"/>
                  </a:lnTo>
                  <a:lnTo>
                    <a:pt x="19951" y="11479"/>
                  </a:lnTo>
                  <a:cubicBezTo>
                    <a:pt x="24312" y="9700"/>
                    <a:pt x="28672" y="7920"/>
                    <a:pt x="33033" y="6116"/>
                  </a:cubicBezTo>
                  <a:lnTo>
                    <a:pt x="39149" y="3610"/>
                  </a:lnTo>
                  <a:lnTo>
                    <a:pt x="45289" y="1103"/>
                  </a:lnTo>
                  <a:cubicBezTo>
                    <a:pt x="45314" y="1078"/>
                    <a:pt x="45364" y="1028"/>
                    <a:pt x="45364" y="953"/>
                  </a:cubicBezTo>
                  <a:cubicBezTo>
                    <a:pt x="45389" y="953"/>
                    <a:pt x="45389" y="903"/>
                    <a:pt x="45389" y="878"/>
                  </a:cubicBezTo>
                  <a:cubicBezTo>
                    <a:pt x="45364" y="802"/>
                    <a:pt x="45364" y="727"/>
                    <a:pt x="45339" y="652"/>
                  </a:cubicBezTo>
                  <a:cubicBezTo>
                    <a:pt x="45314" y="577"/>
                    <a:pt x="45289" y="502"/>
                    <a:pt x="45264" y="427"/>
                  </a:cubicBezTo>
                  <a:cubicBezTo>
                    <a:pt x="45239" y="351"/>
                    <a:pt x="45189" y="301"/>
                    <a:pt x="45139" y="251"/>
                  </a:cubicBezTo>
                  <a:cubicBezTo>
                    <a:pt x="45089" y="176"/>
                    <a:pt x="45038" y="126"/>
                    <a:pt x="44963" y="76"/>
                  </a:cubicBezTo>
                  <a:cubicBezTo>
                    <a:pt x="44913" y="51"/>
                    <a:pt x="44888" y="26"/>
                    <a:pt x="44863" y="26"/>
                  </a:cubicBezTo>
                  <a:cubicBezTo>
                    <a:pt x="44838" y="26"/>
                    <a:pt x="44838" y="0"/>
                    <a:pt x="44813" y="0"/>
                  </a:cubicBezTo>
                  <a:close/>
                </a:path>
              </a:pathLst>
            </a:custGeom>
            <a:solidFill>
              <a:srgbClr val="E1A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11" name="Google Shape;9511;p55"/>
            <p:cNvSpPr/>
            <p:nvPr/>
          </p:nvSpPr>
          <p:spPr>
            <a:xfrm>
              <a:off x="4304050" y="1975600"/>
              <a:ext cx="45750" cy="24575"/>
            </a:xfrm>
            <a:custGeom>
              <a:avLst/>
              <a:gdLst/>
              <a:ahLst/>
              <a:cxnLst/>
              <a:rect l="l" t="t" r="r" b="b"/>
              <a:pathLst>
                <a:path w="1830" h="983" extrusionOk="0">
                  <a:moveTo>
                    <a:pt x="1629" y="0"/>
                  </a:moveTo>
                  <a:cubicBezTo>
                    <a:pt x="1604" y="0"/>
                    <a:pt x="1579" y="25"/>
                    <a:pt x="1554" y="25"/>
                  </a:cubicBezTo>
                  <a:cubicBezTo>
                    <a:pt x="1303" y="125"/>
                    <a:pt x="1078" y="226"/>
                    <a:pt x="827" y="326"/>
                  </a:cubicBezTo>
                  <a:cubicBezTo>
                    <a:pt x="727" y="376"/>
                    <a:pt x="602" y="426"/>
                    <a:pt x="501" y="476"/>
                  </a:cubicBezTo>
                  <a:cubicBezTo>
                    <a:pt x="401" y="526"/>
                    <a:pt x="301" y="577"/>
                    <a:pt x="201" y="627"/>
                  </a:cubicBezTo>
                  <a:lnTo>
                    <a:pt x="175" y="627"/>
                  </a:lnTo>
                  <a:cubicBezTo>
                    <a:pt x="75" y="652"/>
                    <a:pt x="0" y="727"/>
                    <a:pt x="25" y="827"/>
                  </a:cubicBezTo>
                  <a:cubicBezTo>
                    <a:pt x="47" y="914"/>
                    <a:pt x="106" y="982"/>
                    <a:pt x="187" y="982"/>
                  </a:cubicBezTo>
                  <a:cubicBezTo>
                    <a:pt x="200" y="982"/>
                    <a:pt x="212" y="981"/>
                    <a:pt x="226" y="978"/>
                  </a:cubicBezTo>
                  <a:cubicBezTo>
                    <a:pt x="276" y="953"/>
                    <a:pt x="326" y="953"/>
                    <a:pt x="376" y="927"/>
                  </a:cubicBezTo>
                  <a:cubicBezTo>
                    <a:pt x="426" y="902"/>
                    <a:pt x="476" y="877"/>
                    <a:pt x="526" y="852"/>
                  </a:cubicBezTo>
                  <a:cubicBezTo>
                    <a:pt x="576" y="827"/>
                    <a:pt x="627" y="802"/>
                    <a:pt x="677" y="777"/>
                  </a:cubicBezTo>
                  <a:cubicBezTo>
                    <a:pt x="752" y="727"/>
                    <a:pt x="827" y="702"/>
                    <a:pt x="902" y="677"/>
                  </a:cubicBezTo>
                  <a:cubicBezTo>
                    <a:pt x="1178" y="552"/>
                    <a:pt x="1429" y="451"/>
                    <a:pt x="1704" y="351"/>
                  </a:cubicBezTo>
                  <a:cubicBezTo>
                    <a:pt x="1779" y="301"/>
                    <a:pt x="1830" y="201"/>
                    <a:pt x="1779" y="100"/>
                  </a:cubicBezTo>
                  <a:cubicBezTo>
                    <a:pt x="1754" y="50"/>
                    <a:pt x="1679" y="0"/>
                    <a:pt x="1629" y="0"/>
                  </a:cubicBezTo>
                  <a:close/>
                </a:path>
              </a:pathLst>
            </a:custGeom>
            <a:solidFill>
              <a:srgbClr val="E1A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12" name="Google Shape;9512;p55"/>
            <p:cNvSpPr/>
            <p:nvPr/>
          </p:nvSpPr>
          <p:spPr>
            <a:xfrm>
              <a:off x="4431225" y="1855925"/>
              <a:ext cx="149150" cy="129725"/>
            </a:xfrm>
            <a:custGeom>
              <a:avLst/>
              <a:gdLst/>
              <a:ahLst/>
              <a:cxnLst/>
              <a:rect l="l" t="t" r="r" b="b"/>
              <a:pathLst>
                <a:path w="5966" h="5189" extrusionOk="0">
                  <a:moveTo>
                    <a:pt x="2708" y="0"/>
                  </a:moveTo>
                  <a:cubicBezTo>
                    <a:pt x="2582" y="0"/>
                    <a:pt x="2407" y="0"/>
                    <a:pt x="2256" y="25"/>
                  </a:cubicBezTo>
                  <a:cubicBezTo>
                    <a:pt x="1880" y="50"/>
                    <a:pt x="1479" y="176"/>
                    <a:pt x="1104" y="351"/>
                  </a:cubicBezTo>
                  <a:cubicBezTo>
                    <a:pt x="928" y="451"/>
                    <a:pt x="753" y="552"/>
                    <a:pt x="602" y="677"/>
                  </a:cubicBezTo>
                  <a:cubicBezTo>
                    <a:pt x="527" y="727"/>
                    <a:pt x="452" y="802"/>
                    <a:pt x="377" y="902"/>
                  </a:cubicBezTo>
                  <a:cubicBezTo>
                    <a:pt x="302" y="1003"/>
                    <a:pt x="226" y="1103"/>
                    <a:pt x="176" y="1203"/>
                  </a:cubicBezTo>
                  <a:cubicBezTo>
                    <a:pt x="176" y="1253"/>
                    <a:pt x="151" y="1303"/>
                    <a:pt x="126" y="1328"/>
                  </a:cubicBezTo>
                  <a:cubicBezTo>
                    <a:pt x="101" y="1379"/>
                    <a:pt x="76" y="1404"/>
                    <a:pt x="76" y="1454"/>
                  </a:cubicBezTo>
                  <a:cubicBezTo>
                    <a:pt x="1" y="1880"/>
                    <a:pt x="1" y="2331"/>
                    <a:pt x="76" y="2807"/>
                  </a:cubicBezTo>
                  <a:cubicBezTo>
                    <a:pt x="101" y="3033"/>
                    <a:pt x="151" y="3283"/>
                    <a:pt x="251" y="3534"/>
                  </a:cubicBezTo>
                  <a:cubicBezTo>
                    <a:pt x="302" y="3734"/>
                    <a:pt x="402" y="3935"/>
                    <a:pt x="527" y="4135"/>
                  </a:cubicBezTo>
                  <a:cubicBezTo>
                    <a:pt x="502" y="4161"/>
                    <a:pt x="477" y="4186"/>
                    <a:pt x="477" y="4236"/>
                  </a:cubicBezTo>
                  <a:cubicBezTo>
                    <a:pt x="477" y="4286"/>
                    <a:pt x="502" y="4311"/>
                    <a:pt x="527" y="4361"/>
                  </a:cubicBezTo>
                  <a:cubicBezTo>
                    <a:pt x="577" y="4436"/>
                    <a:pt x="627" y="4486"/>
                    <a:pt x="703" y="4562"/>
                  </a:cubicBezTo>
                  <a:cubicBezTo>
                    <a:pt x="753" y="4612"/>
                    <a:pt x="803" y="4637"/>
                    <a:pt x="853" y="4687"/>
                  </a:cubicBezTo>
                  <a:cubicBezTo>
                    <a:pt x="878" y="4712"/>
                    <a:pt x="903" y="4737"/>
                    <a:pt x="903" y="4737"/>
                  </a:cubicBezTo>
                  <a:lnTo>
                    <a:pt x="928" y="4762"/>
                  </a:lnTo>
                  <a:cubicBezTo>
                    <a:pt x="1028" y="4837"/>
                    <a:pt x="1104" y="4887"/>
                    <a:pt x="1179" y="4938"/>
                  </a:cubicBezTo>
                  <a:cubicBezTo>
                    <a:pt x="1204" y="4963"/>
                    <a:pt x="1229" y="4963"/>
                    <a:pt x="1254" y="4988"/>
                  </a:cubicBezTo>
                  <a:cubicBezTo>
                    <a:pt x="1329" y="5038"/>
                    <a:pt x="1429" y="5063"/>
                    <a:pt x="1530" y="5113"/>
                  </a:cubicBezTo>
                  <a:cubicBezTo>
                    <a:pt x="1680" y="5163"/>
                    <a:pt x="1830" y="5188"/>
                    <a:pt x="1981" y="5188"/>
                  </a:cubicBezTo>
                  <a:lnTo>
                    <a:pt x="2131" y="5188"/>
                  </a:lnTo>
                  <a:cubicBezTo>
                    <a:pt x="2281" y="5163"/>
                    <a:pt x="2382" y="5138"/>
                    <a:pt x="2482" y="5113"/>
                  </a:cubicBezTo>
                  <a:cubicBezTo>
                    <a:pt x="2582" y="5063"/>
                    <a:pt x="2682" y="4988"/>
                    <a:pt x="2758" y="4862"/>
                  </a:cubicBezTo>
                  <a:cubicBezTo>
                    <a:pt x="2833" y="4787"/>
                    <a:pt x="2858" y="4662"/>
                    <a:pt x="2883" y="4536"/>
                  </a:cubicBezTo>
                  <a:lnTo>
                    <a:pt x="2933" y="4562"/>
                  </a:lnTo>
                  <a:cubicBezTo>
                    <a:pt x="3058" y="4587"/>
                    <a:pt x="3209" y="4612"/>
                    <a:pt x="3359" y="4612"/>
                  </a:cubicBezTo>
                  <a:cubicBezTo>
                    <a:pt x="3510" y="4612"/>
                    <a:pt x="3635" y="4612"/>
                    <a:pt x="3760" y="4562"/>
                  </a:cubicBezTo>
                  <a:cubicBezTo>
                    <a:pt x="4036" y="4486"/>
                    <a:pt x="4287" y="4336"/>
                    <a:pt x="4487" y="4135"/>
                  </a:cubicBezTo>
                  <a:cubicBezTo>
                    <a:pt x="4537" y="4085"/>
                    <a:pt x="4562" y="4035"/>
                    <a:pt x="4612" y="3985"/>
                  </a:cubicBezTo>
                  <a:cubicBezTo>
                    <a:pt x="4662" y="3910"/>
                    <a:pt x="4688" y="3835"/>
                    <a:pt x="4713" y="3760"/>
                  </a:cubicBezTo>
                  <a:cubicBezTo>
                    <a:pt x="4788" y="3609"/>
                    <a:pt x="4813" y="3434"/>
                    <a:pt x="4813" y="3258"/>
                  </a:cubicBezTo>
                  <a:lnTo>
                    <a:pt x="4938" y="3258"/>
                  </a:lnTo>
                  <a:cubicBezTo>
                    <a:pt x="5063" y="3258"/>
                    <a:pt x="5189" y="3233"/>
                    <a:pt x="5314" y="3208"/>
                  </a:cubicBezTo>
                  <a:cubicBezTo>
                    <a:pt x="5490" y="3133"/>
                    <a:pt x="5640" y="3058"/>
                    <a:pt x="5740" y="2932"/>
                  </a:cubicBezTo>
                  <a:cubicBezTo>
                    <a:pt x="5815" y="2832"/>
                    <a:pt x="5865" y="2757"/>
                    <a:pt x="5891" y="2682"/>
                  </a:cubicBezTo>
                  <a:cubicBezTo>
                    <a:pt x="5941" y="2607"/>
                    <a:pt x="5966" y="2506"/>
                    <a:pt x="5966" y="2356"/>
                  </a:cubicBezTo>
                  <a:cubicBezTo>
                    <a:pt x="5966" y="2206"/>
                    <a:pt x="5916" y="2005"/>
                    <a:pt x="5815" y="1805"/>
                  </a:cubicBezTo>
                  <a:cubicBezTo>
                    <a:pt x="5765" y="1704"/>
                    <a:pt x="5715" y="1604"/>
                    <a:pt x="5665" y="1529"/>
                  </a:cubicBezTo>
                  <a:cubicBezTo>
                    <a:pt x="5615" y="1429"/>
                    <a:pt x="5540" y="1354"/>
                    <a:pt x="5464" y="1253"/>
                  </a:cubicBezTo>
                  <a:cubicBezTo>
                    <a:pt x="5214" y="953"/>
                    <a:pt x="4913" y="677"/>
                    <a:pt x="4562" y="476"/>
                  </a:cubicBezTo>
                  <a:cubicBezTo>
                    <a:pt x="4412" y="401"/>
                    <a:pt x="4236" y="301"/>
                    <a:pt x="4061" y="251"/>
                  </a:cubicBezTo>
                  <a:cubicBezTo>
                    <a:pt x="3885" y="176"/>
                    <a:pt x="3685" y="125"/>
                    <a:pt x="3459" y="75"/>
                  </a:cubicBezTo>
                  <a:cubicBezTo>
                    <a:pt x="3209" y="25"/>
                    <a:pt x="2958" y="0"/>
                    <a:pt x="2708" y="0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13" name="Google Shape;9513;p55"/>
            <p:cNvSpPr/>
            <p:nvPr/>
          </p:nvSpPr>
          <p:spPr>
            <a:xfrm>
              <a:off x="4425600" y="1886625"/>
              <a:ext cx="41375" cy="92625"/>
            </a:xfrm>
            <a:custGeom>
              <a:avLst/>
              <a:gdLst/>
              <a:ahLst/>
              <a:cxnLst/>
              <a:rect l="l" t="t" r="r" b="b"/>
              <a:pathLst>
                <a:path w="1655" h="3705" extrusionOk="0">
                  <a:moveTo>
                    <a:pt x="351" y="0"/>
                  </a:moveTo>
                  <a:cubicBezTo>
                    <a:pt x="276" y="0"/>
                    <a:pt x="201" y="50"/>
                    <a:pt x="176" y="100"/>
                  </a:cubicBezTo>
                  <a:cubicBezTo>
                    <a:pt x="126" y="251"/>
                    <a:pt x="75" y="401"/>
                    <a:pt x="50" y="552"/>
                  </a:cubicBezTo>
                  <a:cubicBezTo>
                    <a:pt x="25" y="702"/>
                    <a:pt x="25" y="877"/>
                    <a:pt x="25" y="1028"/>
                  </a:cubicBezTo>
                  <a:cubicBezTo>
                    <a:pt x="0" y="1404"/>
                    <a:pt x="75" y="1780"/>
                    <a:pt x="176" y="2105"/>
                  </a:cubicBezTo>
                  <a:cubicBezTo>
                    <a:pt x="276" y="2456"/>
                    <a:pt x="426" y="2757"/>
                    <a:pt x="627" y="3058"/>
                  </a:cubicBezTo>
                  <a:cubicBezTo>
                    <a:pt x="827" y="3308"/>
                    <a:pt x="1078" y="3534"/>
                    <a:pt x="1379" y="3684"/>
                  </a:cubicBezTo>
                  <a:cubicBezTo>
                    <a:pt x="1400" y="3698"/>
                    <a:pt x="1425" y="3705"/>
                    <a:pt x="1450" y="3705"/>
                  </a:cubicBezTo>
                  <a:cubicBezTo>
                    <a:pt x="1516" y="3705"/>
                    <a:pt x="1586" y="3663"/>
                    <a:pt x="1604" y="3609"/>
                  </a:cubicBezTo>
                  <a:cubicBezTo>
                    <a:pt x="1654" y="3509"/>
                    <a:pt x="1604" y="3409"/>
                    <a:pt x="1504" y="3384"/>
                  </a:cubicBezTo>
                  <a:cubicBezTo>
                    <a:pt x="1479" y="3359"/>
                    <a:pt x="1454" y="3334"/>
                    <a:pt x="1429" y="3334"/>
                  </a:cubicBezTo>
                  <a:cubicBezTo>
                    <a:pt x="1303" y="3258"/>
                    <a:pt x="1203" y="3183"/>
                    <a:pt x="1103" y="3083"/>
                  </a:cubicBezTo>
                  <a:cubicBezTo>
                    <a:pt x="978" y="2933"/>
                    <a:pt x="877" y="2782"/>
                    <a:pt x="777" y="2607"/>
                  </a:cubicBezTo>
                  <a:cubicBezTo>
                    <a:pt x="752" y="2607"/>
                    <a:pt x="752" y="2607"/>
                    <a:pt x="752" y="2582"/>
                  </a:cubicBezTo>
                  <a:cubicBezTo>
                    <a:pt x="752" y="2607"/>
                    <a:pt x="752" y="2607"/>
                    <a:pt x="752" y="2607"/>
                  </a:cubicBezTo>
                  <a:cubicBezTo>
                    <a:pt x="627" y="2356"/>
                    <a:pt x="527" y="2080"/>
                    <a:pt x="451" y="1780"/>
                  </a:cubicBezTo>
                  <a:cubicBezTo>
                    <a:pt x="376" y="1529"/>
                    <a:pt x="351" y="1253"/>
                    <a:pt x="351" y="978"/>
                  </a:cubicBezTo>
                  <a:cubicBezTo>
                    <a:pt x="376" y="777"/>
                    <a:pt x="401" y="602"/>
                    <a:pt x="451" y="426"/>
                  </a:cubicBezTo>
                  <a:cubicBezTo>
                    <a:pt x="451" y="351"/>
                    <a:pt x="476" y="301"/>
                    <a:pt x="501" y="251"/>
                  </a:cubicBezTo>
                  <a:cubicBezTo>
                    <a:pt x="527" y="151"/>
                    <a:pt x="501" y="50"/>
                    <a:pt x="401" y="25"/>
                  </a:cubicBezTo>
                  <a:cubicBezTo>
                    <a:pt x="401" y="0"/>
                    <a:pt x="376" y="0"/>
                    <a:pt x="351" y="0"/>
                  </a:cubicBezTo>
                  <a:close/>
                </a:path>
              </a:pathLst>
            </a:custGeom>
            <a:solidFill>
              <a:srgbClr val="F998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14" name="Google Shape;9514;p55"/>
            <p:cNvSpPr/>
            <p:nvPr/>
          </p:nvSpPr>
          <p:spPr>
            <a:xfrm>
              <a:off x="4463825" y="1884750"/>
              <a:ext cx="38850" cy="81725"/>
            </a:xfrm>
            <a:custGeom>
              <a:avLst/>
              <a:gdLst/>
              <a:ahLst/>
              <a:cxnLst/>
              <a:rect l="l" t="t" r="r" b="b"/>
              <a:pathLst>
                <a:path w="1554" h="3269" extrusionOk="0">
                  <a:moveTo>
                    <a:pt x="301" y="0"/>
                  </a:moveTo>
                  <a:cubicBezTo>
                    <a:pt x="226" y="0"/>
                    <a:pt x="150" y="75"/>
                    <a:pt x="125" y="150"/>
                  </a:cubicBezTo>
                  <a:cubicBezTo>
                    <a:pt x="0" y="702"/>
                    <a:pt x="75" y="1303"/>
                    <a:pt x="251" y="1830"/>
                  </a:cubicBezTo>
                  <a:cubicBezTo>
                    <a:pt x="351" y="2130"/>
                    <a:pt x="476" y="2381"/>
                    <a:pt x="652" y="2632"/>
                  </a:cubicBezTo>
                  <a:cubicBezTo>
                    <a:pt x="802" y="2882"/>
                    <a:pt x="1028" y="3083"/>
                    <a:pt x="1253" y="3233"/>
                  </a:cubicBezTo>
                  <a:cubicBezTo>
                    <a:pt x="1287" y="3256"/>
                    <a:pt x="1326" y="3268"/>
                    <a:pt x="1365" y="3268"/>
                  </a:cubicBezTo>
                  <a:cubicBezTo>
                    <a:pt x="1413" y="3268"/>
                    <a:pt x="1462" y="3249"/>
                    <a:pt x="1504" y="3208"/>
                  </a:cubicBezTo>
                  <a:cubicBezTo>
                    <a:pt x="1554" y="3133"/>
                    <a:pt x="1554" y="3008"/>
                    <a:pt x="1479" y="2957"/>
                  </a:cubicBezTo>
                  <a:cubicBezTo>
                    <a:pt x="1353" y="2882"/>
                    <a:pt x="1253" y="2807"/>
                    <a:pt x="1153" y="2707"/>
                  </a:cubicBezTo>
                  <a:cubicBezTo>
                    <a:pt x="1028" y="2556"/>
                    <a:pt x="902" y="2406"/>
                    <a:pt x="802" y="2206"/>
                  </a:cubicBezTo>
                  <a:cubicBezTo>
                    <a:pt x="652" y="1980"/>
                    <a:pt x="576" y="1729"/>
                    <a:pt x="501" y="1454"/>
                  </a:cubicBezTo>
                  <a:cubicBezTo>
                    <a:pt x="451" y="1203"/>
                    <a:pt x="401" y="977"/>
                    <a:pt x="401" y="727"/>
                  </a:cubicBezTo>
                  <a:cubicBezTo>
                    <a:pt x="426" y="551"/>
                    <a:pt x="426" y="376"/>
                    <a:pt x="476" y="201"/>
                  </a:cubicBezTo>
                  <a:cubicBezTo>
                    <a:pt x="501" y="100"/>
                    <a:pt x="426" y="25"/>
                    <a:pt x="326" y="0"/>
                  </a:cubicBezTo>
                  <a:close/>
                </a:path>
              </a:pathLst>
            </a:custGeom>
            <a:solidFill>
              <a:srgbClr val="F998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15" name="Google Shape;9515;p55"/>
            <p:cNvSpPr/>
            <p:nvPr/>
          </p:nvSpPr>
          <p:spPr>
            <a:xfrm>
              <a:off x="4503275" y="1876600"/>
              <a:ext cx="48900" cy="60000"/>
            </a:xfrm>
            <a:custGeom>
              <a:avLst/>
              <a:gdLst/>
              <a:ahLst/>
              <a:cxnLst/>
              <a:rect l="l" t="t" r="r" b="b"/>
              <a:pathLst>
                <a:path w="1956" h="2400" extrusionOk="0">
                  <a:moveTo>
                    <a:pt x="176" y="0"/>
                  </a:moveTo>
                  <a:cubicBezTo>
                    <a:pt x="76" y="25"/>
                    <a:pt x="1" y="100"/>
                    <a:pt x="26" y="201"/>
                  </a:cubicBezTo>
                  <a:cubicBezTo>
                    <a:pt x="101" y="677"/>
                    <a:pt x="277" y="1128"/>
                    <a:pt x="552" y="1504"/>
                  </a:cubicBezTo>
                  <a:cubicBezTo>
                    <a:pt x="703" y="1704"/>
                    <a:pt x="878" y="1880"/>
                    <a:pt x="1079" y="2030"/>
                  </a:cubicBezTo>
                  <a:cubicBezTo>
                    <a:pt x="1254" y="2206"/>
                    <a:pt x="1480" y="2306"/>
                    <a:pt x="1705" y="2381"/>
                  </a:cubicBezTo>
                  <a:cubicBezTo>
                    <a:pt x="1730" y="2394"/>
                    <a:pt x="1749" y="2400"/>
                    <a:pt x="1768" y="2400"/>
                  </a:cubicBezTo>
                  <a:cubicBezTo>
                    <a:pt x="1787" y="2400"/>
                    <a:pt x="1806" y="2394"/>
                    <a:pt x="1831" y="2381"/>
                  </a:cubicBezTo>
                  <a:cubicBezTo>
                    <a:pt x="1881" y="2381"/>
                    <a:pt x="1906" y="2331"/>
                    <a:pt x="1931" y="2306"/>
                  </a:cubicBezTo>
                  <a:cubicBezTo>
                    <a:pt x="1956" y="2206"/>
                    <a:pt x="1931" y="2105"/>
                    <a:pt x="1831" y="2080"/>
                  </a:cubicBezTo>
                  <a:cubicBezTo>
                    <a:pt x="1705" y="2030"/>
                    <a:pt x="1580" y="1980"/>
                    <a:pt x="1455" y="1905"/>
                  </a:cubicBezTo>
                  <a:cubicBezTo>
                    <a:pt x="1329" y="1805"/>
                    <a:pt x="1179" y="1704"/>
                    <a:pt x="1054" y="1579"/>
                  </a:cubicBezTo>
                  <a:cubicBezTo>
                    <a:pt x="1079" y="1579"/>
                    <a:pt x="1079" y="1604"/>
                    <a:pt x="1104" y="1604"/>
                  </a:cubicBezTo>
                  <a:cubicBezTo>
                    <a:pt x="928" y="1429"/>
                    <a:pt x="778" y="1253"/>
                    <a:pt x="653" y="1028"/>
                  </a:cubicBezTo>
                  <a:cubicBezTo>
                    <a:pt x="552" y="827"/>
                    <a:pt x="452" y="602"/>
                    <a:pt x="402" y="376"/>
                  </a:cubicBezTo>
                  <a:cubicBezTo>
                    <a:pt x="377" y="301"/>
                    <a:pt x="377" y="226"/>
                    <a:pt x="352" y="151"/>
                  </a:cubicBezTo>
                  <a:cubicBezTo>
                    <a:pt x="352" y="75"/>
                    <a:pt x="277" y="0"/>
                    <a:pt x="201" y="0"/>
                  </a:cubicBezTo>
                  <a:close/>
                </a:path>
              </a:pathLst>
            </a:custGeom>
            <a:solidFill>
              <a:srgbClr val="F998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16" name="Google Shape;9516;p55"/>
            <p:cNvSpPr/>
            <p:nvPr/>
          </p:nvSpPr>
          <p:spPr>
            <a:xfrm>
              <a:off x="4362300" y="1825225"/>
              <a:ext cx="169825" cy="95875"/>
            </a:xfrm>
            <a:custGeom>
              <a:avLst/>
              <a:gdLst/>
              <a:ahLst/>
              <a:cxnLst/>
              <a:rect l="l" t="t" r="r" b="b"/>
              <a:pathLst>
                <a:path w="6793" h="3835" extrusionOk="0">
                  <a:moveTo>
                    <a:pt x="3961" y="0"/>
                  </a:moveTo>
                  <a:cubicBezTo>
                    <a:pt x="3710" y="0"/>
                    <a:pt x="3460" y="25"/>
                    <a:pt x="3234" y="75"/>
                  </a:cubicBezTo>
                  <a:cubicBezTo>
                    <a:pt x="2883" y="125"/>
                    <a:pt x="2557" y="226"/>
                    <a:pt x="2257" y="401"/>
                  </a:cubicBezTo>
                  <a:cubicBezTo>
                    <a:pt x="1931" y="576"/>
                    <a:pt x="1605" y="852"/>
                    <a:pt x="1279" y="1228"/>
                  </a:cubicBezTo>
                  <a:cubicBezTo>
                    <a:pt x="1104" y="1454"/>
                    <a:pt x="928" y="1679"/>
                    <a:pt x="753" y="1930"/>
                  </a:cubicBezTo>
                  <a:cubicBezTo>
                    <a:pt x="652" y="2055"/>
                    <a:pt x="577" y="2155"/>
                    <a:pt x="477" y="2281"/>
                  </a:cubicBezTo>
                  <a:cubicBezTo>
                    <a:pt x="302" y="2506"/>
                    <a:pt x="151" y="2707"/>
                    <a:pt x="1" y="2857"/>
                  </a:cubicBezTo>
                  <a:cubicBezTo>
                    <a:pt x="151" y="2932"/>
                    <a:pt x="327" y="3058"/>
                    <a:pt x="452" y="3183"/>
                  </a:cubicBezTo>
                  <a:cubicBezTo>
                    <a:pt x="552" y="3258"/>
                    <a:pt x="627" y="3333"/>
                    <a:pt x="703" y="3409"/>
                  </a:cubicBezTo>
                  <a:cubicBezTo>
                    <a:pt x="703" y="3434"/>
                    <a:pt x="728" y="3434"/>
                    <a:pt x="728" y="3459"/>
                  </a:cubicBezTo>
                  <a:cubicBezTo>
                    <a:pt x="778" y="3509"/>
                    <a:pt x="828" y="3559"/>
                    <a:pt x="878" y="3609"/>
                  </a:cubicBezTo>
                  <a:cubicBezTo>
                    <a:pt x="878" y="3634"/>
                    <a:pt x="903" y="3634"/>
                    <a:pt x="928" y="3659"/>
                  </a:cubicBezTo>
                  <a:cubicBezTo>
                    <a:pt x="978" y="3709"/>
                    <a:pt x="1003" y="3785"/>
                    <a:pt x="1053" y="3835"/>
                  </a:cubicBezTo>
                  <a:cubicBezTo>
                    <a:pt x="1229" y="3734"/>
                    <a:pt x="1379" y="3659"/>
                    <a:pt x="1530" y="3559"/>
                  </a:cubicBezTo>
                  <a:cubicBezTo>
                    <a:pt x="1605" y="3509"/>
                    <a:pt x="1680" y="3459"/>
                    <a:pt x="1755" y="3409"/>
                  </a:cubicBezTo>
                  <a:lnTo>
                    <a:pt x="1956" y="3308"/>
                  </a:lnTo>
                  <a:cubicBezTo>
                    <a:pt x="2257" y="3108"/>
                    <a:pt x="2532" y="2957"/>
                    <a:pt x="2783" y="2857"/>
                  </a:cubicBezTo>
                  <a:cubicBezTo>
                    <a:pt x="3033" y="2757"/>
                    <a:pt x="3234" y="2707"/>
                    <a:pt x="3434" y="2682"/>
                  </a:cubicBezTo>
                  <a:lnTo>
                    <a:pt x="3861" y="2682"/>
                  </a:lnTo>
                  <a:cubicBezTo>
                    <a:pt x="4011" y="2707"/>
                    <a:pt x="4161" y="2732"/>
                    <a:pt x="4312" y="2757"/>
                  </a:cubicBezTo>
                  <a:lnTo>
                    <a:pt x="4512" y="2807"/>
                  </a:lnTo>
                  <a:cubicBezTo>
                    <a:pt x="4688" y="2832"/>
                    <a:pt x="4838" y="2857"/>
                    <a:pt x="4988" y="2857"/>
                  </a:cubicBezTo>
                  <a:lnTo>
                    <a:pt x="5214" y="2857"/>
                  </a:lnTo>
                  <a:cubicBezTo>
                    <a:pt x="5389" y="2832"/>
                    <a:pt x="5590" y="2782"/>
                    <a:pt x="5790" y="2682"/>
                  </a:cubicBezTo>
                  <a:cubicBezTo>
                    <a:pt x="5991" y="2607"/>
                    <a:pt x="6166" y="2506"/>
                    <a:pt x="6317" y="2406"/>
                  </a:cubicBezTo>
                  <a:cubicBezTo>
                    <a:pt x="6467" y="2281"/>
                    <a:pt x="6567" y="2155"/>
                    <a:pt x="6668" y="2005"/>
                  </a:cubicBezTo>
                  <a:cubicBezTo>
                    <a:pt x="6743" y="1880"/>
                    <a:pt x="6793" y="1679"/>
                    <a:pt x="6793" y="1504"/>
                  </a:cubicBezTo>
                  <a:cubicBezTo>
                    <a:pt x="6793" y="1328"/>
                    <a:pt x="6718" y="1153"/>
                    <a:pt x="6617" y="978"/>
                  </a:cubicBezTo>
                  <a:cubicBezTo>
                    <a:pt x="6542" y="852"/>
                    <a:pt x="6417" y="727"/>
                    <a:pt x="6267" y="602"/>
                  </a:cubicBezTo>
                  <a:cubicBezTo>
                    <a:pt x="6041" y="426"/>
                    <a:pt x="5740" y="276"/>
                    <a:pt x="5339" y="175"/>
                  </a:cubicBezTo>
                  <a:cubicBezTo>
                    <a:pt x="5038" y="100"/>
                    <a:pt x="4688" y="50"/>
                    <a:pt x="4262" y="25"/>
                  </a:cubicBezTo>
                  <a:cubicBezTo>
                    <a:pt x="4161" y="0"/>
                    <a:pt x="4061" y="0"/>
                    <a:pt x="3961" y="0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17" name="Google Shape;9517;p55"/>
            <p:cNvSpPr/>
            <p:nvPr/>
          </p:nvSpPr>
          <p:spPr>
            <a:xfrm>
              <a:off x="4427475" y="1880975"/>
              <a:ext cx="95875" cy="19700"/>
            </a:xfrm>
            <a:custGeom>
              <a:avLst/>
              <a:gdLst/>
              <a:ahLst/>
              <a:cxnLst/>
              <a:rect l="l" t="t" r="r" b="b"/>
              <a:pathLst>
                <a:path w="3835" h="788" extrusionOk="0">
                  <a:moveTo>
                    <a:pt x="3309" y="301"/>
                  </a:moveTo>
                  <a:cubicBezTo>
                    <a:pt x="3309" y="301"/>
                    <a:pt x="3291" y="301"/>
                    <a:pt x="3285" y="317"/>
                  </a:cubicBezTo>
                  <a:lnTo>
                    <a:pt x="3285" y="317"/>
                  </a:lnTo>
                  <a:cubicBezTo>
                    <a:pt x="3293" y="312"/>
                    <a:pt x="3301" y="307"/>
                    <a:pt x="3309" y="301"/>
                  </a:cubicBezTo>
                  <a:close/>
                  <a:moveTo>
                    <a:pt x="3735" y="1"/>
                  </a:moveTo>
                  <a:cubicBezTo>
                    <a:pt x="3710" y="1"/>
                    <a:pt x="3685" y="1"/>
                    <a:pt x="3685" y="26"/>
                  </a:cubicBezTo>
                  <a:cubicBezTo>
                    <a:pt x="3660" y="51"/>
                    <a:pt x="3634" y="76"/>
                    <a:pt x="3609" y="101"/>
                  </a:cubicBezTo>
                  <a:cubicBezTo>
                    <a:pt x="3559" y="126"/>
                    <a:pt x="3534" y="176"/>
                    <a:pt x="3484" y="201"/>
                  </a:cubicBezTo>
                  <a:cubicBezTo>
                    <a:pt x="3434" y="251"/>
                    <a:pt x="3359" y="276"/>
                    <a:pt x="3284" y="326"/>
                  </a:cubicBezTo>
                  <a:cubicBezTo>
                    <a:pt x="3284" y="323"/>
                    <a:pt x="3284" y="320"/>
                    <a:pt x="3285" y="317"/>
                  </a:cubicBezTo>
                  <a:lnTo>
                    <a:pt x="3285" y="317"/>
                  </a:lnTo>
                  <a:cubicBezTo>
                    <a:pt x="3222" y="357"/>
                    <a:pt x="3175" y="379"/>
                    <a:pt x="3108" y="402"/>
                  </a:cubicBezTo>
                  <a:cubicBezTo>
                    <a:pt x="3058" y="427"/>
                    <a:pt x="2983" y="452"/>
                    <a:pt x="2908" y="452"/>
                  </a:cubicBezTo>
                  <a:cubicBezTo>
                    <a:pt x="2807" y="477"/>
                    <a:pt x="2682" y="502"/>
                    <a:pt x="2557" y="502"/>
                  </a:cubicBezTo>
                  <a:cubicBezTo>
                    <a:pt x="2440" y="525"/>
                    <a:pt x="2323" y="527"/>
                    <a:pt x="2206" y="527"/>
                  </a:cubicBezTo>
                  <a:lnTo>
                    <a:pt x="2206" y="527"/>
                  </a:lnTo>
                  <a:cubicBezTo>
                    <a:pt x="1855" y="502"/>
                    <a:pt x="1504" y="477"/>
                    <a:pt x="1153" y="452"/>
                  </a:cubicBezTo>
                  <a:cubicBezTo>
                    <a:pt x="953" y="452"/>
                    <a:pt x="777" y="452"/>
                    <a:pt x="602" y="477"/>
                  </a:cubicBezTo>
                  <a:cubicBezTo>
                    <a:pt x="426" y="502"/>
                    <a:pt x="226" y="552"/>
                    <a:pt x="51" y="627"/>
                  </a:cubicBezTo>
                  <a:cubicBezTo>
                    <a:pt x="25" y="652"/>
                    <a:pt x="0" y="702"/>
                    <a:pt x="0" y="727"/>
                  </a:cubicBezTo>
                  <a:cubicBezTo>
                    <a:pt x="19" y="764"/>
                    <a:pt x="51" y="787"/>
                    <a:pt x="86" y="787"/>
                  </a:cubicBezTo>
                  <a:cubicBezTo>
                    <a:pt x="99" y="787"/>
                    <a:pt x="112" y="784"/>
                    <a:pt x="126" y="778"/>
                  </a:cubicBezTo>
                  <a:cubicBezTo>
                    <a:pt x="226" y="753"/>
                    <a:pt x="301" y="727"/>
                    <a:pt x="426" y="702"/>
                  </a:cubicBezTo>
                  <a:cubicBezTo>
                    <a:pt x="527" y="677"/>
                    <a:pt x="652" y="652"/>
                    <a:pt x="777" y="627"/>
                  </a:cubicBezTo>
                  <a:lnTo>
                    <a:pt x="1128" y="627"/>
                  </a:lnTo>
                  <a:cubicBezTo>
                    <a:pt x="1509" y="646"/>
                    <a:pt x="1875" y="694"/>
                    <a:pt x="2238" y="694"/>
                  </a:cubicBezTo>
                  <a:cubicBezTo>
                    <a:pt x="2353" y="694"/>
                    <a:pt x="2467" y="689"/>
                    <a:pt x="2582" y="677"/>
                  </a:cubicBezTo>
                  <a:cubicBezTo>
                    <a:pt x="2807" y="677"/>
                    <a:pt x="3008" y="627"/>
                    <a:pt x="3208" y="527"/>
                  </a:cubicBezTo>
                  <a:cubicBezTo>
                    <a:pt x="3334" y="502"/>
                    <a:pt x="3434" y="427"/>
                    <a:pt x="3534" y="377"/>
                  </a:cubicBezTo>
                  <a:cubicBezTo>
                    <a:pt x="3634" y="301"/>
                    <a:pt x="3735" y="226"/>
                    <a:pt x="3810" y="126"/>
                  </a:cubicBezTo>
                  <a:cubicBezTo>
                    <a:pt x="3835" y="101"/>
                    <a:pt x="3835" y="51"/>
                    <a:pt x="3810" y="26"/>
                  </a:cubicBezTo>
                  <a:cubicBezTo>
                    <a:pt x="3785" y="1"/>
                    <a:pt x="3760" y="1"/>
                    <a:pt x="3735" y="1"/>
                  </a:cubicBezTo>
                  <a:close/>
                </a:path>
              </a:pathLst>
            </a:custGeom>
            <a:solidFill>
              <a:srgbClr val="F998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18" name="Google Shape;9518;p55"/>
            <p:cNvSpPr/>
            <p:nvPr/>
          </p:nvSpPr>
          <p:spPr>
            <a:xfrm>
              <a:off x="3458175" y="2400400"/>
              <a:ext cx="897275" cy="1156050"/>
            </a:xfrm>
            <a:custGeom>
              <a:avLst/>
              <a:gdLst/>
              <a:ahLst/>
              <a:cxnLst/>
              <a:rect l="l" t="t" r="r" b="b"/>
              <a:pathLst>
                <a:path w="35891" h="46242" extrusionOk="0">
                  <a:moveTo>
                    <a:pt x="3634" y="1"/>
                  </a:moveTo>
                  <a:cubicBezTo>
                    <a:pt x="3584" y="1"/>
                    <a:pt x="3559" y="26"/>
                    <a:pt x="3534" y="51"/>
                  </a:cubicBezTo>
                  <a:cubicBezTo>
                    <a:pt x="3484" y="76"/>
                    <a:pt x="3459" y="126"/>
                    <a:pt x="3459" y="176"/>
                  </a:cubicBezTo>
                  <a:cubicBezTo>
                    <a:pt x="3459" y="226"/>
                    <a:pt x="3484" y="276"/>
                    <a:pt x="3509" y="301"/>
                  </a:cubicBezTo>
                  <a:cubicBezTo>
                    <a:pt x="3534" y="352"/>
                    <a:pt x="3584" y="352"/>
                    <a:pt x="3634" y="352"/>
                  </a:cubicBezTo>
                  <a:lnTo>
                    <a:pt x="3760" y="377"/>
                  </a:lnTo>
                  <a:lnTo>
                    <a:pt x="3860" y="402"/>
                  </a:lnTo>
                  <a:lnTo>
                    <a:pt x="4436" y="527"/>
                  </a:lnTo>
                  <a:cubicBezTo>
                    <a:pt x="3584" y="928"/>
                    <a:pt x="2832" y="1404"/>
                    <a:pt x="2156" y="1931"/>
                  </a:cubicBezTo>
                  <a:cubicBezTo>
                    <a:pt x="1730" y="2281"/>
                    <a:pt x="1329" y="2657"/>
                    <a:pt x="1003" y="3058"/>
                  </a:cubicBezTo>
                  <a:cubicBezTo>
                    <a:pt x="652" y="3459"/>
                    <a:pt x="401" y="3885"/>
                    <a:pt x="226" y="4362"/>
                  </a:cubicBezTo>
                  <a:cubicBezTo>
                    <a:pt x="75" y="4788"/>
                    <a:pt x="0" y="5264"/>
                    <a:pt x="25" y="5765"/>
                  </a:cubicBezTo>
                  <a:cubicBezTo>
                    <a:pt x="50" y="6191"/>
                    <a:pt x="151" y="6617"/>
                    <a:pt x="351" y="7093"/>
                  </a:cubicBezTo>
                  <a:cubicBezTo>
                    <a:pt x="502" y="7469"/>
                    <a:pt x="727" y="7895"/>
                    <a:pt x="1053" y="8347"/>
                  </a:cubicBezTo>
                  <a:cubicBezTo>
                    <a:pt x="1329" y="8723"/>
                    <a:pt x="1654" y="9098"/>
                    <a:pt x="2055" y="9499"/>
                  </a:cubicBezTo>
                  <a:cubicBezTo>
                    <a:pt x="2707" y="10126"/>
                    <a:pt x="3459" y="10753"/>
                    <a:pt x="4361" y="11404"/>
                  </a:cubicBezTo>
                  <a:cubicBezTo>
                    <a:pt x="4712" y="11630"/>
                    <a:pt x="5038" y="11855"/>
                    <a:pt x="5389" y="12081"/>
                  </a:cubicBezTo>
                  <a:lnTo>
                    <a:pt x="5589" y="12206"/>
                  </a:lnTo>
                  <a:cubicBezTo>
                    <a:pt x="6015" y="12482"/>
                    <a:pt x="6441" y="12758"/>
                    <a:pt x="6842" y="13033"/>
                  </a:cubicBezTo>
                  <a:lnTo>
                    <a:pt x="7193" y="13234"/>
                  </a:lnTo>
                  <a:cubicBezTo>
                    <a:pt x="8722" y="14211"/>
                    <a:pt x="10301" y="15239"/>
                    <a:pt x="11780" y="16317"/>
                  </a:cubicBezTo>
                  <a:cubicBezTo>
                    <a:pt x="12582" y="16918"/>
                    <a:pt x="13334" y="17520"/>
                    <a:pt x="14035" y="18121"/>
                  </a:cubicBezTo>
                  <a:lnTo>
                    <a:pt x="14010" y="18071"/>
                  </a:lnTo>
                  <a:lnTo>
                    <a:pt x="14010" y="18071"/>
                  </a:lnTo>
                  <a:cubicBezTo>
                    <a:pt x="14637" y="18647"/>
                    <a:pt x="15213" y="19224"/>
                    <a:pt x="15740" y="19775"/>
                  </a:cubicBezTo>
                  <a:cubicBezTo>
                    <a:pt x="16291" y="20402"/>
                    <a:pt x="16817" y="21053"/>
                    <a:pt x="17269" y="21705"/>
                  </a:cubicBezTo>
                  <a:lnTo>
                    <a:pt x="17243" y="21680"/>
                  </a:lnTo>
                  <a:lnTo>
                    <a:pt x="17243" y="21680"/>
                  </a:lnTo>
                  <a:cubicBezTo>
                    <a:pt x="17594" y="22206"/>
                    <a:pt x="17920" y="22758"/>
                    <a:pt x="18196" y="23309"/>
                  </a:cubicBezTo>
                  <a:cubicBezTo>
                    <a:pt x="18497" y="23886"/>
                    <a:pt x="18747" y="24487"/>
                    <a:pt x="18998" y="25139"/>
                  </a:cubicBezTo>
                  <a:lnTo>
                    <a:pt x="18973" y="25139"/>
                  </a:lnTo>
                  <a:cubicBezTo>
                    <a:pt x="19198" y="25790"/>
                    <a:pt x="19399" y="26467"/>
                    <a:pt x="19524" y="27144"/>
                  </a:cubicBezTo>
                  <a:cubicBezTo>
                    <a:pt x="19675" y="27845"/>
                    <a:pt x="19775" y="28572"/>
                    <a:pt x="19825" y="29374"/>
                  </a:cubicBezTo>
                  <a:cubicBezTo>
                    <a:pt x="19850" y="29876"/>
                    <a:pt x="19875" y="30427"/>
                    <a:pt x="19900" y="31104"/>
                  </a:cubicBezTo>
                  <a:cubicBezTo>
                    <a:pt x="19900" y="31655"/>
                    <a:pt x="19900" y="32231"/>
                    <a:pt x="19875" y="32958"/>
                  </a:cubicBezTo>
                  <a:cubicBezTo>
                    <a:pt x="19850" y="34287"/>
                    <a:pt x="19775" y="35640"/>
                    <a:pt x="19700" y="36643"/>
                  </a:cubicBezTo>
                  <a:cubicBezTo>
                    <a:pt x="19649" y="37319"/>
                    <a:pt x="19599" y="37971"/>
                    <a:pt x="19549" y="38622"/>
                  </a:cubicBezTo>
                  <a:cubicBezTo>
                    <a:pt x="19424" y="40252"/>
                    <a:pt x="19299" y="41931"/>
                    <a:pt x="19248" y="43585"/>
                  </a:cubicBezTo>
                  <a:cubicBezTo>
                    <a:pt x="18497" y="44437"/>
                    <a:pt x="17820" y="45039"/>
                    <a:pt x="17143" y="45515"/>
                  </a:cubicBezTo>
                  <a:cubicBezTo>
                    <a:pt x="16918" y="45665"/>
                    <a:pt x="16692" y="45790"/>
                    <a:pt x="16492" y="45891"/>
                  </a:cubicBezTo>
                  <a:cubicBezTo>
                    <a:pt x="16416" y="45941"/>
                    <a:pt x="16366" y="46041"/>
                    <a:pt x="16416" y="46141"/>
                  </a:cubicBezTo>
                  <a:cubicBezTo>
                    <a:pt x="16441" y="46191"/>
                    <a:pt x="16517" y="46242"/>
                    <a:pt x="16567" y="46242"/>
                  </a:cubicBezTo>
                  <a:cubicBezTo>
                    <a:pt x="16592" y="46242"/>
                    <a:pt x="16617" y="46216"/>
                    <a:pt x="16642" y="46216"/>
                  </a:cubicBezTo>
                  <a:cubicBezTo>
                    <a:pt x="17444" y="45790"/>
                    <a:pt x="18196" y="45214"/>
                    <a:pt x="19098" y="44287"/>
                  </a:cubicBezTo>
                  <a:cubicBezTo>
                    <a:pt x="19148" y="44211"/>
                    <a:pt x="19223" y="44136"/>
                    <a:pt x="19274" y="44086"/>
                  </a:cubicBezTo>
                  <a:cubicBezTo>
                    <a:pt x="19299" y="44111"/>
                    <a:pt x="19349" y="44136"/>
                    <a:pt x="19399" y="44136"/>
                  </a:cubicBezTo>
                  <a:cubicBezTo>
                    <a:pt x="19499" y="44136"/>
                    <a:pt x="19599" y="44061"/>
                    <a:pt x="19599" y="43986"/>
                  </a:cubicBezTo>
                  <a:lnTo>
                    <a:pt x="19599" y="43861"/>
                  </a:lnTo>
                  <a:lnTo>
                    <a:pt x="19599" y="43735"/>
                  </a:lnTo>
                  <a:cubicBezTo>
                    <a:pt x="20226" y="43059"/>
                    <a:pt x="20802" y="42307"/>
                    <a:pt x="21329" y="41605"/>
                  </a:cubicBezTo>
                  <a:cubicBezTo>
                    <a:pt x="21554" y="41329"/>
                    <a:pt x="21755" y="41054"/>
                    <a:pt x="21955" y="40778"/>
                  </a:cubicBezTo>
                  <a:cubicBezTo>
                    <a:pt x="22431" y="40176"/>
                    <a:pt x="22883" y="39550"/>
                    <a:pt x="23384" y="38973"/>
                  </a:cubicBezTo>
                  <a:cubicBezTo>
                    <a:pt x="23534" y="38748"/>
                    <a:pt x="23710" y="38572"/>
                    <a:pt x="23885" y="38372"/>
                  </a:cubicBezTo>
                  <a:lnTo>
                    <a:pt x="24662" y="37470"/>
                  </a:lnTo>
                  <a:cubicBezTo>
                    <a:pt x="25138" y="36918"/>
                    <a:pt x="25614" y="36367"/>
                    <a:pt x="26091" y="35790"/>
                  </a:cubicBezTo>
                  <a:cubicBezTo>
                    <a:pt x="28071" y="33460"/>
                    <a:pt x="29524" y="31630"/>
                    <a:pt x="30827" y="29825"/>
                  </a:cubicBezTo>
                  <a:cubicBezTo>
                    <a:pt x="32281" y="27795"/>
                    <a:pt x="33384" y="25941"/>
                    <a:pt x="34236" y="24136"/>
                  </a:cubicBezTo>
                  <a:cubicBezTo>
                    <a:pt x="34737" y="23058"/>
                    <a:pt x="35138" y="22006"/>
                    <a:pt x="35414" y="21003"/>
                  </a:cubicBezTo>
                  <a:cubicBezTo>
                    <a:pt x="35715" y="19926"/>
                    <a:pt x="35865" y="18873"/>
                    <a:pt x="35865" y="17870"/>
                  </a:cubicBezTo>
                  <a:cubicBezTo>
                    <a:pt x="35890" y="16818"/>
                    <a:pt x="35740" y="15815"/>
                    <a:pt x="35389" y="14888"/>
                  </a:cubicBezTo>
                  <a:cubicBezTo>
                    <a:pt x="35239" y="14412"/>
                    <a:pt x="35013" y="13936"/>
                    <a:pt x="34737" y="13484"/>
                  </a:cubicBezTo>
                  <a:cubicBezTo>
                    <a:pt x="34487" y="13058"/>
                    <a:pt x="34211" y="12657"/>
                    <a:pt x="33860" y="12256"/>
                  </a:cubicBezTo>
                  <a:cubicBezTo>
                    <a:pt x="33259" y="11530"/>
                    <a:pt x="32507" y="10828"/>
                    <a:pt x="31579" y="10126"/>
                  </a:cubicBezTo>
                  <a:cubicBezTo>
                    <a:pt x="30802" y="9550"/>
                    <a:pt x="29875" y="8973"/>
                    <a:pt x="28797" y="8397"/>
                  </a:cubicBezTo>
                  <a:cubicBezTo>
                    <a:pt x="27018" y="7444"/>
                    <a:pt x="25113" y="6667"/>
                    <a:pt x="23284" y="5890"/>
                  </a:cubicBezTo>
                  <a:lnTo>
                    <a:pt x="22908" y="5740"/>
                  </a:lnTo>
                  <a:cubicBezTo>
                    <a:pt x="22431" y="5540"/>
                    <a:pt x="21980" y="5339"/>
                    <a:pt x="21504" y="5139"/>
                  </a:cubicBezTo>
                  <a:cubicBezTo>
                    <a:pt x="20878" y="4888"/>
                    <a:pt x="20251" y="4637"/>
                    <a:pt x="19524" y="4362"/>
                  </a:cubicBezTo>
                  <a:cubicBezTo>
                    <a:pt x="18271" y="3860"/>
                    <a:pt x="16968" y="3409"/>
                    <a:pt x="15489" y="2958"/>
                  </a:cubicBezTo>
                  <a:cubicBezTo>
                    <a:pt x="12983" y="2156"/>
                    <a:pt x="10276" y="1429"/>
                    <a:pt x="7193" y="753"/>
                  </a:cubicBezTo>
                  <a:cubicBezTo>
                    <a:pt x="6517" y="602"/>
                    <a:pt x="5840" y="452"/>
                    <a:pt x="5163" y="301"/>
                  </a:cubicBezTo>
                  <a:cubicBezTo>
                    <a:pt x="5113" y="276"/>
                    <a:pt x="5063" y="251"/>
                    <a:pt x="5013" y="251"/>
                  </a:cubicBezTo>
                  <a:cubicBezTo>
                    <a:pt x="4988" y="251"/>
                    <a:pt x="4963" y="251"/>
                    <a:pt x="4963" y="276"/>
                  </a:cubicBezTo>
                  <a:cubicBezTo>
                    <a:pt x="4512" y="176"/>
                    <a:pt x="4085" y="101"/>
                    <a:pt x="3659" y="1"/>
                  </a:cubicBezTo>
                  <a:close/>
                </a:path>
              </a:pathLst>
            </a:custGeom>
            <a:solidFill>
              <a:srgbClr val="76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19" name="Google Shape;9519;p55"/>
            <p:cNvSpPr/>
            <p:nvPr/>
          </p:nvSpPr>
          <p:spPr>
            <a:xfrm>
              <a:off x="3639875" y="3872850"/>
              <a:ext cx="246275" cy="335850"/>
            </a:xfrm>
            <a:custGeom>
              <a:avLst/>
              <a:gdLst/>
              <a:ahLst/>
              <a:cxnLst/>
              <a:rect l="l" t="t" r="r" b="b"/>
              <a:pathLst>
                <a:path w="9851" h="13434" extrusionOk="0">
                  <a:moveTo>
                    <a:pt x="1103" y="0"/>
                  </a:moveTo>
                  <a:cubicBezTo>
                    <a:pt x="1078" y="0"/>
                    <a:pt x="1028" y="0"/>
                    <a:pt x="1003" y="25"/>
                  </a:cubicBezTo>
                  <a:cubicBezTo>
                    <a:pt x="978" y="50"/>
                    <a:pt x="928" y="101"/>
                    <a:pt x="928" y="151"/>
                  </a:cubicBezTo>
                  <a:cubicBezTo>
                    <a:pt x="828" y="727"/>
                    <a:pt x="652" y="1329"/>
                    <a:pt x="502" y="1905"/>
                  </a:cubicBezTo>
                  <a:lnTo>
                    <a:pt x="477" y="1930"/>
                  </a:lnTo>
                  <a:lnTo>
                    <a:pt x="477" y="1980"/>
                  </a:lnTo>
                  <a:cubicBezTo>
                    <a:pt x="351" y="2406"/>
                    <a:pt x="226" y="2832"/>
                    <a:pt x="151" y="3258"/>
                  </a:cubicBezTo>
                  <a:cubicBezTo>
                    <a:pt x="101" y="3509"/>
                    <a:pt x="51" y="3760"/>
                    <a:pt x="26" y="4010"/>
                  </a:cubicBezTo>
                  <a:cubicBezTo>
                    <a:pt x="0" y="4236"/>
                    <a:pt x="0" y="4487"/>
                    <a:pt x="26" y="4737"/>
                  </a:cubicBezTo>
                  <a:cubicBezTo>
                    <a:pt x="76" y="5163"/>
                    <a:pt x="201" y="5589"/>
                    <a:pt x="427" y="6040"/>
                  </a:cubicBezTo>
                  <a:cubicBezTo>
                    <a:pt x="577" y="6391"/>
                    <a:pt x="802" y="6767"/>
                    <a:pt x="1153" y="7218"/>
                  </a:cubicBezTo>
                  <a:cubicBezTo>
                    <a:pt x="1404" y="7594"/>
                    <a:pt x="1705" y="7945"/>
                    <a:pt x="2031" y="8321"/>
                  </a:cubicBezTo>
                  <a:cubicBezTo>
                    <a:pt x="2732" y="9173"/>
                    <a:pt x="3409" y="9900"/>
                    <a:pt x="4086" y="10527"/>
                  </a:cubicBezTo>
                  <a:cubicBezTo>
                    <a:pt x="4888" y="11279"/>
                    <a:pt x="5640" y="11905"/>
                    <a:pt x="6417" y="12406"/>
                  </a:cubicBezTo>
                  <a:cubicBezTo>
                    <a:pt x="7018" y="12807"/>
                    <a:pt x="7569" y="13083"/>
                    <a:pt x="8096" y="13284"/>
                  </a:cubicBezTo>
                  <a:cubicBezTo>
                    <a:pt x="8396" y="13384"/>
                    <a:pt x="8647" y="13434"/>
                    <a:pt x="8898" y="13434"/>
                  </a:cubicBezTo>
                  <a:cubicBezTo>
                    <a:pt x="9023" y="13434"/>
                    <a:pt x="9148" y="13409"/>
                    <a:pt x="9249" y="13384"/>
                  </a:cubicBezTo>
                  <a:cubicBezTo>
                    <a:pt x="9349" y="13334"/>
                    <a:pt x="9449" y="13284"/>
                    <a:pt x="9549" y="13183"/>
                  </a:cubicBezTo>
                  <a:cubicBezTo>
                    <a:pt x="9650" y="13133"/>
                    <a:pt x="9700" y="13008"/>
                    <a:pt x="9750" y="12883"/>
                  </a:cubicBezTo>
                  <a:cubicBezTo>
                    <a:pt x="9800" y="12782"/>
                    <a:pt x="9825" y="12632"/>
                    <a:pt x="9850" y="12431"/>
                  </a:cubicBezTo>
                  <a:cubicBezTo>
                    <a:pt x="9850" y="12281"/>
                    <a:pt x="9850" y="12106"/>
                    <a:pt x="9825" y="11905"/>
                  </a:cubicBezTo>
                  <a:cubicBezTo>
                    <a:pt x="9800" y="11680"/>
                    <a:pt x="9750" y="11479"/>
                    <a:pt x="9700" y="11279"/>
                  </a:cubicBezTo>
                  <a:cubicBezTo>
                    <a:pt x="9549" y="10677"/>
                    <a:pt x="9299" y="10050"/>
                    <a:pt x="8898" y="9349"/>
                  </a:cubicBezTo>
                  <a:cubicBezTo>
                    <a:pt x="8522" y="8722"/>
                    <a:pt x="8121" y="8171"/>
                    <a:pt x="7645" y="7494"/>
                  </a:cubicBezTo>
                  <a:cubicBezTo>
                    <a:pt x="7519" y="7319"/>
                    <a:pt x="7369" y="7168"/>
                    <a:pt x="7244" y="6993"/>
                  </a:cubicBezTo>
                  <a:lnTo>
                    <a:pt x="7193" y="6918"/>
                  </a:lnTo>
                  <a:cubicBezTo>
                    <a:pt x="6893" y="6517"/>
                    <a:pt x="6592" y="6116"/>
                    <a:pt x="6316" y="5715"/>
                  </a:cubicBezTo>
                  <a:cubicBezTo>
                    <a:pt x="5815" y="5038"/>
                    <a:pt x="5489" y="4487"/>
                    <a:pt x="5264" y="3935"/>
                  </a:cubicBezTo>
                  <a:cubicBezTo>
                    <a:pt x="5113" y="3584"/>
                    <a:pt x="5013" y="3183"/>
                    <a:pt x="4938" y="2682"/>
                  </a:cubicBezTo>
                  <a:cubicBezTo>
                    <a:pt x="4863" y="2181"/>
                    <a:pt x="4863" y="1679"/>
                    <a:pt x="4888" y="1153"/>
                  </a:cubicBezTo>
                  <a:cubicBezTo>
                    <a:pt x="4888" y="1103"/>
                    <a:pt x="4863" y="1078"/>
                    <a:pt x="4838" y="1028"/>
                  </a:cubicBezTo>
                  <a:cubicBezTo>
                    <a:pt x="4787" y="1003"/>
                    <a:pt x="4737" y="978"/>
                    <a:pt x="4687" y="978"/>
                  </a:cubicBezTo>
                  <a:cubicBezTo>
                    <a:pt x="4587" y="978"/>
                    <a:pt x="4512" y="1053"/>
                    <a:pt x="4512" y="1153"/>
                  </a:cubicBezTo>
                  <a:cubicBezTo>
                    <a:pt x="4512" y="1304"/>
                    <a:pt x="4512" y="1429"/>
                    <a:pt x="4512" y="1579"/>
                  </a:cubicBezTo>
                  <a:cubicBezTo>
                    <a:pt x="4086" y="1304"/>
                    <a:pt x="3559" y="1078"/>
                    <a:pt x="2933" y="903"/>
                  </a:cubicBezTo>
                  <a:cubicBezTo>
                    <a:pt x="2381" y="727"/>
                    <a:pt x="1780" y="577"/>
                    <a:pt x="1254" y="476"/>
                  </a:cubicBezTo>
                  <a:cubicBezTo>
                    <a:pt x="1254" y="401"/>
                    <a:pt x="1254" y="326"/>
                    <a:pt x="1279" y="251"/>
                  </a:cubicBezTo>
                  <a:cubicBezTo>
                    <a:pt x="1279" y="201"/>
                    <a:pt x="1279" y="151"/>
                    <a:pt x="1254" y="101"/>
                  </a:cubicBezTo>
                  <a:cubicBezTo>
                    <a:pt x="1229" y="50"/>
                    <a:pt x="1203" y="25"/>
                    <a:pt x="1153" y="0"/>
                  </a:cubicBezTo>
                  <a:close/>
                </a:path>
              </a:pathLst>
            </a:custGeom>
            <a:solidFill>
              <a:srgbClr val="705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20" name="Google Shape;9520;p55"/>
            <p:cNvSpPr/>
            <p:nvPr/>
          </p:nvSpPr>
          <p:spPr>
            <a:xfrm>
              <a:off x="3640500" y="3872850"/>
              <a:ext cx="245650" cy="330225"/>
            </a:xfrm>
            <a:custGeom>
              <a:avLst/>
              <a:gdLst/>
              <a:ahLst/>
              <a:cxnLst/>
              <a:rect l="l" t="t" r="r" b="b"/>
              <a:pathLst>
                <a:path w="9826" h="13209" extrusionOk="0">
                  <a:moveTo>
                    <a:pt x="1078" y="0"/>
                  </a:moveTo>
                  <a:cubicBezTo>
                    <a:pt x="1053" y="0"/>
                    <a:pt x="1003" y="25"/>
                    <a:pt x="978" y="25"/>
                  </a:cubicBezTo>
                  <a:cubicBezTo>
                    <a:pt x="953" y="50"/>
                    <a:pt x="903" y="101"/>
                    <a:pt x="903" y="151"/>
                  </a:cubicBezTo>
                  <a:cubicBezTo>
                    <a:pt x="803" y="727"/>
                    <a:pt x="652" y="1329"/>
                    <a:pt x="477" y="1905"/>
                  </a:cubicBezTo>
                  <a:cubicBezTo>
                    <a:pt x="351" y="2356"/>
                    <a:pt x="226" y="2807"/>
                    <a:pt x="126" y="3283"/>
                  </a:cubicBezTo>
                  <a:cubicBezTo>
                    <a:pt x="76" y="3509"/>
                    <a:pt x="26" y="3760"/>
                    <a:pt x="1" y="4010"/>
                  </a:cubicBezTo>
                  <a:cubicBezTo>
                    <a:pt x="1" y="4161"/>
                    <a:pt x="1" y="4286"/>
                    <a:pt x="1" y="4461"/>
                  </a:cubicBezTo>
                  <a:cubicBezTo>
                    <a:pt x="727" y="5815"/>
                    <a:pt x="1630" y="7093"/>
                    <a:pt x="2632" y="8246"/>
                  </a:cubicBezTo>
                  <a:cubicBezTo>
                    <a:pt x="2632" y="8271"/>
                    <a:pt x="2657" y="8271"/>
                    <a:pt x="2657" y="8271"/>
                  </a:cubicBezTo>
                  <a:cubicBezTo>
                    <a:pt x="3760" y="9549"/>
                    <a:pt x="5013" y="10727"/>
                    <a:pt x="6417" y="11705"/>
                  </a:cubicBezTo>
                  <a:cubicBezTo>
                    <a:pt x="6818" y="11980"/>
                    <a:pt x="7244" y="12231"/>
                    <a:pt x="7695" y="12456"/>
                  </a:cubicBezTo>
                  <a:cubicBezTo>
                    <a:pt x="8146" y="12707"/>
                    <a:pt x="8622" y="12933"/>
                    <a:pt x="9123" y="13108"/>
                  </a:cubicBezTo>
                  <a:lnTo>
                    <a:pt x="9098" y="13083"/>
                  </a:lnTo>
                  <a:lnTo>
                    <a:pt x="9098" y="13083"/>
                  </a:lnTo>
                  <a:cubicBezTo>
                    <a:pt x="9224" y="13133"/>
                    <a:pt x="9349" y="13183"/>
                    <a:pt x="9499" y="13208"/>
                  </a:cubicBezTo>
                  <a:cubicBezTo>
                    <a:pt x="9499" y="13208"/>
                    <a:pt x="9524" y="13183"/>
                    <a:pt x="9524" y="13183"/>
                  </a:cubicBezTo>
                  <a:cubicBezTo>
                    <a:pt x="9600" y="13108"/>
                    <a:pt x="9675" y="13008"/>
                    <a:pt x="9725" y="12883"/>
                  </a:cubicBezTo>
                  <a:cubicBezTo>
                    <a:pt x="9775" y="12757"/>
                    <a:pt x="9800" y="12632"/>
                    <a:pt x="9825" y="12431"/>
                  </a:cubicBezTo>
                  <a:cubicBezTo>
                    <a:pt x="9825" y="12256"/>
                    <a:pt x="9800" y="12081"/>
                    <a:pt x="9775" y="11905"/>
                  </a:cubicBezTo>
                  <a:cubicBezTo>
                    <a:pt x="9750" y="11680"/>
                    <a:pt x="9725" y="11479"/>
                    <a:pt x="9675" y="11279"/>
                  </a:cubicBezTo>
                  <a:cubicBezTo>
                    <a:pt x="9524" y="10677"/>
                    <a:pt x="9274" y="10050"/>
                    <a:pt x="8848" y="9349"/>
                  </a:cubicBezTo>
                  <a:cubicBezTo>
                    <a:pt x="8772" y="9173"/>
                    <a:pt x="8672" y="9023"/>
                    <a:pt x="8572" y="8872"/>
                  </a:cubicBezTo>
                  <a:lnTo>
                    <a:pt x="8522" y="8872"/>
                  </a:lnTo>
                  <a:cubicBezTo>
                    <a:pt x="8397" y="8847"/>
                    <a:pt x="8271" y="8822"/>
                    <a:pt x="8146" y="8822"/>
                  </a:cubicBezTo>
                  <a:cubicBezTo>
                    <a:pt x="7996" y="8847"/>
                    <a:pt x="7820" y="8872"/>
                    <a:pt x="7645" y="8898"/>
                  </a:cubicBezTo>
                  <a:cubicBezTo>
                    <a:pt x="7294" y="9023"/>
                    <a:pt x="6968" y="9173"/>
                    <a:pt x="6617" y="9349"/>
                  </a:cubicBezTo>
                  <a:cubicBezTo>
                    <a:pt x="6578" y="9368"/>
                    <a:pt x="6533" y="9378"/>
                    <a:pt x="6488" y="9378"/>
                  </a:cubicBezTo>
                  <a:cubicBezTo>
                    <a:pt x="6359" y="9378"/>
                    <a:pt x="6222" y="9303"/>
                    <a:pt x="6166" y="9173"/>
                  </a:cubicBezTo>
                  <a:cubicBezTo>
                    <a:pt x="6091" y="8998"/>
                    <a:pt x="6191" y="8797"/>
                    <a:pt x="6341" y="8722"/>
                  </a:cubicBezTo>
                  <a:cubicBezTo>
                    <a:pt x="6893" y="8446"/>
                    <a:pt x="7469" y="8171"/>
                    <a:pt x="8071" y="8146"/>
                  </a:cubicBezTo>
                  <a:cubicBezTo>
                    <a:pt x="7920" y="7945"/>
                    <a:pt x="7770" y="7720"/>
                    <a:pt x="7595" y="7519"/>
                  </a:cubicBezTo>
                  <a:cubicBezTo>
                    <a:pt x="7494" y="7344"/>
                    <a:pt x="7369" y="7193"/>
                    <a:pt x="7244" y="7043"/>
                  </a:cubicBezTo>
                  <a:lnTo>
                    <a:pt x="7143" y="7043"/>
                  </a:lnTo>
                  <a:cubicBezTo>
                    <a:pt x="6993" y="7018"/>
                    <a:pt x="6843" y="6993"/>
                    <a:pt x="6692" y="6993"/>
                  </a:cubicBezTo>
                  <a:cubicBezTo>
                    <a:pt x="6492" y="6993"/>
                    <a:pt x="6316" y="7018"/>
                    <a:pt x="6116" y="7093"/>
                  </a:cubicBezTo>
                  <a:cubicBezTo>
                    <a:pt x="5815" y="7168"/>
                    <a:pt x="5539" y="7294"/>
                    <a:pt x="5264" y="7444"/>
                  </a:cubicBezTo>
                  <a:cubicBezTo>
                    <a:pt x="5223" y="7461"/>
                    <a:pt x="5180" y="7469"/>
                    <a:pt x="5138" y="7469"/>
                  </a:cubicBezTo>
                  <a:cubicBezTo>
                    <a:pt x="5001" y="7469"/>
                    <a:pt x="4870" y="7384"/>
                    <a:pt x="4813" y="7268"/>
                  </a:cubicBezTo>
                  <a:cubicBezTo>
                    <a:pt x="4737" y="7093"/>
                    <a:pt x="4813" y="6893"/>
                    <a:pt x="4988" y="6817"/>
                  </a:cubicBezTo>
                  <a:cubicBezTo>
                    <a:pt x="5339" y="6642"/>
                    <a:pt x="5715" y="6466"/>
                    <a:pt x="6091" y="6366"/>
                  </a:cubicBezTo>
                  <a:cubicBezTo>
                    <a:pt x="6291" y="6316"/>
                    <a:pt x="6492" y="6291"/>
                    <a:pt x="6692" y="6291"/>
                  </a:cubicBezTo>
                  <a:cubicBezTo>
                    <a:pt x="6542" y="6116"/>
                    <a:pt x="6417" y="5915"/>
                    <a:pt x="6266" y="5715"/>
                  </a:cubicBezTo>
                  <a:cubicBezTo>
                    <a:pt x="6166" y="5564"/>
                    <a:pt x="6066" y="5439"/>
                    <a:pt x="5991" y="5289"/>
                  </a:cubicBezTo>
                  <a:cubicBezTo>
                    <a:pt x="5815" y="5263"/>
                    <a:pt x="5665" y="5238"/>
                    <a:pt x="5489" y="5238"/>
                  </a:cubicBezTo>
                  <a:cubicBezTo>
                    <a:pt x="5289" y="5238"/>
                    <a:pt x="5088" y="5289"/>
                    <a:pt x="4913" y="5339"/>
                  </a:cubicBezTo>
                  <a:cubicBezTo>
                    <a:pt x="4612" y="5439"/>
                    <a:pt x="4311" y="5564"/>
                    <a:pt x="4036" y="5690"/>
                  </a:cubicBezTo>
                  <a:cubicBezTo>
                    <a:pt x="3990" y="5709"/>
                    <a:pt x="3942" y="5719"/>
                    <a:pt x="3896" y="5719"/>
                  </a:cubicBezTo>
                  <a:cubicBezTo>
                    <a:pt x="3764" y="5719"/>
                    <a:pt x="3640" y="5644"/>
                    <a:pt x="3585" y="5514"/>
                  </a:cubicBezTo>
                  <a:cubicBezTo>
                    <a:pt x="3509" y="5339"/>
                    <a:pt x="3585" y="5138"/>
                    <a:pt x="3760" y="5063"/>
                  </a:cubicBezTo>
                  <a:cubicBezTo>
                    <a:pt x="4136" y="4862"/>
                    <a:pt x="4537" y="4687"/>
                    <a:pt x="4963" y="4612"/>
                  </a:cubicBezTo>
                  <a:cubicBezTo>
                    <a:pt x="5163" y="4562"/>
                    <a:pt x="5339" y="4537"/>
                    <a:pt x="5539" y="4537"/>
                  </a:cubicBezTo>
                  <a:cubicBezTo>
                    <a:pt x="5414" y="4336"/>
                    <a:pt x="5314" y="4136"/>
                    <a:pt x="5239" y="3935"/>
                  </a:cubicBezTo>
                  <a:cubicBezTo>
                    <a:pt x="5088" y="3584"/>
                    <a:pt x="4963" y="3183"/>
                    <a:pt x="4913" y="2682"/>
                  </a:cubicBezTo>
                  <a:cubicBezTo>
                    <a:pt x="4838" y="2181"/>
                    <a:pt x="4813" y="1679"/>
                    <a:pt x="4838" y="1153"/>
                  </a:cubicBezTo>
                  <a:cubicBezTo>
                    <a:pt x="4838" y="1128"/>
                    <a:pt x="4838" y="1078"/>
                    <a:pt x="4813" y="1028"/>
                  </a:cubicBezTo>
                  <a:cubicBezTo>
                    <a:pt x="4762" y="1003"/>
                    <a:pt x="4712" y="978"/>
                    <a:pt x="4662" y="978"/>
                  </a:cubicBezTo>
                  <a:cubicBezTo>
                    <a:pt x="4587" y="978"/>
                    <a:pt x="4512" y="1053"/>
                    <a:pt x="4487" y="1153"/>
                  </a:cubicBezTo>
                  <a:cubicBezTo>
                    <a:pt x="4487" y="1304"/>
                    <a:pt x="4487" y="1429"/>
                    <a:pt x="4487" y="1579"/>
                  </a:cubicBezTo>
                  <a:cubicBezTo>
                    <a:pt x="4036" y="1304"/>
                    <a:pt x="3534" y="1078"/>
                    <a:pt x="2908" y="903"/>
                  </a:cubicBezTo>
                  <a:cubicBezTo>
                    <a:pt x="2331" y="727"/>
                    <a:pt x="1730" y="602"/>
                    <a:pt x="1204" y="476"/>
                  </a:cubicBezTo>
                  <a:cubicBezTo>
                    <a:pt x="1229" y="401"/>
                    <a:pt x="1229" y="326"/>
                    <a:pt x="1254" y="226"/>
                  </a:cubicBezTo>
                  <a:cubicBezTo>
                    <a:pt x="1254" y="201"/>
                    <a:pt x="1254" y="151"/>
                    <a:pt x="1229" y="101"/>
                  </a:cubicBezTo>
                  <a:cubicBezTo>
                    <a:pt x="1204" y="50"/>
                    <a:pt x="1153" y="25"/>
                    <a:pt x="1128" y="25"/>
                  </a:cubicBezTo>
                  <a:cubicBezTo>
                    <a:pt x="1103" y="25"/>
                    <a:pt x="1078" y="0"/>
                    <a:pt x="1078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21" name="Google Shape;9521;p55"/>
            <p:cNvSpPr/>
            <p:nvPr/>
          </p:nvSpPr>
          <p:spPr>
            <a:xfrm>
              <a:off x="3706300" y="4078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22" name="Google Shape;9522;p55"/>
            <p:cNvSpPr/>
            <p:nvPr/>
          </p:nvSpPr>
          <p:spPr>
            <a:xfrm>
              <a:off x="3800900" y="4165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23" name="Google Shape;9523;p55"/>
            <p:cNvSpPr/>
            <p:nvPr/>
          </p:nvSpPr>
          <p:spPr>
            <a:xfrm>
              <a:off x="2969450" y="2464325"/>
              <a:ext cx="1153525" cy="1460550"/>
            </a:xfrm>
            <a:custGeom>
              <a:avLst/>
              <a:gdLst/>
              <a:ahLst/>
              <a:cxnLst/>
              <a:rect l="l" t="t" r="r" b="b"/>
              <a:pathLst>
                <a:path w="46141" h="58422" extrusionOk="0">
                  <a:moveTo>
                    <a:pt x="19775" y="0"/>
                  </a:moveTo>
                  <a:cubicBezTo>
                    <a:pt x="19750" y="0"/>
                    <a:pt x="19725" y="25"/>
                    <a:pt x="19700" y="50"/>
                  </a:cubicBezTo>
                  <a:cubicBezTo>
                    <a:pt x="19349" y="75"/>
                    <a:pt x="18973" y="150"/>
                    <a:pt x="18547" y="301"/>
                  </a:cubicBezTo>
                  <a:cubicBezTo>
                    <a:pt x="18071" y="451"/>
                    <a:pt x="17619" y="627"/>
                    <a:pt x="17193" y="827"/>
                  </a:cubicBezTo>
                  <a:lnTo>
                    <a:pt x="16918" y="952"/>
                  </a:lnTo>
                  <a:cubicBezTo>
                    <a:pt x="16567" y="1103"/>
                    <a:pt x="16216" y="1253"/>
                    <a:pt x="15865" y="1379"/>
                  </a:cubicBezTo>
                  <a:cubicBezTo>
                    <a:pt x="15665" y="1454"/>
                    <a:pt x="15464" y="1529"/>
                    <a:pt x="15238" y="1604"/>
                  </a:cubicBezTo>
                  <a:lnTo>
                    <a:pt x="14812" y="1729"/>
                  </a:lnTo>
                  <a:lnTo>
                    <a:pt x="14386" y="1880"/>
                  </a:lnTo>
                  <a:cubicBezTo>
                    <a:pt x="11980" y="2657"/>
                    <a:pt x="9850" y="3283"/>
                    <a:pt x="7845" y="3835"/>
                  </a:cubicBezTo>
                  <a:cubicBezTo>
                    <a:pt x="7294" y="3985"/>
                    <a:pt x="6717" y="4135"/>
                    <a:pt x="6141" y="4261"/>
                  </a:cubicBezTo>
                  <a:cubicBezTo>
                    <a:pt x="5890" y="4336"/>
                    <a:pt x="5664" y="4386"/>
                    <a:pt x="5414" y="4436"/>
                  </a:cubicBezTo>
                  <a:cubicBezTo>
                    <a:pt x="5163" y="4486"/>
                    <a:pt x="4913" y="4536"/>
                    <a:pt x="4687" y="4587"/>
                  </a:cubicBezTo>
                  <a:lnTo>
                    <a:pt x="4637" y="4587"/>
                  </a:lnTo>
                  <a:cubicBezTo>
                    <a:pt x="4361" y="4637"/>
                    <a:pt x="4060" y="4687"/>
                    <a:pt x="3785" y="4737"/>
                  </a:cubicBezTo>
                  <a:cubicBezTo>
                    <a:pt x="3309" y="4812"/>
                    <a:pt x="2832" y="4887"/>
                    <a:pt x="2381" y="4963"/>
                  </a:cubicBezTo>
                  <a:cubicBezTo>
                    <a:pt x="1980" y="5038"/>
                    <a:pt x="1604" y="5138"/>
                    <a:pt x="1253" y="5213"/>
                  </a:cubicBezTo>
                  <a:cubicBezTo>
                    <a:pt x="1078" y="5263"/>
                    <a:pt x="903" y="5313"/>
                    <a:pt x="727" y="5364"/>
                  </a:cubicBezTo>
                  <a:cubicBezTo>
                    <a:pt x="502" y="5439"/>
                    <a:pt x="351" y="5489"/>
                    <a:pt x="176" y="5564"/>
                  </a:cubicBezTo>
                  <a:cubicBezTo>
                    <a:pt x="126" y="5589"/>
                    <a:pt x="101" y="5614"/>
                    <a:pt x="75" y="5639"/>
                  </a:cubicBezTo>
                  <a:cubicBezTo>
                    <a:pt x="25" y="5714"/>
                    <a:pt x="0" y="5790"/>
                    <a:pt x="25" y="5865"/>
                  </a:cubicBezTo>
                  <a:cubicBezTo>
                    <a:pt x="577" y="7218"/>
                    <a:pt x="1304" y="8521"/>
                    <a:pt x="2231" y="9775"/>
                  </a:cubicBezTo>
                  <a:cubicBezTo>
                    <a:pt x="3058" y="10902"/>
                    <a:pt x="4111" y="12005"/>
                    <a:pt x="5314" y="13058"/>
                  </a:cubicBezTo>
                  <a:cubicBezTo>
                    <a:pt x="6391" y="14035"/>
                    <a:pt x="7619" y="14938"/>
                    <a:pt x="9048" y="15815"/>
                  </a:cubicBezTo>
                  <a:cubicBezTo>
                    <a:pt x="10326" y="16617"/>
                    <a:pt x="11705" y="17344"/>
                    <a:pt x="13233" y="18070"/>
                  </a:cubicBezTo>
                  <a:cubicBezTo>
                    <a:pt x="15790" y="19273"/>
                    <a:pt x="18672" y="20326"/>
                    <a:pt x="22005" y="21303"/>
                  </a:cubicBezTo>
                  <a:cubicBezTo>
                    <a:pt x="22657" y="21504"/>
                    <a:pt x="23334" y="21704"/>
                    <a:pt x="24061" y="21905"/>
                  </a:cubicBezTo>
                  <a:cubicBezTo>
                    <a:pt x="24988" y="22156"/>
                    <a:pt x="25740" y="22331"/>
                    <a:pt x="26442" y="22506"/>
                  </a:cubicBezTo>
                  <a:cubicBezTo>
                    <a:pt x="27569" y="22757"/>
                    <a:pt x="28597" y="22958"/>
                    <a:pt x="29599" y="23108"/>
                  </a:cubicBezTo>
                  <a:cubicBezTo>
                    <a:pt x="30702" y="23258"/>
                    <a:pt x="31780" y="23359"/>
                    <a:pt x="32807" y="23359"/>
                  </a:cubicBezTo>
                  <a:cubicBezTo>
                    <a:pt x="32782" y="23509"/>
                    <a:pt x="32782" y="23634"/>
                    <a:pt x="32757" y="23785"/>
                  </a:cubicBezTo>
                  <a:lnTo>
                    <a:pt x="32757" y="23760"/>
                  </a:lnTo>
                  <a:cubicBezTo>
                    <a:pt x="32432" y="25664"/>
                    <a:pt x="31980" y="27594"/>
                    <a:pt x="31554" y="29449"/>
                  </a:cubicBezTo>
                  <a:lnTo>
                    <a:pt x="31354" y="30351"/>
                  </a:lnTo>
                  <a:cubicBezTo>
                    <a:pt x="31128" y="31404"/>
                    <a:pt x="30878" y="32507"/>
                    <a:pt x="30652" y="33634"/>
                  </a:cubicBezTo>
                  <a:cubicBezTo>
                    <a:pt x="30427" y="34737"/>
                    <a:pt x="30226" y="35865"/>
                    <a:pt x="30025" y="36968"/>
                  </a:cubicBezTo>
                  <a:cubicBezTo>
                    <a:pt x="29524" y="39549"/>
                    <a:pt x="29173" y="41654"/>
                    <a:pt x="28873" y="43634"/>
                  </a:cubicBezTo>
                  <a:cubicBezTo>
                    <a:pt x="28722" y="44762"/>
                    <a:pt x="28547" y="45890"/>
                    <a:pt x="28421" y="46993"/>
                  </a:cubicBezTo>
                  <a:cubicBezTo>
                    <a:pt x="28296" y="47995"/>
                    <a:pt x="28196" y="49073"/>
                    <a:pt x="28096" y="50376"/>
                  </a:cubicBezTo>
                  <a:cubicBezTo>
                    <a:pt x="27920" y="52206"/>
                    <a:pt x="27770" y="54035"/>
                    <a:pt x="27619" y="55865"/>
                  </a:cubicBezTo>
                  <a:lnTo>
                    <a:pt x="27544" y="56792"/>
                  </a:lnTo>
                  <a:cubicBezTo>
                    <a:pt x="27544" y="56843"/>
                    <a:pt x="27519" y="56868"/>
                    <a:pt x="27544" y="56868"/>
                  </a:cubicBezTo>
                  <a:cubicBezTo>
                    <a:pt x="27544" y="56918"/>
                    <a:pt x="27569" y="56968"/>
                    <a:pt x="27594" y="56993"/>
                  </a:cubicBezTo>
                  <a:cubicBezTo>
                    <a:pt x="27820" y="57193"/>
                    <a:pt x="28071" y="57369"/>
                    <a:pt x="28371" y="57544"/>
                  </a:cubicBezTo>
                  <a:cubicBezTo>
                    <a:pt x="28697" y="57720"/>
                    <a:pt x="29048" y="57895"/>
                    <a:pt x="29399" y="58020"/>
                  </a:cubicBezTo>
                  <a:cubicBezTo>
                    <a:pt x="29750" y="58171"/>
                    <a:pt x="30126" y="58271"/>
                    <a:pt x="30477" y="58346"/>
                  </a:cubicBezTo>
                  <a:cubicBezTo>
                    <a:pt x="30752" y="58396"/>
                    <a:pt x="31003" y="58421"/>
                    <a:pt x="31229" y="58421"/>
                  </a:cubicBezTo>
                  <a:lnTo>
                    <a:pt x="31479" y="58421"/>
                  </a:lnTo>
                  <a:cubicBezTo>
                    <a:pt x="31504" y="58421"/>
                    <a:pt x="31504" y="58421"/>
                    <a:pt x="31529" y="58396"/>
                  </a:cubicBezTo>
                  <a:cubicBezTo>
                    <a:pt x="31554" y="58396"/>
                    <a:pt x="31604" y="58371"/>
                    <a:pt x="31630" y="58346"/>
                  </a:cubicBezTo>
                  <a:cubicBezTo>
                    <a:pt x="31655" y="58296"/>
                    <a:pt x="31680" y="58271"/>
                    <a:pt x="31705" y="58246"/>
                  </a:cubicBezTo>
                  <a:lnTo>
                    <a:pt x="31780" y="58096"/>
                  </a:lnTo>
                  <a:lnTo>
                    <a:pt x="31855" y="57970"/>
                  </a:lnTo>
                  <a:lnTo>
                    <a:pt x="32181" y="57419"/>
                  </a:lnTo>
                  <a:cubicBezTo>
                    <a:pt x="32406" y="56993"/>
                    <a:pt x="32632" y="56592"/>
                    <a:pt x="32858" y="56191"/>
                  </a:cubicBezTo>
                  <a:cubicBezTo>
                    <a:pt x="33259" y="55464"/>
                    <a:pt x="33660" y="54687"/>
                    <a:pt x="34111" y="53810"/>
                  </a:cubicBezTo>
                  <a:cubicBezTo>
                    <a:pt x="34888" y="52331"/>
                    <a:pt x="35640" y="50727"/>
                    <a:pt x="36467" y="48973"/>
                  </a:cubicBezTo>
                  <a:cubicBezTo>
                    <a:pt x="37770" y="46116"/>
                    <a:pt x="39123" y="42933"/>
                    <a:pt x="40702" y="38998"/>
                  </a:cubicBezTo>
                  <a:cubicBezTo>
                    <a:pt x="41279" y="37569"/>
                    <a:pt x="41880" y="36015"/>
                    <a:pt x="42657" y="34010"/>
                  </a:cubicBezTo>
                  <a:lnTo>
                    <a:pt x="42682" y="33935"/>
                  </a:lnTo>
                  <a:cubicBezTo>
                    <a:pt x="43259" y="32456"/>
                    <a:pt x="43860" y="30903"/>
                    <a:pt x="44361" y="29374"/>
                  </a:cubicBezTo>
                  <a:cubicBezTo>
                    <a:pt x="45163" y="26993"/>
                    <a:pt x="46141" y="23434"/>
                    <a:pt x="45765" y="19850"/>
                  </a:cubicBezTo>
                  <a:cubicBezTo>
                    <a:pt x="45690" y="19073"/>
                    <a:pt x="45539" y="18296"/>
                    <a:pt x="45314" y="17544"/>
                  </a:cubicBezTo>
                  <a:cubicBezTo>
                    <a:pt x="45088" y="16817"/>
                    <a:pt x="44787" y="16065"/>
                    <a:pt x="44386" y="15288"/>
                  </a:cubicBezTo>
                  <a:cubicBezTo>
                    <a:pt x="44061" y="14662"/>
                    <a:pt x="43660" y="14035"/>
                    <a:pt x="43158" y="13384"/>
                  </a:cubicBezTo>
                  <a:cubicBezTo>
                    <a:pt x="42757" y="12832"/>
                    <a:pt x="42281" y="12281"/>
                    <a:pt x="41730" y="11704"/>
                  </a:cubicBezTo>
                  <a:cubicBezTo>
                    <a:pt x="40752" y="10702"/>
                    <a:pt x="39599" y="9724"/>
                    <a:pt x="38221" y="8722"/>
                  </a:cubicBezTo>
                  <a:cubicBezTo>
                    <a:pt x="37093" y="7920"/>
                    <a:pt x="35840" y="7118"/>
                    <a:pt x="34386" y="6316"/>
                  </a:cubicBezTo>
                  <a:cubicBezTo>
                    <a:pt x="33309" y="5714"/>
                    <a:pt x="32156" y="5138"/>
                    <a:pt x="31178" y="4637"/>
                  </a:cubicBezTo>
                  <a:cubicBezTo>
                    <a:pt x="29875" y="3985"/>
                    <a:pt x="28647" y="3409"/>
                    <a:pt x="27419" y="2857"/>
                  </a:cubicBezTo>
                  <a:cubicBezTo>
                    <a:pt x="26091" y="2256"/>
                    <a:pt x="24837" y="1754"/>
                    <a:pt x="23609" y="1278"/>
                  </a:cubicBezTo>
                  <a:cubicBezTo>
                    <a:pt x="22331" y="777"/>
                    <a:pt x="21128" y="376"/>
                    <a:pt x="19975" y="50"/>
                  </a:cubicBezTo>
                  <a:cubicBezTo>
                    <a:pt x="19950" y="25"/>
                    <a:pt x="19900" y="25"/>
                    <a:pt x="19875" y="25"/>
                  </a:cubicBezTo>
                  <a:lnTo>
                    <a:pt x="19825" y="25"/>
                  </a:lnTo>
                  <a:cubicBezTo>
                    <a:pt x="19800" y="25"/>
                    <a:pt x="19800" y="0"/>
                    <a:pt x="19775" y="0"/>
                  </a:cubicBezTo>
                  <a:close/>
                </a:path>
              </a:pathLst>
            </a:custGeom>
            <a:solidFill>
              <a:srgbClr val="8A3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24" name="Google Shape;9524;p55"/>
            <p:cNvSpPr/>
            <p:nvPr/>
          </p:nvSpPr>
          <p:spPr>
            <a:xfrm>
              <a:off x="2928725" y="1587125"/>
              <a:ext cx="717450" cy="1070200"/>
            </a:xfrm>
            <a:custGeom>
              <a:avLst/>
              <a:gdLst/>
              <a:ahLst/>
              <a:cxnLst/>
              <a:rect l="l" t="t" r="r" b="b"/>
              <a:pathLst>
                <a:path w="28698" h="42808" extrusionOk="0">
                  <a:moveTo>
                    <a:pt x="9800" y="0"/>
                  </a:moveTo>
                  <a:cubicBezTo>
                    <a:pt x="9649" y="50"/>
                    <a:pt x="9474" y="100"/>
                    <a:pt x="9324" y="151"/>
                  </a:cubicBezTo>
                  <a:cubicBezTo>
                    <a:pt x="9123" y="251"/>
                    <a:pt x="8948" y="326"/>
                    <a:pt x="8747" y="426"/>
                  </a:cubicBezTo>
                  <a:lnTo>
                    <a:pt x="8672" y="426"/>
                  </a:lnTo>
                  <a:cubicBezTo>
                    <a:pt x="8647" y="426"/>
                    <a:pt x="8622" y="451"/>
                    <a:pt x="8597" y="451"/>
                  </a:cubicBezTo>
                  <a:cubicBezTo>
                    <a:pt x="8496" y="527"/>
                    <a:pt x="8421" y="602"/>
                    <a:pt x="8321" y="677"/>
                  </a:cubicBezTo>
                  <a:cubicBezTo>
                    <a:pt x="7970" y="928"/>
                    <a:pt x="7644" y="1253"/>
                    <a:pt x="7319" y="1604"/>
                  </a:cubicBezTo>
                  <a:cubicBezTo>
                    <a:pt x="6717" y="2231"/>
                    <a:pt x="6191" y="2958"/>
                    <a:pt x="5689" y="3885"/>
                  </a:cubicBezTo>
                  <a:cubicBezTo>
                    <a:pt x="5263" y="4637"/>
                    <a:pt x="4862" y="5489"/>
                    <a:pt x="4486" y="6491"/>
                  </a:cubicBezTo>
                  <a:cubicBezTo>
                    <a:pt x="4186" y="7268"/>
                    <a:pt x="3910" y="8121"/>
                    <a:pt x="3584" y="9198"/>
                  </a:cubicBezTo>
                  <a:cubicBezTo>
                    <a:pt x="3308" y="10126"/>
                    <a:pt x="3033" y="11103"/>
                    <a:pt x="2732" y="12231"/>
                  </a:cubicBezTo>
                  <a:cubicBezTo>
                    <a:pt x="2406" y="13484"/>
                    <a:pt x="2080" y="14787"/>
                    <a:pt x="1780" y="16065"/>
                  </a:cubicBezTo>
                  <a:cubicBezTo>
                    <a:pt x="1203" y="18697"/>
                    <a:pt x="752" y="21329"/>
                    <a:pt x="451" y="23835"/>
                  </a:cubicBezTo>
                  <a:cubicBezTo>
                    <a:pt x="126" y="26492"/>
                    <a:pt x="0" y="29123"/>
                    <a:pt x="0" y="31680"/>
                  </a:cubicBezTo>
                  <a:cubicBezTo>
                    <a:pt x="25" y="32933"/>
                    <a:pt x="75" y="34161"/>
                    <a:pt x="176" y="35339"/>
                  </a:cubicBezTo>
                  <a:cubicBezTo>
                    <a:pt x="276" y="36642"/>
                    <a:pt x="426" y="37770"/>
                    <a:pt x="677" y="38822"/>
                  </a:cubicBezTo>
                  <a:cubicBezTo>
                    <a:pt x="877" y="39775"/>
                    <a:pt x="1153" y="40602"/>
                    <a:pt x="1504" y="41379"/>
                  </a:cubicBezTo>
                  <a:cubicBezTo>
                    <a:pt x="1529" y="41454"/>
                    <a:pt x="1554" y="41479"/>
                    <a:pt x="1579" y="41504"/>
                  </a:cubicBezTo>
                  <a:cubicBezTo>
                    <a:pt x="2256" y="41930"/>
                    <a:pt x="3058" y="42231"/>
                    <a:pt x="4060" y="42457"/>
                  </a:cubicBezTo>
                  <a:cubicBezTo>
                    <a:pt x="4837" y="42607"/>
                    <a:pt x="5689" y="42732"/>
                    <a:pt x="6792" y="42782"/>
                  </a:cubicBezTo>
                  <a:cubicBezTo>
                    <a:pt x="7168" y="42807"/>
                    <a:pt x="7619" y="42807"/>
                    <a:pt x="8095" y="42807"/>
                  </a:cubicBezTo>
                  <a:lnTo>
                    <a:pt x="8446" y="42807"/>
                  </a:lnTo>
                  <a:cubicBezTo>
                    <a:pt x="8847" y="42807"/>
                    <a:pt x="9198" y="42807"/>
                    <a:pt x="9524" y="42782"/>
                  </a:cubicBezTo>
                  <a:cubicBezTo>
                    <a:pt x="10476" y="42732"/>
                    <a:pt x="11454" y="42607"/>
                    <a:pt x="12507" y="42381"/>
                  </a:cubicBezTo>
                  <a:cubicBezTo>
                    <a:pt x="14361" y="41980"/>
                    <a:pt x="16266" y="41279"/>
                    <a:pt x="18196" y="40301"/>
                  </a:cubicBezTo>
                  <a:cubicBezTo>
                    <a:pt x="19048" y="39850"/>
                    <a:pt x="19925" y="39349"/>
                    <a:pt x="20802" y="38772"/>
                  </a:cubicBezTo>
                  <a:cubicBezTo>
                    <a:pt x="21078" y="38597"/>
                    <a:pt x="21354" y="38396"/>
                    <a:pt x="21629" y="38221"/>
                  </a:cubicBezTo>
                  <a:lnTo>
                    <a:pt x="21880" y="38046"/>
                  </a:lnTo>
                  <a:cubicBezTo>
                    <a:pt x="22206" y="37820"/>
                    <a:pt x="22532" y="37594"/>
                    <a:pt x="22857" y="37369"/>
                  </a:cubicBezTo>
                  <a:cubicBezTo>
                    <a:pt x="23835" y="36667"/>
                    <a:pt x="24562" y="36091"/>
                    <a:pt x="25188" y="35464"/>
                  </a:cubicBezTo>
                  <a:cubicBezTo>
                    <a:pt x="25539" y="35088"/>
                    <a:pt x="25865" y="34712"/>
                    <a:pt x="26116" y="34311"/>
                  </a:cubicBezTo>
                  <a:cubicBezTo>
                    <a:pt x="26391" y="33910"/>
                    <a:pt x="26592" y="33509"/>
                    <a:pt x="26742" y="33058"/>
                  </a:cubicBezTo>
                  <a:cubicBezTo>
                    <a:pt x="26767" y="33008"/>
                    <a:pt x="26792" y="32983"/>
                    <a:pt x="26792" y="32933"/>
                  </a:cubicBezTo>
                  <a:cubicBezTo>
                    <a:pt x="26792" y="32883"/>
                    <a:pt x="26767" y="32832"/>
                    <a:pt x="26742" y="32807"/>
                  </a:cubicBezTo>
                  <a:lnTo>
                    <a:pt x="26592" y="32657"/>
                  </a:lnTo>
                  <a:lnTo>
                    <a:pt x="26466" y="32507"/>
                  </a:lnTo>
                  <a:cubicBezTo>
                    <a:pt x="26366" y="32381"/>
                    <a:pt x="26291" y="32281"/>
                    <a:pt x="26191" y="32156"/>
                  </a:cubicBezTo>
                  <a:cubicBezTo>
                    <a:pt x="25614" y="31404"/>
                    <a:pt x="25138" y="30577"/>
                    <a:pt x="24762" y="29700"/>
                  </a:cubicBezTo>
                  <a:cubicBezTo>
                    <a:pt x="24762" y="29700"/>
                    <a:pt x="24737" y="29675"/>
                    <a:pt x="24737" y="29675"/>
                  </a:cubicBezTo>
                  <a:cubicBezTo>
                    <a:pt x="24737" y="29675"/>
                    <a:pt x="24737" y="29649"/>
                    <a:pt x="24737" y="29649"/>
                  </a:cubicBezTo>
                  <a:cubicBezTo>
                    <a:pt x="24587" y="29274"/>
                    <a:pt x="24461" y="28898"/>
                    <a:pt x="24336" y="28497"/>
                  </a:cubicBezTo>
                  <a:cubicBezTo>
                    <a:pt x="24211" y="28146"/>
                    <a:pt x="24136" y="27745"/>
                    <a:pt x="24035" y="27294"/>
                  </a:cubicBezTo>
                  <a:cubicBezTo>
                    <a:pt x="23860" y="26416"/>
                    <a:pt x="23735" y="25765"/>
                    <a:pt x="23659" y="25138"/>
                  </a:cubicBezTo>
                  <a:cubicBezTo>
                    <a:pt x="23509" y="23985"/>
                    <a:pt x="23484" y="23033"/>
                    <a:pt x="23584" y="22181"/>
                  </a:cubicBezTo>
                  <a:cubicBezTo>
                    <a:pt x="23659" y="21629"/>
                    <a:pt x="23785" y="21178"/>
                    <a:pt x="23935" y="20752"/>
                  </a:cubicBezTo>
                  <a:cubicBezTo>
                    <a:pt x="24010" y="20602"/>
                    <a:pt x="24111" y="20426"/>
                    <a:pt x="24186" y="20276"/>
                  </a:cubicBezTo>
                  <a:cubicBezTo>
                    <a:pt x="24361" y="20126"/>
                    <a:pt x="24537" y="19975"/>
                    <a:pt x="24737" y="19825"/>
                  </a:cubicBezTo>
                  <a:cubicBezTo>
                    <a:pt x="24888" y="19700"/>
                    <a:pt x="25063" y="19574"/>
                    <a:pt x="25238" y="19449"/>
                  </a:cubicBezTo>
                  <a:cubicBezTo>
                    <a:pt x="25414" y="19324"/>
                    <a:pt x="25589" y="19173"/>
                    <a:pt x="25765" y="19048"/>
                  </a:cubicBezTo>
                  <a:cubicBezTo>
                    <a:pt x="25965" y="18898"/>
                    <a:pt x="26116" y="18772"/>
                    <a:pt x="26266" y="18622"/>
                  </a:cubicBezTo>
                  <a:cubicBezTo>
                    <a:pt x="26441" y="18471"/>
                    <a:pt x="26592" y="18296"/>
                    <a:pt x="26742" y="18096"/>
                  </a:cubicBezTo>
                  <a:cubicBezTo>
                    <a:pt x="27018" y="17745"/>
                    <a:pt x="27269" y="17344"/>
                    <a:pt x="27494" y="16943"/>
                  </a:cubicBezTo>
                  <a:cubicBezTo>
                    <a:pt x="27720" y="16567"/>
                    <a:pt x="27895" y="16166"/>
                    <a:pt x="28071" y="15715"/>
                  </a:cubicBezTo>
                  <a:cubicBezTo>
                    <a:pt x="28371" y="14913"/>
                    <a:pt x="28547" y="14035"/>
                    <a:pt x="28622" y="13058"/>
                  </a:cubicBezTo>
                  <a:cubicBezTo>
                    <a:pt x="28697" y="12231"/>
                    <a:pt x="28672" y="11329"/>
                    <a:pt x="28547" y="10351"/>
                  </a:cubicBezTo>
                  <a:cubicBezTo>
                    <a:pt x="28472" y="9925"/>
                    <a:pt x="28396" y="9474"/>
                    <a:pt x="28271" y="8973"/>
                  </a:cubicBezTo>
                  <a:cubicBezTo>
                    <a:pt x="28171" y="8597"/>
                    <a:pt x="28071" y="8196"/>
                    <a:pt x="27920" y="7745"/>
                  </a:cubicBezTo>
                  <a:cubicBezTo>
                    <a:pt x="27670" y="6892"/>
                    <a:pt x="27419" y="6191"/>
                    <a:pt x="27168" y="5564"/>
                  </a:cubicBezTo>
                  <a:cubicBezTo>
                    <a:pt x="26842" y="4712"/>
                    <a:pt x="26517" y="3960"/>
                    <a:pt x="26141" y="3308"/>
                  </a:cubicBezTo>
                  <a:cubicBezTo>
                    <a:pt x="25865" y="2807"/>
                    <a:pt x="25564" y="2356"/>
                    <a:pt x="25263" y="1955"/>
                  </a:cubicBezTo>
                  <a:cubicBezTo>
                    <a:pt x="24712" y="1604"/>
                    <a:pt x="24211" y="1203"/>
                    <a:pt x="23685" y="827"/>
                  </a:cubicBezTo>
                  <a:cubicBezTo>
                    <a:pt x="23584" y="777"/>
                    <a:pt x="23509" y="727"/>
                    <a:pt x="23409" y="652"/>
                  </a:cubicBezTo>
                  <a:cubicBezTo>
                    <a:pt x="23384" y="702"/>
                    <a:pt x="23359" y="727"/>
                    <a:pt x="23359" y="777"/>
                  </a:cubicBezTo>
                  <a:lnTo>
                    <a:pt x="23359" y="877"/>
                  </a:lnTo>
                  <a:cubicBezTo>
                    <a:pt x="23359" y="1078"/>
                    <a:pt x="23359" y="1303"/>
                    <a:pt x="23359" y="1504"/>
                  </a:cubicBezTo>
                  <a:cubicBezTo>
                    <a:pt x="23359" y="1704"/>
                    <a:pt x="23334" y="1905"/>
                    <a:pt x="23309" y="2156"/>
                  </a:cubicBezTo>
                  <a:cubicBezTo>
                    <a:pt x="23233" y="2782"/>
                    <a:pt x="23058" y="3409"/>
                    <a:pt x="22832" y="3985"/>
                  </a:cubicBezTo>
                  <a:cubicBezTo>
                    <a:pt x="22607" y="4436"/>
                    <a:pt x="22356" y="4887"/>
                    <a:pt x="22055" y="5288"/>
                  </a:cubicBezTo>
                  <a:cubicBezTo>
                    <a:pt x="21755" y="5689"/>
                    <a:pt x="21404" y="6015"/>
                    <a:pt x="21053" y="6291"/>
                  </a:cubicBezTo>
                  <a:cubicBezTo>
                    <a:pt x="20702" y="6567"/>
                    <a:pt x="20301" y="6792"/>
                    <a:pt x="19900" y="6968"/>
                  </a:cubicBezTo>
                  <a:cubicBezTo>
                    <a:pt x="19474" y="7143"/>
                    <a:pt x="19023" y="7268"/>
                    <a:pt x="18572" y="7344"/>
                  </a:cubicBezTo>
                  <a:cubicBezTo>
                    <a:pt x="18321" y="7369"/>
                    <a:pt x="18070" y="7394"/>
                    <a:pt x="17795" y="7394"/>
                  </a:cubicBezTo>
                  <a:cubicBezTo>
                    <a:pt x="17544" y="7394"/>
                    <a:pt x="17268" y="7369"/>
                    <a:pt x="16993" y="7344"/>
                  </a:cubicBezTo>
                  <a:cubicBezTo>
                    <a:pt x="16391" y="7243"/>
                    <a:pt x="15765" y="7068"/>
                    <a:pt x="15138" y="6817"/>
                  </a:cubicBezTo>
                  <a:cubicBezTo>
                    <a:pt x="14411" y="6517"/>
                    <a:pt x="13735" y="6090"/>
                    <a:pt x="13083" y="5614"/>
                  </a:cubicBezTo>
                  <a:cubicBezTo>
                    <a:pt x="12431" y="5088"/>
                    <a:pt x="11880" y="4537"/>
                    <a:pt x="11404" y="3935"/>
                  </a:cubicBezTo>
                  <a:cubicBezTo>
                    <a:pt x="10978" y="3384"/>
                    <a:pt x="10627" y="2782"/>
                    <a:pt x="10351" y="2181"/>
                  </a:cubicBezTo>
                  <a:lnTo>
                    <a:pt x="10326" y="2156"/>
                  </a:lnTo>
                  <a:cubicBezTo>
                    <a:pt x="10126" y="1629"/>
                    <a:pt x="9975" y="1103"/>
                    <a:pt x="9900" y="552"/>
                  </a:cubicBezTo>
                  <a:cubicBezTo>
                    <a:pt x="9875" y="426"/>
                    <a:pt x="9850" y="276"/>
                    <a:pt x="9850" y="126"/>
                  </a:cubicBezTo>
                  <a:cubicBezTo>
                    <a:pt x="9850" y="75"/>
                    <a:pt x="9825" y="25"/>
                    <a:pt x="9800" y="0"/>
                  </a:cubicBezTo>
                  <a:close/>
                </a:path>
              </a:pathLst>
            </a:custGeom>
            <a:solidFill>
              <a:srgbClr val="EBD4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25" name="Google Shape;9525;p55"/>
            <p:cNvSpPr/>
            <p:nvPr/>
          </p:nvSpPr>
          <p:spPr>
            <a:xfrm>
              <a:off x="2928100" y="1605925"/>
              <a:ext cx="718075" cy="1021550"/>
            </a:xfrm>
            <a:custGeom>
              <a:avLst/>
              <a:gdLst/>
              <a:ahLst/>
              <a:cxnLst/>
              <a:rect l="l" t="t" r="r" b="b"/>
              <a:pathLst>
                <a:path w="28723" h="40862" extrusionOk="0">
                  <a:moveTo>
                    <a:pt x="8221" y="0"/>
                  </a:moveTo>
                  <a:cubicBezTo>
                    <a:pt x="7920" y="251"/>
                    <a:pt x="7619" y="526"/>
                    <a:pt x="7318" y="852"/>
                  </a:cubicBezTo>
                  <a:cubicBezTo>
                    <a:pt x="6742" y="1479"/>
                    <a:pt x="6216" y="2206"/>
                    <a:pt x="5689" y="3108"/>
                  </a:cubicBezTo>
                  <a:cubicBezTo>
                    <a:pt x="5288" y="3860"/>
                    <a:pt x="4887" y="4737"/>
                    <a:pt x="4486" y="5739"/>
                  </a:cubicBezTo>
                  <a:cubicBezTo>
                    <a:pt x="4211" y="6516"/>
                    <a:pt x="3910" y="7369"/>
                    <a:pt x="3609" y="8446"/>
                  </a:cubicBezTo>
                  <a:cubicBezTo>
                    <a:pt x="3333" y="9399"/>
                    <a:pt x="3058" y="10376"/>
                    <a:pt x="2757" y="11454"/>
                  </a:cubicBezTo>
                  <a:cubicBezTo>
                    <a:pt x="2406" y="12732"/>
                    <a:pt x="2105" y="14035"/>
                    <a:pt x="1805" y="15313"/>
                  </a:cubicBezTo>
                  <a:cubicBezTo>
                    <a:pt x="1228" y="17945"/>
                    <a:pt x="777" y="20577"/>
                    <a:pt x="476" y="23083"/>
                  </a:cubicBezTo>
                  <a:cubicBezTo>
                    <a:pt x="151" y="25740"/>
                    <a:pt x="0" y="28396"/>
                    <a:pt x="25" y="30928"/>
                  </a:cubicBezTo>
                  <a:cubicBezTo>
                    <a:pt x="50" y="32181"/>
                    <a:pt x="100" y="33409"/>
                    <a:pt x="176" y="34587"/>
                  </a:cubicBezTo>
                  <a:cubicBezTo>
                    <a:pt x="301" y="35890"/>
                    <a:pt x="451" y="37018"/>
                    <a:pt x="677" y="38070"/>
                  </a:cubicBezTo>
                  <a:cubicBezTo>
                    <a:pt x="877" y="38998"/>
                    <a:pt x="1153" y="39800"/>
                    <a:pt x="1479" y="40552"/>
                  </a:cubicBezTo>
                  <a:cubicBezTo>
                    <a:pt x="1704" y="40577"/>
                    <a:pt x="1955" y="40602"/>
                    <a:pt x="2206" y="40627"/>
                  </a:cubicBezTo>
                  <a:cubicBezTo>
                    <a:pt x="2682" y="40652"/>
                    <a:pt x="3183" y="40702"/>
                    <a:pt x="3659" y="40727"/>
                  </a:cubicBezTo>
                  <a:cubicBezTo>
                    <a:pt x="3910" y="40752"/>
                    <a:pt x="4161" y="40777"/>
                    <a:pt x="4436" y="40802"/>
                  </a:cubicBezTo>
                  <a:cubicBezTo>
                    <a:pt x="4712" y="40827"/>
                    <a:pt x="4988" y="40827"/>
                    <a:pt x="5263" y="40852"/>
                  </a:cubicBezTo>
                  <a:cubicBezTo>
                    <a:pt x="5489" y="40858"/>
                    <a:pt x="5713" y="40861"/>
                    <a:pt x="5936" y="40861"/>
                  </a:cubicBezTo>
                  <a:cubicBezTo>
                    <a:pt x="6706" y="40861"/>
                    <a:pt x="7469" y="40824"/>
                    <a:pt x="8246" y="40727"/>
                  </a:cubicBezTo>
                  <a:cubicBezTo>
                    <a:pt x="9248" y="40627"/>
                    <a:pt x="10226" y="40476"/>
                    <a:pt x="11203" y="40226"/>
                  </a:cubicBezTo>
                  <a:lnTo>
                    <a:pt x="11178" y="40226"/>
                  </a:lnTo>
                  <a:cubicBezTo>
                    <a:pt x="12055" y="40025"/>
                    <a:pt x="12907" y="39775"/>
                    <a:pt x="13760" y="39449"/>
                  </a:cubicBezTo>
                  <a:cubicBezTo>
                    <a:pt x="14311" y="39248"/>
                    <a:pt x="14862" y="39048"/>
                    <a:pt x="15414" y="38822"/>
                  </a:cubicBezTo>
                  <a:cubicBezTo>
                    <a:pt x="16642" y="38321"/>
                    <a:pt x="17820" y="37745"/>
                    <a:pt x="18973" y="37118"/>
                  </a:cubicBezTo>
                  <a:cubicBezTo>
                    <a:pt x="20802" y="36116"/>
                    <a:pt x="22557" y="34963"/>
                    <a:pt x="24060" y="33534"/>
                  </a:cubicBezTo>
                  <a:cubicBezTo>
                    <a:pt x="24812" y="32832"/>
                    <a:pt x="25489" y="32055"/>
                    <a:pt x="26065" y="31203"/>
                  </a:cubicBezTo>
                  <a:cubicBezTo>
                    <a:pt x="25564" y="30501"/>
                    <a:pt x="25138" y="29750"/>
                    <a:pt x="24787" y="28948"/>
                  </a:cubicBezTo>
                  <a:cubicBezTo>
                    <a:pt x="24787" y="28948"/>
                    <a:pt x="24762" y="28897"/>
                    <a:pt x="24762" y="28897"/>
                  </a:cubicBezTo>
                  <a:cubicBezTo>
                    <a:pt x="24612" y="28496"/>
                    <a:pt x="24486" y="28121"/>
                    <a:pt x="24361" y="27745"/>
                  </a:cubicBezTo>
                  <a:cubicBezTo>
                    <a:pt x="24261" y="27369"/>
                    <a:pt x="24161" y="26968"/>
                    <a:pt x="24060" y="26542"/>
                  </a:cubicBezTo>
                  <a:cubicBezTo>
                    <a:pt x="23885" y="25689"/>
                    <a:pt x="23785" y="25013"/>
                    <a:pt x="23684" y="24386"/>
                  </a:cubicBezTo>
                  <a:cubicBezTo>
                    <a:pt x="23534" y="23233"/>
                    <a:pt x="23509" y="22281"/>
                    <a:pt x="23609" y="21429"/>
                  </a:cubicBezTo>
                  <a:cubicBezTo>
                    <a:pt x="23684" y="20877"/>
                    <a:pt x="23810" y="20426"/>
                    <a:pt x="23985" y="20025"/>
                  </a:cubicBezTo>
                  <a:cubicBezTo>
                    <a:pt x="24035" y="19850"/>
                    <a:pt x="24136" y="19699"/>
                    <a:pt x="24236" y="19524"/>
                  </a:cubicBezTo>
                  <a:cubicBezTo>
                    <a:pt x="24386" y="19374"/>
                    <a:pt x="24562" y="19223"/>
                    <a:pt x="24762" y="19073"/>
                  </a:cubicBezTo>
                  <a:cubicBezTo>
                    <a:pt x="24913" y="18948"/>
                    <a:pt x="25088" y="18822"/>
                    <a:pt x="25263" y="18697"/>
                  </a:cubicBezTo>
                  <a:cubicBezTo>
                    <a:pt x="25439" y="18572"/>
                    <a:pt x="25614" y="18446"/>
                    <a:pt x="25790" y="18296"/>
                  </a:cubicBezTo>
                  <a:cubicBezTo>
                    <a:pt x="25990" y="18146"/>
                    <a:pt x="26141" y="18020"/>
                    <a:pt x="26291" y="17870"/>
                  </a:cubicBezTo>
                  <a:cubicBezTo>
                    <a:pt x="26466" y="17719"/>
                    <a:pt x="26617" y="17544"/>
                    <a:pt x="26767" y="17344"/>
                  </a:cubicBezTo>
                  <a:cubicBezTo>
                    <a:pt x="27043" y="16993"/>
                    <a:pt x="27319" y="16617"/>
                    <a:pt x="27544" y="16191"/>
                  </a:cubicBezTo>
                  <a:cubicBezTo>
                    <a:pt x="27745" y="15840"/>
                    <a:pt x="27920" y="15414"/>
                    <a:pt x="28096" y="14963"/>
                  </a:cubicBezTo>
                  <a:cubicBezTo>
                    <a:pt x="28396" y="14161"/>
                    <a:pt x="28572" y="13283"/>
                    <a:pt x="28672" y="12306"/>
                  </a:cubicBezTo>
                  <a:cubicBezTo>
                    <a:pt x="28722" y="11479"/>
                    <a:pt x="28697" y="10577"/>
                    <a:pt x="28572" y="9599"/>
                  </a:cubicBezTo>
                  <a:cubicBezTo>
                    <a:pt x="28497" y="9148"/>
                    <a:pt x="28421" y="8697"/>
                    <a:pt x="28296" y="8221"/>
                  </a:cubicBezTo>
                  <a:cubicBezTo>
                    <a:pt x="28221" y="7870"/>
                    <a:pt x="28121" y="7494"/>
                    <a:pt x="27970" y="6993"/>
                  </a:cubicBezTo>
                  <a:cubicBezTo>
                    <a:pt x="27695" y="6115"/>
                    <a:pt x="27444" y="5414"/>
                    <a:pt x="27218" y="4787"/>
                  </a:cubicBezTo>
                  <a:cubicBezTo>
                    <a:pt x="26893" y="3960"/>
                    <a:pt x="26542" y="3233"/>
                    <a:pt x="26191" y="2556"/>
                  </a:cubicBezTo>
                  <a:cubicBezTo>
                    <a:pt x="25890" y="2055"/>
                    <a:pt x="25614" y="1604"/>
                    <a:pt x="25288" y="1203"/>
                  </a:cubicBezTo>
                  <a:cubicBezTo>
                    <a:pt x="25038" y="1028"/>
                    <a:pt x="24787" y="852"/>
                    <a:pt x="24537" y="677"/>
                  </a:cubicBezTo>
                  <a:cubicBezTo>
                    <a:pt x="24537" y="702"/>
                    <a:pt x="24537" y="752"/>
                    <a:pt x="24537" y="777"/>
                  </a:cubicBezTo>
                  <a:cubicBezTo>
                    <a:pt x="24486" y="1454"/>
                    <a:pt x="24361" y="2130"/>
                    <a:pt x="24161" y="2782"/>
                  </a:cubicBezTo>
                  <a:cubicBezTo>
                    <a:pt x="23960" y="3384"/>
                    <a:pt x="23684" y="3985"/>
                    <a:pt x="23309" y="4536"/>
                  </a:cubicBezTo>
                  <a:cubicBezTo>
                    <a:pt x="22983" y="5063"/>
                    <a:pt x="22557" y="5564"/>
                    <a:pt x="22106" y="5965"/>
                  </a:cubicBezTo>
                  <a:cubicBezTo>
                    <a:pt x="21579" y="6416"/>
                    <a:pt x="21028" y="6817"/>
                    <a:pt x="20401" y="7093"/>
                  </a:cubicBezTo>
                  <a:cubicBezTo>
                    <a:pt x="19775" y="7394"/>
                    <a:pt x="19073" y="7619"/>
                    <a:pt x="18396" y="7719"/>
                  </a:cubicBezTo>
                  <a:cubicBezTo>
                    <a:pt x="17974" y="7776"/>
                    <a:pt x="17552" y="7808"/>
                    <a:pt x="17134" y="7808"/>
                  </a:cubicBezTo>
                  <a:cubicBezTo>
                    <a:pt x="16808" y="7808"/>
                    <a:pt x="16484" y="7788"/>
                    <a:pt x="16166" y="7744"/>
                  </a:cubicBezTo>
                  <a:cubicBezTo>
                    <a:pt x="15765" y="7694"/>
                    <a:pt x="15364" y="7619"/>
                    <a:pt x="14988" y="7519"/>
                  </a:cubicBezTo>
                  <a:cubicBezTo>
                    <a:pt x="14612" y="7419"/>
                    <a:pt x="14211" y="7268"/>
                    <a:pt x="13835" y="7093"/>
                  </a:cubicBezTo>
                  <a:cubicBezTo>
                    <a:pt x="13083" y="6742"/>
                    <a:pt x="12381" y="6291"/>
                    <a:pt x="11730" y="5739"/>
                  </a:cubicBezTo>
                  <a:cubicBezTo>
                    <a:pt x="11078" y="5188"/>
                    <a:pt x="10476" y="4536"/>
                    <a:pt x="9975" y="3860"/>
                  </a:cubicBezTo>
                  <a:cubicBezTo>
                    <a:pt x="9148" y="2707"/>
                    <a:pt x="8496" y="1404"/>
                    <a:pt x="8221" y="0"/>
                  </a:cubicBezTo>
                  <a:close/>
                </a:path>
              </a:pathLst>
            </a:custGeom>
            <a:solidFill>
              <a:srgbClr val="FFF2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26" name="Google Shape;9526;p55"/>
            <p:cNvSpPr/>
            <p:nvPr/>
          </p:nvSpPr>
          <p:spPr>
            <a:xfrm>
              <a:off x="2497000" y="2717450"/>
              <a:ext cx="328350" cy="194875"/>
            </a:xfrm>
            <a:custGeom>
              <a:avLst/>
              <a:gdLst/>
              <a:ahLst/>
              <a:cxnLst/>
              <a:rect l="l" t="t" r="r" b="b"/>
              <a:pathLst>
                <a:path w="13134" h="7795" extrusionOk="0">
                  <a:moveTo>
                    <a:pt x="6868" y="0"/>
                  </a:moveTo>
                  <a:cubicBezTo>
                    <a:pt x="6818" y="0"/>
                    <a:pt x="6793" y="26"/>
                    <a:pt x="6768" y="51"/>
                  </a:cubicBezTo>
                  <a:cubicBezTo>
                    <a:pt x="6292" y="452"/>
                    <a:pt x="5765" y="802"/>
                    <a:pt x="5214" y="1103"/>
                  </a:cubicBezTo>
                  <a:cubicBezTo>
                    <a:pt x="4437" y="1504"/>
                    <a:pt x="3585" y="1805"/>
                    <a:pt x="2557" y="2031"/>
                  </a:cubicBezTo>
                  <a:lnTo>
                    <a:pt x="2507" y="2056"/>
                  </a:lnTo>
                  <a:cubicBezTo>
                    <a:pt x="2081" y="2156"/>
                    <a:pt x="1630" y="2256"/>
                    <a:pt x="1229" y="2381"/>
                  </a:cubicBezTo>
                  <a:cubicBezTo>
                    <a:pt x="928" y="2482"/>
                    <a:pt x="703" y="2582"/>
                    <a:pt x="477" y="2707"/>
                  </a:cubicBezTo>
                  <a:cubicBezTo>
                    <a:pt x="252" y="2858"/>
                    <a:pt x="126" y="3008"/>
                    <a:pt x="51" y="3158"/>
                  </a:cubicBezTo>
                  <a:cubicBezTo>
                    <a:pt x="1" y="3234"/>
                    <a:pt x="1" y="3334"/>
                    <a:pt x="26" y="3434"/>
                  </a:cubicBezTo>
                  <a:cubicBezTo>
                    <a:pt x="26" y="3534"/>
                    <a:pt x="76" y="3635"/>
                    <a:pt x="151" y="3735"/>
                  </a:cubicBezTo>
                  <a:cubicBezTo>
                    <a:pt x="226" y="3835"/>
                    <a:pt x="327" y="3935"/>
                    <a:pt x="452" y="4011"/>
                  </a:cubicBezTo>
                  <a:cubicBezTo>
                    <a:pt x="552" y="4061"/>
                    <a:pt x="703" y="4136"/>
                    <a:pt x="853" y="4161"/>
                  </a:cubicBezTo>
                  <a:cubicBezTo>
                    <a:pt x="978" y="4186"/>
                    <a:pt x="1129" y="4211"/>
                    <a:pt x="1254" y="4211"/>
                  </a:cubicBezTo>
                  <a:lnTo>
                    <a:pt x="1304" y="4211"/>
                  </a:lnTo>
                  <a:cubicBezTo>
                    <a:pt x="1455" y="4211"/>
                    <a:pt x="1605" y="4186"/>
                    <a:pt x="1730" y="4161"/>
                  </a:cubicBezTo>
                  <a:cubicBezTo>
                    <a:pt x="1956" y="4136"/>
                    <a:pt x="2232" y="4086"/>
                    <a:pt x="2532" y="3985"/>
                  </a:cubicBezTo>
                  <a:lnTo>
                    <a:pt x="2532" y="3985"/>
                  </a:lnTo>
                  <a:cubicBezTo>
                    <a:pt x="2382" y="4086"/>
                    <a:pt x="2257" y="4186"/>
                    <a:pt x="2131" y="4286"/>
                  </a:cubicBezTo>
                  <a:cubicBezTo>
                    <a:pt x="1881" y="4487"/>
                    <a:pt x="1680" y="4662"/>
                    <a:pt x="1555" y="4863"/>
                  </a:cubicBezTo>
                  <a:cubicBezTo>
                    <a:pt x="1379" y="5063"/>
                    <a:pt x="1279" y="5239"/>
                    <a:pt x="1279" y="5439"/>
                  </a:cubicBezTo>
                  <a:cubicBezTo>
                    <a:pt x="1254" y="5539"/>
                    <a:pt x="1279" y="5640"/>
                    <a:pt x="1304" y="5715"/>
                  </a:cubicBezTo>
                  <a:cubicBezTo>
                    <a:pt x="1329" y="5840"/>
                    <a:pt x="1430" y="5940"/>
                    <a:pt x="1480" y="5990"/>
                  </a:cubicBezTo>
                  <a:cubicBezTo>
                    <a:pt x="1580" y="6066"/>
                    <a:pt x="1680" y="6141"/>
                    <a:pt x="1780" y="6191"/>
                  </a:cubicBezTo>
                  <a:cubicBezTo>
                    <a:pt x="1906" y="6241"/>
                    <a:pt x="2031" y="6266"/>
                    <a:pt x="2181" y="6266"/>
                  </a:cubicBezTo>
                  <a:lnTo>
                    <a:pt x="2257" y="6266"/>
                  </a:lnTo>
                  <a:cubicBezTo>
                    <a:pt x="2507" y="6266"/>
                    <a:pt x="2733" y="6216"/>
                    <a:pt x="3034" y="6116"/>
                  </a:cubicBezTo>
                  <a:cubicBezTo>
                    <a:pt x="3384" y="6016"/>
                    <a:pt x="3685" y="5840"/>
                    <a:pt x="3936" y="5715"/>
                  </a:cubicBezTo>
                  <a:cubicBezTo>
                    <a:pt x="4061" y="5640"/>
                    <a:pt x="4211" y="5539"/>
                    <a:pt x="4362" y="5464"/>
                  </a:cubicBezTo>
                  <a:lnTo>
                    <a:pt x="4362" y="5464"/>
                  </a:lnTo>
                  <a:cubicBezTo>
                    <a:pt x="4262" y="5539"/>
                    <a:pt x="4186" y="5640"/>
                    <a:pt x="4111" y="5740"/>
                  </a:cubicBezTo>
                  <a:cubicBezTo>
                    <a:pt x="3886" y="6016"/>
                    <a:pt x="3735" y="6241"/>
                    <a:pt x="3610" y="6467"/>
                  </a:cubicBezTo>
                  <a:cubicBezTo>
                    <a:pt x="3510" y="6717"/>
                    <a:pt x="3460" y="6943"/>
                    <a:pt x="3485" y="7143"/>
                  </a:cubicBezTo>
                  <a:cubicBezTo>
                    <a:pt x="3535" y="7369"/>
                    <a:pt x="3660" y="7544"/>
                    <a:pt x="3861" y="7670"/>
                  </a:cubicBezTo>
                  <a:cubicBezTo>
                    <a:pt x="3986" y="7745"/>
                    <a:pt x="4161" y="7795"/>
                    <a:pt x="4337" y="7795"/>
                  </a:cubicBezTo>
                  <a:lnTo>
                    <a:pt x="4437" y="7795"/>
                  </a:lnTo>
                  <a:cubicBezTo>
                    <a:pt x="4562" y="7795"/>
                    <a:pt x="4663" y="7770"/>
                    <a:pt x="4763" y="7745"/>
                  </a:cubicBezTo>
                  <a:cubicBezTo>
                    <a:pt x="4888" y="7695"/>
                    <a:pt x="4988" y="7670"/>
                    <a:pt x="5139" y="7620"/>
                  </a:cubicBezTo>
                  <a:cubicBezTo>
                    <a:pt x="5565" y="7419"/>
                    <a:pt x="5941" y="7168"/>
                    <a:pt x="6242" y="6968"/>
                  </a:cubicBezTo>
                  <a:cubicBezTo>
                    <a:pt x="6592" y="6717"/>
                    <a:pt x="6943" y="6442"/>
                    <a:pt x="7344" y="6091"/>
                  </a:cubicBezTo>
                  <a:cubicBezTo>
                    <a:pt x="7670" y="5815"/>
                    <a:pt x="7971" y="5539"/>
                    <a:pt x="8247" y="5264"/>
                  </a:cubicBezTo>
                  <a:cubicBezTo>
                    <a:pt x="8347" y="5138"/>
                    <a:pt x="8447" y="5038"/>
                    <a:pt x="8547" y="4938"/>
                  </a:cubicBezTo>
                  <a:cubicBezTo>
                    <a:pt x="8648" y="4813"/>
                    <a:pt x="8773" y="4662"/>
                    <a:pt x="8873" y="4487"/>
                  </a:cubicBezTo>
                  <a:cubicBezTo>
                    <a:pt x="9099" y="4637"/>
                    <a:pt x="9324" y="4787"/>
                    <a:pt x="9625" y="4963"/>
                  </a:cubicBezTo>
                  <a:cubicBezTo>
                    <a:pt x="9976" y="5138"/>
                    <a:pt x="10327" y="5314"/>
                    <a:pt x="10678" y="5414"/>
                  </a:cubicBezTo>
                  <a:cubicBezTo>
                    <a:pt x="11054" y="5539"/>
                    <a:pt x="11379" y="5589"/>
                    <a:pt x="11680" y="5589"/>
                  </a:cubicBezTo>
                  <a:lnTo>
                    <a:pt x="11780" y="5589"/>
                  </a:lnTo>
                  <a:cubicBezTo>
                    <a:pt x="11931" y="5564"/>
                    <a:pt x="12106" y="5539"/>
                    <a:pt x="12257" y="5489"/>
                  </a:cubicBezTo>
                  <a:cubicBezTo>
                    <a:pt x="12407" y="5439"/>
                    <a:pt x="12557" y="5364"/>
                    <a:pt x="12733" y="5214"/>
                  </a:cubicBezTo>
                  <a:cubicBezTo>
                    <a:pt x="12908" y="5063"/>
                    <a:pt x="13134" y="4813"/>
                    <a:pt x="13084" y="4512"/>
                  </a:cubicBezTo>
                  <a:cubicBezTo>
                    <a:pt x="13059" y="4211"/>
                    <a:pt x="12808" y="4011"/>
                    <a:pt x="12658" y="3860"/>
                  </a:cubicBezTo>
                  <a:cubicBezTo>
                    <a:pt x="12532" y="3785"/>
                    <a:pt x="12382" y="3685"/>
                    <a:pt x="12282" y="3635"/>
                  </a:cubicBezTo>
                  <a:cubicBezTo>
                    <a:pt x="12131" y="3534"/>
                    <a:pt x="12006" y="3459"/>
                    <a:pt x="11856" y="3409"/>
                  </a:cubicBezTo>
                  <a:lnTo>
                    <a:pt x="11680" y="3309"/>
                  </a:lnTo>
                  <a:lnTo>
                    <a:pt x="11480" y="3234"/>
                  </a:lnTo>
                  <a:cubicBezTo>
                    <a:pt x="11329" y="3158"/>
                    <a:pt x="11204" y="3058"/>
                    <a:pt x="11054" y="2983"/>
                  </a:cubicBezTo>
                  <a:lnTo>
                    <a:pt x="11003" y="2958"/>
                  </a:lnTo>
                  <a:cubicBezTo>
                    <a:pt x="10753" y="2782"/>
                    <a:pt x="10527" y="2582"/>
                    <a:pt x="10327" y="2381"/>
                  </a:cubicBezTo>
                  <a:cubicBezTo>
                    <a:pt x="10201" y="2256"/>
                    <a:pt x="10101" y="2106"/>
                    <a:pt x="10026" y="1955"/>
                  </a:cubicBezTo>
                  <a:cubicBezTo>
                    <a:pt x="9976" y="1830"/>
                    <a:pt x="9926" y="1730"/>
                    <a:pt x="9901" y="1630"/>
                  </a:cubicBezTo>
                  <a:cubicBezTo>
                    <a:pt x="9876" y="1554"/>
                    <a:pt x="9800" y="1504"/>
                    <a:pt x="9725" y="1504"/>
                  </a:cubicBezTo>
                  <a:cubicBezTo>
                    <a:pt x="9700" y="1504"/>
                    <a:pt x="9675" y="1504"/>
                    <a:pt x="9675" y="1529"/>
                  </a:cubicBezTo>
                  <a:cubicBezTo>
                    <a:pt x="9625" y="1529"/>
                    <a:pt x="9575" y="1579"/>
                    <a:pt x="9550" y="1630"/>
                  </a:cubicBezTo>
                  <a:lnTo>
                    <a:pt x="9525" y="1604"/>
                  </a:lnTo>
                  <a:cubicBezTo>
                    <a:pt x="9500" y="1604"/>
                    <a:pt x="9450" y="1579"/>
                    <a:pt x="9425" y="1579"/>
                  </a:cubicBezTo>
                  <a:cubicBezTo>
                    <a:pt x="9149" y="1479"/>
                    <a:pt x="8873" y="1354"/>
                    <a:pt x="8597" y="1229"/>
                  </a:cubicBezTo>
                  <a:cubicBezTo>
                    <a:pt x="8347" y="1128"/>
                    <a:pt x="8096" y="1003"/>
                    <a:pt x="7846" y="903"/>
                  </a:cubicBezTo>
                  <a:cubicBezTo>
                    <a:pt x="7369" y="727"/>
                    <a:pt x="6968" y="627"/>
                    <a:pt x="6618" y="627"/>
                  </a:cubicBezTo>
                  <a:cubicBezTo>
                    <a:pt x="6743" y="527"/>
                    <a:pt x="6843" y="427"/>
                    <a:pt x="6968" y="326"/>
                  </a:cubicBezTo>
                  <a:cubicBezTo>
                    <a:pt x="6993" y="301"/>
                    <a:pt x="7019" y="276"/>
                    <a:pt x="7044" y="226"/>
                  </a:cubicBezTo>
                  <a:cubicBezTo>
                    <a:pt x="7044" y="176"/>
                    <a:pt x="7044" y="126"/>
                    <a:pt x="7019" y="76"/>
                  </a:cubicBezTo>
                  <a:cubicBezTo>
                    <a:pt x="6968" y="51"/>
                    <a:pt x="6918" y="0"/>
                    <a:pt x="6868" y="0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27" name="Google Shape;9527;p55"/>
            <p:cNvSpPr/>
            <p:nvPr/>
          </p:nvSpPr>
          <p:spPr>
            <a:xfrm>
              <a:off x="3515175" y="1603400"/>
              <a:ext cx="144775" cy="363450"/>
            </a:xfrm>
            <a:custGeom>
              <a:avLst/>
              <a:gdLst/>
              <a:ahLst/>
              <a:cxnLst/>
              <a:rect l="l" t="t" r="r" b="b"/>
              <a:pathLst>
                <a:path w="5791" h="14538" extrusionOk="0">
                  <a:moveTo>
                    <a:pt x="76" y="1"/>
                  </a:moveTo>
                  <a:cubicBezTo>
                    <a:pt x="51" y="1"/>
                    <a:pt x="51" y="26"/>
                    <a:pt x="26" y="26"/>
                  </a:cubicBezTo>
                  <a:cubicBezTo>
                    <a:pt x="1" y="51"/>
                    <a:pt x="1" y="76"/>
                    <a:pt x="1" y="101"/>
                  </a:cubicBezTo>
                  <a:cubicBezTo>
                    <a:pt x="1" y="101"/>
                    <a:pt x="1" y="151"/>
                    <a:pt x="26" y="151"/>
                  </a:cubicBezTo>
                  <a:cubicBezTo>
                    <a:pt x="377" y="477"/>
                    <a:pt x="728" y="853"/>
                    <a:pt x="1054" y="1254"/>
                  </a:cubicBezTo>
                  <a:cubicBezTo>
                    <a:pt x="1354" y="1630"/>
                    <a:pt x="1655" y="2006"/>
                    <a:pt x="1956" y="2482"/>
                  </a:cubicBezTo>
                  <a:cubicBezTo>
                    <a:pt x="2382" y="3159"/>
                    <a:pt x="2808" y="3886"/>
                    <a:pt x="3159" y="4688"/>
                  </a:cubicBezTo>
                  <a:cubicBezTo>
                    <a:pt x="3309" y="5064"/>
                    <a:pt x="3485" y="5465"/>
                    <a:pt x="3660" y="5941"/>
                  </a:cubicBezTo>
                  <a:cubicBezTo>
                    <a:pt x="3836" y="6367"/>
                    <a:pt x="3986" y="6818"/>
                    <a:pt x="4136" y="7244"/>
                  </a:cubicBezTo>
                  <a:cubicBezTo>
                    <a:pt x="4663" y="8948"/>
                    <a:pt x="4963" y="10527"/>
                    <a:pt x="5064" y="12056"/>
                  </a:cubicBezTo>
                  <a:cubicBezTo>
                    <a:pt x="5089" y="12457"/>
                    <a:pt x="5089" y="12833"/>
                    <a:pt x="5064" y="13184"/>
                  </a:cubicBezTo>
                  <a:cubicBezTo>
                    <a:pt x="5064" y="13610"/>
                    <a:pt x="5014" y="14036"/>
                    <a:pt x="4963" y="14462"/>
                  </a:cubicBezTo>
                  <a:cubicBezTo>
                    <a:pt x="4963" y="14462"/>
                    <a:pt x="4963" y="14487"/>
                    <a:pt x="4988" y="14512"/>
                  </a:cubicBezTo>
                  <a:cubicBezTo>
                    <a:pt x="4988" y="14537"/>
                    <a:pt x="5014" y="14537"/>
                    <a:pt x="5039" y="14537"/>
                  </a:cubicBezTo>
                  <a:cubicBezTo>
                    <a:pt x="5089" y="14537"/>
                    <a:pt x="5139" y="14512"/>
                    <a:pt x="5139" y="14462"/>
                  </a:cubicBezTo>
                  <a:cubicBezTo>
                    <a:pt x="5214" y="14036"/>
                    <a:pt x="5239" y="13560"/>
                    <a:pt x="5264" y="13084"/>
                  </a:cubicBezTo>
                  <a:cubicBezTo>
                    <a:pt x="5289" y="13084"/>
                    <a:pt x="5314" y="13059"/>
                    <a:pt x="5339" y="13033"/>
                  </a:cubicBezTo>
                  <a:cubicBezTo>
                    <a:pt x="5339" y="12983"/>
                    <a:pt x="5364" y="12933"/>
                    <a:pt x="5389" y="12883"/>
                  </a:cubicBezTo>
                  <a:cubicBezTo>
                    <a:pt x="5415" y="12808"/>
                    <a:pt x="5415" y="12758"/>
                    <a:pt x="5440" y="12708"/>
                  </a:cubicBezTo>
                  <a:cubicBezTo>
                    <a:pt x="5490" y="12582"/>
                    <a:pt x="5515" y="12457"/>
                    <a:pt x="5565" y="12357"/>
                  </a:cubicBezTo>
                  <a:cubicBezTo>
                    <a:pt x="5615" y="12131"/>
                    <a:pt x="5665" y="11906"/>
                    <a:pt x="5715" y="11655"/>
                  </a:cubicBezTo>
                  <a:cubicBezTo>
                    <a:pt x="5740" y="11429"/>
                    <a:pt x="5765" y="11179"/>
                    <a:pt x="5790" y="10903"/>
                  </a:cubicBezTo>
                  <a:cubicBezTo>
                    <a:pt x="5790" y="10602"/>
                    <a:pt x="5765" y="10327"/>
                    <a:pt x="5740" y="10101"/>
                  </a:cubicBezTo>
                  <a:cubicBezTo>
                    <a:pt x="5665" y="9199"/>
                    <a:pt x="5465" y="8221"/>
                    <a:pt x="5064" y="7043"/>
                  </a:cubicBezTo>
                  <a:cubicBezTo>
                    <a:pt x="4913" y="6617"/>
                    <a:pt x="4738" y="6166"/>
                    <a:pt x="4512" y="5640"/>
                  </a:cubicBezTo>
                  <a:cubicBezTo>
                    <a:pt x="4387" y="5339"/>
                    <a:pt x="4262" y="5038"/>
                    <a:pt x="4136" y="4738"/>
                  </a:cubicBezTo>
                  <a:lnTo>
                    <a:pt x="4136" y="4738"/>
                  </a:lnTo>
                  <a:lnTo>
                    <a:pt x="4186" y="4838"/>
                  </a:lnTo>
                  <a:lnTo>
                    <a:pt x="4237" y="4913"/>
                  </a:lnTo>
                  <a:cubicBezTo>
                    <a:pt x="4287" y="5013"/>
                    <a:pt x="4362" y="5114"/>
                    <a:pt x="4412" y="5214"/>
                  </a:cubicBezTo>
                  <a:cubicBezTo>
                    <a:pt x="4462" y="5314"/>
                    <a:pt x="4537" y="5414"/>
                    <a:pt x="4587" y="5515"/>
                  </a:cubicBezTo>
                  <a:cubicBezTo>
                    <a:pt x="4613" y="5540"/>
                    <a:pt x="4638" y="5540"/>
                    <a:pt x="4663" y="5540"/>
                  </a:cubicBezTo>
                  <a:cubicBezTo>
                    <a:pt x="4688" y="5540"/>
                    <a:pt x="4713" y="5540"/>
                    <a:pt x="4713" y="5515"/>
                  </a:cubicBezTo>
                  <a:cubicBezTo>
                    <a:pt x="4738" y="5515"/>
                    <a:pt x="4763" y="5490"/>
                    <a:pt x="4763" y="5465"/>
                  </a:cubicBezTo>
                  <a:cubicBezTo>
                    <a:pt x="4763" y="5439"/>
                    <a:pt x="4738" y="5414"/>
                    <a:pt x="4738" y="5389"/>
                  </a:cubicBezTo>
                  <a:lnTo>
                    <a:pt x="4688" y="5339"/>
                  </a:lnTo>
                  <a:cubicBezTo>
                    <a:pt x="4663" y="5264"/>
                    <a:pt x="4613" y="5189"/>
                    <a:pt x="4537" y="5089"/>
                  </a:cubicBezTo>
                  <a:lnTo>
                    <a:pt x="4487" y="4988"/>
                  </a:lnTo>
                  <a:lnTo>
                    <a:pt x="4337" y="4738"/>
                  </a:lnTo>
                  <a:lnTo>
                    <a:pt x="4262" y="4637"/>
                  </a:lnTo>
                  <a:lnTo>
                    <a:pt x="4111" y="4362"/>
                  </a:lnTo>
                  <a:cubicBezTo>
                    <a:pt x="4036" y="4211"/>
                    <a:pt x="3936" y="4061"/>
                    <a:pt x="3861" y="3911"/>
                  </a:cubicBezTo>
                  <a:cubicBezTo>
                    <a:pt x="3535" y="3359"/>
                    <a:pt x="3259" y="2933"/>
                    <a:pt x="2983" y="2557"/>
                  </a:cubicBezTo>
                  <a:cubicBezTo>
                    <a:pt x="2908" y="2457"/>
                    <a:pt x="2833" y="2357"/>
                    <a:pt x="2758" y="2256"/>
                  </a:cubicBezTo>
                  <a:cubicBezTo>
                    <a:pt x="2633" y="2081"/>
                    <a:pt x="2532" y="1931"/>
                    <a:pt x="2407" y="1755"/>
                  </a:cubicBezTo>
                  <a:cubicBezTo>
                    <a:pt x="2382" y="1730"/>
                    <a:pt x="2357" y="1730"/>
                    <a:pt x="2332" y="1730"/>
                  </a:cubicBezTo>
                  <a:cubicBezTo>
                    <a:pt x="2181" y="1580"/>
                    <a:pt x="2056" y="1429"/>
                    <a:pt x="1906" y="1304"/>
                  </a:cubicBezTo>
                  <a:cubicBezTo>
                    <a:pt x="1555" y="978"/>
                    <a:pt x="1179" y="703"/>
                    <a:pt x="778" y="452"/>
                  </a:cubicBezTo>
                  <a:cubicBezTo>
                    <a:pt x="678" y="402"/>
                    <a:pt x="577" y="327"/>
                    <a:pt x="477" y="251"/>
                  </a:cubicBezTo>
                  <a:cubicBezTo>
                    <a:pt x="452" y="251"/>
                    <a:pt x="427" y="226"/>
                    <a:pt x="427" y="226"/>
                  </a:cubicBezTo>
                  <a:cubicBezTo>
                    <a:pt x="402" y="226"/>
                    <a:pt x="377" y="251"/>
                    <a:pt x="377" y="251"/>
                  </a:cubicBezTo>
                  <a:cubicBezTo>
                    <a:pt x="302" y="176"/>
                    <a:pt x="227" y="101"/>
                    <a:pt x="151" y="51"/>
                  </a:cubicBezTo>
                  <a:cubicBezTo>
                    <a:pt x="126" y="26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28" name="Google Shape;9528;p55"/>
            <p:cNvSpPr/>
            <p:nvPr/>
          </p:nvSpPr>
          <p:spPr>
            <a:xfrm>
              <a:off x="2638000" y="1591500"/>
              <a:ext cx="592750" cy="1176725"/>
            </a:xfrm>
            <a:custGeom>
              <a:avLst/>
              <a:gdLst/>
              <a:ahLst/>
              <a:cxnLst/>
              <a:rect l="l" t="t" r="r" b="b"/>
              <a:pathLst>
                <a:path w="23710" h="47069" extrusionOk="0">
                  <a:moveTo>
                    <a:pt x="20351" y="1"/>
                  </a:moveTo>
                  <a:cubicBezTo>
                    <a:pt x="20326" y="1"/>
                    <a:pt x="20301" y="26"/>
                    <a:pt x="20276" y="26"/>
                  </a:cubicBezTo>
                  <a:cubicBezTo>
                    <a:pt x="19775" y="226"/>
                    <a:pt x="19273" y="452"/>
                    <a:pt x="18822" y="702"/>
                  </a:cubicBezTo>
                  <a:cubicBezTo>
                    <a:pt x="18396" y="953"/>
                    <a:pt x="17945" y="1229"/>
                    <a:pt x="17519" y="1555"/>
                  </a:cubicBezTo>
                  <a:cubicBezTo>
                    <a:pt x="16742" y="2131"/>
                    <a:pt x="15990" y="2858"/>
                    <a:pt x="15263" y="3710"/>
                  </a:cubicBezTo>
                  <a:cubicBezTo>
                    <a:pt x="14612" y="4462"/>
                    <a:pt x="14035" y="5314"/>
                    <a:pt x="13459" y="6291"/>
                  </a:cubicBezTo>
                  <a:cubicBezTo>
                    <a:pt x="12958" y="7144"/>
                    <a:pt x="12506" y="8096"/>
                    <a:pt x="12030" y="9149"/>
                  </a:cubicBezTo>
                  <a:cubicBezTo>
                    <a:pt x="11654" y="10051"/>
                    <a:pt x="11278" y="11003"/>
                    <a:pt x="10902" y="12106"/>
                  </a:cubicBezTo>
                  <a:cubicBezTo>
                    <a:pt x="10727" y="12607"/>
                    <a:pt x="10577" y="13108"/>
                    <a:pt x="10401" y="13660"/>
                  </a:cubicBezTo>
                  <a:lnTo>
                    <a:pt x="10401" y="13710"/>
                  </a:lnTo>
                  <a:cubicBezTo>
                    <a:pt x="10176" y="14412"/>
                    <a:pt x="9950" y="15139"/>
                    <a:pt x="9724" y="15840"/>
                  </a:cubicBezTo>
                  <a:cubicBezTo>
                    <a:pt x="8998" y="18322"/>
                    <a:pt x="8221" y="20903"/>
                    <a:pt x="7619" y="22983"/>
                  </a:cubicBezTo>
                  <a:lnTo>
                    <a:pt x="7218" y="24387"/>
                  </a:lnTo>
                  <a:cubicBezTo>
                    <a:pt x="6316" y="27545"/>
                    <a:pt x="5514" y="30201"/>
                    <a:pt x="4687" y="32908"/>
                  </a:cubicBezTo>
                  <a:cubicBezTo>
                    <a:pt x="4160" y="34512"/>
                    <a:pt x="3734" y="35840"/>
                    <a:pt x="3308" y="37043"/>
                  </a:cubicBezTo>
                  <a:cubicBezTo>
                    <a:pt x="2857" y="38372"/>
                    <a:pt x="2331" y="39750"/>
                    <a:pt x="1805" y="41079"/>
                  </a:cubicBezTo>
                  <a:cubicBezTo>
                    <a:pt x="1504" y="41805"/>
                    <a:pt x="1203" y="42532"/>
                    <a:pt x="902" y="43234"/>
                  </a:cubicBezTo>
                  <a:cubicBezTo>
                    <a:pt x="752" y="43610"/>
                    <a:pt x="576" y="43986"/>
                    <a:pt x="426" y="44362"/>
                  </a:cubicBezTo>
                  <a:cubicBezTo>
                    <a:pt x="351" y="44537"/>
                    <a:pt x="251" y="44713"/>
                    <a:pt x="175" y="44913"/>
                  </a:cubicBezTo>
                  <a:lnTo>
                    <a:pt x="125" y="44988"/>
                  </a:lnTo>
                  <a:lnTo>
                    <a:pt x="75" y="45139"/>
                  </a:lnTo>
                  <a:cubicBezTo>
                    <a:pt x="50" y="45164"/>
                    <a:pt x="25" y="45214"/>
                    <a:pt x="25" y="45264"/>
                  </a:cubicBezTo>
                  <a:lnTo>
                    <a:pt x="0" y="45314"/>
                  </a:lnTo>
                  <a:cubicBezTo>
                    <a:pt x="0" y="45364"/>
                    <a:pt x="0" y="45389"/>
                    <a:pt x="25" y="45414"/>
                  </a:cubicBezTo>
                  <a:cubicBezTo>
                    <a:pt x="25" y="45465"/>
                    <a:pt x="50" y="45515"/>
                    <a:pt x="75" y="45540"/>
                  </a:cubicBezTo>
                  <a:cubicBezTo>
                    <a:pt x="351" y="45866"/>
                    <a:pt x="677" y="46116"/>
                    <a:pt x="1103" y="46367"/>
                  </a:cubicBezTo>
                  <a:cubicBezTo>
                    <a:pt x="1479" y="46592"/>
                    <a:pt x="1930" y="46793"/>
                    <a:pt x="2406" y="46918"/>
                  </a:cubicBezTo>
                  <a:cubicBezTo>
                    <a:pt x="2807" y="47018"/>
                    <a:pt x="3183" y="47069"/>
                    <a:pt x="3559" y="47069"/>
                  </a:cubicBezTo>
                  <a:lnTo>
                    <a:pt x="3810" y="47069"/>
                  </a:lnTo>
                  <a:cubicBezTo>
                    <a:pt x="4286" y="47043"/>
                    <a:pt x="4737" y="46893"/>
                    <a:pt x="5113" y="46668"/>
                  </a:cubicBezTo>
                  <a:cubicBezTo>
                    <a:pt x="5163" y="46642"/>
                    <a:pt x="5188" y="46592"/>
                    <a:pt x="5188" y="46542"/>
                  </a:cubicBezTo>
                  <a:cubicBezTo>
                    <a:pt x="5338" y="46367"/>
                    <a:pt x="5464" y="46191"/>
                    <a:pt x="5614" y="46016"/>
                  </a:cubicBezTo>
                  <a:cubicBezTo>
                    <a:pt x="5764" y="45815"/>
                    <a:pt x="5915" y="45590"/>
                    <a:pt x="6040" y="45389"/>
                  </a:cubicBezTo>
                  <a:cubicBezTo>
                    <a:pt x="6316" y="44988"/>
                    <a:pt x="6592" y="44587"/>
                    <a:pt x="6867" y="44136"/>
                  </a:cubicBezTo>
                  <a:cubicBezTo>
                    <a:pt x="7318" y="43384"/>
                    <a:pt x="7795" y="42532"/>
                    <a:pt x="8371" y="41480"/>
                  </a:cubicBezTo>
                  <a:cubicBezTo>
                    <a:pt x="8572" y="41079"/>
                    <a:pt x="8797" y="40652"/>
                    <a:pt x="8998" y="40251"/>
                  </a:cubicBezTo>
                  <a:cubicBezTo>
                    <a:pt x="9123" y="40527"/>
                    <a:pt x="9323" y="40803"/>
                    <a:pt x="9624" y="41129"/>
                  </a:cubicBezTo>
                  <a:cubicBezTo>
                    <a:pt x="9900" y="41404"/>
                    <a:pt x="10201" y="41655"/>
                    <a:pt x="10476" y="41931"/>
                  </a:cubicBezTo>
                  <a:lnTo>
                    <a:pt x="10627" y="42056"/>
                  </a:lnTo>
                  <a:cubicBezTo>
                    <a:pt x="10902" y="42307"/>
                    <a:pt x="11153" y="42507"/>
                    <a:pt x="11404" y="42708"/>
                  </a:cubicBezTo>
                  <a:cubicBezTo>
                    <a:pt x="11704" y="42958"/>
                    <a:pt x="12005" y="43184"/>
                    <a:pt x="12281" y="43384"/>
                  </a:cubicBezTo>
                  <a:cubicBezTo>
                    <a:pt x="12932" y="43835"/>
                    <a:pt x="13609" y="44287"/>
                    <a:pt x="14336" y="44663"/>
                  </a:cubicBezTo>
                  <a:cubicBezTo>
                    <a:pt x="15113" y="45089"/>
                    <a:pt x="15865" y="45414"/>
                    <a:pt x="16592" y="45640"/>
                  </a:cubicBezTo>
                  <a:cubicBezTo>
                    <a:pt x="17419" y="45916"/>
                    <a:pt x="18196" y="46041"/>
                    <a:pt x="18922" y="46041"/>
                  </a:cubicBezTo>
                  <a:cubicBezTo>
                    <a:pt x="19724" y="46041"/>
                    <a:pt x="20426" y="45891"/>
                    <a:pt x="21053" y="45565"/>
                  </a:cubicBezTo>
                  <a:cubicBezTo>
                    <a:pt x="21103" y="45540"/>
                    <a:pt x="21128" y="45515"/>
                    <a:pt x="21153" y="45465"/>
                  </a:cubicBezTo>
                  <a:cubicBezTo>
                    <a:pt x="21203" y="45439"/>
                    <a:pt x="21228" y="45389"/>
                    <a:pt x="21253" y="45314"/>
                  </a:cubicBezTo>
                  <a:cubicBezTo>
                    <a:pt x="21253" y="45264"/>
                    <a:pt x="21228" y="45239"/>
                    <a:pt x="21203" y="45189"/>
                  </a:cubicBezTo>
                  <a:cubicBezTo>
                    <a:pt x="21028" y="44988"/>
                    <a:pt x="20852" y="44763"/>
                    <a:pt x="20652" y="44462"/>
                  </a:cubicBezTo>
                  <a:cubicBezTo>
                    <a:pt x="20326" y="43911"/>
                    <a:pt x="20050" y="43284"/>
                    <a:pt x="19850" y="42582"/>
                  </a:cubicBezTo>
                  <a:cubicBezTo>
                    <a:pt x="19649" y="41906"/>
                    <a:pt x="19524" y="41204"/>
                    <a:pt x="19424" y="40427"/>
                  </a:cubicBezTo>
                  <a:cubicBezTo>
                    <a:pt x="19298" y="39700"/>
                    <a:pt x="19248" y="38923"/>
                    <a:pt x="19248" y="38046"/>
                  </a:cubicBezTo>
                  <a:lnTo>
                    <a:pt x="19223" y="38096"/>
                  </a:lnTo>
                  <a:cubicBezTo>
                    <a:pt x="19198" y="34637"/>
                    <a:pt x="19950" y="31204"/>
                    <a:pt x="20677" y="28347"/>
                  </a:cubicBezTo>
                  <a:cubicBezTo>
                    <a:pt x="20978" y="27119"/>
                    <a:pt x="21328" y="25865"/>
                    <a:pt x="21679" y="24662"/>
                  </a:cubicBezTo>
                  <a:lnTo>
                    <a:pt x="21679" y="24612"/>
                  </a:lnTo>
                  <a:lnTo>
                    <a:pt x="21704" y="24537"/>
                  </a:lnTo>
                  <a:lnTo>
                    <a:pt x="21729" y="24487"/>
                  </a:lnTo>
                  <a:cubicBezTo>
                    <a:pt x="21905" y="23835"/>
                    <a:pt x="22080" y="23209"/>
                    <a:pt x="22231" y="22557"/>
                  </a:cubicBezTo>
                  <a:cubicBezTo>
                    <a:pt x="22406" y="21906"/>
                    <a:pt x="22582" y="21204"/>
                    <a:pt x="22732" y="20502"/>
                  </a:cubicBezTo>
                  <a:cubicBezTo>
                    <a:pt x="23058" y="19048"/>
                    <a:pt x="23308" y="17645"/>
                    <a:pt x="23459" y="16291"/>
                  </a:cubicBezTo>
                  <a:cubicBezTo>
                    <a:pt x="23634" y="14863"/>
                    <a:pt x="23709" y="13459"/>
                    <a:pt x="23709" y="12056"/>
                  </a:cubicBezTo>
                  <a:cubicBezTo>
                    <a:pt x="23684" y="11003"/>
                    <a:pt x="23609" y="9900"/>
                    <a:pt x="23484" y="8848"/>
                  </a:cubicBezTo>
                  <a:cubicBezTo>
                    <a:pt x="23359" y="7795"/>
                    <a:pt x="23158" y="6743"/>
                    <a:pt x="22907" y="5690"/>
                  </a:cubicBezTo>
                  <a:cubicBezTo>
                    <a:pt x="22657" y="4662"/>
                    <a:pt x="22356" y="3685"/>
                    <a:pt x="21980" y="2783"/>
                  </a:cubicBezTo>
                  <a:cubicBezTo>
                    <a:pt x="21604" y="1855"/>
                    <a:pt x="21128" y="928"/>
                    <a:pt x="20577" y="101"/>
                  </a:cubicBezTo>
                  <a:cubicBezTo>
                    <a:pt x="20552" y="51"/>
                    <a:pt x="20501" y="26"/>
                    <a:pt x="20426" y="26"/>
                  </a:cubicBezTo>
                  <a:cubicBezTo>
                    <a:pt x="20401" y="26"/>
                    <a:pt x="20376" y="1"/>
                    <a:pt x="20351" y="1"/>
                  </a:cubicBezTo>
                  <a:close/>
                </a:path>
              </a:pathLst>
            </a:custGeom>
            <a:solidFill>
              <a:srgbClr val="8864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29" name="Google Shape;9529;p55"/>
            <p:cNvSpPr/>
            <p:nvPr/>
          </p:nvSpPr>
          <p:spPr>
            <a:xfrm>
              <a:off x="3515175" y="1603400"/>
              <a:ext cx="144775" cy="363450"/>
            </a:xfrm>
            <a:custGeom>
              <a:avLst/>
              <a:gdLst/>
              <a:ahLst/>
              <a:cxnLst/>
              <a:rect l="l" t="t" r="r" b="b"/>
              <a:pathLst>
                <a:path w="5791" h="14538" extrusionOk="0">
                  <a:moveTo>
                    <a:pt x="76" y="1"/>
                  </a:moveTo>
                  <a:cubicBezTo>
                    <a:pt x="51" y="1"/>
                    <a:pt x="51" y="26"/>
                    <a:pt x="26" y="26"/>
                  </a:cubicBezTo>
                  <a:cubicBezTo>
                    <a:pt x="1" y="51"/>
                    <a:pt x="1" y="76"/>
                    <a:pt x="1" y="101"/>
                  </a:cubicBezTo>
                  <a:cubicBezTo>
                    <a:pt x="1" y="101"/>
                    <a:pt x="1" y="151"/>
                    <a:pt x="26" y="151"/>
                  </a:cubicBezTo>
                  <a:cubicBezTo>
                    <a:pt x="377" y="477"/>
                    <a:pt x="728" y="853"/>
                    <a:pt x="1054" y="1254"/>
                  </a:cubicBezTo>
                  <a:cubicBezTo>
                    <a:pt x="1354" y="1630"/>
                    <a:pt x="1655" y="2006"/>
                    <a:pt x="1956" y="2482"/>
                  </a:cubicBezTo>
                  <a:cubicBezTo>
                    <a:pt x="2382" y="3159"/>
                    <a:pt x="2808" y="3886"/>
                    <a:pt x="3159" y="4688"/>
                  </a:cubicBezTo>
                  <a:cubicBezTo>
                    <a:pt x="3309" y="5064"/>
                    <a:pt x="3485" y="5465"/>
                    <a:pt x="3660" y="5941"/>
                  </a:cubicBezTo>
                  <a:cubicBezTo>
                    <a:pt x="3836" y="6367"/>
                    <a:pt x="3986" y="6818"/>
                    <a:pt x="4136" y="7244"/>
                  </a:cubicBezTo>
                  <a:cubicBezTo>
                    <a:pt x="4663" y="8948"/>
                    <a:pt x="4963" y="10527"/>
                    <a:pt x="5064" y="12056"/>
                  </a:cubicBezTo>
                  <a:cubicBezTo>
                    <a:pt x="5089" y="12457"/>
                    <a:pt x="5089" y="12833"/>
                    <a:pt x="5064" y="13184"/>
                  </a:cubicBezTo>
                  <a:cubicBezTo>
                    <a:pt x="5064" y="13610"/>
                    <a:pt x="5014" y="14036"/>
                    <a:pt x="4963" y="14462"/>
                  </a:cubicBezTo>
                  <a:cubicBezTo>
                    <a:pt x="4963" y="14462"/>
                    <a:pt x="4963" y="14487"/>
                    <a:pt x="4988" y="14512"/>
                  </a:cubicBezTo>
                  <a:cubicBezTo>
                    <a:pt x="4988" y="14537"/>
                    <a:pt x="5014" y="14537"/>
                    <a:pt x="5039" y="14537"/>
                  </a:cubicBezTo>
                  <a:cubicBezTo>
                    <a:pt x="5089" y="14537"/>
                    <a:pt x="5139" y="14512"/>
                    <a:pt x="5139" y="14462"/>
                  </a:cubicBezTo>
                  <a:cubicBezTo>
                    <a:pt x="5214" y="14036"/>
                    <a:pt x="5239" y="13560"/>
                    <a:pt x="5264" y="13084"/>
                  </a:cubicBezTo>
                  <a:cubicBezTo>
                    <a:pt x="5289" y="13084"/>
                    <a:pt x="5314" y="13059"/>
                    <a:pt x="5339" y="13033"/>
                  </a:cubicBezTo>
                  <a:cubicBezTo>
                    <a:pt x="5339" y="12983"/>
                    <a:pt x="5364" y="12933"/>
                    <a:pt x="5389" y="12883"/>
                  </a:cubicBezTo>
                  <a:cubicBezTo>
                    <a:pt x="5415" y="12808"/>
                    <a:pt x="5415" y="12758"/>
                    <a:pt x="5440" y="12708"/>
                  </a:cubicBezTo>
                  <a:cubicBezTo>
                    <a:pt x="5490" y="12582"/>
                    <a:pt x="5515" y="12457"/>
                    <a:pt x="5565" y="12357"/>
                  </a:cubicBezTo>
                  <a:cubicBezTo>
                    <a:pt x="5615" y="12131"/>
                    <a:pt x="5665" y="11906"/>
                    <a:pt x="5715" y="11655"/>
                  </a:cubicBezTo>
                  <a:cubicBezTo>
                    <a:pt x="5740" y="11429"/>
                    <a:pt x="5765" y="11179"/>
                    <a:pt x="5790" y="10903"/>
                  </a:cubicBezTo>
                  <a:cubicBezTo>
                    <a:pt x="5790" y="10602"/>
                    <a:pt x="5765" y="10327"/>
                    <a:pt x="5740" y="10101"/>
                  </a:cubicBezTo>
                  <a:cubicBezTo>
                    <a:pt x="5665" y="9199"/>
                    <a:pt x="5465" y="8221"/>
                    <a:pt x="5064" y="7043"/>
                  </a:cubicBezTo>
                  <a:cubicBezTo>
                    <a:pt x="4913" y="6617"/>
                    <a:pt x="4738" y="6166"/>
                    <a:pt x="4512" y="5640"/>
                  </a:cubicBezTo>
                  <a:cubicBezTo>
                    <a:pt x="4387" y="5339"/>
                    <a:pt x="4262" y="5038"/>
                    <a:pt x="4136" y="4738"/>
                  </a:cubicBezTo>
                  <a:lnTo>
                    <a:pt x="4136" y="4738"/>
                  </a:lnTo>
                  <a:lnTo>
                    <a:pt x="4186" y="4838"/>
                  </a:lnTo>
                  <a:lnTo>
                    <a:pt x="4237" y="4913"/>
                  </a:lnTo>
                  <a:cubicBezTo>
                    <a:pt x="4287" y="5013"/>
                    <a:pt x="4362" y="5114"/>
                    <a:pt x="4412" y="5214"/>
                  </a:cubicBezTo>
                  <a:cubicBezTo>
                    <a:pt x="4462" y="5314"/>
                    <a:pt x="4537" y="5414"/>
                    <a:pt x="4587" y="5515"/>
                  </a:cubicBezTo>
                  <a:cubicBezTo>
                    <a:pt x="4613" y="5540"/>
                    <a:pt x="4638" y="5540"/>
                    <a:pt x="4663" y="5540"/>
                  </a:cubicBezTo>
                  <a:cubicBezTo>
                    <a:pt x="4688" y="5540"/>
                    <a:pt x="4713" y="5540"/>
                    <a:pt x="4713" y="5515"/>
                  </a:cubicBezTo>
                  <a:cubicBezTo>
                    <a:pt x="4738" y="5515"/>
                    <a:pt x="4763" y="5490"/>
                    <a:pt x="4763" y="5465"/>
                  </a:cubicBezTo>
                  <a:cubicBezTo>
                    <a:pt x="4763" y="5439"/>
                    <a:pt x="4738" y="5414"/>
                    <a:pt x="4738" y="5389"/>
                  </a:cubicBezTo>
                  <a:lnTo>
                    <a:pt x="4688" y="5339"/>
                  </a:lnTo>
                  <a:cubicBezTo>
                    <a:pt x="4663" y="5264"/>
                    <a:pt x="4613" y="5189"/>
                    <a:pt x="4537" y="5089"/>
                  </a:cubicBezTo>
                  <a:lnTo>
                    <a:pt x="4487" y="4988"/>
                  </a:lnTo>
                  <a:lnTo>
                    <a:pt x="4337" y="4738"/>
                  </a:lnTo>
                  <a:lnTo>
                    <a:pt x="4262" y="4637"/>
                  </a:lnTo>
                  <a:lnTo>
                    <a:pt x="4111" y="4362"/>
                  </a:lnTo>
                  <a:cubicBezTo>
                    <a:pt x="4036" y="4211"/>
                    <a:pt x="3936" y="4061"/>
                    <a:pt x="3861" y="3911"/>
                  </a:cubicBezTo>
                  <a:cubicBezTo>
                    <a:pt x="3535" y="3359"/>
                    <a:pt x="3259" y="2933"/>
                    <a:pt x="2983" y="2557"/>
                  </a:cubicBezTo>
                  <a:cubicBezTo>
                    <a:pt x="2908" y="2457"/>
                    <a:pt x="2833" y="2357"/>
                    <a:pt x="2758" y="2256"/>
                  </a:cubicBezTo>
                  <a:cubicBezTo>
                    <a:pt x="2633" y="2081"/>
                    <a:pt x="2532" y="1931"/>
                    <a:pt x="2407" y="1755"/>
                  </a:cubicBezTo>
                  <a:cubicBezTo>
                    <a:pt x="2382" y="1730"/>
                    <a:pt x="2357" y="1730"/>
                    <a:pt x="2332" y="1730"/>
                  </a:cubicBezTo>
                  <a:cubicBezTo>
                    <a:pt x="2181" y="1580"/>
                    <a:pt x="2056" y="1429"/>
                    <a:pt x="1906" y="1304"/>
                  </a:cubicBezTo>
                  <a:cubicBezTo>
                    <a:pt x="1555" y="978"/>
                    <a:pt x="1179" y="703"/>
                    <a:pt x="778" y="452"/>
                  </a:cubicBezTo>
                  <a:cubicBezTo>
                    <a:pt x="678" y="402"/>
                    <a:pt x="577" y="327"/>
                    <a:pt x="477" y="251"/>
                  </a:cubicBezTo>
                  <a:cubicBezTo>
                    <a:pt x="452" y="251"/>
                    <a:pt x="427" y="226"/>
                    <a:pt x="427" y="226"/>
                  </a:cubicBezTo>
                  <a:cubicBezTo>
                    <a:pt x="402" y="226"/>
                    <a:pt x="377" y="251"/>
                    <a:pt x="377" y="251"/>
                  </a:cubicBezTo>
                  <a:cubicBezTo>
                    <a:pt x="302" y="176"/>
                    <a:pt x="227" y="101"/>
                    <a:pt x="151" y="51"/>
                  </a:cubicBezTo>
                  <a:cubicBezTo>
                    <a:pt x="126" y="26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30" name="Google Shape;9530;p55"/>
            <p:cNvSpPr/>
            <p:nvPr/>
          </p:nvSpPr>
          <p:spPr>
            <a:xfrm>
              <a:off x="2638000" y="1591500"/>
              <a:ext cx="593375" cy="1176100"/>
            </a:xfrm>
            <a:custGeom>
              <a:avLst/>
              <a:gdLst/>
              <a:ahLst/>
              <a:cxnLst/>
              <a:rect l="l" t="t" r="r" b="b"/>
              <a:pathLst>
                <a:path w="23735" h="47044" extrusionOk="0">
                  <a:moveTo>
                    <a:pt x="20351" y="1"/>
                  </a:moveTo>
                  <a:cubicBezTo>
                    <a:pt x="20326" y="1"/>
                    <a:pt x="20301" y="1"/>
                    <a:pt x="20276" y="26"/>
                  </a:cubicBezTo>
                  <a:cubicBezTo>
                    <a:pt x="19775" y="226"/>
                    <a:pt x="19273" y="452"/>
                    <a:pt x="18822" y="702"/>
                  </a:cubicBezTo>
                  <a:cubicBezTo>
                    <a:pt x="18396" y="928"/>
                    <a:pt x="17970" y="1229"/>
                    <a:pt x="17519" y="1555"/>
                  </a:cubicBezTo>
                  <a:cubicBezTo>
                    <a:pt x="16742" y="2131"/>
                    <a:pt x="15990" y="2858"/>
                    <a:pt x="15263" y="3710"/>
                  </a:cubicBezTo>
                  <a:cubicBezTo>
                    <a:pt x="14612" y="4462"/>
                    <a:pt x="14035" y="5314"/>
                    <a:pt x="13459" y="6291"/>
                  </a:cubicBezTo>
                  <a:cubicBezTo>
                    <a:pt x="12958" y="7144"/>
                    <a:pt x="12481" y="8071"/>
                    <a:pt x="12030" y="9149"/>
                  </a:cubicBezTo>
                  <a:cubicBezTo>
                    <a:pt x="11629" y="10051"/>
                    <a:pt x="11278" y="11028"/>
                    <a:pt x="10902" y="12106"/>
                  </a:cubicBezTo>
                  <a:cubicBezTo>
                    <a:pt x="10727" y="12607"/>
                    <a:pt x="10577" y="13108"/>
                    <a:pt x="10401" y="13660"/>
                  </a:cubicBezTo>
                  <a:lnTo>
                    <a:pt x="10376" y="13710"/>
                  </a:lnTo>
                  <a:cubicBezTo>
                    <a:pt x="10150" y="14412"/>
                    <a:pt x="9950" y="15139"/>
                    <a:pt x="9724" y="15840"/>
                  </a:cubicBezTo>
                  <a:cubicBezTo>
                    <a:pt x="9023" y="18171"/>
                    <a:pt x="8296" y="20677"/>
                    <a:pt x="7719" y="22657"/>
                  </a:cubicBezTo>
                  <a:lnTo>
                    <a:pt x="7694" y="22758"/>
                  </a:lnTo>
                  <a:lnTo>
                    <a:pt x="7619" y="22983"/>
                  </a:lnTo>
                  <a:lnTo>
                    <a:pt x="7218" y="24362"/>
                  </a:lnTo>
                  <a:cubicBezTo>
                    <a:pt x="6316" y="27495"/>
                    <a:pt x="5539" y="30151"/>
                    <a:pt x="4662" y="32908"/>
                  </a:cubicBezTo>
                  <a:cubicBezTo>
                    <a:pt x="4160" y="34512"/>
                    <a:pt x="3734" y="35840"/>
                    <a:pt x="3308" y="37043"/>
                  </a:cubicBezTo>
                  <a:cubicBezTo>
                    <a:pt x="2832" y="38372"/>
                    <a:pt x="2331" y="39725"/>
                    <a:pt x="1780" y="41079"/>
                  </a:cubicBezTo>
                  <a:cubicBezTo>
                    <a:pt x="1479" y="41830"/>
                    <a:pt x="1178" y="42557"/>
                    <a:pt x="902" y="43234"/>
                  </a:cubicBezTo>
                  <a:cubicBezTo>
                    <a:pt x="752" y="43610"/>
                    <a:pt x="576" y="43986"/>
                    <a:pt x="426" y="44337"/>
                  </a:cubicBezTo>
                  <a:cubicBezTo>
                    <a:pt x="326" y="44537"/>
                    <a:pt x="251" y="44713"/>
                    <a:pt x="175" y="44888"/>
                  </a:cubicBezTo>
                  <a:lnTo>
                    <a:pt x="125" y="44988"/>
                  </a:lnTo>
                  <a:lnTo>
                    <a:pt x="50" y="45139"/>
                  </a:lnTo>
                  <a:cubicBezTo>
                    <a:pt x="50" y="45164"/>
                    <a:pt x="25" y="45214"/>
                    <a:pt x="25" y="45264"/>
                  </a:cubicBezTo>
                  <a:lnTo>
                    <a:pt x="0" y="45314"/>
                  </a:lnTo>
                  <a:cubicBezTo>
                    <a:pt x="0" y="45364"/>
                    <a:pt x="0" y="45389"/>
                    <a:pt x="25" y="45414"/>
                  </a:cubicBezTo>
                  <a:cubicBezTo>
                    <a:pt x="25" y="45465"/>
                    <a:pt x="25" y="45515"/>
                    <a:pt x="75" y="45565"/>
                  </a:cubicBezTo>
                  <a:cubicBezTo>
                    <a:pt x="326" y="45866"/>
                    <a:pt x="677" y="46141"/>
                    <a:pt x="1078" y="46367"/>
                  </a:cubicBezTo>
                  <a:cubicBezTo>
                    <a:pt x="1479" y="46617"/>
                    <a:pt x="1930" y="46793"/>
                    <a:pt x="2406" y="46918"/>
                  </a:cubicBezTo>
                  <a:cubicBezTo>
                    <a:pt x="2582" y="46968"/>
                    <a:pt x="2782" y="47018"/>
                    <a:pt x="2983" y="47043"/>
                  </a:cubicBezTo>
                  <a:cubicBezTo>
                    <a:pt x="4135" y="45264"/>
                    <a:pt x="5138" y="43610"/>
                    <a:pt x="6090" y="41956"/>
                  </a:cubicBezTo>
                  <a:cubicBezTo>
                    <a:pt x="8396" y="38046"/>
                    <a:pt x="10476" y="34086"/>
                    <a:pt x="12281" y="30226"/>
                  </a:cubicBezTo>
                  <a:cubicBezTo>
                    <a:pt x="12707" y="29299"/>
                    <a:pt x="13158" y="28347"/>
                    <a:pt x="13584" y="27369"/>
                  </a:cubicBezTo>
                  <a:cubicBezTo>
                    <a:pt x="13785" y="26868"/>
                    <a:pt x="14010" y="26367"/>
                    <a:pt x="14211" y="25890"/>
                  </a:cubicBezTo>
                  <a:lnTo>
                    <a:pt x="14386" y="25464"/>
                  </a:lnTo>
                  <a:lnTo>
                    <a:pt x="14812" y="24462"/>
                  </a:lnTo>
                  <a:cubicBezTo>
                    <a:pt x="15664" y="22482"/>
                    <a:pt x="16541" y="20327"/>
                    <a:pt x="17293" y="18146"/>
                  </a:cubicBezTo>
                  <a:cubicBezTo>
                    <a:pt x="17669" y="16968"/>
                    <a:pt x="17995" y="15916"/>
                    <a:pt x="18246" y="14913"/>
                  </a:cubicBezTo>
                  <a:cubicBezTo>
                    <a:pt x="18371" y="14362"/>
                    <a:pt x="18496" y="13810"/>
                    <a:pt x="18597" y="13284"/>
                  </a:cubicBezTo>
                  <a:cubicBezTo>
                    <a:pt x="18697" y="12733"/>
                    <a:pt x="18797" y="12206"/>
                    <a:pt x="18897" y="11680"/>
                  </a:cubicBezTo>
                  <a:cubicBezTo>
                    <a:pt x="18897" y="11655"/>
                    <a:pt x="18922" y="11630"/>
                    <a:pt x="18948" y="11630"/>
                  </a:cubicBezTo>
                  <a:lnTo>
                    <a:pt x="18973" y="11630"/>
                  </a:lnTo>
                  <a:cubicBezTo>
                    <a:pt x="18998" y="11605"/>
                    <a:pt x="19023" y="11605"/>
                    <a:pt x="19023" y="11605"/>
                  </a:cubicBezTo>
                  <a:cubicBezTo>
                    <a:pt x="19048" y="11605"/>
                    <a:pt x="19073" y="11630"/>
                    <a:pt x="19098" y="11630"/>
                  </a:cubicBezTo>
                  <a:cubicBezTo>
                    <a:pt x="19098" y="11655"/>
                    <a:pt x="19123" y="11680"/>
                    <a:pt x="19098" y="11705"/>
                  </a:cubicBezTo>
                  <a:cubicBezTo>
                    <a:pt x="18973" y="13359"/>
                    <a:pt x="18672" y="15113"/>
                    <a:pt x="18271" y="16943"/>
                  </a:cubicBezTo>
                  <a:cubicBezTo>
                    <a:pt x="17820" y="18898"/>
                    <a:pt x="17218" y="20978"/>
                    <a:pt x="16416" y="23309"/>
                  </a:cubicBezTo>
                  <a:cubicBezTo>
                    <a:pt x="16065" y="24337"/>
                    <a:pt x="15689" y="25339"/>
                    <a:pt x="15288" y="26417"/>
                  </a:cubicBezTo>
                  <a:cubicBezTo>
                    <a:pt x="15113" y="26918"/>
                    <a:pt x="14912" y="27419"/>
                    <a:pt x="14712" y="27946"/>
                  </a:cubicBezTo>
                  <a:cubicBezTo>
                    <a:pt x="14511" y="28447"/>
                    <a:pt x="14311" y="28948"/>
                    <a:pt x="14110" y="29449"/>
                  </a:cubicBezTo>
                  <a:cubicBezTo>
                    <a:pt x="12932" y="32432"/>
                    <a:pt x="11529" y="35314"/>
                    <a:pt x="10201" y="38121"/>
                  </a:cubicBezTo>
                  <a:cubicBezTo>
                    <a:pt x="9825" y="38898"/>
                    <a:pt x="9449" y="39675"/>
                    <a:pt x="9098" y="40427"/>
                  </a:cubicBezTo>
                  <a:cubicBezTo>
                    <a:pt x="9223" y="40652"/>
                    <a:pt x="9399" y="40878"/>
                    <a:pt x="9624" y="41129"/>
                  </a:cubicBezTo>
                  <a:cubicBezTo>
                    <a:pt x="9900" y="41404"/>
                    <a:pt x="10176" y="41655"/>
                    <a:pt x="10476" y="41931"/>
                  </a:cubicBezTo>
                  <a:lnTo>
                    <a:pt x="10627" y="42056"/>
                  </a:lnTo>
                  <a:cubicBezTo>
                    <a:pt x="10877" y="42282"/>
                    <a:pt x="11128" y="42482"/>
                    <a:pt x="11404" y="42708"/>
                  </a:cubicBezTo>
                  <a:cubicBezTo>
                    <a:pt x="11704" y="42958"/>
                    <a:pt x="12005" y="43184"/>
                    <a:pt x="12281" y="43384"/>
                  </a:cubicBezTo>
                  <a:cubicBezTo>
                    <a:pt x="12907" y="43835"/>
                    <a:pt x="13609" y="44287"/>
                    <a:pt x="14336" y="44663"/>
                  </a:cubicBezTo>
                  <a:cubicBezTo>
                    <a:pt x="15113" y="45089"/>
                    <a:pt x="15840" y="45414"/>
                    <a:pt x="16592" y="45640"/>
                  </a:cubicBezTo>
                  <a:cubicBezTo>
                    <a:pt x="17419" y="45916"/>
                    <a:pt x="18196" y="46041"/>
                    <a:pt x="18922" y="46066"/>
                  </a:cubicBezTo>
                  <a:cubicBezTo>
                    <a:pt x="19724" y="46066"/>
                    <a:pt x="20426" y="45891"/>
                    <a:pt x="21053" y="45565"/>
                  </a:cubicBezTo>
                  <a:cubicBezTo>
                    <a:pt x="21103" y="45565"/>
                    <a:pt x="21128" y="45515"/>
                    <a:pt x="21153" y="45465"/>
                  </a:cubicBezTo>
                  <a:cubicBezTo>
                    <a:pt x="21203" y="45439"/>
                    <a:pt x="21253" y="45389"/>
                    <a:pt x="21253" y="45314"/>
                  </a:cubicBezTo>
                  <a:cubicBezTo>
                    <a:pt x="21253" y="45264"/>
                    <a:pt x="21253" y="45239"/>
                    <a:pt x="21203" y="45189"/>
                  </a:cubicBezTo>
                  <a:cubicBezTo>
                    <a:pt x="21028" y="44988"/>
                    <a:pt x="20852" y="44763"/>
                    <a:pt x="20677" y="44462"/>
                  </a:cubicBezTo>
                  <a:cubicBezTo>
                    <a:pt x="20326" y="43911"/>
                    <a:pt x="20075" y="43284"/>
                    <a:pt x="19850" y="42582"/>
                  </a:cubicBezTo>
                  <a:cubicBezTo>
                    <a:pt x="19674" y="41906"/>
                    <a:pt x="19524" y="41179"/>
                    <a:pt x="19424" y="40427"/>
                  </a:cubicBezTo>
                  <a:cubicBezTo>
                    <a:pt x="19323" y="39700"/>
                    <a:pt x="19248" y="38923"/>
                    <a:pt x="19248" y="38046"/>
                  </a:cubicBezTo>
                  <a:lnTo>
                    <a:pt x="19198" y="38096"/>
                  </a:lnTo>
                  <a:cubicBezTo>
                    <a:pt x="19198" y="34612"/>
                    <a:pt x="19950" y="31204"/>
                    <a:pt x="20677" y="28347"/>
                  </a:cubicBezTo>
                  <a:cubicBezTo>
                    <a:pt x="20978" y="27194"/>
                    <a:pt x="21303" y="26041"/>
                    <a:pt x="21604" y="24913"/>
                  </a:cubicBezTo>
                  <a:lnTo>
                    <a:pt x="21654" y="24738"/>
                  </a:lnTo>
                  <a:lnTo>
                    <a:pt x="21679" y="24662"/>
                  </a:lnTo>
                  <a:lnTo>
                    <a:pt x="21704" y="24612"/>
                  </a:lnTo>
                  <a:lnTo>
                    <a:pt x="21704" y="24537"/>
                  </a:lnTo>
                  <a:lnTo>
                    <a:pt x="21729" y="24487"/>
                  </a:lnTo>
                  <a:cubicBezTo>
                    <a:pt x="21905" y="23835"/>
                    <a:pt x="22080" y="23209"/>
                    <a:pt x="22256" y="22557"/>
                  </a:cubicBezTo>
                  <a:cubicBezTo>
                    <a:pt x="22406" y="21906"/>
                    <a:pt x="22582" y="21229"/>
                    <a:pt x="22757" y="20502"/>
                  </a:cubicBezTo>
                  <a:cubicBezTo>
                    <a:pt x="23058" y="19048"/>
                    <a:pt x="23308" y="17645"/>
                    <a:pt x="23484" y="16291"/>
                  </a:cubicBezTo>
                  <a:cubicBezTo>
                    <a:pt x="23634" y="14863"/>
                    <a:pt x="23735" y="13434"/>
                    <a:pt x="23709" y="12056"/>
                  </a:cubicBezTo>
                  <a:cubicBezTo>
                    <a:pt x="23709" y="11003"/>
                    <a:pt x="23634" y="9925"/>
                    <a:pt x="23484" y="8848"/>
                  </a:cubicBezTo>
                  <a:cubicBezTo>
                    <a:pt x="23359" y="7795"/>
                    <a:pt x="23158" y="6743"/>
                    <a:pt x="22907" y="5690"/>
                  </a:cubicBezTo>
                  <a:cubicBezTo>
                    <a:pt x="22657" y="4637"/>
                    <a:pt x="22356" y="3685"/>
                    <a:pt x="22005" y="2783"/>
                  </a:cubicBezTo>
                  <a:cubicBezTo>
                    <a:pt x="21604" y="1855"/>
                    <a:pt x="21128" y="953"/>
                    <a:pt x="20577" y="101"/>
                  </a:cubicBezTo>
                  <a:cubicBezTo>
                    <a:pt x="20552" y="51"/>
                    <a:pt x="20501" y="26"/>
                    <a:pt x="20426" y="26"/>
                  </a:cubicBezTo>
                  <a:cubicBezTo>
                    <a:pt x="20401" y="1"/>
                    <a:pt x="20376" y="1"/>
                    <a:pt x="20351" y="1"/>
                  </a:cubicBezTo>
                  <a:close/>
                </a:path>
              </a:pathLst>
            </a:custGeom>
            <a:solidFill>
              <a:srgbClr val="A67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31" name="Google Shape;9531;p55"/>
            <p:cNvSpPr/>
            <p:nvPr/>
          </p:nvSpPr>
          <p:spPr>
            <a:xfrm>
              <a:off x="2758300" y="2741875"/>
              <a:ext cx="14425" cy="16950"/>
            </a:xfrm>
            <a:custGeom>
              <a:avLst/>
              <a:gdLst/>
              <a:ahLst/>
              <a:cxnLst/>
              <a:rect l="l" t="t" r="r" b="b"/>
              <a:pathLst>
                <a:path w="577" h="678" extrusionOk="0">
                  <a:moveTo>
                    <a:pt x="100" y="327"/>
                  </a:moveTo>
                  <a:lnTo>
                    <a:pt x="100" y="327"/>
                  </a:lnTo>
                  <a:cubicBezTo>
                    <a:pt x="81" y="347"/>
                    <a:pt x="76" y="351"/>
                    <a:pt x="76" y="364"/>
                  </a:cubicBezTo>
                  <a:lnTo>
                    <a:pt x="76" y="364"/>
                  </a:lnTo>
                  <a:cubicBezTo>
                    <a:pt x="82" y="351"/>
                    <a:pt x="88" y="339"/>
                    <a:pt x="100" y="327"/>
                  </a:cubicBezTo>
                  <a:close/>
                  <a:moveTo>
                    <a:pt x="401" y="1"/>
                  </a:moveTo>
                  <a:cubicBezTo>
                    <a:pt x="376" y="1"/>
                    <a:pt x="376" y="1"/>
                    <a:pt x="351" y="26"/>
                  </a:cubicBezTo>
                  <a:cubicBezTo>
                    <a:pt x="301" y="26"/>
                    <a:pt x="276" y="51"/>
                    <a:pt x="251" y="101"/>
                  </a:cubicBezTo>
                  <a:cubicBezTo>
                    <a:pt x="201" y="201"/>
                    <a:pt x="125" y="277"/>
                    <a:pt x="75" y="377"/>
                  </a:cubicBezTo>
                  <a:cubicBezTo>
                    <a:pt x="75" y="372"/>
                    <a:pt x="75" y="367"/>
                    <a:pt x="76" y="364"/>
                  </a:cubicBezTo>
                  <a:lnTo>
                    <a:pt x="76" y="364"/>
                  </a:lnTo>
                  <a:cubicBezTo>
                    <a:pt x="69" y="377"/>
                    <a:pt x="63" y="389"/>
                    <a:pt x="50" y="402"/>
                  </a:cubicBezTo>
                  <a:cubicBezTo>
                    <a:pt x="25" y="427"/>
                    <a:pt x="0" y="477"/>
                    <a:pt x="0" y="527"/>
                  </a:cubicBezTo>
                  <a:cubicBezTo>
                    <a:pt x="0" y="552"/>
                    <a:pt x="25" y="602"/>
                    <a:pt x="75" y="627"/>
                  </a:cubicBezTo>
                  <a:cubicBezTo>
                    <a:pt x="100" y="678"/>
                    <a:pt x="150" y="678"/>
                    <a:pt x="201" y="678"/>
                  </a:cubicBezTo>
                  <a:cubicBezTo>
                    <a:pt x="226" y="678"/>
                    <a:pt x="276" y="653"/>
                    <a:pt x="301" y="627"/>
                  </a:cubicBezTo>
                  <a:cubicBezTo>
                    <a:pt x="401" y="502"/>
                    <a:pt x="476" y="377"/>
                    <a:pt x="551" y="252"/>
                  </a:cubicBezTo>
                  <a:cubicBezTo>
                    <a:pt x="577" y="226"/>
                    <a:pt x="577" y="176"/>
                    <a:pt x="577" y="126"/>
                  </a:cubicBezTo>
                  <a:cubicBezTo>
                    <a:pt x="551" y="76"/>
                    <a:pt x="526" y="51"/>
                    <a:pt x="476" y="26"/>
                  </a:cubicBezTo>
                  <a:cubicBezTo>
                    <a:pt x="451" y="1"/>
                    <a:pt x="426" y="1"/>
                    <a:pt x="401" y="1"/>
                  </a:cubicBezTo>
                  <a:close/>
                </a:path>
              </a:pathLst>
            </a:custGeom>
            <a:solidFill>
              <a:srgbClr val="8864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32" name="Google Shape;9532;p55"/>
            <p:cNvSpPr/>
            <p:nvPr/>
          </p:nvSpPr>
          <p:spPr>
            <a:xfrm>
              <a:off x="2757675" y="2743150"/>
              <a:ext cx="15675" cy="16550"/>
            </a:xfrm>
            <a:custGeom>
              <a:avLst/>
              <a:gdLst/>
              <a:ahLst/>
              <a:cxnLst/>
              <a:rect l="l" t="t" r="r" b="b"/>
              <a:pathLst>
                <a:path w="627" h="662" extrusionOk="0">
                  <a:moveTo>
                    <a:pt x="426" y="0"/>
                  </a:moveTo>
                  <a:cubicBezTo>
                    <a:pt x="376" y="0"/>
                    <a:pt x="301" y="25"/>
                    <a:pt x="276" y="75"/>
                  </a:cubicBezTo>
                  <a:cubicBezTo>
                    <a:pt x="251" y="125"/>
                    <a:pt x="251" y="150"/>
                    <a:pt x="226" y="175"/>
                  </a:cubicBezTo>
                  <a:cubicBezTo>
                    <a:pt x="175" y="251"/>
                    <a:pt x="125" y="301"/>
                    <a:pt x="75" y="376"/>
                  </a:cubicBezTo>
                  <a:cubicBezTo>
                    <a:pt x="0" y="451"/>
                    <a:pt x="0" y="551"/>
                    <a:pt x="75" y="627"/>
                  </a:cubicBezTo>
                  <a:cubicBezTo>
                    <a:pt x="109" y="649"/>
                    <a:pt x="153" y="662"/>
                    <a:pt x="196" y="662"/>
                  </a:cubicBezTo>
                  <a:cubicBezTo>
                    <a:pt x="248" y="662"/>
                    <a:pt x="298" y="643"/>
                    <a:pt x="326" y="602"/>
                  </a:cubicBezTo>
                  <a:cubicBezTo>
                    <a:pt x="426" y="501"/>
                    <a:pt x="501" y="376"/>
                    <a:pt x="576" y="251"/>
                  </a:cubicBezTo>
                  <a:cubicBezTo>
                    <a:pt x="627" y="150"/>
                    <a:pt x="602" y="50"/>
                    <a:pt x="501" y="0"/>
                  </a:cubicBezTo>
                  <a:close/>
                </a:path>
              </a:pathLst>
            </a:custGeom>
            <a:solidFill>
              <a:srgbClr val="8864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33" name="Google Shape;9533;p55"/>
            <p:cNvSpPr/>
            <p:nvPr/>
          </p:nvSpPr>
          <p:spPr>
            <a:xfrm>
              <a:off x="2759550" y="2732475"/>
              <a:ext cx="20700" cy="25725"/>
            </a:xfrm>
            <a:custGeom>
              <a:avLst/>
              <a:gdLst/>
              <a:ahLst/>
              <a:cxnLst/>
              <a:rect l="l" t="t" r="r" b="b"/>
              <a:pathLst>
                <a:path w="828" h="1029" extrusionOk="0">
                  <a:moveTo>
                    <a:pt x="652" y="1"/>
                  </a:moveTo>
                  <a:cubicBezTo>
                    <a:pt x="602" y="1"/>
                    <a:pt x="552" y="26"/>
                    <a:pt x="527" y="76"/>
                  </a:cubicBezTo>
                  <a:cubicBezTo>
                    <a:pt x="351" y="277"/>
                    <a:pt x="201" y="502"/>
                    <a:pt x="50" y="728"/>
                  </a:cubicBezTo>
                  <a:cubicBezTo>
                    <a:pt x="25" y="778"/>
                    <a:pt x="0" y="803"/>
                    <a:pt x="25" y="853"/>
                  </a:cubicBezTo>
                  <a:cubicBezTo>
                    <a:pt x="25" y="903"/>
                    <a:pt x="25" y="953"/>
                    <a:pt x="75" y="978"/>
                  </a:cubicBezTo>
                  <a:cubicBezTo>
                    <a:pt x="100" y="1003"/>
                    <a:pt x="151" y="1029"/>
                    <a:pt x="201" y="1029"/>
                  </a:cubicBezTo>
                  <a:cubicBezTo>
                    <a:pt x="226" y="1029"/>
                    <a:pt x="301" y="1003"/>
                    <a:pt x="326" y="953"/>
                  </a:cubicBezTo>
                  <a:cubicBezTo>
                    <a:pt x="476" y="728"/>
                    <a:pt x="627" y="527"/>
                    <a:pt x="777" y="302"/>
                  </a:cubicBezTo>
                  <a:cubicBezTo>
                    <a:pt x="802" y="252"/>
                    <a:pt x="827" y="227"/>
                    <a:pt x="827" y="176"/>
                  </a:cubicBezTo>
                  <a:cubicBezTo>
                    <a:pt x="827" y="126"/>
                    <a:pt x="802" y="76"/>
                    <a:pt x="752" y="51"/>
                  </a:cubicBezTo>
                  <a:cubicBezTo>
                    <a:pt x="727" y="26"/>
                    <a:pt x="702" y="1"/>
                    <a:pt x="652" y="1"/>
                  </a:cubicBezTo>
                  <a:close/>
                </a:path>
              </a:pathLst>
            </a:custGeom>
            <a:solidFill>
              <a:srgbClr val="8864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34" name="Google Shape;9534;p55"/>
            <p:cNvSpPr/>
            <p:nvPr/>
          </p:nvSpPr>
          <p:spPr>
            <a:xfrm>
              <a:off x="3408050" y="950525"/>
              <a:ext cx="117825" cy="35100"/>
            </a:xfrm>
            <a:custGeom>
              <a:avLst/>
              <a:gdLst/>
              <a:ahLst/>
              <a:cxnLst/>
              <a:rect l="l" t="t" r="r" b="b"/>
              <a:pathLst>
                <a:path w="4713" h="1404" extrusionOk="0">
                  <a:moveTo>
                    <a:pt x="1529" y="0"/>
                  </a:moveTo>
                  <a:cubicBezTo>
                    <a:pt x="1128" y="0"/>
                    <a:pt x="752" y="25"/>
                    <a:pt x="301" y="101"/>
                  </a:cubicBezTo>
                  <a:cubicBezTo>
                    <a:pt x="301" y="101"/>
                    <a:pt x="276" y="126"/>
                    <a:pt x="251" y="126"/>
                  </a:cubicBezTo>
                  <a:cubicBezTo>
                    <a:pt x="75" y="176"/>
                    <a:pt x="0" y="376"/>
                    <a:pt x="50" y="577"/>
                  </a:cubicBezTo>
                  <a:cubicBezTo>
                    <a:pt x="110" y="716"/>
                    <a:pt x="249" y="793"/>
                    <a:pt x="392" y="793"/>
                  </a:cubicBezTo>
                  <a:cubicBezTo>
                    <a:pt x="429" y="793"/>
                    <a:pt x="466" y="788"/>
                    <a:pt x="501" y="777"/>
                  </a:cubicBezTo>
                  <a:lnTo>
                    <a:pt x="527" y="777"/>
                  </a:lnTo>
                  <a:cubicBezTo>
                    <a:pt x="827" y="652"/>
                    <a:pt x="1203" y="577"/>
                    <a:pt x="1554" y="527"/>
                  </a:cubicBezTo>
                  <a:cubicBezTo>
                    <a:pt x="1742" y="502"/>
                    <a:pt x="1930" y="489"/>
                    <a:pt x="2115" y="489"/>
                  </a:cubicBezTo>
                  <a:cubicBezTo>
                    <a:pt x="2300" y="489"/>
                    <a:pt x="2481" y="502"/>
                    <a:pt x="2657" y="527"/>
                  </a:cubicBezTo>
                  <a:cubicBezTo>
                    <a:pt x="3033" y="552"/>
                    <a:pt x="3409" y="652"/>
                    <a:pt x="3735" y="802"/>
                  </a:cubicBezTo>
                  <a:cubicBezTo>
                    <a:pt x="4085" y="953"/>
                    <a:pt x="4411" y="1178"/>
                    <a:pt x="4712" y="1404"/>
                  </a:cubicBezTo>
                  <a:cubicBezTo>
                    <a:pt x="4436" y="1128"/>
                    <a:pt x="4161" y="853"/>
                    <a:pt x="3835" y="652"/>
                  </a:cubicBezTo>
                  <a:cubicBezTo>
                    <a:pt x="3484" y="452"/>
                    <a:pt x="3108" y="276"/>
                    <a:pt x="2732" y="176"/>
                  </a:cubicBezTo>
                  <a:cubicBezTo>
                    <a:pt x="2356" y="76"/>
                    <a:pt x="1955" y="25"/>
                    <a:pt x="1529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35" name="Google Shape;9535;p55"/>
            <p:cNvSpPr/>
            <p:nvPr/>
          </p:nvSpPr>
          <p:spPr>
            <a:xfrm>
              <a:off x="3152400" y="999125"/>
              <a:ext cx="98400" cy="74850"/>
            </a:xfrm>
            <a:custGeom>
              <a:avLst/>
              <a:gdLst/>
              <a:ahLst/>
              <a:cxnLst/>
              <a:rect l="l" t="t" r="r" b="b"/>
              <a:pathLst>
                <a:path w="3936" h="2994" extrusionOk="0">
                  <a:moveTo>
                    <a:pt x="3562" y="0"/>
                  </a:moveTo>
                  <a:cubicBezTo>
                    <a:pt x="3537" y="0"/>
                    <a:pt x="3511" y="4"/>
                    <a:pt x="3484" y="11"/>
                  </a:cubicBezTo>
                  <a:cubicBezTo>
                    <a:pt x="3033" y="112"/>
                    <a:pt x="2682" y="262"/>
                    <a:pt x="2306" y="437"/>
                  </a:cubicBezTo>
                  <a:cubicBezTo>
                    <a:pt x="1956" y="613"/>
                    <a:pt x="1605" y="813"/>
                    <a:pt x="1304" y="1064"/>
                  </a:cubicBezTo>
                  <a:cubicBezTo>
                    <a:pt x="978" y="1315"/>
                    <a:pt x="702" y="1615"/>
                    <a:pt x="502" y="1941"/>
                  </a:cubicBezTo>
                  <a:cubicBezTo>
                    <a:pt x="251" y="2267"/>
                    <a:pt x="126" y="2643"/>
                    <a:pt x="1" y="2994"/>
                  </a:cubicBezTo>
                  <a:cubicBezTo>
                    <a:pt x="176" y="2668"/>
                    <a:pt x="351" y="2317"/>
                    <a:pt x="627" y="2066"/>
                  </a:cubicBezTo>
                  <a:cubicBezTo>
                    <a:pt x="878" y="1791"/>
                    <a:pt x="1179" y="1540"/>
                    <a:pt x="1504" y="1365"/>
                  </a:cubicBezTo>
                  <a:cubicBezTo>
                    <a:pt x="1805" y="1164"/>
                    <a:pt x="2156" y="1014"/>
                    <a:pt x="2507" y="914"/>
                  </a:cubicBezTo>
                  <a:cubicBezTo>
                    <a:pt x="2858" y="813"/>
                    <a:pt x="3234" y="713"/>
                    <a:pt x="3560" y="688"/>
                  </a:cubicBezTo>
                  <a:lnTo>
                    <a:pt x="3635" y="688"/>
                  </a:lnTo>
                  <a:cubicBezTo>
                    <a:pt x="3810" y="638"/>
                    <a:pt x="3935" y="462"/>
                    <a:pt x="3885" y="287"/>
                  </a:cubicBezTo>
                  <a:cubicBezTo>
                    <a:pt x="3843" y="116"/>
                    <a:pt x="3709" y="0"/>
                    <a:pt x="3562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36" name="Google Shape;9536;p55"/>
            <p:cNvSpPr/>
            <p:nvPr/>
          </p:nvSpPr>
          <p:spPr>
            <a:xfrm>
              <a:off x="3112300" y="1038875"/>
              <a:ext cx="235625" cy="229975"/>
            </a:xfrm>
            <a:custGeom>
              <a:avLst/>
              <a:gdLst/>
              <a:ahLst/>
              <a:cxnLst/>
              <a:rect l="l" t="t" r="r" b="b"/>
              <a:pathLst>
                <a:path w="9425" h="9199" extrusionOk="0">
                  <a:moveTo>
                    <a:pt x="4838" y="0"/>
                  </a:moveTo>
                  <a:cubicBezTo>
                    <a:pt x="4412" y="0"/>
                    <a:pt x="3986" y="50"/>
                    <a:pt x="3585" y="151"/>
                  </a:cubicBezTo>
                  <a:cubicBezTo>
                    <a:pt x="2858" y="351"/>
                    <a:pt x="2206" y="702"/>
                    <a:pt x="1730" y="1203"/>
                  </a:cubicBezTo>
                  <a:lnTo>
                    <a:pt x="1605" y="1203"/>
                  </a:lnTo>
                  <a:cubicBezTo>
                    <a:pt x="1554" y="1228"/>
                    <a:pt x="1504" y="1278"/>
                    <a:pt x="1454" y="1329"/>
                  </a:cubicBezTo>
                  <a:cubicBezTo>
                    <a:pt x="402" y="2782"/>
                    <a:pt x="1" y="4512"/>
                    <a:pt x="377" y="5990"/>
                  </a:cubicBezTo>
                  <a:cubicBezTo>
                    <a:pt x="602" y="6792"/>
                    <a:pt x="1078" y="7544"/>
                    <a:pt x="1730" y="8096"/>
                  </a:cubicBezTo>
                  <a:cubicBezTo>
                    <a:pt x="2382" y="8647"/>
                    <a:pt x="3209" y="8998"/>
                    <a:pt x="4136" y="9148"/>
                  </a:cubicBezTo>
                  <a:cubicBezTo>
                    <a:pt x="4387" y="9198"/>
                    <a:pt x="4637" y="9198"/>
                    <a:pt x="4888" y="9198"/>
                  </a:cubicBezTo>
                  <a:cubicBezTo>
                    <a:pt x="5088" y="9198"/>
                    <a:pt x="5264" y="9198"/>
                    <a:pt x="5439" y="9173"/>
                  </a:cubicBezTo>
                  <a:cubicBezTo>
                    <a:pt x="5665" y="9148"/>
                    <a:pt x="5890" y="9098"/>
                    <a:pt x="6091" y="9048"/>
                  </a:cubicBezTo>
                  <a:cubicBezTo>
                    <a:pt x="6291" y="8998"/>
                    <a:pt x="6492" y="8898"/>
                    <a:pt x="6742" y="8797"/>
                  </a:cubicBezTo>
                  <a:cubicBezTo>
                    <a:pt x="7093" y="8622"/>
                    <a:pt x="7444" y="8396"/>
                    <a:pt x="7820" y="8070"/>
                  </a:cubicBezTo>
                  <a:cubicBezTo>
                    <a:pt x="8146" y="7770"/>
                    <a:pt x="8422" y="7469"/>
                    <a:pt x="8647" y="7143"/>
                  </a:cubicBezTo>
                  <a:cubicBezTo>
                    <a:pt x="9048" y="6567"/>
                    <a:pt x="9299" y="5840"/>
                    <a:pt x="9374" y="5038"/>
                  </a:cubicBezTo>
                  <a:cubicBezTo>
                    <a:pt x="9424" y="4336"/>
                    <a:pt x="9324" y="3584"/>
                    <a:pt x="9023" y="2882"/>
                  </a:cubicBezTo>
                  <a:cubicBezTo>
                    <a:pt x="8748" y="2181"/>
                    <a:pt x="8296" y="1529"/>
                    <a:pt x="7745" y="1053"/>
                  </a:cubicBezTo>
                  <a:cubicBezTo>
                    <a:pt x="7444" y="802"/>
                    <a:pt x="7143" y="602"/>
                    <a:pt x="6843" y="451"/>
                  </a:cubicBezTo>
                  <a:cubicBezTo>
                    <a:pt x="6517" y="301"/>
                    <a:pt x="6166" y="176"/>
                    <a:pt x="5815" y="101"/>
                  </a:cubicBezTo>
                  <a:cubicBezTo>
                    <a:pt x="5489" y="50"/>
                    <a:pt x="5164" y="0"/>
                    <a:pt x="4838" y="0"/>
                  </a:cubicBezTo>
                  <a:close/>
                </a:path>
              </a:pathLst>
            </a:custGeom>
            <a:solidFill>
              <a:srgbClr val="B9F2FB">
                <a:alpha val="29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37" name="Google Shape;9537;p55"/>
            <p:cNvSpPr/>
            <p:nvPr/>
          </p:nvSpPr>
          <p:spPr>
            <a:xfrm>
              <a:off x="3412425" y="934850"/>
              <a:ext cx="229350" cy="231225"/>
            </a:xfrm>
            <a:custGeom>
              <a:avLst/>
              <a:gdLst/>
              <a:ahLst/>
              <a:cxnLst/>
              <a:rect l="l" t="t" r="r" b="b"/>
              <a:pathLst>
                <a:path w="9174" h="9249" extrusionOk="0">
                  <a:moveTo>
                    <a:pt x="4788" y="1"/>
                  </a:moveTo>
                  <a:cubicBezTo>
                    <a:pt x="4437" y="1"/>
                    <a:pt x="4086" y="51"/>
                    <a:pt x="3735" y="151"/>
                  </a:cubicBezTo>
                  <a:cubicBezTo>
                    <a:pt x="3309" y="251"/>
                    <a:pt x="2883" y="427"/>
                    <a:pt x="2432" y="703"/>
                  </a:cubicBezTo>
                  <a:cubicBezTo>
                    <a:pt x="2382" y="652"/>
                    <a:pt x="2332" y="652"/>
                    <a:pt x="2256" y="652"/>
                  </a:cubicBezTo>
                  <a:cubicBezTo>
                    <a:pt x="2206" y="652"/>
                    <a:pt x="2181" y="652"/>
                    <a:pt x="2131" y="678"/>
                  </a:cubicBezTo>
                  <a:cubicBezTo>
                    <a:pt x="1805" y="878"/>
                    <a:pt x="1529" y="1129"/>
                    <a:pt x="1279" y="1379"/>
                  </a:cubicBezTo>
                  <a:cubicBezTo>
                    <a:pt x="1028" y="1655"/>
                    <a:pt x="803" y="1931"/>
                    <a:pt x="627" y="2256"/>
                  </a:cubicBezTo>
                  <a:cubicBezTo>
                    <a:pt x="301" y="2858"/>
                    <a:pt x="101" y="3585"/>
                    <a:pt x="51" y="4337"/>
                  </a:cubicBezTo>
                  <a:cubicBezTo>
                    <a:pt x="1" y="5038"/>
                    <a:pt x="126" y="5765"/>
                    <a:pt x="377" y="6442"/>
                  </a:cubicBezTo>
                  <a:cubicBezTo>
                    <a:pt x="652" y="7119"/>
                    <a:pt x="1078" y="7720"/>
                    <a:pt x="1630" y="8196"/>
                  </a:cubicBezTo>
                  <a:cubicBezTo>
                    <a:pt x="2106" y="8622"/>
                    <a:pt x="2733" y="8923"/>
                    <a:pt x="3384" y="9099"/>
                  </a:cubicBezTo>
                  <a:cubicBezTo>
                    <a:pt x="3710" y="9174"/>
                    <a:pt x="4036" y="9224"/>
                    <a:pt x="4387" y="9249"/>
                  </a:cubicBezTo>
                  <a:lnTo>
                    <a:pt x="4612" y="9249"/>
                  </a:lnTo>
                  <a:cubicBezTo>
                    <a:pt x="4863" y="9249"/>
                    <a:pt x="5113" y="9249"/>
                    <a:pt x="5389" y="9199"/>
                  </a:cubicBezTo>
                  <a:cubicBezTo>
                    <a:pt x="6016" y="9124"/>
                    <a:pt x="6642" y="8898"/>
                    <a:pt x="7194" y="8547"/>
                  </a:cubicBezTo>
                  <a:cubicBezTo>
                    <a:pt x="7770" y="8196"/>
                    <a:pt x="8246" y="7720"/>
                    <a:pt x="8572" y="7169"/>
                  </a:cubicBezTo>
                  <a:cubicBezTo>
                    <a:pt x="8923" y="6617"/>
                    <a:pt x="9124" y="5941"/>
                    <a:pt x="9174" y="5164"/>
                  </a:cubicBezTo>
                  <a:cubicBezTo>
                    <a:pt x="9174" y="4838"/>
                    <a:pt x="9149" y="4462"/>
                    <a:pt x="9098" y="4061"/>
                  </a:cubicBezTo>
                  <a:cubicBezTo>
                    <a:pt x="9048" y="3710"/>
                    <a:pt x="8948" y="3359"/>
                    <a:pt x="8798" y="2983"/>
                  </a:cubicBezTo>
                  <a:cubicBezTo>
                    <a:pt x="8522" y="2282"/>
                    <a:pt x="8096" y="1630"/>
                    <a:pt x="7595" y="1154"/>
                  </a:cubicBezTo>
                  <a:cubicBezTo>
                    <a:pt x="7043" y="627"/>
                    <a:pt x="6367" y="251"/>
                    <a:pt x="5640" y="101"/>
                  </a:cubicBezTo>
                  <a:cubicBezTo>
                    <a:pt x="5364" y="51"/>
                    <a:pt x="5063" y="1"/>
                    <a:pt x="4788" y="1"/>
                  </a:cubicBezTo>
                  <a:close/>
                </a:path>
              </a:pathLst>
            </a:custGeom>
            <a:solidFill>
              <a:srgbClr val="B9F2FB">
                <a:alpha val="29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38" name="Google Shape;9538;p55"/>
            <p:cNvSpPr/>
            <p:nvPr/>
          </p:nvSpPr>
          <p:spPr>
            <a:xfrm>
              <a:off x="3108550" y="1031350"/>
              <a:ext cx="247500" cy="246475"/>
            </a:xfrm>
            <a:custGeom>
              <a:avLst/>
              <a:gdLst/>
              <a:ahLst/>
              <a:cxnLst/>
              <a:rect l="l" t="t" r="r" b="b"/>
              <a:pathLst>
                <a:path w="9900" h="9859" extrusionOk="0">
                  <a:moveTo>
                    <a:pt x="4956" y="517"/>
                  </a:moveTo>
                  <a:cubicBezTo>
                    <a:pt x="5050" y="517"/>
                    <a:pt x="5144" y="521"/>
                    <a:pt x="5238" y="527"/>
                  </a:cubicBezTo>
                  <a:cubicBezTo>
                    <a:pt x="5639" y="552"/>
                    <a:pt x="6015" y="627"/>
                    <a:pt x="6366" y="752"/>
                  </a:cubicBezTo>
                  <a:cubicBezTo>
                    <a:pt x="6742" y="878"/>
                    <a:pt x="7068" y="1053"/>
                    <a:pt x="7394" y="1254"/>
                  </a:cubicBezTo>
                  <a:cubicBezTo>
                    <a:pt x="7720" y="1479"/>
                    <a:pt x="8020" y="1755"/>
                    <a:pt x="8296" y="2056"/>
                  </a:cubicBezTo>
                  <a:lnTo>
                    <a:pt x="8246" y="2006"/>
                  </a:lnTo>
                  <a:lnTo>
                    <a:pt x="8246" y="2006"/>
                  </a:lnTo>
                  <a:cubicBezTo>
                    <a:pt x="8509" y="2292"/>
                    <a:pt x="8726" y="2602"/>
                    <a:pt x="8898" y="2934"/>
                  </a:cubicBezTo>
                  <a:lnTo>
                    <a:pt x="8898" y="2934"/>
                  </a:lnTo>
                  <a:cubicBezTo>
                    <a:pt x="8898" y="2933"/>
                    <a:pt x="8898" y="2933"/>
                    <a:pt x="8898" y="2933"/>
                  </a:cubicBezTo>
                  <a:lnTo>
                    <a:pt x="8898" y="2933"/>
                  </a:lnTo>
                  <a:cubicBezTo>
                    <a:pt x="8902" y="2941"/>
                    <a:pt x="8906" y="2950"/>
                    <a:pt x="8910" y="2958"/>
                  </a:cubicBezTo>
                  <a:lnTo>
                    <a:pt x="8910" y="2958"/>
                  </a:lnTo>
                  <a:cubicBezTo>
                    <a:pt x="8906" y="2950"/>
                    <a:pt x="8902" y="2942"/>
                    <a:pt x="8898" y="2934"/>
                  </a:cubicBezTo>
                  <a:lnTo>
                    <a:pt x="8898" y="2934"/>
                  </a:lnTo>
                  <a:cubicBezTo>
                    <a:pt x="8898" y="2956"/>
                    <a:pt x="8917" y="2977"/>
                    <a:pt x="8922" y="2982"/>
                  </a:cubicBezTo>
                  <a:lnTo>
                    <a:pt x="8922" y="2982"/>
                  </a:lnTo>
                  <a:cubicBezTo>
                    <a:pt x="8918" y="2974"/>
                    <a:pt x="8914" y="2966"/>
                    <a:pt x="8910" y="2958"/>
                  </a:cubicBezTo>
                  <a:lnTo>
                    <a:pt x="8910" y="2958"/>
                  </a:lnTo>
                  <a:cubicBezTo>
                    <a:pt x="8914" y="2966"/>
                    <a:pt x="8918" y="2975"/>
                    <a:pt x="8923" y="2983"/>
                  </a:cubicBezTo>
                  <a:cubicBezTo>
                    <a:pt x="8923" y="2983"/>
                    <a:pt x="8922" y="2983"/>
                    <a:pt x="8922" y="2982"/>
                  </a:cubicBezTo>
                  <a:lnTo>
                    <a:pt x="8922" y="2982"/>
                  </a:lnTo>
                  <a:cubicBezTo>
                    <a:pt x="9085" y="3319"/>
                    <a:pt x="9202" y="3678"/>
                    <a:pt x="9273" y="4061"/>
                  </a:cubicBezTo>
                  <a:cubicBezTo>
                    <a:pt x="9349" y="4437"/>
                    <a:pt x="9374" y="4838"/>
                    <a:pt x="9349" y="5239"/>
                  </a:cubicBezTo>
                  <a:cubicBezTo>
                    <a:pt x="9324" y="5640"/>
                    <a:pt x="9248" y="6016"/>
                    <a:pt x="9123" y="6392"/>
                  </a:cubicBezTo>
                  <a:cubicBezTo>
                    <a:pt x="8998" y="6742"/>
                    <a:pt x="8822" y="7068"/>
                    <a:pt x="8622" y="7394"/>
                  </a:cubicBezTo>
                  <a:cubicBezTo>
                    <a:pt x="8396" y="7695"/>
                    <a:pt x="8171" y="7970"/>
                    <a:pt x="7870" y="8221"/>
                  </a:cubicBezTo>
                  <a:cubicBezTo>
                    <a:pt x="7594" y="8472"/>
                    <a:pt x="7268" y="8697"/>
                    <a:pt x="6943" y="8873"/>
                  </a:cubicBezTo>
                  <a:cubicBezTo>
                    <a:pt x="6592" y="9048"/>
                    <a:pt x="6216" y="9173"/>
                    <a:pt x="5840" y="9249"/>
                  </a:cubicBezTo>
                  <a:lnTo>
                    <a:pt x="5865" y="9249"/>
                  </a:lnTo>
                  <a:cubicBezTo>
                    <a:pt x="5564" y="9305"/>
                    <a:pt x="5277" y="9333"/>
                    <a:pt x="4984" y="9333"/>
                  </a:cubicBezTo>
                  <a:cubicBezTo>
                    <a:pt x="4886" y="9333"/>
                    <a:pt x="4787" y="9330"/>
                    <a:pt x="4687" y="9324"/>
                  </a:cubicBezTo>
                  <a:cubicBezTo>
                    <a:pt x="4286" y="9299"/>
                    <a:pt x="3910" y="9224"/>
                    <a:pt x="3534" y="9098"/>
                  </a:cubicBezTo>
                  <a:cubicBezTo>
                    <a:pt x="3484" y="9098"/>
                    <a:pt x="3459" y="9073"/>
                    <a:pt x="3409" y="9048"/>
                  </a:cubicBezTo>
                  <a:lnTo>
                    <a:pt x="3384" y="9048"/>
                  </a:lnTo>
                  <a:cubicBezTo>
                    <a:pt x="3384" y="9048"/>
                    <a:pt x="3359" y="9048"/>
                    <a:pt x="3334" y="9023"/>
                  </a:cubicBezTo>
                  <a:cubicBezTo>
                    <a:pt x="3308" y="9023"/>
                    <a:pt x="3308" y="9023"/>
                    <a:pt x="3283" y="8998"/>
                  </a:cubicBezTo>
                  <a:cubicBezTo>
                    <a:pt x="3008" y="8898"/>
                    <a:pt x="2757" y="8772"/>
                    <a:pt x="2532" y="8597"/>
                  </a:cubicBezTo>
                  <a:cubicBezTo>
                    <a:pt x="2281" y="8447"/>
                    <a:pt x="2055" y="8271"/>
                    <a:pt x="1855" y="8071"/>
                  </a:cubicBezTo>
                  <a:cubicBezTo>
                    <a:pt x="1855" y="8046"/>
                    <a:pt x="1855" y="8046"/>
                    <a:pt x="1855" y="8046"/>
                  </a:cubicBezTo>
                  <a:cubicBezTo>
                    <a:pt x="1830" y="8046"/>
                    <a:pt x="1830" y="8046"/>
                    <a:pt x="1830" y="8021"/>
                  </a:cubicBezTo>
                  <a:cubicBezTo>
                    <a:pt x="1780" y="7970"/>
                    <a:pt x="1730" y="7920"/>
                    <a:pt x="1679" y="7870"/>
                  </a:cubicBezTo>
                  <a:cubicBezTo>
                    <a:pt x="1429" y="7595"/>
                    <a:pt x="1203" y="7269"/>
                    <a:pt x="1028" y="6943"/>
                  </a:cubicBezTo>
                  <a:cubicBezTo>
                    <a:pt x="1028" y="6943"/>
                    <a:pt x="1028" y="6918"/>
                    <a:pt x="1028" y="6918"/>
                  </a:cubicBezTo>
                  <a:cubicBezTo>
                    <a:pt x="928" y="6717"/>
                    <a:pt x="827" y="6492"/>
                    <a:pt x="752" y="6291"/>
                  </a:cubicBezTo>
                  <a:cubicBezTo>
                    <a:pt x="727" y="6166"/>
                    <a:pt x="677" y="6041"/>
                    <a:pt x="652" y="5915"/>
                  </a:cubicBezTo>
                  <a:cubicBezTo>
                    <a:pt x="652" y="5890"/>
                    <a:pt x="652" y="5890"/>
                    <a:pt x="652" y="5865"/>
                  </a:cubicBezTo>
                  <a:cubicBezTo>
                    <a:pt x="652" y="5840"/>
                    <a:pt x="627" y="5840"/>
                    <a:pt x="627" y="5840"/>
                  </a:cubicBezTo>
                  <a:lnTo>
                    <a:pt x="627" y="5815"/>
                  </a:lnTo>
                  <a:cubicBezTo>
                    <a:pt x="627" y="5790"/>
                    <a:pt x="627" y="5790"/>
                    <a:pt x="627" y="5790"/>
                  </a:cubicBezTo>
                  <a:cubicBezTo>
                    <a:pt x="627" y="5790"/>
                    <a:pt x="627" y="5765"/>
                    <a:pt x="627" y="5765"/>
                  </a:cubicBezTo>
                  <a:cubicBezTo>
                    <a:pt x="627" y="5765"/>
                    <a:pt x="627" y="5765"/>
                    <a:pt x="627" y="5740"/>
                  </a:cubicBezTo>
                  <a:cubicBezTo>
                    <a:pt x="577" y="5514"/>
                    <a:pt x="552" y="5289"/>
                    <a:pt x="552" y="5063"/>
                  </a:cubicBezTo>
                  <a:cubicBezTo>
                    <a:pt x="552" y="5038"/>
                    <a:pt x="552" y="5038"/>
                    <a:pt x="552" y="5038"/>
                  </a:cubicBezTo>
                  <a:cubicBezTo>
                    <a:pt x="552" y="5013"/>
                    <a:pt x="552" y="4988"/>
                    <a:pt x="552" y="4988"/>
                  </a:cubicBezTo>
                  <a:cubicBezTo>
                    <a:pt x="552" y="4863"/>
                    <a:pt x="552" y="4737"/>
                    <a:pt x="552" y="4612"/>
                  </a:cubicBezTo>
                  <a:cubicBezTo>
                    <a:pt x="577" y="4311"/>
                    <a:pt x="627" y="4036"/>
                    <a:pt x="702" y="3760"/>
                  </a:cubicBezTo>
                  <a:cubicBezTo>
                    <a:pt x="702" y="3735"/>
                    <a:pt x="702" y="3735"/>
                    <a:pt x="702" y="3735"/>
                  </a:cubicBezTo>
                  <a:cubicBezTo>
                    <a:pt x="702" y="3710"/>
                    <a:pt x="727" y="3710"/>
                    <a:pt x="727" y="3685"/>
                  </a:cubicBezTo>
                  <a:cubicBezTo>
                    <a:pt x="752" y="3610"/>
                    <a:pt x="752" y="3559"/>
                    <a:pt x="777" y="3484"/>
                  </a:cubicBezTo>
                  <a:cubicBezTo>
                    <a:pt x="802" y="3459"/>
                    <a:pt x="802" y="3409"/>
                    <a:pt x="827" y="3384"/>
                  </a:cubicBezTo>
                  <a:cubicBezTo>
                    <a:pt x="827" y="3384"/>
                    <a:pt x="827" y="3359"/>
                    <a:pt x="827" y="3359"/>
                  </a:cubicBezTo>
                  <a:cubicBezTo>
                    <a:pt x="827" y="3359"/>
                    <a:pt x="852" y="3334"/>
                    <a:pt x="852" y="3309"/>
                  </a:cubicBezTo>
                  <a:cubicBezTo>
                    <a:pt x="852" y="3309"/>
                    <a:pt x="852" y="3284"/>
                    <a:pt x="877" y="3259"/>
                  </a:cubicBezTo>
                  <a:cubicBezTo>
                    <a:pt x="1003" y="2983"/>
                    <a:pt x="1128" y="2707"/>
                    <a:pt x="1303" y="2457"/>
                  </a:cubicBezTo>
                  <a:cubicBezTo>
                    <a:pt x="1404" y="2306"/>
                    <a:pt x="1504" y="2181"/>
                    <a:pt x="1629" y="2031"/>
                  </a:cubicBezTo>
                  <a:cubicBezTo>
                    <a:pt x="1629" y="2031"/>
                    <a:pt x="1654" y="2006"/>
                    <a:pt x="1654" y="2006"/>
                  </a:cubicBezTo>
                  <a:cubicBezTo>
                    <a:pt x="1780" y="1855"/>
                    <a:pt x="1905" y="1730"/>
                    <a:pt x="2055" y="1605"/>
                  </a:cubicBezTo>
                  <a:cubicBezTo>
                    <a:pt x="2131" y="1529"/>
                    <a:pt x="2206" y="1479"/>
                    <a:pt x="2306" y="1404"/>
                  </a:cubicBezTo>
                  <a:cubicBezTo>
                    <a:pt x="2306" y="1404"/>
                    <a:pt x="2331" y="1379"/>
                    <a:pt x="2331" y="1379"/>
                  </a:cubicBezTo>
                  <a:cubicBezTo>
                    <a:pt x="2356" y="1379"/>
                    <a:pt x="2356" y="1354"/>
                    <a:pt x="2381" y="1354"/>
                  </a:cubicBezTo>
                  <a:cubicBezTo>
                    <a:pt x="2557" y="1204"/>
                    <a:pt x="2757" y="1103"/>
                    <a:pt x="2983" y="978"/>
                  </a:cubicBezTo>
                  <a:cubicBezTo>
                    <a:pt x="3334" y="803"/>
                    <a:pt x="3710" y="677"/>
                    <a:pt x="4111" y="602"/>
                  </a:cubicBezTo>
                  <a:cubicBezTo>
                    <a:pt x="4392" y="546"/>
                    <a:pt x="4674" y="517"/>
                    <a:pt x="4956" y="517"/>
                  </a:cubicBezTo>
                  <a:close/>
                  <a:moveTo>
                    <a:pt x="4587" y="0"/>
                  </a:moveTo>
                  <a:cubicBezTo>
                    <a:pt x="4060" y="51"/>
                    <a:pt x="3534" y="176"/>
                    <a:pt x="3058" y="376"/>
                  </a:cubicBezTo>
                  <a:cubicBezTo>
                    <a:pt x="2782" y="477"/>
                    <a:pt x="2557" y="627"/>
                    <a:pt x="2306" y="777"/>
                  </a:cubicBezTo>
                  <a:cubicBezTo>
                    <a:pt x="2281" y="803"/>
                    <a:pt x="2231" y="803"/>
                    <a:pt x="2206" y="828"/>
                  </a:cubicBezTo>
                  <a:cubicBezTo>
                    <a:pt x="2105" y="903"/>
                    <a:pt x="2005" y="978"/>
                    <a:pt x="1905" y="1053"/>
                  </a:cubicBezTo>
                  <a:cubicBezTo>
                    <a:pt x="1880" y="1078"/>
                    <a:pt x="1855" y="1103"/>
                    <a:pt x="1855" y="1103"/>
                  </a:cubicBezTo>
                  <a:cubicBezTo>
                    <a:pt x="1730" y="1204"/>
                    <a:pt x="1629" y="1304"/>
                    <a:pt x="1529" y="1404"/>
                  </a:cubicBezTo>
                  <a:cubicBezTo>
                    <a:pt x="1454" y="1454"/>
                    <a:pt x="1379" y="1529"/>
                    <a:pt x="1303" y="1630"/>
                  </a:cubicBezTo>
                  <a:cubicBezTo>
                    <a:pt x="1203" y="1730"/>
                    <a:pt x="1103" y="1855"/>
                    <a:pt x="1003" y="1980"/>
                  </a:cubicBezTo>
                  <a:cubicBezTo>
                    <a:pt x="953" y="2056"/>
                    <a:pt x="902" y="2131"/>
                    <a:pt x="827" y="2231"/>
                  </a:cubicBezTo>
                  <a:cubicBezTo>
                    <a:pt x="827" y="2231"/>
                    <a:pt x="827" y="2256"/>
                    <a:pt x="802" y="2256"/>
                  </a:cubicBezTo>
                  <a:cubicBezTo>
                    <a:pt x="652" y="2507"/>
                    <a:pt x="527" y="2757"/>
                    <a:pt x="401" y="3033"/>
                  </a:cubicBezTo>
                  <a:cubicBezTo>
                    <a:pt x="401" y="3033"/>
                    <a:pt x="401" y="3058"/>
                    <a:pt x="401" y="3058"/>
                  </a:cubicBezTo>
                  <a:cubicBezTo>
                    <a:pt x="301" y="3309"/>
                    <a:pt x="201" y="3559"/>
                    <a:pt x="151" y="3835"/>
                  </a:cubicBezTo>
                  <a:lnTo>
                    <a:pt x="151" y="3860"/>
                  </a:lnTo>
                  <a:cubicBezTo>
                    <a:pt x="50" y="4311"/>
                    <a:pt x="0" y="4787"/>
                    <a:pt x="25" y="5239"/>
                  </a:cubicBezTo>
                  <a:cubicBezTo>
                    <a:pt x="50" y="5264"/>
                    <a:pt x="50" y="5314"/>
                    <a:pt x="50" y="5339"/>
                  </a:cubicBezTo>
                  <a:cubicBezTo>
                    <a:pt x="50" y="5364"/>
                    <a:pt x="50" y="5364"/>
                    <a:pt x="50" y="5364"/>
                  </a:cubicBezTo>
                  <a:cubicBezTo>
                    <a:pt x="50" y="5414"/>
                    <a:pt x="50" y="5464"/>
                    <a:pt x="50" y="5489"/>
                  </a:cubicBezTo>
                  <a:cubicBezTo>
                    <a:pt x="126" y="6141"/>
                    <a:pt x="326" y="6742"/>
                    <a:pt x="652" y="7294"/>
                  </a:cubicBezTo>
                  <a:cubicBezTo>
                    <a:pt x="752" y="7519"/>
                    <a:pt x="877" y="7695"/>
                    <a:pt x="1028" y="7895"/>
                  </a:cubicBezTo>
                  <a:cubicBezTo>
                    <a:pt x="1379" y="8371"/>
                    <a:pt x="1830" y="8798"/>
                    <a:pt x="2356" y="9123"/>
                  </a:cubicBezTo>
                  <a:lnTo>
                    <a:pt x="2381" y="9123"/>
                  </a:lnTo>
                  <a:cubicBezTo>
                    <a:pt x="2807" y="9399"/>
                    <a:pt x="3283" y="9600"/>
                    <a:pt x="3785" y="9725"/>
                  </a:cubicBezTo>
                  <a:cubicBezTo>
                    <a:pt x="4173" y="9822"/>
                    <a:pt x="4577" y="9859"/>
                    <a:pt x="4972" y="9859"/>
                  </a:cubicBezTo>
                  <a:cubicBezTo>
                    <a:pt x="5087" y="9859"/>
                    <a:pt x="5201" y="9856"/>
                    <a:pt x="5314" y="9850"/>
                  </a:cubicBezTo>
                  <a:cubicBezTo>
                    <a:pt x="5840" y="9800"/>
                    <a:pt x="6366" y="9675"/>
                    <a:pt x="6867" y="9474"/>
                  </a:cubicBezTo>
                  <a:cubicBezTo>
                    <a:pt x="7344" y="9274"/>
                    <a:pt x="7795" y="8973"/>
                    <a:pt x="8196" y="8647"/>
                  </a:cubicBezTo>
                  <a:cubicBezTo>
                    <a:pt x="8572" y="8296"/>
                    <a:pt x="8923" y="7895"/>
                    <a:pt x="9173" y="7444"/>
                  </a:cubicBezTo>
                  <a:cubicBezTo>
                    <a:pt x="9474" y="6993"/>
                    <a:pt x="9674" y="6467"/>
                    <a:pt x="9775" y="5940"/>
                  </a:cubicBezTo>
                  <a:cubicBezTo>
                    <a:pt x="9900" y="5414"/>
                    <a:pt x="9900" y="4863"/>
                    <a:pt x="9850" y="4336"/>
                  </a:cubicBezTo>
                  <a:cubicBezTo>
                    <a:pt x="9800" y="3835"/>
                    <a:pt x="9649" y="3334"/>
                    <a:pt x="9424" y="2858"/>
                  </a:cubicBezTo>
                  <a:cubicBezTo>
                    <a:pt x="9324" y="2657"/>
                    <a:pt x="9223" y="2432"/>
                    <a:pt x="9073" y="2231"/>
                  </a:cubicBezTo>
                  <a:cubicBezTo>
                    <a:pt x="8948" y="2006"/>
                    <a:pt x="8772" y="1805"/>
                    <a:pt x="8597" y="1630"/>
                  </a:cubicBezTo>
                  <a:cubicBezTo>
                    <a:pt x="7945" y="853"/>
                    <a:pt x="7018" y="351"/>
                    <a:pt x="6040" y="126"/>
                  </a:cubicBezTo>
                  <a:cubicBezTo>
                    <a:pt x="5689" y="26"/>
                    <a:pt x="5314" y="0"/>
                    <a:pt x="4963" y="0"/>
                  </a:cubicBezTo>
                  <a:close/>
                </a:path>
              </a:pathLst>
            </a:custGeom>
            <a:solidFill>
              <a:srgbClr val="C83F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39" name="Google Shape;9539;p55"/>
            <p:cNvSpPr/>
            <p:nvPr/>
          </p:nvSpPr>
          <p:spPr>
            <a:xfrm>
              <a:off x="3403025" y="929225"/>
              <a:ext cx="246900" cy="246725"/>
            </a:xfrm>
            <a:custGeom>
              <a:avLst/>
              <a:gdLst/>
              <a:ahLst/>
              <a:cxnLst/>
              <a:rect l="l" t="t" r="r" b="b"/>
              <a:pathLst>
                <a:path w="9876" h="9869" extrusionOk="0">
                  <a:moveTo>
                    <a:pt x="4953" y="517"/>
                  </a:moveTo>
                  <a:cubicBezTo>
                    <a:pt x="5049" y="517"/>
                    <a:pt x="5145" y="520"/>
                    <a:pt x="5239" y="527"/>
                  </a:cubicBezTo>
                  <a:lnTo>
                    <a:pt x="5264" y="527"/>
                  </a:lnTo>
                  <a:cubicBezTo>
                    <a:pt x="5640" y="577"/>
                    <a:pt x="6016" y="652"/>
                    <a:pt x="6367" y="752"/>
                  </a:cubicBezTo>
                  <a:cubicBezTo>
                    <a:pt x="6367" y="752"/>
                    <a:pt x="6367" y="752"/>
                    <a:pt x="6367" y="753"/>
                  </a:cubicBezTo>
                  <a:lnTo>
                    <a:pt x="6367" y="753"/>
                  </a:lnTo>
                  <a:cubicBezTo>
                    <a:pt x="6392" y="777"/>
                    <a:pt x="6392" y="777"/>
                    <a:pt x="6417" y="777"/>
                  </a:cubicBezTo>
                  <a:lnTo>
                    <a:pt x="6392" y="777"/>
                  </a:lnTo>
                  <a:cubicBezTo>
                    <a:pt x="6743" y="903"/>
                    <a:pt x="7093" y="1078"/>
                    <a:pt x="7419" y="1278"/>
                  </a:cubicBezTo>
                  <a:cubicBezTo>
                    <a:pt x="7745" y="1504"/>
                    <a:pt x="8021" y="1755"/>
                    <a:pt x="8271" y="2030"/>
                  </a:cubicBezTo>
                  <a:cubicBezTo>
                    <a:pt x="8497" y="2331"/>
                    <a:pt x="8723" y="2632"/>
                    <a:pt x="8873" y="2958"/>
                  </a:cubicBezTo>
                  <a:cubicBezTo>
                    <a:pt x="9048" y="3309"/>
                    <a:pt x="9174" y="3684"/>
                    <a:pt x="9274" y="4060"/>
                  </a:cubicBezTo>
                  <a:cubicBezTo>
                    <a:pt x="9349" y="4461"/>
                    <a:pt x="9374" y="4862"/>
                    <a:pt x="9349" y="5263"/>
                  </a:cubicBezTo>
                  <a:cubicBezTo>
                    <a:pt x="9299" y="5639"/>
                    <a:pt x="9224" y="5990"/>
                    <a:pt x="9124" y="6366"/>
                  </a:cubicBezTo>
                  <a:cubicBezTo>
                    <a:pt x="8998" y="6717"/>
                    <a:pt x="8823" y="7043"/>
                    <a:pt x="8622" y="7369"/>
                  </a:cubicBezTo>
                  <a:cubicBezTo>
                    <a:pt x="8397" y="7695"/>
                    <a:pt x="8146" y="7995"/>
                    <a:pt x="7845" y="8246"/>
                  </a:cubicBezTo>
                  <a:cubicBezTo>
                    <a:pt x="7570" y="8471"/>
                    <a:pt x="7269" y="8697"/>
                    <a:pt x="6968" y="8847"/>
                  </a:cubicBezTo>
                  <a:cubicBezTo>
                    <a:pt x="6592" y="9048"/>
                    <a:pt x="6216" y="9173"/>
                    <a:pt x="5815" y="9248"/>
                  </a:cubicBezTo>
                  <a:cubicBezTo>
                    <a:pt x="5531" y="9315"/>
                    <a:pt x="5258" y="9349"/>
                    <a:pt x="4982" y="9349"/>
                  </a:cubicBezTo>
                  <a:cubicBezTo>
                    <a:pt x="4843" y="9349"/>
                    <a:pt x="4704" y="9340"/>
                    <a:pt x="4562" y="9324"/>
                  </a:cubicBezTo>
                  <a:lnTo>
                    <a:pt x="4562" y="9324"/>
                  </a:lnTo>
                  <a:lnTo>
                    <a:pt x="4637" y="9349"/>
                  </a:lnTo>
                  <a:cubicBezTo>
                    <a:pt x="4312" y="9324"/>
                    <a:pt x="4011" y="9248"/>
                    <a:pt x="3710" y="9173"/>
                  </a:cubicBezTo>
                  <a:cubicBezTo>
                    <a:pt x="3635" y="9148"/>
                    <a:pt x="3560" y="9123"/>
                    <a:pt x="3484" y="9098"/>
                  </a:cubicBezTo>
                  <a:lnTo>
                    <a:pt x="3459" y="9098"/>
                  </a:lnTo>
                  <a:cubicBezTo>
                    <a:pt x="3409" y="9073"/>
                    <a:pt x="3334" y="9048"/>
                    <a:pt x="3259" y="9023"/>
                  </a:cubicBezTo>
                  <a:cubicBezTo>
                    <a:pt x="3259" y="9023"/>
                    <a:pt x="3259" y="9023"/>
                    <a:pt x="3259" y="8998"/>
                  </a:cubicBezTo>
                  <a:lnTo>
                    <a:pt x="3209" y="8998"/>
                  </a:lnTo>
                  <a:cubicBezTo>
                    <a:pt x="2958" y="8872"/>
                    <a:pt x="2708" y="8747"/>
                    <a:pt x="2482" y="8597"/>
                  </a:cubicBezTo>
                  <a:cubicBezTo>
                    <a:pt x="2332" y="8497"/>
                    <a:pt x="2181" y="8396"/>
                    <a:pt x="2056" y="8271"/>
                  </a:cubicBezTo>
                  <a:cubicBezTo>
                    <a:pt x="1905" y="8146"/>
                    <a:pt x="1755" y="7995"/>
                    <a:pt x="1605" y="7845"/>
                  </a:cubicBezTo>
                  <a:cubicBezTo>
                    <a:pt x="1580" y="7795"/>
                    <a:pt x="1555" y="7770"/>
                    <a:pt x="1530" y="7720"/>
                  </a:cubicBezTo>
                  <a:cubicBezTo>
                    <a:pt x="1504" y="7720"/>
                    <a:pt x="1504" y="7720"/>
                    <a:pt x="1504" y="7695"/>
                  </a:cubicBezTo>
                  <a:cubicBezTo>
                    <a:pt x="1304" y="7444"/>
                    <a:pt x="1129" y="7168"/>
                    <a:pt x="1003" y="6893"/>
                  </a:cubicBezTo>
                  <a:cubicBezTo>
                    <a:pt x="928" y="6792"/>
                    <a:pt x="878" y="6642"/>
                    <a:pt x="828" y="6517"/>
                  </a:cubicBezTo>
                  <a:cubicBezTo>
                    <a:pt x="828" y="6492"/>
                    <a:pt x="803" y="6466"/>
                    <a:pt x="803" y="6441"/>
                  </a:cubicBezTo>
                  <a:cubicBezTo>
                    <a:pt x="778" y="6416"/>
                    <a:pt x="778" y="6391"/>
                    <a:pt x="778" y="6391"/>
                  </a:cubicBezTo>
                  <a:lnTo>
                    <a:pt x="778" y="6366"/>
                  </a:lnTo>
                  <a:cubicBezTo>
                    <a:pt x="753" y="6341"/>
                    <a:pt x="753" y="6341"/>
                    <a:pt x="753" y="6316"/>
                  </a:cubicBezTo>
                  <a:cubicBezTo>
                    <a:pt x="753" y="6316"/>
                    <a:pt x="753" y="6291"/>
                    <a:pt x="753" y="6291"/>
                  </a:cubicBezTo>
                  <a:cubicBezTo>
                    <a:pt x="753" y="6291"/>
                    <a:pt x="728" y="6266"/>
                    <a:pt x="728" y="6241"/>
                  </a:cubicBezTo>
                  <a:cubicBezTo>
                    <a:pt x="728" y="6241"/>
                    <a:pt x="728" y="6241"/>
                    <a:pt x="728" y="6216"/>
                  </a:cubicBezTo>
                  <a:cubicBezTo>
                    <a:pt x="728" y="6216"/>
                    <a:pt x="702" y="6191"/>
                    <a:pt x="702" y="6166"/>
                  </a:cubicBezTo>
                  <a:cubicBezTo>
                    <a:pt x="702" y="6166"/>
                    <a:pt x="702" y="6166"/>
                    <a:pt x="702" y="6141"/>
                  </a:cubicBezTo>
                  <a:cubicBezTo>
                    <a:pt x="702" y="6141"/>
                    <a:pt x="702" y="6116"/>
                    <a:pt x="677" y="6091"/>
                  </a:cubicBezTo>
                  <a:cubicBezTo>
                    <a:pt x="677" y="6091"/>
                    <a:pt x="677" y="6091"/>
                    <a:pt x="677" y="6065"/>
                  </a:cubicBezTo>
                  <a:cubicBezTo>
                    <a:pt x="677" y="6065"/>
                    <a:pt x="677" y="6040"/>
                    <a:pt x="677" y="6040"/>
                  </a:cubicBezTo>
                  <a:lnTo>
                    <a:pt x="652" y="5990"/>
                  </a:lnTo>
                  <a:cubicBezTo>
                    <a:pt x="652" y="5915"/>
                    <a:pt x="627" y="5865"/>
                    <a:pt x="602" y="5815"/>
                  </a:cubicBezTo>
                  <a:cubicBezTo>
                    <a:pt x="602" y="5715"/>
                    <a:pt x="577" y="5614"/>
                    <a:pt x="577" y="5514"/>
                  </a:cubicBezTo>
                  <a:cubicBezTo>
                    <a:pt x="527" y="5213"/>
                    <a:pt x="527" y="4913"/>
                    <a:pt x="552" y="4612"/>
                  </a:cubicBezTo>
                  <a:cubicBezTo>
                    <a:pt x="552" y="4411"/>
                    <a:pt x="577" y="4211"/>
                    <a:pt x="627" y="4010"/>
                  </a:cubicBezTo>
                  <a:lnTo>
                    <a:pt x="627" y="3985"/>
                  </a:lnTo>
                  <a:cubicBezTo>
                    <a:pt x="627" y="3985"/>
                    <a:pt x="652" y="3960"/>
                    <a:pt x="652" y="3935"/>
                  </a:cubicBezTo>
                  <a:cubicBezTo>
                    <a:pt x="652" y="3935"/>
                    <a:pt x="652" y="3910"/>
                    <a:pt x="652" y="3910"/>
                  </a:cubicBezTo>
                  <a:cubicBezTo>
                    <a:pt x="652" y="3910"/>
                    <a:pt x="652" y="3885"/>
                    <a:pt x="652" y="3885"/>
                  </a:cubicBezTo>
                  <a:cubicBezTo>
                    <a:pt x="652" y="3860"/>
                    <a:pt x="677" y="3835"/>
                    <a:pt x="677" y="3835"/>
                  </a:cubicBezTo>
                  <a:cubicBezTo>
                    <a:pt x="677" y="3835"/>
                    <a:pt x="677" y="3810"/>
                    <a:pt x="677" y="3810"/>
                  </a:cubicBezTo>
                  <a:cubicBezTo>
                    <a:pt x="702" y="3710"/>
                    <a:pt x="728" y="3584"/>
                    <a:pt x="778" y="3484"/>
                  </a:cubicBezTo>
                  <a:cubicBezTo>
                    <a:pt x="803" y="3409"/>
                    <a:pt x="828" y="3334"/>
                    <a:pt x="853" y="3283"/>
                  </a:cubicBezTo>
                  <a:cubicBezTo>
                    <a:pt x="928" y="3108"/>
                    <a:pt x="1003" y="2958"/>
                    <a:pt x="1078" y="2782"/>
                  </a:cubicBezTo>
                  <a:lnTo>
                    <a:pt x="1103" y="2782"/>
                  </a:lnTo>
                  <a:cubicBezTo>
                    <a:pt x="1103" y="2757"/>
                    <a:pt x="1103" y="2757"/>
                    <a:pt x="1129" y="2732"/>
                  </a:cubicBezTo>
                  <a:cubicBezTo>
                    <a:pt x="1129" y="2732"/>
                    <a:pt x="1129" y="2707"/>
                    <a:pt x="1129" y="2707"/>
                  </a:cubicBezTo>
                  <a:cubicBezTo>
                    <a:pt x="1154" y="2707"/>
                    <a:pt x="1154" y="2682"/>
                    <a:pt x="1154" y="2682"/>
                  </a:cubicBezTo>
                  <a:cubicBezTo>
                    <a:pt x="1179" y="2632"/>
                    <a:pt x="1229" y="2557"/>
                    <a:pt x="1279" y="2481"/>
                  </a:cubicBezTo>
                  <a:cubicBezTo>
                    <a:pt x="1354" y="2356"/>
                    <a:pt x="1454" y="2231"/>
                    <a:pt x="1555" y="2106"/>
                  </a:cubicBezTo>
                  <a:cubicBezTo>
                    <a:pt x="1555" y="2106"/>
                    <a:pt x="1580" y="2106"/>
                    <a:pt x="1580" y="2080"/>
                  </a:cubicBezTo>
                  <a:lnTo>
                    <a:pt x="1605" y="2055"/>
                  </a:lnTo>
                  <a:cubicBezTo>
                    <a:pt x="1705" y="1930"/>
                    <a:pt x="1805" y="1830"/>
                    <a:pt x="1931" y="1730"/>
                  </a:cubicBezTo>
                  <a:lnTo>
                    <a:pt x="1931" y="1705"/>
                  </a:lnTo>
                  <a:cubicBezTo>
                    <a:pt x="1931" y="1705"/>
                    <a:pt x="1956" y="1679"/>
                    <a:pt x="1956" y="1679"/>
                  </a:cubicBezTo>
                  <a:cubicBezTo>
                    <a:pt x="1981" y="1679"/>
                    <a:pt x="1981" y="1654"/>
                    <a:pt x="1981" y="1654"/>
                  </a:cubicBezTo>
                  <a:cubicBezTo>
                    <a:pt x="2006" y="1654"/>
                    <a:pt x="2006" y="1654"/>
                    <a:pt x="2006" y="1629"/>
                  </a:cubicBezTo>
                  <a:cubicBezTo>
                    <a:pt x="2056" y="1579"/>
                    <a:pt x="2131" y="1554"/>
                    <a:pt x="2181" y="1504"/>
                  </a:cubicBezTo>
                  <a:cubicBezTo>
                    <a:pt x="2206" y="1479"/>
                    <a:pt x="2206" y="1479"/>
                    <a:pt x="2231" y="1454"/>
                  </a:cubicBezTo>
                  <a:cubicBezTo>
                    <a:pt x="2231" y="1454"/>
                    <a:pt x="2256" y="1454"/>
                    <a:pt x="2256" y="1429"/>
                  </a:cubicBezTo>
                  <a:cubicBezTo>
                    <a:pt x="2256" y="1429"/>
                    <a:pt x="2281" y="1429"/>
                    <a:pt x="2281" y="1404"/>
                  </a:cubicBezTo>
                  <a:lnTo>
                    <a:pt x="2307" y="1404"/>
                  </a:lnTo>
                  <a:cubicBezTo>
                    <a:pt x="2332" y="1379"/>
                    <a:pt x="2332" y="1379"/>
                    <a:pt x="2357" y="1379"/>
                  </a:cubicBezTo>
                  <a:cubicBezTo>
                    <a:pt x="2357" y="1354"/>
                    <a:pt x="2357" y="1354"/>
                    <a:pt x="2382" y="1354"/>
                  </a:cubicBezTo>
                  <a:cubicBezTo>
                    <a:pt x="2382" y="1354"/>
                    <a:pt x="2407" y="1329"/>
                    <a:pt x="2407" y="1329"/>
                  </a:cubicBezTo>
                  <a:cubicBezTo>
                    <a:pt x="2432" y="1329"/>
                    <a:pt x="2432" y="1304"/>
                    <a:pt x="2432" y="1304"/>
                  </a:cubicBezTo>
                  <a:cubicBezTo>
                    <a:pt x="2457" y="1304"/>
                    <a:pt x="2457" y="1278"/>
                    <a:pt x="2482" y="1278"/>
                  </a:cubicBezTo>
                  <a:cubicBezTo>
                    <a:pt x="2507" y="1253"/>
                    <a:pt x="2532" y="1253"/>
                    <a:pt x="2532" y="1228"/>
                  </a:cubicBezTo>
                  <a:lnTo>
                    <a:pt x="2557" y="1228"/>
                  </a:lnTo>
                  <a:cubicBezTo>
                    <a:pt x="2682" y="1153"/>
                    <a:pt x="2808" y="1078"/>
                    <a:pt x="2958" y="1003"/>
                  </a:cubicBezTo>
                  <a:cubicBezTo>
                    <a:pt x="3033" y="953"/>
                    <a:pt x="3109" y="928"/>
                    <a:pt x="3184" y="903"/>
                  </a:cubicBezTo>
                  <a:cubicBezTo>
                    <a:pt x="3184" y="877"/>
                    <a:pt x="3209" y="877"/>
                    <a:pt x="3209" y="877"/>
                  </a:cubicBezTo>
                  <a:lnTo>
                    <a:pt x="3234" y="877"/>
                  </a:lnTo>
                  <a:cubicBezTo>
                    <a:pt x="3510" y="752"/>
                    <a:pt x="3785" y="677"/>
                    <a:pt x="4061" y="602"/>
                  </a:cubicBezTo>
                  <a:cubicBezTo>
                    <a:pt x="4362" y="545"/>
                    <a:pt x="4662" y="517"/>
                    <a:pt x="4953" y="517"/>
                  </a:cubicBezTo>
                  <a:close/>
                  <a:moveTo>
                    <a:pt x="4963" y="0"/>
                  </a:moveTo>
                  <a:cubicBezTo>
                    <a:pt x="4763" y="0"/>
                    <a:pt x="4562" y="25"/>
                    <a:pt x="4387" y="50"/>
                  </a:cubicBezTo>
                  <a:cubicBezTo>
                    <a:pt x="4286" y="50"/>
                    <a:pt x="4211" y="50"/>
                    <a:pt x="4136" y="75"/>
                  </a:cubicBezTo>
                  <a:cubicBezTo>
                    <a:pt x="3860" y="126"/>
                    <a:pt x="3610" y="176"/>
                    <a:pt x="3359" y="276"/>
                  </a:cubicBezTo>
                  <a:lnTo>
                    <a:pt x="3309" y="276"/>
                  </a:lnTo>
                  <a:cubicBezTo>
                    <a:pt x="3083" y="351"/>
                    <a:pt x="2858" y="451"/>
                    <a:pt x="2657" y="577"/>
                  </a:cubicBezTo>
                  <a:cubicBezTo>
                    <a:pt x="2632" y="577"/>
                    <a:pt x="2607" y="602"/>
                    <a:pt x="2582" y="602"/>
                  </a:cubicBezTo>
                  <a:cubicBezTo>
                    <a:pt x="2206" y="802"/>
                    <a:pt x="1830" y="1078"/>
                    <a:pt x="1504" y="1404"/>
                  </a:cubicBezTo>
                  <a:cubicBezTo>
                    <a:pt x="1454" y="1454"/>
                    <a:pt x="1404" y="1479"/>
                    <a:pt x="1379" y="1529"/>
                  </a:cubicBezTo>
                  <a:cubicBezTo>
                    <a:pt x="1003" y="1930"/>
                    <a:pt x="702" y="2381"/>
                    <a:pt x="477" y="2857"/>
                  </a:cubicBezTo>
                  <a:cubicBezTo>
                    <a:pt x="427" y="2958"/>
                    <a:pt x="377" y="3083"/>
                    <a:pt x="327" y="3183"/>
                  </a:cubicBezTo>
                  <a:cubicBezTo>
                    <a:pt x="327" y="3208"/>
                    <a:pt x="327" y="3208"/>
                    <a:pt x="327" y="3233"/>
                  </a:cubicBezTo>
                  <a:lnTo>
                    <a:pt x="301" y="3233"/>
                  </a:lnTo>
                  <a:cubicBezTo>
                    <a:pt x="126" y="3735"/>
                    <a:pt x="26" y="4236"/>
                    <a:pt x="26" y="4762"/>
                  </a:cubicBezTo>
                  <a:cubicBezTo>
                    <a:pt x="1" y="4862"/>
                    <a:pt x="1" y="4938"/>
                    <a:pt x="1" y="5038"/>
                  </a:cubicBezTo>
                  <a:cubicBezTo>
                    <a:pt x="26" y="5314"/>
                    <a:pt x="51" y="5589"/>
                    <a:pt x="101" y="5840"/>
                  </a:cubicBezTo>
                  <a:cubicBezTo>
                    <a:pt x="101" y="5890"/>
                    <a:pt x="101" y="5915"/>
                    <a:pt x="126" y="5965"/>
                  </a:cubicBezTo>
                  <a:cubicBezTo>
                    <a:pt x="126" y="5965"/>
                    <a:pt x="126" y="5990"/>
                    <a:pt x="126" y="6015"/>
                  </a:cubicBezTo>
                  <a:cubicBezTo>
                    <a:pt x="151" y="6065"/>
                    <a:pt x="151" y="6116"/>
                    <a:pt x="176" y="6166"/>
                  </a:cubicBezTo>
                  <a:cubicBezTo>
                    <a:pt x="226" y="6441"/>
                    <a:pt x="327" y="6717"/>
                    <a:pt x="452" y="6968"/>
                  </a:cubicBezTo>
                  <a:cubicBezTo>
                    <a:pt x="477" y="7043"/>
                    <a:pt x="527" y="7118"/>
                    <a:pt x="552" y="7193"/>
                  </a:cubicBezTo>
                  <a:cubicBezTo>
                    <a:pt x="627" y="7319"/>
                    <a:pt x="677" y="7419"/>
                    <a:pt x="728" y="7519"/>
                  </a:cubicBezTo>
                  <a:cubicBezTo>
                    <a:pt x="753" y="7519"/>
                    <a:pt x="753" y="7544"/>
                    <a:pt x="753" y="7544"/>
                  </a:cubicBezTo>
                  <a:lnTo>
                    <a:pt x="778" y="7569"/>
                  </a:lnTo>
                  <a:lnTo>
                    <a:pt x="803" y="7594"/>
                  </a:lnTo>
                  <a:cubicBezTo>
                    <a:pt x="803" y="7619"/>
                    <a:pt x="803" y="7619"/>
                    <a:pt x="803" y="7619"/>
                  </a:cubicBezTo>
                  <a:cubicBezTo>
                    <a:pt x="803" y="7644"/>
                    <a:pt x="828" y="7644"/>
                    <a:pt x="828" y="7644"/>
                  </a:cubicBezTo>
                  <a:cubicBezTo>
                    <a:pt x="1028" y="7970"/>
                    <a:pt x="1279" y="8271"/>
                    <a:pt x="1555" y="8522"/>
                  </a:cubicBezTo>
                  <a:cubicBezTo>
                    <a:pt x="1580" y="8547"/>
                    <a:pt x="1605" y="8547"/>
                    <a:pt x="1605" y="8572"/>
                  </a:cubicBezTo>
                  <a:cubicBezTo>
                    <a:pt x="1830" y="8772"/>
                    <a:pt x="2056" y="8948"/>
                    <a:pt x="2307" y="9098"/>
                  </a:cubicBezTo>
                  <a:cubicBezTo>
                    <a:pt x="2357" y="9148"/>
                    <a:pt x="2432" y="9173"/>
                    <a:pt x="2482" y="9198"/>
                  </a:cubicBezTo>
                  <a:cubicBezTo>
                    <a:pt x="2507" y="9223"/>
                    <a:pt x="2507" y="9223"/>
                    <a:pt x="2507" y="9223"/>
                  </a:cubicBezTo>
                  <a:cubicBezTo>
                    <a:pt x="2632" y="9299"/>
                    <a:pt x="2758" y="9349"/>
                    <a:pt x="2858" y="9399"/>
                  </a:cubicBezTo>
                  <a:cubicBezTo>
                    <a:pt x="3209" y="9574"/>
                    <a:pt x="3560" y="9674"/>
                    <a:pt x="3911" y="9750"/>
                  </a:cubicBezTo>
                  <a:cubicBezTo>
                    <a:pt x="3936" y="9775"/>
                    <a:pt x="3986" y="9775"/>
                    <a:pt x="4011" y="9775"/>
                  </a:cubicBezTo>
                  <a:lnTo>
                    <a:pt x="4036" y="9775"/>
                  </a:lnTo>
                  <a:cubicBezTo>
                    <a:pt x="4136" y="9800"/>
                    <a:pt x="4236" y="9825"/>
                    <a:pt x="4337" y="9825"/>
                  </a:cubicBezTo>
                  <a:cubicBezTo>
                    <a:pt x="4544" y="9855"/>
                    <a:pt x="4752" y="9869"/>
                    <a:pt x="4959" y="9869"/>
                  </a:cubicBezTo>
                  <a:cubicBezTo>
                    <a:pt x="5278" y="9869"/>
                    <a:pt x="5597" y="9835"/>
                    <a:pt x="5916" y="9775"/>
                  </a:cubicBezTo>
                  <a:cubicBezTo>
                    <a:pt x="6141" y="9725"/>
                    <a:pt x="6392" y="9649"/>
                    <a:pt x="6642" y="9574"/>
                  </a:cubicBezTo>
                  <a:cubicBezTo>
                    <a:pt x="6893" y="9474"/>
                    <a:pt x="7119" y="9349"/>
                    <a:pt x="7369" y="9223"/>
                  </a:cubicBezTo>
                  <a:cubicBezTo>
                    <a:pt x="7820" y="8973"/>
                    <a:pt x="8221" y="8647"/>
                    <a:pt x="8572" y="8271"/>
                  </a:cubicBezTo>
                  <a:cubicBezTo>
                    <a:pt x="8898" y="7895"/>
                    <a:pt x="9199" y="7469"/>
                    <a:pt x="9399" y="7018"/>
                  </a:cubicBezTo>
                  <a:cubicBezTo>
                    <a:pt x="9625" y="6542"/>
                    <a:pt x="9775" y="6015"/>
                    <a:pt x="9825" y="5489"/>
                  </a:cubicBezTo>
                  <a:cubicBezTo>
                    <a:pt x="9875" y="5238"/>
                    <a:pt x="9875" y="4963"/>
                    <a:pt x="9875" y="4712"/>
                  </a:cubicBezTo>
                  <a:cubicBezTo>
                    <a:pt x="9850" y="4411"/>
                    <a:pt x="9800" y="4136"/>
                    <a:pt x="9750" y="3860"/>
                  </a:cubicBezTo>
                  <a:cubicBezTo>
                    <a:pt x="9550" y="2857"/>
                    <a:pt x="8973" y="1930"/>
                    <a:pt x="8196" y="1253"/>
                  </a:cubicBezTo>
                  <a:cubicBezTo>
                    <a:pt x="7820" y="903"/>
                    <a:pt x="7394" y="627"/>
                    <a:pt x="6943" y="426"/>
                  </a:cubicBezTo>
                  <a:cubicBezTo>
                    <a:pt x="6517" y="226"/>
                    <a:pt x="6066" y="101"/>
                    <a:pt x="5590" y="50"/>
                  </a:cubicBezTo>
                  <a:cubicBezTo>
                    <a:pt x="5389" y="25"/>
                    <a:pt x="5164" y="0"/>
                    <a:pt x="4963" y="0"/>
                  </a:cubicBezTo>
                  <a:close/>
                </a:path>
              </a:pathLst>
            </a:custGeom>
            <a:solidFill>
              <a:srgbClr val="C83F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40" name="Google Shape;9540;p55"/>
            <p:cNvSpPr/>
            <p:nvPr/>
          </p:nvSpPr>
          <p:spPr>
            <a:xfrm>
              <a:off x="3336000" y="1073325"/>
              <a:ext cx="82100" cy="44150"/>
            </a:xfrm>
            <a:custGeom>
              <a:avLst/>
              <a:gdLst/>
              <a:ahLst/>
              <a:cxnLst/>
              <a:rect l="l" t="t" r="r" b="b"/>
              <a:pathLst>
                <a:path w="3284" h="1766" extrusionOk="0">
                  <a:moveTo>
                    <a:pt x="2531" y="1"/>
                  </a:moveTo>
                  <a:cubicBezTo>
                    <a:pt x="2431" y="1"/>
                    <a:pt x="2331" y="26"/>
                    <a:pt x="2231" y="26"/>
                  </a:cubicBezTo>
                  <a:cubicBezTo>
                    <a:pt x="2080" y="51"/>
                    <a:pt x="1955" y="76"/>
                    <a:pt x="1805" y="101"/>
                  </a:cubicBezTo>
                  <a:cubicBezTo>
                    <a:pt x="1654" y="126"/>
                    <a:pt x="1479" y="201"/>
                    <a:pt x="1328" y="251"/>
                  </a:cubicBezTo>
                  <a:cubicBezTo>
                    <a:pt x="1078" y="352"/>
                    <a:pt x="827" y="527"/>
                    <a:pt x="602" y="702"/>
                  </a:cubicBezTo>
                  <a:cubicBezTo>
                    <a:pt x="376" y="878"/>
                    <a:pt x="175" y="1129"/>
                    <a:pt x="50" y="1379"/>
                  </a:cubicBezTo>
                  <a:cubicBezTo>
                    <a:pt x="0" y="1504"/>
                    <a:pt x="25" y="1655"/>
                    <a:pt x="150" y="1730"/>
                  </a:cubicBezTo>
                  <a:cubicBezTo>
                    <a:pt x="191" y="1754"/>
                    <a:pt x="236" y="1765"/>
                    <a:pt x="281" y="1765"/>
                  </a:cubicBezTo>
                  <a:cubicBezTo>
                    <a:pt x="375" y="1765"/>
                    <a:pt x="467" y="1715"/>
                    <a:pt x="501" y="1630"/>
                  </a:cubicBezTo>
                  <a:cubicBezTo>
                    <a:pt x="551" y="1555"/>
                    <a:pt x="602" y="1454"/>
                    <a:pt x="677" y="1379"/>
                  </a:cubicBezTo>
                  <a:cubicBezTo>
                    <a:pt x="777" y="1254"/>
                    <a:pt x="902" y="1129"/>
                    <a:pt x="1028" y="1028"/>
                  </a:cubicBezTo>
                  <a:cubicBezTo>
                    <a:pt x="1203" y="903"/>
                    <a:pt x="1404" y="778"/>
                    <a:pt x="1604" y="702"/>
                  </a:cubicBezTo>
                  <a:cubicBezTo>
                    <a:pt x="1805" y="627"/>
                    <a:pt x="2030" y="577"/>
                    <a:pt x="2231" y="552"/>
                  </a:cubicBezTo>
                  <a:cubicBezTo>
                    <a:pt x="2331" y="540"/>
                    <a:pt x="2425" y="533"/>
                    <a:pt x="2519" y="533"/>
                  </a:cubicBezTo>
                  <a:cubicBezTo>
                    <a:pt x="2613" y="533"/>
                    <a:pt x="2707" y="540"/>
                    <a:pt x="2807" y="552"/>
                  </a:cubicBezTo>
                  <a:lnTo>
                    <a:pt x="2932" y="552"/>
                  </a:lnTo>
                  <a:cubicBezTo>
                    <a:pt x="2959" y="563"/>
                    <a:pt x="2986" y="568"/>
                    <a:pt x="3013" y="568"/>
                  </a:cubicBezTo>
                  <a:cubicBezTo>
                    <a:pt x="3115" y="568"/>
                    <a:pt x="3213" y="496"/>
                    <a:pt x="3233" y="377"/>
                  </a:cubicBezTo>
                  <a:cubicBezTo>
                    <a:pt x="3283" y="251"/>
                    <a:pt x="3208" y="101"/>
                    <a:pt x="3058" y="76"/>
                  </a:cubicBezTo>
                  <a:cubicBezTo>
                    <a:pt x="2882" y="26"/>
                    <a:pt x="2707" y="1"/>
                    <a:pt x="2531" y="1"/>
                  </a:cubicBezTo>
                  <a:close/>
                </a:path>
              </a:pathLst>
            </a:custGeom>
            <a:solidFill>
              <a:srgbClr val="C83F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6D4E232-64A9-DBE3-918C-DEADDCC24A9F}"/>
              </a:ext>
            </a:extLst>
          </p:cNvPr>
          <p:cNvSpPr txBox="1"/>
          <p:nvPr/>
        </p:nvSpPr>
        <p:spPr>
          <a:xfrm>
            <a:off x="1696506" y="323127"/>
            <a:ext cx="1114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Cambria" panose="02040503050406030204" pitchFamily="18" charset="0"/>
              </a:rPr>
              <a:t>1. </a:t>
            </a:r>
            <a:r>
              <a:rPr lang="en-US" sz="48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Tìm</a:t>
            </a:r>
            <a:r>
              <a:rPr lang="en-US" sz="48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hiểu</a:t>
            </a:r>
            <a:r>
              <a:rPr lang="en-US" sz="48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yếu</a:t>
            </a:r>
            <a:r>
              <a:rPr lang="en-US" sz="48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tố</a:t>
            </a:r>
            <a:r>
              <a:rPr lang="en-US" sz="48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tự</a:t>
            </a:r>
            <a:r>
              <a:rPr lang="en-US" sz="48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trong</a:t>
            </a:r>
            <a:r>
              <a:rPr lang="en-US" sz="48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thơ</a:t>
            </a:r>
            <a:endParaRPr lang="x-none" sz="4800" dirty="0">
              <a:latin typeface="Cambria" panose="020405030504060302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051A0B67-AA5E-D24B-E03D-17D2668A50FE}"/>
              </a:ext>
            </a:extLst>
          </p:cNvPr>
          <p:cNvSpPr txBox="1">
            <a:spLocks/>
          </p:cNvSpPr>
          <p:nvPr/>
        </p:nvSpPr>
        <p:spPr>
          <a:xfrm>
            <a:off x="3241993" y="1323142"/>
            <a:ext cx="3093197" cy="28888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60960" tIns="30480" rIns="60960" bIns="3048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67" b="1" dirty="0">
                <a:solidFill>
                  <a:srgbClr val="FF0000"/>
                </a:solidFill>
                <a:latin typeface="Cambria" panose="02040503050406030204" pitchFamily="18" charset="0"/>
              </a:rPr>
              <a:t>    </a:t>
            </a:r>
            <a:r>
              <a:rPr lang="en-US" sz="1867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Nhân</a:t>
            </a:r>
            <a:r>
              <a:rPr lang="en-US" sz="1867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1867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vật</a:t>
            </a:r>
            <a:endParaRPr lang="en-US" sz="1867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1867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- </a:t>
            </a:r>
            <a:r>
              <a:rPr lang="en-US" sz="1867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em</a:t>
            </a:r>
            <a:r>
              <a:rPr lang="en-US" sz="1867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1867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bé</a:t>
            </a:r>
            <a:endParaRPr lang="en-US" sz="1867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133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- </a:t>
            </a:r>
            <a:r>
              <a:rPr lang="en-US" sz="1867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những</a:t>
            </a:r>
            <a:r>
              <a:rPr lang="en-US" sz="1867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1867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người</a:t>
            </a:r>
            <a:r>
              <a:rPr lang="en-US" sz="1867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1867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trên</a:t>
            </a:r>
            <a:r>
              <a:rPr lang="en-US" sz="1867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1867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mây</a:t>
            </a:r>
            <a:endParaRPr lang="en-US" sz="1867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133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- </a:t>
            </a:r>
            <a:r>
              <a:rPr lang="en-US" sz="1867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những</a:t>
            </a:r>
            <a:r>
              <a:rPr lang="en-US" sz="1867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1867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người</a:t>
            </a:r>
            <a:r>
              <a:rPr lang="en-US" sz="1867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1867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trong</a:t>
            </a:r>
            <a:r>
              <a:rPr lang="en-US" sz="1867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1867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sóng</a:t>
            </a:r>
            <a:endParaRPr lang="en-US" sz="1867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133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- </a:t>
            </a:r>
            <a:r>
              <a:rPr lang="en-US" sz="1867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mẹ</a:t>
            </a:r>
            <a:endParaRPr lang="en-US" sz="2133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8E63AB0D-4FF5-C5FC-88C5-A72C35997FAF}"/>
              </a:ext>
            </a:extLst>
          </p:cNvPr>
          <p:cNvSpPr txBox="1">
            <a:spLocks/>
          </p:cNvSpPr>
          <p:nvPr/>
        </p:nvSpPr>
        <p:spPr>
          <a:xfrm>
            <a:off x="6386110" y="1297611"/>
            <a:ext cx="2944457" cy="292527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60960" tIns="30480" rIns="60960" bIns="3048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867" b="1" dirty="0">
                <a:solidFill>
                  <a:srgbClr val="FF0000"/>
                </a:solidFill>
                <a:latin typeface="Cambria" panose="02040503050406030204" pitchFamily="18" charset="0"/>
              </a:rPr>
              <a:t>       </a:t>
            </a:r>
            <a:r>
              <a:rPr lang="en-US" sz="1867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Sự</a:t>
            </a:r>
            <a:r>
              <a:rPr lang="en-US" sz="1867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 việc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67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- </a:t>
            </a:r>
            <a:r>
              <a:rPr lang="en-US" sz="1867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Lời</a:t>
            </a:r>
            <a:r>
              <a:rPr lang="en-US" sz="1867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1867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mời</a:t>
            </a:r>
            <a:r>
              <a:rPr lang="en-US" sz="1867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1867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gọi</a:t>
            </a:r>
            <a:endParaRPr lang="en-US" sz="1867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67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- </a:t>
            </a:r>
            <a:r>
              <a:rPr lang="en-US" sz="1867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Em</a:t>
            </a:r>
            <a:r>
              <a:rPr lang="en-US" sz="1867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1867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bé</a:t>
            </a:r>
            <a:r>
              <a:rPr lang="en-US" sz="1867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 từ </a:t>
            </a:r>
            <a:r>
              <a:rPr lang="en-US" sz="1867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chối</a:t>
            </a:r>
            <a:endParaRPr lang="en-US" sz="1867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67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- </a:t>
            </a:r>
            <a:r>
              <a:rPr lang="en-US" sz="1867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Trò</a:t>
            </a:r>
            <a:r>
              <a:rPr lang="en-US" sz="1867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1867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chơi</a:t>
            </a:r>
            <a:r>
              <a:rPr lang="en-US" sz="1867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1867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của</a:t>
            </a:r>
            <a:r>
              <a:rPr lang="en-US" sz="1867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1867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em</a:t>
            </a:r>
            <a:r>
              <a:rPr lang="en-US" sz="1867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1867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bé</a:t>
            </a:r>
            <a:endParaRPr lang="en-US" sz="1867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855AEF8A-0548-F7FE-F890-1D0F7D83FE3D}"/>
              </a:ext>
            </a:extLst>
          </p:cNvPr>
          <p:cNvSpPr txBox="1">
            <a:spLocks/>
          </p:cNvSpPr>
          <p:nvPr/>
        </p:nvSpPr>
        <p:spPr>
          <a:xfrm>
            <a:off x="9382182" y="1302615"/>
            <a:ext cx="2676209" cy="2872275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60960" tIns="30480" rIns="60960" bIns="3048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867" b="1" dirty="0">
                <a:solidFill>
                  <a:srgbClr val="FF0000"/>
                </a:solidFill>
                <a:latin typeface="Cambria" panose="02040503050406030204" pitchFamily="18" charset="0"/>
              </a:rPr>
              <a:t>     </a:t>
            </a:r>
            <a:r>
              <a:rPr lang="en-US" sz="1867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Thể </a:t>
            </a:r>
            <a:r>
              <a:rPr lang="en-US" sz="1867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thơ</a:t>
            </a:r>
            <a:r>
              <a:rPr lang="en-US" sz="1867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67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   </a:t>
            </a:r>
            <a:r>
              <a:rPr lang="en-US" sz="1867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Thơ</a:t>
            </a:r>
            <a:r>
              <a:rPr lang="en-US" sz="1867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 văn </a:t>
            </a:r>
            <a:r>
              <a:rPr lang="en-US" sz="1867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xuôi</a:t>
            </a:r>
            <a:endParaRPr lang="en-US" sz="1867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1867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4C6C4FC8-BA56-6B12-3EF6-FE023ED120C8}"/>
              </a:ext>
            </a:extLst>
          </p:cNvPr>
          <p:cNvSpPr txBox="1">
            <a:spLocks/>
          </p:cNvSpPr>
          <p:nvPr/>
        </p:nvSpPr>
        <p:spPr>
          <a:xfrm>
            <a:off x="5940054" y="4522059"/>
            <a:ext cx="3616931" cy="487588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60960" tIns="30480" rIns="60960" bIns="3048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67" b="1" dirty="0">
                <a:solidFill>
                  <a:schemeClr val="bg1"/>
                </a:solidFill>
                <a:latin typeface="Cambria" panose="02040503050406030204" pitchFamily="18" charset="0"/>
              </a:rPr>
              <a:t>GIÀU YẾU TỐ TỰ SỰ</a:t>
            </a:r>
          </a:p>
          <a:p>
            <a:pPr marL="0" indent="0">
              <a:buNone/>
            </a:pPr>
            <a:endParaRPr lang="en-US" sz="1867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44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6" name="Google Shape;896;p34"/>
          <p:cNvGrpSpPr/>
          <p:nvPr/>
        </p:nvGrpSpPr>
        <p:grpSpPr>
          <a:xfrm>
            <a:off x="-914400" y="2159000"/>
            <a:ext cx="5900743" cy="5879839"/>
            <a:chOff x="-1220870" y="2208435"/>
            <a:chExt cx="4425557" cy="4409879"/>
          </a:xfrm>
        </p:grpSpPr>
        <p:grpSp>
          <p:nvGrpSpPr>
            <p:cNvPr id="897" name="Google Shape;897;p34"/>
            <p:cNvGrpSpPr/>
            <p:nvPr/>
          </p:nvGrpSpPr>
          <p:grpSpPr>
            <a:xfrm>
              <a:off x="-1220870" y="2368212"/>
              <a:ext cx="4425557" cy="4250102"/>
              <a:chOff x="5036155" y="1089987"/>
              <a:chExt cx="4425557" cy="4250102"/>
            </a:xfrm>
          </p:grpSpPr>
          <p:sp>
            <p:nvSpPr>
              <p:cNvPr id="898" name="Google Shape;898;p34"/>
              <p:cNvSpPr/>
              <p:nvPr/>
            </p:nvSpPr>
            <p:spPr>
              <a:xfrm>
                <a:off x="5036155" y="1089987"/>
                <a:ext cx="4425557" cy="4250102"/>
              </a:xfrm>
              <a:custGeom>
                <a:avLst/>
                <a:gdLst/>
                <a:ahLst/>
                <a:cxnLst/>
                <a:rect l="l" t="t" r="r" b="b"/>
                <a:pathLst>
                  <a:path w="120366" h="115594" extrusionOk="0">
                    <a:moveTo>
                      <a:pt x="67461" y="1"/>
                    </a:moveTo>
                    <a:cubicBezTo>
                      <a:pt x="64374" y="1"/>
                      <a:pt x="61260" y="1231"/>
                      <a:pt x="58934" y="3821"/>
                    </a:cubicBezTo>
                    <a:cubicBezTo>
                      <a:pt x="56693" y="6315"/>
                      <a:pt x="53566" y="7625"/>
                      <a:pt x="50396" y="7625"/>
                    </a:cubicBezTo>
                    <a:cubicBezTo>
                      <a:pt x="48426" y="7625"/>
                      <a:pt x="46439" y="7119"/>
                      <a:pt x="44639" y="6076"/>
                    </a:cubicBezTo>
                    <a:cubicBezTo>
                      <a:pt x="42787" y="5000"/>
                      <a:pt x="40811" y="4505"/>
                      <a:pt x="38881" y="4505"/>
                    </a:cubicBezTo>
                    <a:cubicBezTo>
                      <a:pt x="33291" y="4505"/>
                      <a:pt x="28092" y="8652"/>
                      <a:pt x="27454" y="14817"/>
                    </a:cubicBezTo>
                    <a:cubicBezTo>
                      <a:pt x="26895" y="20223"/>
                      <a:pt x="22627" y="24509"/>
                      <a:pt x="17222" y="25050"/>
                    </a:cubicBezTo>
                    <a:cubicBezTo>
                      <a:pt x="8928" y="25907"/>
                      <a:pt x="4268" y="35021"/>
                      <a:pt x="8462" y="42234"/>
                    </a:cubicBezTo>
                    <a:cubicBezTo>
                      <a:pt x="11202" y="46950"/>
                      <a:pt x="10251" y="52914"/>
                      <a:pt x="6207" y="56548"/>
                    </a:cubicBezTo>
                    <a:cubicBezTo>
                      <a:pt x="0" y="62121"/>
                      <a:pt x="1622" y="72223"/>
                      <a:pt x="9245" y="75597"/>
                    </a:cubicBezTo>
                    <a:cubicBezTo>
                      <a:pt x="14202" y="77815"/>
                      <a:pt x="16961" y="83201"/>
                      <a:pt x="15824" y="88513"/>
                    </a:cubicBezTo>
                    <a:cubicBezTo>
                      <a:pt x="14266" y="95835"/>
                      <a:pt x="19952" y="102434"/>
                      <a:pt x="27034" y="102434"/>
                    </a:cubicBezTo>
                    <a:cubicBezTo>
                      <a:pt x="27830" y="102434"/>
                      <a:pt x="28644" y="102350"/>
                      <a:pt x="29467" y="102175"/>
                    </a:cubicBezTo>
                    <a:cubicBezTo>
                      <a:pt x="30272" y="102003"/>
                      <a:pt x="31078" y="101919"/>
                      <a:pt x="31875" y="101919"/>
                    </a:cubicBezTo>
                    <a:cubicBezTo>
                      <a:pt x="36338" y="101919"/>
                      <a:pt x="40499" y="104532"/>
                      <a:pt x="42365" y="108754"/>
                    </a:cubicBezTo>
                    <a:cubicBezTo>
                      <a:pt x="44341" y="113196"/>
                      <a:pt x="48596" y="115594"/>
                      <a:pt x="52905" y="115594"/>
                    </a:cubicBezTo>
                    <a:cubicBezTo>
                      <a:pt x="55992" y="115594"/>
                      <a:pt x="59106" y="114364"/>
                      <a:pt x="61432" y="111774"/>
                    </a:cubicBezTo>
                    <a:cubicBezTo>
                      <a:pt x="63673" y="109279"/>
                      <a:pt x="66800" y="107969"/>
                      <a:pt x="69970" y="107969"/>
                    </a:cubicBezTo>
                    <a:cubicBezTo>
                      <a:pt x="71940" y="107969"/>
                      <a:pt x="73927" y="108475"/>
                      <a:pt x="75727" y="109518"/>
                    </a:cubicBezTo>
                    <a:cubicBezTo>
                      <a:pt x="77578" y="110595"/>
                      <a:pt x="79556" y="111089"/>
                      <a:pt x="81488" y="111089"/>
                    </a:cubicBezTo>
                    <a:cubicBezTo>
                      <a:pt x="87082" y="111089"/>
                      <a:pt x="92288" y="106942"/>
                      <a:pt x="92912" y="100777"/>
                    </a:cubicBezTo>
                    <a:cubicBezTo>
                      <a:pt x="93471" y="95372"/>
                      <a:pt x="97758" y="91085"/>
                      <a:pt x="103163" y="90545"/>
                    </a:cubicBezTo>
                    <a:cubicBezTo>
                      <a:pt x="111438" y="89687"/>
                      <a:pt x="116098" y="80573"/>
                      <a:pt x="111904" y="73360"/>
                    </a:cubicBezTo>
                    <a:cubicBezTo>
                      <a:pt x="109183" y="68645"/>
                      <a:pt x="110133" y="62680"/>
                      <a:pt x="114178" y="59046"/>
                    </a:cubicBezTo>
                    <a:cubicBezTo>
                      <a:pt x="120366" y="53492"/>
                      <a:pt x="118763" y="43371"/>
                      <a:pt x="111140" y="39998"/>
                    </a:cubicBezTo>
                    <a:cubicBezTo>
                      <a:pt x="106163" y="37780"/>
                      <a:pt x="103424" y="32393"/>
                      <a:pt x="104560" y="27081"/>
                    </a:cubicBezTo>
                    <a:cubicBezTo>
                      <a:pt x="106119" y="19760"/>
                      <a:pt x="100432" y="13161"/>
                      <a:pt x="93337" y="13161"/>
                    </a:cubicBezTo>
                    <a:cubicBezTo>
                      <a:pt x="92539" y="13161"/>
                      <a:pt x="91724" y="13244"/>
                      <a:pt x="90899" y="13420"/>
                    </a:cubicBezTo>
                    <a:cubicBezTo>
                      <a:pt x="90094" y="13592"/>
                      <a:pt x="89288" y="13675"/>
                      <a:pt x="88491" y="13675"/>
                    </a:cubicBezTo>
                    <a:cubicBezTo>
                      <a:pt x="84028" y="13675"/>
                      <a:pt x="79867" y="11063"/>
                      <a:pt x="78001" y="6840"/>
                    </a:cubicBezTo>
                    <a:cubicBezTo>
                      <a:pt x="76025" y="2398"/>
                      <a:pt x="71770" y="1"/>
                      <a:pt x="67461" y="1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99" name="Google Shape;899;p34"/>
              <p:cNvSpPr/>
              <p:nvPr/>
            </p:nvSpPr>
            <p:spPr>
              <a:xfrm>
                <a:off x="5286284" y="1531969"/>
                <a:ext cx="3926659" cy="3770875"/>
              </a:xfrm>
              <a:custGeom>
                <a:avLst/>
                <a:gdLst/>
                <a:ahLst/>
                <a:cxnLst/>
                <a:rect l="l" t="t" r="r" b="b"/>
                <a:pathLst>
                  <a:path w="106797" h="102560" extrusionOk="0">
                    <a:moveTo>
                      <a:pt x="59836" y="0"/>
                    </a:moveTo>
                    <a:cubicBezTo>
                      <a:pt x="57100" y="0"/>
                      <a:pt x="54340" y="1092"/>
                      <a:pt x="52280" y="3393"/>
                    </a:cubicBezTo>
                    <a:cubicBezTo>
                      <a:pt x="50291" y="5600"/>
                      <a:pt x="47515" y="6765"/>
                      <a:pt x="44700" y="6765"/>
                    </a:cubicBezTo>
                    <a:cubicBezTo>
                      <a:pt x="42951" y="6765"/>
                      <a:pt x="41187" y="6316"/>
                      <a:pt x="39588" y="5387"/>
                    </a:cubicBezTo>
                    <a:cubicBezTo>
                      <a:pt x="37947" y="4435"/>
                      <a:pt x="36194" y="3998"/>
                      <a:pt x="34483" y="3998"/>
                    </a:cubicBezTo>
                    <a:cubicBezTo>
                      <a:pt x="29525" y="3998"/>
                      <a:pt x="24910" y="7668"/>
                      <a:pt x="24342" y="13141"/>
                    </a:cubicBezTo>
                    <a:cubicBezTo>
                      <a:pt x="23857" y="17931"/>
                      <a:pt x="20055" y="21733"/>
                      <a:pt x="15265" y="22236"/>
                    </a:cubicBezTo>
                    <a:cubicBezTo>
                      <a:pt x="7903" y="22982"/>
                      <a:pt x="3784" y="31071"/>
                      <a:pt x="7493" y="37464"/>
                    </a:cubicBezTo>
                    <a:cubicBezTo>
                      <a:pt x="9916" y="41639"/>
                      <a:pt x="9077" y="46950"/>
                      <a:pt x="5498" y="50175"/>
                    </a:cubicBezTo>
                    <a:cubicBezTo>
                      <a:pt x="0" y="55095"/>
                      <a:pt x="1417" y="64079"/>
                      <a:pt x="8182" y="67080"/>
                    </a:cubicBezTo>
                    <a:cubicBezTo>
                      <a:pt x="12600" y="69037"/>
                      <a:pt x="15023" y="73808"/>
                      <a:pt x="14016" y="78524"/>
                    </a:cubicBezTo>
                    <a:cubicBezTo>
                      <a:pt x="12641" y="85028"/>
                      <a:pt x="17690" y="90884"/>
                      <a:pt x="23981" y="90884"/>
                    </a:cubicBezTo>
                    <a:cubicBezTo>
                      <a:pt x="24685" y="90884"/>
                      <a:pt x="25404" y="90811"/>
                      <a:pt x="26131" y="90657"/>
                    </a:cubicBezTo>
                    <a:cubicBezTo>
                      <a:pt x="26845" y="90505"/>
                      <a:pt x="27562" y="90431"/>
                      <a:pt x="28270" y="90431"/>
                    </a:cubicBezTo>
                    <a:cubicBezTo>
                      <a:pt x="32233" y="90431"/>
                      <a:pt x="35933" y="92743"/>
                      <a:pt x="37593" y="96491"/>
                    </a:cubicBezTo>
                    <a:cubicBezTo>
                      <a:pt x="39342" y="100433"/>
                      <a:pt x="43116" y="102560"/>
                      <a:pt x="46938" y="102560"/>
                    </a:cubicBezTo>
                    <a:cubicBezTo>
                      <a:pt x="49675" y="102560"/>
                      <a:pt x="52437" y="101469"/>
                      <a:pt x="54498" y="99175"/>
                    </a:cubicBezTo>
                    <a:cubicBezTo>
                      <a:pt x="56487" y="96968"/>
                      <a:pt x="59263" y="95803"/>
                      <a:pt x="62078" y="95803"/>
                    </a:cubicBezTo>
                    <a:cubicBezTo>
                      <a:pt x="63827" y="95803"/>
                      <a:pt x="65591" y="96252"/>
                      <a:pt x="67191" y="97181"/>
                    </a:cubicBezTo>
                    <a:cubicBezTo>
                      <a:pt x="68829" y="98131"/>
                      <a:pt x="70579" y="98567"/>
                      <a:pt x="72290" y="98567"/>
                    </a:cubicBezTo>
                    <a:cubicBezTo>
                      <a:pt x="77255" y="98567"/>
                      <a:pt x="81882" y="94889"/>
                      <a:pt x="82437" y="89427"/>
                    </a:cubicBezTo>
                    <a:cubicBezTo>
                      <a:pt x="82940" y="84618"/>
                      <a:pt x="86724" y="80816"/>
                      <a:pt x="91532" y="80332"/>
                    </a:cubicBezTo>
                    <a:cubicBezTo>
                      <a:pt x="98876" y="79567"/>
                      <a:pt x="102995" y="71478"/>
                      <a:pt x="99286" y="65085"/>
                    </a:cubicBezTo>
                    <a:cubicBezTo>
                      <a:pt x="96863" y="60911"/>
                      <a:pt x="97702" y="55617"/>
                      <a:pt x="101299" y="52393"/>
                    </a:cubicBezTo>
                    <a:cubicBezTo>
                      <a:pt x="106797" y="47454"/>
                      <a:pt x="105362" y="38489"/>
                      <a:pt x="98596" y="35488"/>
                    </a:cubicBezTo>
                    <a:cubicBezTo>
                      <a:pt x="94198" y="33531"/>
                      <a:pt x="91756" y="28741"/>
                      <a:pt x="92762" y="24025"/>
                    </a:cubicBezTo>
                    <a:cubicBezTo>
                      <a:pt x="94136" y="17544"/>
                      <a:pt x="89083" y="11679"/>
                      <a:pt x="82810" y="11679"/>
                    </a:cubicBezTo>
                    <a:cubicBezTo>
                      <a:pt x="82102" y="11679"/>
                      <a:pt x="81379" y="11754"/>
                      <a:pt x="80648" y="11911"/>
                    </a:cubicBezTo>
                    <a:cubicBezTo>
                      <a:pt x="79933" y="12062"/>
                      <a:pt x="79218" y="12136"/>
                      <a:pt x="78512" y="12136"/>
                    </a:cubicBezTo>
                    <a:cubicBezTo>
                      <a:pt x="74538" y="12136"/>
                      <a:pt x="70847" y="9812"/>
                      <a:pt x="69185" y="6077"/>
                    </a:cubicBezTo>
                    <a:cubicBezTo>
                      <a:pt x="67436" y="2133"/>
                      <a:pt x="63660" y="0"/>
                      <a:pt x="5983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900" name="Google Shape;900;p34"/>
            <p:cNvGrpSpPr/>
            <p:nvPr/>
          </p:nvGrpSpPr>
          <p:grpSpPr>
            <a:xfrm flipH="1">
              <a:off x="-233990" y="2208435"/>
              <a:ext cx="2908993" cy="3170922"/>
              <a:chOff x="4498550" y="1321150"/>
              <a:chExt cx="976500" cy="1064425"/>
            </a:xfrm>
          </p:grpSpPr>
          <p:sp>
            <p:nvSpPr>
              <p:cNvPr id="901" name="Google Shape;901;p34"/>
              <p:cNvSpPr/>
              <p:nvPr/>
            </p:nvSpPr>
            <p:spPr>
              <a:xfrm>
                <a:off x="4498550" y="1321150"/>
                <a:ext cx="976500" cy="1064425"/>
              </a:xfrm>
              <a:custGeom>
                <a:avLst/>
                <a:gdLst/>
                <a:ahLst/>
                <a:cxnLst/>
                <a:rect l="l" t="t" r="r" b="b"/>
                <a:pathLst>
                  <a:path w="39060" h="42577" extrusionOk="0">
                    <a:moveTo>
                      <a:pt x="21741" y="1"/>
                    </a:moveTo>
                    <a:cubicBezTo>
                      <a:pt x="20822" y="1"/>
                      <a:pt x="19889" y="181"/>
                      <a:pt x="18990" y="560"/>
                    </a:cubicBezTo>
                    <a:lnTo>
                      <a:pt x="17903" y="1022"/>
                    </a:lnTo>
                    <a:cubicBezTo>
                      <a:pt x="17363" y="1249"/>
                      <a:pt x="16862" y="1538"/>
                      <a:pt x="16416" y="1875"/>
                    </a:cubicBezTo>
                    <a:cubicBezTo>
                      <a:pt x="13693" y="3620"/>
                      <a:pt x="13184" y="6147"/>
                      <a:pt x="13208" y="7876"/>
                    </a:cubicBezTo>
                    <a:cubicBezTo>
                      <a:pt x="13059" y="8111"/>
                      <a:pt x="12911" y="8353"/>
                      <a:pt x="12754" y="8596"/>
                    </a:cubicBezTo>
                    <a:cubicBezTo>
                      <a:pt x="11205" y="10889"/>
                      <a:pt x="9233" y="12344"/>
                      <a:pt x="6526" y="13721"/>
                    </a:cubicBezTo>
                    <a:lnTo>
                      <a:pt x="6158" y="13909"/>
                    </a:lnTo>
                    <a:cubicBezTo>
                      <a:pt x="1150" y="16452"/>
                      <a:pt x="0" y="22516"/>
                      <a:pt x="2512" y="25912"/>
                    </a:cubicBezTo>
                    <a:lnTo>
                      <a:pt x="3232" y="26897"/>
                    </a:lnTo>
                    <a:cubicBezTo>
                      <a:pt x="3341" y="27046"/>
                      <a:pt x="3459" y="27195"/>
                      <a:pt x="3584" y="27336"/>
                    </a:cubicBezTo>
                    <a:cubicBezTo>
                      <a:pt x="4030" y="27860"/>
                      <a:pt x="4163" y="28509"/>
                      <a:pt x="3936" y="29112"/>
                    </a:cubicBezTo>
                    <a:cubicBezTo>
                      <a:pt x="3513" y="30215"/>
                      <a:pt x="3302" y="31420"/>
                      <a:pt x="3388" y="32703"/>
                    </a:cubicBezTo>
                    <a:cubicBezTo>
                      <a:pt x="3709" y="37460"/>
                      <a:pt x="8020" y="41592"/>
                      <a:pt x="13583" y="42421"/>
                    </a:cubicBezTo>
                    <a:cubicBezTo>
                      <a:pt x="14292" y="42526"/>
                      <a:pt x="14993" y="42577"/>
                      <a:pt x="15680" y="42577"/>
                    </a:cubicBezTo>
                    <a:cubicBezTo>
                      <a:pt x="18738" y="42577"/>
                      <a:pt x="21537" y="41578"/>
                      <a:pt x="23607" y="39917"/>
                    </a:cubicBezTo>
                    <a:cubicBezTo>
                      <a:pt x="26643" y="37476"/>
                      <a:pt x="30101" y="35442"/>
                      <a:pt x="33630" y="33533"/>
                    </a:cubicBezTo>
                    <a:cubicBezTo>
                      <a:pt x="36517" y="31968"/>
                      <a:pt x="38528" y="29331"/>
                      <a:pt x="38841" y="26178"/>
                    </a:cubicBezTo>
                    <a:cubicBezTo>
                      <a:pt x="39060" y="24034"/>
                      <a:pt x="38450" y="21968"/>
                      <a:pt x="37253" y="20207"/>
                    </a:cubicBezTo>
                    <a:cubicBezTo>
                      <a:pt x="36994" y="19746"/>
                      <a:pt x="36736" y="19331"/>
                      <a:pt x="36501" y="18956"/>
                    </a:cubicBezTo>
                    <a:cubicBezTo>
                      <a:pt x="35680" y="17665"/>
                      <a:pt x="34639" y="16295"/>
                      <a:pt x="34733" y="14856"/>
                    </a:cubicBezTo>
                    <a:cubicBezTo>
                      <a:pt x="35046" y="10294"/>
                      <a:pt x="32793" y="7289"/>
                      <a:pt x="29577" y="5654"/>
                    </a:cubicBezTo>
                    <a:cubicBezTo>
                      <a:pt x="29209" y="4582"/>
                      <a:pt x="27488" y="435"/>
                      <a:pt x="22957" y="107"/>
                    </a:cubicBezTo>
                    <a:cubicBezTo>
                      <a:pt x="22557" y="37"/>
                      <a:pt x="22150" y="1"/>
                      <a:pt x="21741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2" name="Google Shape;902;p34"/>
              <p:cNvSpPr/>
              <p:nvPr/>
            </p:nvSpPr>
            <p:spPr>
              <a:xfrm>
                <a:off x="4889575" y="1466000"/>
                <a:ext cx="375400" cy="493375"/>
              </a:xfrm>
              <a:custGeom>
                <a:avLst/>
                <a:gdLst/>
                <a:ahLst/>
                <a:cxnLst/>
                <a:rect l="l" t="t" r="r" b="b"/>
                <a:pathLst>
                  <a:path w="15016" h="19735" extrusionOk="0">
                    <a:moveTo>
                      <a:pt x="1698" y="1"/>
                    </a:moveTo>
                    <a:cubicBezTo>
                      <a:pt x="1988" y="1331"/>
                      <a:pt x="1581" y="2223"/>
                      <a:pt x="931" y="2826"/>
                    </a:cubicBezTo>
                    <a:cubicBezTo>
                      <a:pt x="955" y="2919"/>
                      <a:pt x="978" y="3021"/>
                      <a:pt x="1010" y="3123"/>
                    </a:cubicBezTo>
                    <a:lnTo>
                      <a:pt x="1158" y="3639"/>
                    </a:lnTo>
                    <a:lnTo>
                      <a:pt x="1158" y="3647"/>
                    </a:lnTo>
                    <a:lnTo>
                      <a:pt x="1565" y="5048"/>
                    </a:lnTo>
                    <a:lnTo>
                      <a:pt x="1409" y="5095"/>
                    </a:lnTo>
                    <a:cubicBezTo>
                      <a:pt x="517" y="5353"/>
                      <a:pt x="0" y="6292"/>
                      <a:pt x="266" y="7184"/>
                    </a:cubicBezTo>
                    <a:cubicBezTo>
                      <a:pt x="479" y="7920"/>
                      <a:pt x="1151" y="8400"/>
                      <a:pt x="1881" y="8400"/>
                    </a:cubicBezTo>
                    <a:cubicBezTo>
                      <a:pt x="2035" y="8400"/>
                      <a:pt x="2192" y="8379"/>
                      <a:pt x="2348" y="8334"/>
                    </a:cubicBezTo>
                    <a:lnTo>
                      <a:pt x="2504" y="8287"/>
                    </a:lnTo>
                    <a:lnTo>
                      <a:pt x="2747" y="9116"/>
                    </a:lnTo>
                    <a:cubicBezTo>
                      <a:pt x="3193" y="10642"/>
                      <a:pt x="4288" y="11800"/>
                      <a:pt x="5650" y="12379"/>
                    </a:cubicBezTo>
                    <a:lnTo>
                      <a:pt x="6103" y="13952"/>
                    </a:lnTo>
                    <a:lnTo>
                      <a:pt x="3036" y="13944"/>
                    </a:lnTo>
                    <a:lnTo>
                      <a:pt x="3036" y="13944"/>
                    </a:lnTo>
                    <a:lnTo>
                      <a:pt x="5290" y="19625"/>
                    </a:lnTo>
                    <a:lnTo>
                      <a:pt x="5337" y="19734"/>
                    </a:lnTo>
                    <a:lnTo>
                      <a:pt x="12715" y="19726"/>
                    </a:lnTo>
                    <a:lnTo>
                      <a:pt x="12754" y="19625"/>
                    </a:lnTo>
                    <a:lnTo>
                      <a:pt x="15015" y="13952"/>
                    </a:lnTo>
                    <a:lnTo>
                      <a:pt x="12692" y="13952"/>
                    </a:lnTo>
                    <a:lnTo>
                      <a:pt x="11729" y="10658"/>
                    </a:lnTo>
                    <a:cubicBezTo>
                      <a:pt x="12606" y="9437"/>
                      <a:pt x="12934" y="7841"/>
                      <a:pt x="12480" y="6292"/>
                    </a:cubicBezTo>
                    <a:lnTo>
                      <a:pt x="12238" y="5462"/>
                    </a:lnTo>
                    <a:lnTo>
                      <a:pt x="12645" y="5345"/>
                    </a:lnTo>
                    <a:cubicBezTo>
                      <a:pt x="13537" y="5087"/>
                      <a:pt x="14053" y="4148"/>
                      <a:pt x="13795" y="3256"/>
                    </a:cubicBezTo>
                    <a:cubicBezTo>
                      <a:pt x="13575" y="2520"/>
                      <a:pt x="12902" y="2039"/>
                      <a:pt x="12173" y="2039"/>
                    </a:cubicBezTo>
                    <a:cubicBezTo>
                      <a:pt x="12018" y="2039"/>
                      <a:pt x="11861" y="2061"/>
                      <a:pt x="11706" y="2106"/>
                    </a:cubicBezTo>
                    <a:lnTo>
                      <a:pt x="11299" y="2223"/>
                    </a:lnTo>
                    <a:lnTo>
                      <a:pt x="10892" y="815"/>
                    </a:lnTo>
                    <a:lnTo>
                      <a:pt x="10845" y="650"/>
                    </a:lnTo>
                    <a:cubicBezTo>
                      <a:pt x="10712" y="517"/>
                      <a:pt x="10591" y="428"/>
                      <a:pt x="10528" y="428"/>
                    </a:cubicBezTo>
                    <a:cubicBezTo>
                      <a:pt x="10521" y="428"/>
                      <a:pt x="10514" y="429"/>
                      <a:pt x="10509" y="431"/>
                    </a:cubicBezTo>
                    <a:cubicBezTo>
                      <a:pt x="8397" y="1296"/>
                      <a:pt x="6756" y="1598"/>
                      <a:pt x="5495" y="1598"/>
                    </a:cubicBezTo>
                    <a:cubicBezTo>
                      <a:pt x="2592" y="1598"/>
                      <a:pt x="1698" y="1"/>
                      <a:pt x="1698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3" name="Google Shape;903;p34"/>
              <p:cNvSpPr/>
              <p:nvPr/>
            </p:nvSpPr>
            <p:spPr>
              <a:xfrm>
                <a:off x="4952175" y="1602550"/>
                <a:ext cx="263300" cy="216325"/>
              </a:xfrm>
              <a:custGeom>
                <a:avLst/>
                <a:gdLst/>
                <a:ahLst/>
                <a:cxnLst/>
                <a:rect l="l" t="t" r="r" b="b"/>
                <a:pathLst>
                  <a:path w="10532" h="8653" extrusionOk="0">
                    <a:moveTo>
                      <a:pt x="9734" y="0"/>
                    </a:moveTo>
                    <a:cubicBezTo>
                      <a:pt x="10430" y="2645"/>
                      <a:pt x="8889" y="5384"/>
                      <a:pt x="6244" y="6150"/>
                    </a:cubicBezTo>
                    <a:cubicBezTo>
                      <a:pt x="5773" y="6287"/>
                      <a:pt x="5298" y="6352"/>
                      <a:pt x="4831" y="6352"/>
                    </a:cubicBezTo>
                    <a:cubicBezTo>
                      <a:pt x="2676" y="6352"/>
                      <a:pt x="688" y="4966"/>
                      <a:pt x="0" y="2825"/>
                    </a:cubicBezTo>
                    <a:lnTo>
                      <a:pt x="0" y="2825"/>
                    </a:lnTo>
                    <a:lnTo>
                      <a:pt x="243" y="3654"/>
                    </a:lnTo>
                    <a:cubicBezTo>
                      <a:pt x="775" y="5485"/>
                      <a:pt x="2238" y="6784"/>
                      <a:pt x="3967" y="7183"/>
                    </a:cubicBezTo>
                    <a:cubicBezTo>
                      <a:pt x="4334" y="8060"/>
                      <a:pt x="5202" y="8653"/>
                      <a:pt x="6177" y="8653"/>
                    </a:cubicBezTo>
                    <a:cubicBezTo>
                      <a:pt x="6264" y="8653"/>
                      <a:pt x="6352" y="8648"/>
                      <a:pt x="6440" y="8639"/>
                    </a:cubicBezTo>
                    <a:cubicBezTo>
                      <a:pt x="7754" y="8498"/>
                      <a:pt x="8709" y="7316"/>
                      <a:pt x="8568" y="6002"/>
                    </a:cubicBezTo>
                    <a:cubicBezTo>
                      <a:pt x="8560" y="5986"/>
                      <a:pt x="8560" y="5970"/>
                      <a:pt x="8560" y="5955"/>
                    </a:cubicBezTo>
                    <a:cubicBezTo>
                      <a:pt x="9914" y="4695"/>
                      <a:pt x="10532" y="2731"/>
                      <a:pt x="9976" y="830"/>
                    </a:cubicBezTo>
                    <a:lnTo>
                      <a:pt x="9734" y="0"/>
                    </a:ln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4" name="Google Shape;904;p34"/>
              <p:cNvSpPr/>
              <p:nvPr/>
            </p:nvSpPr>
            <p:spPr>
              <a:xfrm>
                <a:off x="5188650" y="1533925"/>
                <a:ext cx="1980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259" extrusionOk="0">
                    <a:moveTo>
                      <a:pt x="523" y="1"/>
                    </a:moveTo>
                    <a:cubicBezTo>
                      <a:pt x="479" y="1"/>
                      <a:pt x="438" y="25"/>
                      <a:pt x="416" y="69"/>
                    </a:cubicBezTo>
                    <a:lnTo>
                      <a:pt x="1" y="961"/>
                    </a:lnTo>
                    <a:lnTo>
                      <a:pt x="603" y="1243"/>
                    </a:lnTo>
                    <a:cubicBezTo>
                      <a:pt x="619" y="1251"/>
                      <a:pt x="635" y="1259"/>
                      <a:pt x="650" y="1259"/>
                    </a:cubicBezTo>
                    <a:cubicBezTo>
                      <a:pt x="697" y="1259"/>
                      <a:pt x="744" y="1235"/>
                      <a:pt x="768" y="1188"/>
                    </a:cubicBezTo>
                    <a:cubicBezTo>
                      <a:pt x="791" y="1126"/>
                      <a:pt x="768" y="1055"/>
                      <a:pt x="705" y="1024"/>
                    </a:cubicBezTo>
                    <a:lnTo>
                      <a:pt x="330" y="844"/>
                    </a:lnTo>
                    <a:lnTo>
                      <a:pt x="643" y="171"/>
                    </a:lnTo>
                    <a:cubicBezTo>
                      <a:pt x="674" y="116"/>
                      <a:pt x="643" y="38"/>
                      <a:pt x="580" y="15"/>
                    </a:cubicBezTo>
                    <a:cubicBezTo>
                      <a:pt x="561" y="5"/>
                      <a:pt x="542" y="1"/>
                      <a:pt x="523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5" name="Google Shape;905;p34"/>
              <p:cNvSpPr/>
              <p:nvPr/>
            </p:nvSpPr>
            <p:spPr>
              <a:xfrm>
                <a:off x="4913825" y="1620075"/>
                <a:ext cx="23500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232" extrusionOk="0">
                    <a:moveTo>
                      <a:pt x="134" y="1"/>
                    </a:moveTo>
                    <a:cubicBezTo>
                      <a:pt x="103" y="1"/>
                      <a:pt x="72" y="14"/>
                      <a:pt x="47" y="43"/>
                    </a:cubicBezTo>
                    <a:cubicBezTo>
                      <a:pt x="1" y="90"/>
                      <a:pt x="1" y="168"/>
                      <a:pt x="55" y="215"/>
                    </a:cubicBezTo>
                    <a:lnTo>
                      <a:pt x="595" y="716"/>
                    </a:lnTo>
                    <a:lnTo>
                      <a:pt x="314" y="1021"/>
                    </a:lnTo>
                    <a:cubicBezTo>
                      <a:pt x="267" y="1075"/>
                      <a:pt x="274" y="1154"/>
                      <a:pt x="321" y="1201"/>
                    </a:cubicBezTo>
                    <a:cubicBezTo>
                      <a:pt x="345" y="1216"/>
                      <a:pt x="376" y="1232"/>
                      <a:pt x="407" y="1232"/>
                    </a:cubicBezTo>
                    <a:cubicBezTo>
                      <a:pt x="439" y="1232"/>
                      <a:pt x="470" y="1216"/>
                      <a:pt x="493" y="1193"/>
                    </a:cubicBezTo>
                    <a:lnTo>
                      <a:pt x="939" y="700"/>
                    </a:lnTo>
                    <a:lnTo>
                      <a:pt x="220" y="35"/>
                    </a:lnTo>
                    <a:cubicBezTo>
                      <a:pt x="193" y="12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6" name="Google Shape;906;p34"/>
              <p:cNvSpPr/>
              <p:nvPr/>
            </p:nvSpPr>
            <p:spPr>
              <a:xfrm>
                <a:off x="5063075" y="1705550"/>
                <a:ext cx="28975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662" extrusionOk="0">
                    <a:moveTo>
                      <a:pt x="899" y="0"/>
                    </a:moveTo>
                    <a:cubicBezTo>
                      <a:pt x="637" y="0"/>
                      <a:pt x="252" y="94"/>
                      <a:pt x="40" y="473"/>
                    </a:cubicBezTo>
                    <a:cubicBezTo>
                      <a:pt x="1" y="536"/>
                      <a:pt x="24" y="614"/>
                      <a:pt x="87" y="645"/>
                    </a:cubicBezTo>
                    <a:cubicBezTo>
                      <a:pt x="102" y="653"/>
                      <a:pt x="126" y="661"/>
                      <a:pt x="141" y="661"/>
                    </a:cubicBezTo>
                    <a:cubicBezTo>
                      <a:pt x="188" y="661"/>
                      <a:pt x="228" y="638"/>
                      <a:pt x="251" y="598"/>
                    </a:cubicBezTo>
                    <a:cubicBezTo>
                      <a:pt x="424" y="291"/>
                      <a:pt x="721" y="247"/>
                      <a:pt x="885" y="247"/>
                    </a:cubicBezTo>
                    <a:cubicBezTo>
                      <a:pt x="951" y="247"/>
                      <a:pt x="995" y="254"/>
                      <a:pt x="1002" y="254"/>
                    </a:cubicBezTo>
                    <a:cubicBezTo>
                      <a:pt x="1011" y="256"/>
                      <a:pt x="1021" y="257"/>
                      <a:pt x="1029" y="257"/>
                    </a:cubicBezTo>
                    <a:cubicBezTo>
                      <a:pt x="1088" y="257"/>
                      <a:pt x="1136" y="215"/>
                      <a:pt x="1143" y="160"/>
                    </a:cubicBezTo>
                    <a:cubicBezTo>
                      <a:pt x="1159" y="90"/>
                      <a:pt x="1112" y="27"/>
                      <a:pt x="1049" y="12"/>
                    </a:cubicBezTo>
                    <a:cubicBezTo>
                      <a:pt x="1007" y="5"/>
                      <a:pt x="956" y="0"/>
                      <a:pt x="899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7" name="Google Shape;907;p34"/>
              <p:cNvSpPr/>
              <p:nvPr/>
            </p:nvSpPr>
            <p:spPr>
              <a:xfrm>
                <a:off x="5066200" y="1512175"/>
                <a:ext cx="5950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954" extrusionOk="0">
                    <a:moveTo>
                      <a:pt x="1298" y="1"/>
                    </a:moveTo>
                    <a:cubicBezTo>
                      <a:pt x="1245" y="1"/>
                      <a:pt x="1191" y="3"/>
                      <a:pt x="1135" y="8"/>
                    </a:cubicBezTo>
                    <a:cubicBezTo>
                      <a:pt x="627" y="55"/>
                      <a:pt x="267" y="306"/>
                      <a:pt x="142" y="517"/>
                    </a:cubicBezTo>
                    <a:cubicBezTo>
                      <a:pt x="1" y="728"/>
                      <a:pt x="71" y="885"/>
                      <a:pt x="212" y="932"/>
                    </a:cubicBezTo>
                    <a:cubicBezTo>
                      <a:pt x="260" y="948"/>
                      <a:pt x="313" y="954"/>
                      <a:pt x="368" y="954"/>
                    </a:cubicBezTo>
                    <a:cubicBezTo>
                      <a:pt x="475" y="954"/>
                      <a:pt x="592" y="931"/>
                      <a:pt x="705" y="916"/>
                    </a:cubicBezTo>
                    <a:cubicBezTo>
                      <a:pt x="877" y="892"/>
                      <a:pt x="1057" y="869"/>
                      <a:pt x="1206" y="853"/>
                    </a:cubicBezTo>
                    <a:cubicBezTo>
                      <a:pt x="1362" y="838"/>
                      <a:pt x="1542" y="830"/>
                      <a:pt x="1714" y="822"/>
                    </a:cubicBezTo>
                    <a:cubicBezTo>
                      <a:pt x="1894" y="814"/>
                      <a:pt x="2074" y="814"/>
                      <a:pt x="2207" y="744"/>
                    </a:cubicBezTo>
                    <a:cubicBezTo>
                      <a:pt x="2333" y="673"/>
                      <a:pt x="2379" y="509"/>
                      <a:pt x="2207" y="321"/>
                    </a:cubicBezTo>
                    <a:cubicBezTo>
                      <a:pt x="2061" y="161"/>
                      <a:pt x="1728" y="1"/>
                      <a:pt x="1298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8" name="Google Shape;908;p34"/>
              <p:cNvSpPr/>
              <p:nvPr/>
            </p:nvSpPr>
            <p:spPr>
              <a:xfrm>
                <a:off x="4956925" y="1544150"/>
                <a:ext cx="5317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399" extrusionOk="0">
                    <a:moveTo>
                      <a:pt x="1502" y="0"/>
                    </a:moveTo>
                    <a:cubicBezTo>
                      <a:pt x="1285" y="0"/>
                      <a:pt x="1022" y="56"/>
                      <a:pt x="757" y="200"/>
                    </a:cubicBezTo>
                    <a:cubicBezTo>
                      <a:pt x="303" y="443"/>
                      <a:pt x="68" y="803"/>
                      <a:pt x="37" y="1045"/>
                    </a:cubicBezTo>
                    <a:cubicBezTo>
                      <a:pt x="0" y="1281"/>
                      <a:pt x="109" y="1399"/>
                      <a:pt x="246" y="1399"/>
                    </a:cubicBezTo>
                    <a:cubicBezTo>
                      <a:pt x="254" y="1399"/>
                      <a:pt x="263" y="1398"/>
                      <a:pt x="272" y="1397"/>
                    </a:cubicBezTo>
                    <a:cubicBezTo>
                      <a:pt x="420" y="1382"/>
                      <a:pt x="569" y="1288"/>
                      <a:pt x="726" y="1194"/>
                    </a:cubicBezTo>
                    <a:cubicBezTo>
                      <a:pt x="874" y="1108"/>
                      <a:pt x="1031" y="1014"/>
                      <a:pt x="1164" y="944"/>
                    </a:cubicBezTo>
                    <a:cubicBezTo>
                      <a:pt x="1297" y="873"/>
                      <a:pt x="1461" y="795"/>
                      <a:pt x="1618" y="717"/>
                    </a:cubicBezTo>
                    <a:cubicBezTo>
                      <a:pt x="1774" y="646"/>
                      <a:pt x="1946" y="576"/>
                      <a:pt x="2040" y="458"/>
                    </a:cubicBezTo>
                    <a:cubicBezTo>
                      <a:pt x="2126" y="341"/>
                      <a:pt x="2095" y="177"/>
                      <a:pt x="1868" y="67"/>
                    </a:cubicBezTo>
                    <a:cubicBezTo>
                      <a:pt x="1776" y="26"/>
                      <a:pt x="1650" y="0"/>
                      <a:pt x="1502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9" name="Google Shape;909;p34"/>
              <p:cNvSpPr/>
              <p:nvPr/>
            </p:nvSpPr>
            <p:spPr>
              <a:xfrm>
                <a:off x="5084800" y="1567425"/>
                <a:ext cx="199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37" extrusionOk="0">
                    <a:moveTo>
                      <a:pt x="397" y="0"/>
                    </a:moveTo>
                    <a:cubicBezTo>
                      <a:pt x="223" y="0"/>
                      <a:pt x="67" y="126"/>
                      <a:pt x="39" y="310"/>
                    </a:cubicBezTo>
                    <a:cubicBezTo>
                      <a:pt x="0" y="513"/>
                      <a:pt x="141" y="701"/>
                      <a:pt x="344" y="732"/>
                    </a:cubicBezTo>
                    <a:cubicBezTo>
                      <a:pt x="364" y="736"/>
                      <a:pt x="383" y="737"/>
                      <a:pt x="402" y="737"/>
                    </a:cubicBezTo>
                    <a:cubicBezTo>
                      <a:pt x="575" y="737"/>
                      <a:pt x="731" y="611"/>
                      <a:pt x="759" y="427"/>
                    </a:cubicBezTo>
                    <a:cubicBezTo>
                      <a:pt x="798" y="224"/>
                      <a:pt x="657" y="36"/>
                      <a:pt x="454" y="5"/>
                    </a:cubicBezTo>
                    <a:cubicBezTo>
                      <a:pt x="435" y="2"/>
                      <a:pt x="416" y="0"/>
                      <a:pt x="397" y="0"/>
                    </a:cubicBezTo>
                    <a:close/>
                  </a:path>
                </a:pathLst>
              </a:custGeom>
              <a:solidFill>
                <a:srgbClr val="5019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10" name="Google Shape;910;p34"/>
              <p:cNvSpPr/>
              <p:nvPr/>
            </p:nvSpPr>
            <p:spPr>
              <a:xfrm>
                <a:off x="5084975" y="1581025"/>
                <a:ext cx="25850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486" extrusionOk="0">
                    <a:moveTo>
                      <a:pt x="712" y="1"/>
                    </a:moveTo>
                    <a:cubicBezTo>
                      <a:pt x="541" y="1"/>
                      <a:pt x="293" y="51"/>
                      <a:pt x="56" y="275"/>
                    </a:cubicBezTo>
                    <a:cubicBezTo>
                      <a:pt x="1" y="321"/>
                      <a:pt x="1" y="400"/>
                      <a:pt x="48" y="447"/>
                    </a:cubicBezTo>
                    <a:cubicBezTo>
                      <a:pt x="71" y="478"/>
                      <a:pt x="103" y="486"/>
                      <a:pt x="134" y="486"/>
                    </a:cubicBezTo>
                    <a:cubicBezTo>
                      <a:pt x="165" y="486"/>
                      <a:pt x="197" y="478"/>
                      <a:pt x="220" y="454"/>
                    </a:cubicBezTo>
                    <a:cubicBezTo>
                      <a:pt x="410" y="279"/>
                      <a:pt x="600" y="244"/>
                      <a:pt x="723" y="244"/>
                    </a:cubicBezTo>
                    <a:cubicBezTo>
                      <a:pt x="803" y="244"/>
                      <a:pt x="856" y="259"/>
                      <a:pt x="862" y="259"/>
                    </a:cubicBezTo>
                    <a:cubicBezTo>
                      <a:pt x="876" y="264"/>
                      <a:pt x="890" y="267"/>
                      <a:pt x="904" y="267"/>
                    </a:cubicBezTo>
                    <a:cubicBezTo>
                      <a:pt x="953" y="267"/>
                      <a:pt x="1000" y="235"/>
                      <a:pt x="1018" y="181"/>
                    </a:cubicBezTo>
                    <a:cubicBezTo>
                      <a:pt x="1034" y="118"/>
                      <a:pt x="1003" y="48"/>
                      <a:pt x="932" y="32"/>
                    </a:cubicBezTo>
                    <a:cubicBezTo>
                      <a:pt x="925" y="29"/>
                      <a:pt x="840" y="1"/>
                      <a:pt x="712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11" name="Google Shape;911;p34"/>
              <p:cNvSpPr/>
              <p:nvPr/>
            </p:nvSpPr>
            <p:spPr>
              <a:xfrm>
                <a:off x="4988550" y="1595400"/>
                <a:ext cx="197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91" h="737" extrusionOk="0">
                    <a:moveTo>
                      <a:pt x="397" y="0"/>
                    </a:moveTo>
                    <a:cubicBezTo>
                      <a:pt x="223" y="0"/>
                      <a:pt x="67" y="126"/>
                      <a:pt x="32" y="310"/>
                    </a:cubicBezTo>
                    <a:cubicBezTo>
                      <a:pt x="0" y="505"/>
                      <a:pt x="141" y="701"/>
                      <a:pt x="337" y="732"/>
                    </a:cubicBezTo>
                    <a:cubicBezTo>
                      <a:pt x="356" y="735"/>
                      <a:pt x="375" y="737"/>
                      <a:pt x="394" y="737"/>
                    </a:cubicBezTo>
                    <a:cubicBezTo>
                      <a:pt x="574" y="737"/>
                      <a:pt x="731" y="604"/>
                      <a:pt x="759" y="427"/>
                    </a:cubicBezTo>
                    <a:cubicBezTo>
                      <a:pt x="791" y="224"/>
                      <a:pt x="658" y="36"/>
                      <a:pt x="454" y="5"/>
                    </a:cubicBezTo>
                    <a:cubicBezTo>
                      <a:pt x="435" y="2"/>
                      <a:pt x="416" y="0"/>
                      <a:pt x="397" y="0"/>
                    </a:cubicBezTo>
                    <a:close/>
                  </a:path>
                </a:pathLst>
              </a:custGeom>
              <a:solidFill>
                <a:srgbClr val="5019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12" name="Google Shape;912;p34"/>
              <p:cNvSpPr/>
              <p:nvPr/>
            </p:nvSpPr>
            <p:spPr>
              <a:xfrm>
                <a:off x="4988750" y="1608975"/>
                <a:ext cx="258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487" extrusionOk="0">
                    <a:moveTo>
                      <a:pt x="719" y="0"/>
                    </a:moveTo>
                    <a:cubicBezTo>
                      <a:pt x="548" y="0"/>
                      <a:pt x="296" y="48"/>
                      <a:pt x="55" y="275"/>
                    </a:cubicBezTo>
                    <a:cubicBezTo>
                      <a:pt x="0" y="322"/>
                      <a:pt x="0" y="401"/>
                      <a:pt x="47" y="448"/>
                    </a:cubicBezTo>
                    <a:cubicBezTo>
                      <a:pt x="71" y="479"/>
                      <a:pt x="102" y="487"/>
                      <a:pt x="133" y="487"/>
                    </a:cubicBezTo>
                    <a:cubicBezTo>
                      <a:pt x="165" y="487"/>
                      <a:pt x="196" y="479"/>
                      <a:pt x="219" y="455"/>
                    </a:cubicBezTo>
                    <a:cubicBezTo>
                      <a:pt x="409" y="280"/>
                      <a:pt x="599" y="245"/>
                      <a:pt x="723" y="245"/>
                    </a:cubicBezTo>
                    <a:cubicBezTo>
                      <a:pt x="803" y="245"/>
                      <a:pt x="855" y="260"/>
                      <a:pt x="861" y="260"/>
                    </a:cubicBezTo>
                    <a:cubicBezTo>
                      <a:pt x="874" y="264"/>
                      <a:pt x="886" y="267"/>
                      <a:pt x="899" y="267"/>
                    </a:cubicBezTo>
                    <a:cubicBezTo>
                      <a:pt x="950" y="267"/>
                      <a:pt x="997" y="232"/>
                      <a:pt x="1010" y="182"/>
                    </a:cubicBezTo>
                    <a:cubicBezTo>
                      <a:pt x="1033" y="119"/>
                      <a:pt x="1002" y="48"/>
                      <a:pt x="931" y="25"/>
                    </a:cubicBezTo>
                    <a:cubicBezTo>
                      <a:pt x="925" y="25"/>
                      <a:pt x="843" y="0"/>
                      <a:pt x="719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13" name="Google Shape;913;p34"/>
              <p:cNvSpPr/>
              <p:nvPr/>
            </p:nvSpPr>
            <p:spPr>
              <a:xfrm>
                <a:off x="5059575" y="1614100"/>
                <a:ext cx="8557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2413" extrusionOk="0">
                    <a:moveTo>
                      <a:pt x="2298" y="0"/>
                    </a:moveTo>
                    <a:cubicBezTo>
                      <a:pt x="2238" y="0"/>
                      <a:pt x="2179" y="18"/>
                      <a:pt x="2120" y="55"/>
                    </a:cubicBezTo>
                    <a:cubicBezTo>
                      <a:pt x="2120" y="55"/>
                      <a:pt x="1447" y="782"/>
                      <a:pt x="649" y="1221"/>
                    </a:cubicBezTo>
                    <a:cubicBezTo>
                      <a:pt x="1" y="1573"/>
                      <a:pt x="649" y="2413"/>
                      <a:pt x="1576" y="2413"/>
                    </a:cubicBezTo>
                    <a:cubicBezTo>
                      <a:pt x="1801" y="2413"/>
                      <a:pt x="2042" y="2363"/>
                      <a:pt x="2285" y="2246"/>
                    </a:cubicBezTo>
                    <a:cubicBezTo>
                      <a:pt x="3422" y="1698"/>
                      <a:pt x="2886" y="0"/>
                      <a:pt x="2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14" name="Google Shape;914;p34"/>
              <p:cNvSpPr/>
              <p:nvPr/>
            </p:nvSpPr>
            <p:spPr>
              <a:xfrm>
                <a:off x="5037850" y="1558725"/>
                <a:ext cx="41500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2834" extrusionOk="0">
                    <a:moveTo>
                      <a:pt x="125" y="1"/>
                    </a:moveTo>
                    <a:cubicBezTo>
                      <a:pt x="55" y="1"/>
                      <a:pt x="0" y="55"/>
                      <a:pt x="0" y="126"/>
                    </a:cubicBezTo>
                    <a:lnTo>
                      <a:pt x="8" y="2426"/>
                    </a:lnTo>
                    <a:cubicBezTo>
                      <a:pt x="8" y="2512"/>
                      <a:pt x="47" y="2598"/>
                      <a:pt x="118" y="2653"/>
                    </a:cubicBezTo>
                    <a:cubicBezTo>
                      <a:pt x="212" y="2724"/>
                      <a:pt x="399" y="2833"/>
                      <a:pt x="697" y="2833"/>
                    </a:cubicBezTo>
                    <a:cubicBezTo>
                      <a:pt x="924" y="2833"/>
                      <a:pt x="1213" y="2771"/>
                      <a:pt x="1573" y="2567"/>
                    </a:cubicBezTo>
                    <a:cubicBezTo>
                      <a:pt x="1636" y="2536"/>
                      <a:pt x="1659" y="2465"/>
                      <a:pt x="1620" y="2403"/>
                    </a:cubicBezTo>
                    <a:cubicBezTo>
                      <a:pt x="1598" y="2365"/>
                      <a:pt x="1558" y="2342"/>
                      <a:pt x="1514" y="2342"/>
                    </a:cubicBezTo>
                    <a:cubicBezTo>
                      <a:pt x="1495" y="2342"/>
                      <a:pt x="1475" y="2346"/>
                      <a:pt x="1456" y="2356"/>
                    </a:cubicBezTo>
                    <a:cubicBezTo>
                      <a:pt x="1133" y="2535"/>
                      <a:pt x="882" y="2593"/>
                      <a:pt x="694" y="2593"/>
                    </a:cubicBezTo>
                    <a:cubicBezTo>
                      <a:pt x="472" y="2593"/>
                      <a:pt x="338" y="2513"/>
                      <a:pt x="274" y="2458"/>
                    </a:cubicBezTo>
                    <a:cubicBezTo>
                      <a:pt x="258" y="2450"/>
                      <a:pt x="258" y="2442"/>
                      <a:pt x="258" y="2426"/>
                    </a:cubicBezTo>
                    <a:lnTo>
                      <a:pt x="243" y="118"/>
                    </a:lnTo>
                    <a:cubicBezTo>
                      <a:pt x="243" y="55"/>
                      <a:pt x="188" y="1"/>
                      <a:pt x="125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15" name="Google Shape;915;p34"/>
              <p:cNvSpPr/>
              <p:nvPr/>
            </p:nvSpPr>
            <p:spPr>
              <a:xfrm>
                <a:off x="5189050" y="1577750"/>
                <a:ext cx="49125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60" extrusionOk="0">
                    <a:moveTo>
                      <a:pt x="988" y="246"/>
                    </a:moveTo>
                    <a:cubicBezTo>
                      <a:pt x="1261" y="246"/>
                      <a:pt x="1513" y="427"/>
                      <a:pt x="1597" y="703"/>
                    </a:cubicBezTo>
                    <a:cubicBezTo>
                      <a:pt x="1644" y="859"/>
                      <a:pt x="1628" y="1031"/>
                      <a:pt x="1542" y="1180"/>
                    </a:cubicBezTo>
                    <a:cubicBezTo>
                      <a:pt x="1464" y="1329"/>
                      <a:pt x="1331" y="1438"/>
                      <a:pt x="1166" y="1493"/>
                    </a:cubicBezTo>
                    <a:cubicBezTo>
                      <a:pt x="1109" y="1509"/>
                      <a:pt x="1052" y="1517"/>
                      <a:pt x="994" y="1517"/>
                    </a:cubicBezTo>
                    <a:cubicBezTo>
                      <a:pt x="886" y="1517"/>
                      <a:pt x="778" y="1489"/>
                      <a:pt x="681" y="1438"/>
                    </a:cubicBezTo>
                    <a:cubicBezTo>
                      <a:pt x="533" y="1360"/>
                      <a:pt x="423" y="1227"/>
                      <a:pt x="376" y="1063"/>
                    </a:cubicBezTo>
                    <a:cubicBezTo>
                      <a:pt x="274" y="726"/>
                      <a:pt x="470" y="366"/>
                      <a:pt x="807" y="272"/>
                    </a:cubicBezTo>
                    <a:cubicBezTo>
                      <a:pt x="867" y="254"/>
                      <a:pt x="928" y="246"/>
                      <a:pt x="988" y="246"/>
                    </a:cubicBezTo>
                    <a:close/>
                    <a:moveTo>
                      <a:pt x="988" y="0"/>
                    </a:moveTo>
                    <a:cubicBezTo>
                      <a:pt x="905" y="0"/>
                      <a:pt x="820" y="12"/>
                      <a:pt x="736" y="38"/>
                    </a:cubicBezTo>
                    <a:cubicBezTo>
                      <a:pt x="267" y="171"/>
                      <a:pt x="1" y="664"/>
                      <a:pt x="141" y="1133"/>
                    </a:cubicBezTo>
                    <a:cubicBezTo>
                      <a:pt x="204" y="1360"/>
                      <a:pt x="361" y="1540"/>
                      <a:pt x="564" y="1657"/>
                    </a:cubicBezTo>
                    <a:cubicBezTo>
                      <a:pt x="697" y="1728"/>
                      <a:pt x="838" y="1759"/>
                      <a:pt x="986" y="1759"/>
                    </a:cubicBezTo>
                    <a:cubicBezTo>
                      <a:pt x="1065" y="1759"/>
                      <a:pt x="1151" y="1751"/>
                      <a:pt x="1237" y="1728"/>
                    </a:cubicBezTo>
                    <a:cubicBezTo>
                      <a:pt x="1699" y="1587"/>
                      <a:pt x="1965" y="1094"/>
                      <a:pt x="1832" y="632"/>
                    </a:cubicBezTo>
                    <a:cubicBezTo>
                      <a:pt x="1716" y="248"/>
                      <a:pt x="1365" y="0"/>
                      <a:pt x="9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16" name="Google Shape;916;p34"/>
              <p:cNvSpPr/>
              <p:nvPr/>
            </p:nvSpPr>
            <p:spPr>
              <a:xfrm>
                <a:off x="4918525" y="1658525"/>
                <a:ext cx="45600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1824" h="1760" extrusionOk="0">
                    <a:moveTo>
                      <a:pt x="908" y="242"/>
                    </a:moveTo>
                    <a:cubicBezTo>
                      <a:pt x="1182" y="242"/>
                      <a:pt x="1440" y="422"/>
                      <a:pt x="1518" y="696"/>
                    </a:cubicBezTo>
                    <a:cubicBezTo>
                      <a:pt x="1565" y="860"/>
                      <a:pt x="1550" y="1032"/>
                      <a:pt x="1471" y="1181"/>
                    </a:cubicBezTo>
                    <a:cubicBezTo>
                      <a:pt x="1385" y="1329"/>
                      <a:pt x="1252" y="1439"/>
                      <a:pt x="1088" y="1494"/>
                    </a:cubicBezTo>
                    <a:cubicBezTo>
                      <a:pt x="1029" y="1510"/>
                      <a:pt x="971" y="1518"/>
                      <a:pt x="912" y="1518"/>
                    </a:cubicBezTo>
                    <a:cubicBezTo>
                      <a:pt x="637" y="1518"/>
                      <a:pt x="382" y="1341"/>
                      <a:pt x="298" y="1063"/>
                    </a:cubicBezTo>
                    <a:cubicBezTo>
                      <a:pt x="251" y="899"/>
                      <a:pt x="266" y="727"/>
                      <a:pt x="352" y="578"/>
                    </a:cubicBezTo>
                    <a:cubicBezTo>
                      <a:pt x="431" y="429"/>
                      <a:pt x="564" y="320"/>
                      <a:pt x="728" y="273"/>
                    </a:cubicBezTo>
                    <a:cubicBezTo>
                      <a:pt x="791" y="250"/>
                      <a:pt x="853" y="242"/>
                      <a:pt x="908" y="242"/>
                    </a:cubicBezTo>
                    <a:close/>
                    <a:moveTo>
                      <a:pt x="913" y="1"/>
                    </a:moveTo>
                    <a:cubicBezTo>
                      <a:pt x="829" y="1"/>
                      <a:pt x="743" y="13"/>
                      <a:pt x="658" y="38"/>
                    </a:cubicBezTo>
                    <a:cubicBezTo>
                      <a:pt x="431" y="101"/>
                      <a:pt x="251" y="250"/>
                      <a:pt x="133" y="461"/>
                    </a:cubicBezTo>
                    <a:cubicBezTo>
                      <a:pt x="24" y="664"/>
                      <a:pt x="0" y="907"/>
                      <a:pt x="63" y="1134"/>
                    </a:cubicBezTo>
                    <a:cubicBezTo>
                      <a:pt x="133" y="1353"/>
                      <a:pt x="282" y="1541"/>
                      <a:pt x="485" y="1658"/>
                    </a:cubicBezTo>
                    <a:cubicBezTo>
                      <a:pt x="618" y="1728"/>
                      <a:pt x="767" y="1760"/>
                      <a:pt x="908" y="1760"/>
                    </a:cubicBezTo>
                    <a:cubicBezTo>
                      <a:pt x="994" y="1760"/>
                      <a:pt x="1080" y="1752"/>
                      <a:pt x="1158" y="1728"/>
                    </a:cubicBezTo>
                    <a:cubicBezTo>
                      <a:pt x="1385" y="1658"/>
                      <a:pt x="1573" y="1509"/>
                      <a:pt x="1683" y="1298"/>
                    </a:cubicBezTo>
                    <a:cubicBezTo>
                      <a:pt x="1800" y="1095"/>
                      <a:pt x="1823" y="852"/>
                      <a:pt x="1753" y="633"/>
                    </a:cubicBezTo>
                    <a:cubicBezTo>
                      <a:pt x="1644" y="249"/>
                      <a:pt x="1294" y="1"/>
                      <a:pt x="9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17" name="Google Shape;917;p34"/>
              <p:cNvSpPr/>
              <p:nvPr/>
            </p:nvSpPr>
            <p:spPr>
              <a:xfrm>
                <a:off x="5266525" y="1814775"/>
                <a:ext cx="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" extrusionOk="0">
                    <a:moveTo>
                      <a:pt x="31" y="1"/>
                    </a:moveTo>
                    <a:lnTo>
                      <a:pt x="0" y="1"/>
                    </a:lnTo>
                    <a:cubicBezTo>
                      <a:pt x="8" y="1"/>
                      <a:pt x="16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lose/>
                  </a:path>
                </a:pathLst>
              </a:custGeom>
              <a:solidFill>
                <a:srgbClr val="FFA7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18" name="Google Shape;918;p34"/>
              <p:cNvSpPr/>
              <p:nvPr/>
            </p:nvSpPr>
            <p:spPr>
              <a:xfrm>
                <a:off x="4963700" y="1814600"/>
                <a:ext cx="1800" cy="2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8" extrusionOk="0">
                    <a:moveTo>
                      <a:pt x="1" y="0"/>
                    </a:moveTo>
                    <a:cubicBezTo>
                      <a:pt x="1" y="0"/>
                      <a:pt x="1" y="8"/>
                      <a:pt x="1" y="8"/>
                    </a:cubicBezTo>
                    <a:cubicBezTo>
                      <a:pt x="24" y="8"/>
                      <a:pt x="48" y="8"/>
                      <a:pt x="71" y="0"/>
                    </a:cubicBezTo>
                    <a:close/>
                  </a:path>
                </a:pathLst>
              </a:custGeom>
              <a:solidFill>
                <a:srgbClr val="FFA7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19" name="Google Shape;919;p34"/>
              <p:cNvSpPr/>
              <p:nvPr/>
            </p:nvSpPr>
            <p:spPr>
              <a:xfrm>
                <a:off x="5022975" y="1959150"/>
                <a:ext cx="184500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8553" extrusionOk="0">
                    <a:moveTo>
                      <a:pt x="7379" y="0"/>
                    </a:moveTo>
                    <a:lnTo>
                      <a:pt x="1" y="8"/>
                    </a:lnTo>
                    <a:lnTo>
                      <a:pt x="3287" y="8263"/>
                    </a:lnTo>
                    <a:cubicBezTo>
                      <a:pt x="3357" y="8451"/>
                      <a:pt x="3522" y="8545"/>
                      <a:pt x="3686" y="8552"/>
                    </a:cubicBezTo>
                    <a:cubicBezTo>
                      <a:pt x="3850" y="8545"/>
                      <a:pt x="4015" y="8451"/>
                      <a:pt x="4093" y="8263"/>
                    </a:cubicBez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20" name="Google Shape;920;p34"/>
              <p:cNvSpPr/>
              <p:nvPr/>
            </p:nvSpPr>
            <p:spPr>
              <a:xfrm>
                <a:off x="4786675" y="1814600"/>
                <a:ext cx="651800" cy="562600"/>
              </a:xfrm>
              <a:custGeom>
                <a:avLst/>
                <a:gdLst/>
                <a:ahLst/>
                <a:cxnLst/>
                <a:rect l="l" t="t" r="r" b="b"/>
                <a:pathLst>
                  <a:path w="26072" h="22504" extrusionOk="0">
                    <a:moveTo>
                      <a:pt x="7152" y="0"/>
                    </a:moveTo>
                    <a:cubicBezTo>
                      <a:pt x="7129" y="8"/>
                      <a:pt x="7105" y="8"/>
                      <a:pt x="7082" y="8"/>
                    </a:cubicBezTo>
                    <a:cubicBezTo>
                      <a:pt x="4500" y="63"/>
                      <a:pt x="3678" y="1033"/>
                      <a:pt x="1949" y="2997"/>
                    </a:cubicBezTo>
                    <a:lnTo>
                      <a:pt x="1" y="16549"/>
                    </a:lnTo>
                    <a:lnTo>
                      <a:pt x="6002" y="22362"/>
                    </a:lnTo>
                    <a:cubicBezTo>
                      <a:pt x="6002" y="22362"/>
                      <a:pt x="11670" y="22503"/>
                      <a:pt x="13039" y="22503"/>
                    </a:cubicBezTo>
                    <a:cubicBezTo>
                      <a:pt x="13075" y="22503"/>
                      <a:pt x="13108" y="22503"/>
                      <a:pt x="13138" y="22503"/>
                    </a:cubicBezTo>
                    <a:cubicBezTo>
                      <a:pt x="13150" y="22503"/>
                      <a:pt x="13162" y="22503"/>
                      <a:pt x="13174" y="22503"/>
                    </a:cubicBezTo>
                    <a:cubicBezTo>
                      <a:pt x="14918" y="22503"/>
                      <a:pt x="20759" y="21400"/>
                      <a:pt x="20759" y="21400"/>
                    </a:cubicBezTo>
                    <a:lnTo>
                      <a:pt x="26072" y="10884"/>
                    </a:lnTo>
                    <a:lnTo>
                      <a:pt x="24992" y="3263"/>
                    </a:lnTo>
                    <a:lnTo>
                      <a:pt x="24914" y="3372"/>
                    </a:lnTo>
                    <a:cubicBezTo>
                      <a:pt x="23200" y="1424"/>
                      <a:pt x="21792" y="78"/>
                      <a:pt x="19225" y="8"/>
                    </a:cubicBezTo>
                    <a:lnTo>
                      <a:pt x="19194" y="8"/>
                    </a:lnTo>
                    <a:cubicBezTo>
                      <a:pt x="19171" y="8"/>
                      <a:pt x="19155" y="8"/>
                      <a:pt x="19131" y="0"/>
                    </a:cubicBezTo>
                    <a:lnTo>
                      <a:pt x="19131" y="8"/>
                    </a:lnTo>
                    <a:lnTo>
                      <a:pt x="16870" y="5681"/>
                    </a:lnTo>
                    <a:lnTo>
                      <a:pt x="16831" y="5782"/>
                    </a:lnTo>
                    <a:lnTo>
                      <a:pt x="13545" y="14045"/>
                    </a:lnTo>
                    <a:cubicBezTo>
                      <a:pt x="13467" y="14233"/>
                      <a:pt x="13310" y="14327"/>
                      <a:pt x="13138" y="14334"/>
                    </a:cubicBezTo>
                    <a:cubicBezTo>
                      <a:pt x="12974" y="14327"/>
                      <a:pt x="12809" y="14233"/>
                      <a:pt x="12739" y="14045"/>
                    </a:cubicBezTo>
                    <a:lnTo>
                      <a:pt x="9453" y="5790"/>
                    </a:lnTo>
                    <a:lnTo>
                      <a:pt x="9406" y="5681"/>
                    </a:lnTo>
                    <a:lnTo>
                      <a:pt x="715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21" name="Google Shape;921;p34"/>
              <p:cNvSpPr/>
              <p:nvPr/>
            </p:nvSpPr>
            <p:spPr>
              <a:xfrm>
                <a:off x="4566425" y="1978650"/>
                <a:ext cx="239050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9562" h="7523" extrusionOk="0">
                    <a:moveTo>
                      <a:pt x="2524" y="0"/>
                    </a:moveTo>
                    <a:cubicBezTo>
                      <a:pt x="2512" y="0"/>
                      <a:pt x="2500" y="1"/>
                      <a:pt x="2488" y="3"/>
                    </a:cubicBezTo>
                    <a:cubicBezTo>
                      <a:pt x="1996" y="73"/>
                      <a:pt x="2418" y="1716"/>
                      <a:pt x="2418" y="1716"/>
                    </a:cubicBezTo>
                    <a:cubicBezTo>
                      <a:pt x="2418" y="1716"/>
                      <a:pt x="1786" y="313"/>
                      <a:pt x="1453" y="313"/>
                    </a:cubicBezTo>
                    <a:cubicBezTo>
                      <a:pt x="1416" y="313"/>
                      <a:pt x="1382" y="331"/>
                      <a:pt x="1354" y="370"/>
                    </a:cubicBezTo>
                    <a:cubicBezTo>
                      <a:pt x="1135" y="683"/>
                      <a:pt x="1456" y="1388"/>
                      <a:pt x="1604" y="1669"/>
                    </a:cubicBezTo>
                    <a:cubicBezTo>
                      <a:pt x="1441" y="1381"/>
                      <a:pt x="1007" y="699"/>
                      <a:pt x="525" y="699"/>
                    </a:cubicBezTo>
                    <a:cubicBezTo>
                      <a:pt x="522" y="699"/>
                      <a:pt x="519" y="699"/>
                      <a:pt x="517" y="699"/>
                    </a:cubicBezTo>
                    <a:cubicBezTo>
                      <a:pt x="0" y="715"/>
                      <a:pt x="1260" y="2616"/>
                      <a:pt x="1643" y="3172"/>
                    </a:cubicBezTo>
                    <a:lnTo>
                      <a:pt x="1792" y="3602"/>
                    </a:lnTo>
                    <a:cubicBezTo>
                      <a:pt x="2058" y="4361"/>
                      <a:pt x="2332" y="5065"/>
                      <a:pt x="2888" y="5699"/>
                    </a:cubicBezTo>
                    <a:cubicBezTo>
                      <a:pt x="3443" y="6348"/>
                      <a:pt x="4179" y="6873"/>
                      <a:pt x="5024" y="7178"/>
                    </a:cubicBezTo>
                    <a:cubicBezTo>
                      <a:pt x="5672" y="7414"/>
                      <a:pt x="6361" y="7522"/>
                      <a:pt x="7056" y="7522"/>
                    </a:cubicBezTo>
                    <a:cubicBezTo>
                      <a:pt x="7166" y="7522"/>
                      <a:pt x="7276" y="7520"/>
                      <a:pt x="7387" y="7514"/>
                    </a:cubicBezTo>
                    <a:cubicBezTo>
                      <a:pt x="7574" y="7506"/>
                      <a:pt x="9562" y="7154"/>
                      <a:pt x="9546" y="7115"/>
                    </a:cubicBezTo>
                    <a:cubicBezTo>
                      <a:pt x="9546" y="7115"/>
                      <a:pt x="7864" y="3071"/>
                      <a:pt x="7864" y="3070"/>
                    </a:cubicBezTo>
                    <a:lnTo>
                      <a:pt x="7864" y="3070"/>
                    </a:lnTo>
                    <a:cubicBezTo>
                      <a:pt x="7872" y="3101"/>
                      <a:pt x="7355" y="3312"/>
                      <a:pt x="7301" y="3336"/>
                    </a:cubicBezTo>
                    <a:cubicBezTo>
                      <a:pt x="7019" y="3492"/>
                      <a:pt x="6737" y="3672"/>
                      <a:pt x="6409" y="3727"/>
                    </a:cubicBezTo>
                    <a:cubicBezTo>
                      <a:pt x="6345" y="3736"/>
                      <a:pt x="6281" y="3741"/>
                      <a:pt x="6217" y="3741"/>
                    </a:cubicBezTo>
                    <a:cubicBezTo>
                      <a:pt x="5851" y="3741"/>
                      <a:pt x="5494" y="3594"/>
                      <a:pt x="5227" y="3367"/>
                    </a:cubicBezTo>
                    <a:cubicBezTo>
                      <a:pt x="4969" y="3148"/>
                      <a:pt x="4797" y="2874"/>
                      <a:pt x="4664" y="2585"/>
                    </a:cubicBezTo>
                    <a:cubicBezTo>
                      <a:pt x="4523" y="2256"/>
                      <a:pt x="4554" y="1935"/>
                      <a:pt x="4499" y="1591"/>
                    </a:cubicBezTo>
                    <a:cubicBezTo>
                      <a:pt x="4460" y="1356"/>
                      <a:pt x="4405" y="1043"/>
                      <a:pt x="4179" y="887"/>
                    </a:cubicBezTo>
                    <a:cubicBezTo>
                      <a:pt x="4137" y="858"/>
                      <a:pt x="4097" y="845"/>
                      <a:pt x="4057" y="845"/>
                    </a:cubicBezTo>
                    <a:cubicBezTo>
                      <a:pt x="3747" y="845"/>
                      <a:pt x="3518" y="1652"/>
                      <a:pt x="3445" y="1652"/>
                    </a:cubicBezTo>
                    <a:cubicBezTo>
                      <a:pt x="3437" y="1652"/>
                      <a:pt x="3431" y="1643"/>
                      <a:pt x="3427" y="1622"/>
                    </a:cubicBezTo>
                    <a:cubicBezTo>
                      <a:pt x="3382" y="1401"/>
                      <a:pt x="3007" y="0"/>
                      <a:pt x="2524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22" name="Google Shape;922;p34"/>
              <p:cNvSpPr/>
              <p:nvPr/>
            </p:nvSpPr>
            <p:spPr>
              <a:xfrm>
                <a:off x="4939850" y="1872750"/>
                <a:ext cx="142025" cy="257425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10297" extrusionOk="0">
                    <a:moveTo>
                      <a:pt x="0" y="6250"/>
                    </a:moveTo>
                    <a:cubicBezTo>
                      <a:pt x="0" y="6250"/>
                      <a:pt x="0" y="6250"/>
                      <a:pt x="0" y="6250"/>
                    </a:cubicBezTo>
                    <a:lnTo>
                      <a:pt x="0" y="6250"/>
                    </a:lnTo>
                    <a:cubicBezTo>
                      <a:pt x="0" y="6250"/>
                      <a:pt x="0" y="6250"/>
                      <a:pt x="0" y="6250"/>
                    </a:cubicBezTo>
                    <a:close/>
                    <a:moveTo>
                      <a:pt x="3959" y="0"/>
                    </a:moveTo>
                    <a:cubicBezTo>
                      <a:pt x="3933" y="0"/>
                      <a:pt x="3907" y="9"/>
                      <a:pt x="3881" y="29"/>
                    </a:cubicBezTo>
                    <a:cubicBezTo>
                      <a:pt x="3506" y="311"/>
                      <a:pt x="3670" y="1101"/>
                      <a:pt x="3748" y="1406"/>
                    </a:cubicBezTo>
                    <a:cubicBezTo>
                      <a:pt x="3654" y="1109"/>
                      <a:pt x="3396" y="389"/>
                      <a:pt x="3013" y="287"/>
                    </a:cubicBezTo>
                    <a:cubicBezTo>
                      <a:pt x="2996" y="283"/>
                      <a:pt x="2981" y="281"/>
                      <a:pt x="2966" y="281"/>
                    </a:cubicBezTo>
                    <a:cubicBezTo>
                      <a:pt x="2562" y="281"/>
                      <a:pt x="3161" y="1946"/>
                      <a:pt x="3161" y="1946"/>
                    </a:cubicBezTo>
                    <a:cubicBezTo>
                      <a:pt x="3161" y="1946"/>
                      <a:pt x="2442" y="674"/>
                      <a:pt x="1993" y="674"/>
                    </a:cubicBezTo>
                    <a:cubicBezTo>
                      <a:pt x="1955" y="674"/>
                      <a:pt x="1919" y="683"/>
                      <a:pt x="1886" y="702"/>
                    </a:cubicBezTo>
                    <a:cubicBezTo>
                      <a:pt x="1456" y="952"/>
                      <a:pt x="2207" y="2283"/>
                      <a:pt x="2332" y="2478"/>
                    </a:cubicBezTo>
                    <a:cubicBezTo>
                      <a:pt x="2348" y="2503"/>
                      <a:pt x="2346" y="2514"/>
                      <a:pt x="2328" y="2514"/>
                    </a:cubicBezTo>
                    <a:cubicBezTo>
                      <a:pt x="2236" y="2514"/>
                      <a:pt x="1749" y="2236"/>
                      <a:pt x="1455" y="2236"/>
                    </a:cubicBezTo>
                    <a:cubicBezTo>
                      <a:pt x="1344" y="2236"/>
                      <a:pt x="1261" y="2275"/>
                      <a:pt x="1236" y="2384"/>
                    </a:cubicBezTo>
                    <a:cubicBezTo>
                      <a:pt x="1174" y="2635"/>
                      <a:pt x="1354" y="2909"/>
                      <a:pt x="1495" y="3104"/>
                    </a:cubicBezTo>
                    <a:cubicBezTo>
                      <a:pt x="1698" y="3394"/>
                      <a:pt x="1948" y="3621"/>
                      <a:pt x="2074" y="3949"/>
                    </a:cubicBezTo>
                    <a:cubicBezTo>
                      <a:pt x="2183" y="4247"/>
                      <a:pt x="2246" y="4560"/>
                      <a:pt x="2207" y="4873"/>
                    </a:cubicBezTo>
                    <a:cubicBezTo>
                      <a:pt x="2160" y="5264"/>
                      <a:pt x="1941" y="5655"/>
                      <a:pt x="1565" y="5858"/>
                    </a:cubicBezTo>
                    <a:cubicBezTo>
                      <a:pt x="1276" y="6023"/>
                      <a:pt x="939" y="6062"/>
                      <a:pt x="611" y="6117"/>
                    </a:cubicBezTo>
                    <a:cubicBezTo>
                      <a:pt x="561" y="6124"/>
                      <a:pt x="103" y="6254"/>
                      <a:pt x="15" y="6254"/>
                    </a:cubicBezTo>
                    <a:cubicBezTo>
                      <a:pt x="7" y="6254"/>
                      <a:pt x="2" y="6253"/>
                      <a:pt x="0" y="6250"/>
                    </a:cubicBezTo>
                    <a:lnTo>
                      <a:pt x="0" y="6250"/>
                    </a:lnTo>
                    <a:cubicBezTo>
                      <a:pt x="24" y="6309"/>
                      <a:pt x="1596" y="10295"/>
                      <a:pt x="1596" y="10295"/>
                    </a:cubicBezTo>
                    <a:cubicBezTo>
                      <a:pt x="1597" y="10296"/>
                      <a:pt x="1598" y="10296"/>
                      <a:pt x="1600" y="10296"/>
                    </a:cubicBezTo>
                    <a:cubicBezTo>
                      <a:pt x="1683" y="10296"/>
                      <a:pt x="3376" y="9393"/>
                      <a:pt x="3521" y="9285"/>
                    </a:cubicBezTo>
                    <a:cubicBezTo>
                      <a:pt x="4163" y="8832"/>
                      <a:pt x="4703" y="8260"/>
                      <a:pt x="5078" y="7603"/>
                    </a:cubicBezTo>
                    <a:cubicBezTo>
                      <a:pt x="5501" y="6860"/>
                      <a:pt x="5681" y="6023"/>
                      <a:pt x="5649" y="5201"/>
                    </a:cubicBezTo>
                    <a:cubicBezTo>
                      <a:pt x="5610" y="4395"/>
                      <a:pt x="5321" y="3699"/>
                      <a:pt x="4984" y="2971"/>
                    </a:cubicBezTo>
                    <a:lnTo>
                      <a:pt x="4789" y="2556"/>
                    </a:lnTo>
                    <a:cubicBezTo>
                      <a:pt x="4686" y="1949"/>
                      <a:pt x="4331" y="0"/>
                      <a:pt x="39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23" name="Google Shape;923;p34"/>
              <p:cNvSpPr/>
              <p:nvPr/>
            </p:nvSpPr>
            <p:spPr>
              <a:xfrm>
                <a:off x="4938275" y="1878650"/>
                <a:ext cx="142225" cy="257175"/>
              </a:xfrm>
              <a:custGeom>
                <a:avLst/>
                <a:gdLst/>
                <a:ahLst/>
                <a:cxnLst/>
                <a:rect l="l" t="t" r="r" b="b"/>
                <a:pathLst>
                  <a:path w="5689" h="10287" extrusionOk="0">
                    <a:moveTo>
                      <a:pt x="1" y="6233"/>
                    </a:moveTo>
                    <a:lnTo>
                      <a:pt x="1" y="6233"/>
                    </a:lnTo>
                    <a:cubicBezTo>
                      <a:pt x="1" y="6233"/>
                      <a:pt x="1" y="6233"/>
                      <a:pt x="1" y="6233"/>
                    </a:cubicBezTo>
                    <a:lnTo>
                      <a:pt x="1" y="6233"/>
                    </a:lnTo>
                    <a:cubicBezTo>
                      <a:pt x="1" y="6233"/>
                      <a:pt x="1" y="6233"/>
                      <a:pt x="1" y="6233"/>
                    </a:cubicBezTo>
                    <a:close/>
                    <a:moveTo>
                      <a:pt x="3990" y="0"/>
                    </a:moveTo>
                    <a:cubicBezTo>
                      <a:pt x="3964" y="0"/>
                      <a:pt x="3939" y="9"/>
                      <a:pt x="3913" y="28"/>
                    </a:cubicBezTo>
                    <a:cubicBezTo>
                      <a:pt x="3537" y="317"/>
                      <a:pt x="3694" y="1100"/>
                      <a:pt x="3772" y="1413"/>
                    </a:cubicBezTo>
                    <a:cubicBezTo>
                      <a:pt x="3686" y="1108"/>
                      <a:pt x="3428" y="388"/>
                      <a:pt x="3044" y="286"/>
                    </a:cubicBezTo>
                    <a:cubicBezTo>
                      <a:pt x="3028" y="282"/>
                      <a:pt x="3012" y="280"/>
                      <a:pt x="2998" y="280"/>
                    </a:cubicBezTo>
                    <a:cubicBezTo>
                      <a:pt x="2594" y="280"/>
                      <a:pt x="3185" y="1945"/>
                      <a:pt x="3185" y="1945"/>
                    </a:cubicBezTo>
                    <a:cubicBezTo>
                      <a:pt x="3185" y="1945"/>
                      <a:pt x="2469" y="666"/>
                      <a:pt x="2021" y="666"/>
                    </a:cubicBezTo>
                    <a:cubicBezTo>
                      <a:pt x="1985" y="666"/>
                      <a:pt x="1950" y="675"/>
                      <a:pt x="1918" y="693"/>
                    </a:cubicBezTo>
                    <a:cubicBezTo>
                      <a:pt x="1487" y="943"/>
                      <a:pt x="2231" y="2274"/>
                      <a:pt x="2356" y="2477"/>
                    </a:cubicBezTo>
                    <a:cubicBezTo>
                      <a:pt x="2371" y="2500"/>
                      <a:pt x="2368" y="2510"/>
                      <a:pt x="2351" y="2510"/>
                    </a:cubicBezTo>
                    <a:cubicBezTo>
                      <a:pt x="2261" y="2510"/>
                      <a:pt x="1771" y="2227"/>
                      <a:pt x="1474" y="2227"/>
                    </a:cubicBezTo>
                    <a:cubicBezTo>
                      <a:pt x="1363" y="2227"/>
                      <a:pt x="1279" y="2267"/>
                      <a:pt x="1253" y="2375"/>
                    </a:cubicBezTo>
                    <a:cubicBezTo>
                      <a:pt x="1198" y="2626"/>
                      <a:pt x="1378" y="2899"/>
                      <a:pt x="1511" y="3095"/>
                    </a:cubicBezTo>
                    <a:cubicBezTo>
                      <a:pt x="1714" y="3385"/>
                      <a:pt x="1965" y="3612"/>
                      <a:pt x="2090" y="3948"/>
                    </a:cubicBezTo>
                    <a:cubicBezTo>
                      <a:pt x="2199" y="4237"/>
                      <a:pt x="2254" y="4558"/>
                      <a:pt x="2215" y="4871"/>
                    </a:cubicBezTo>
                    <a:cubicBezTo>
                      <a:pt x="2168" y="5255"/>
                      <a:pt x="1941" y="5646"/>
                      <a:pt x="1573" y="5849"/>
                    </a:cubicBezTo>
                    <a:cubicBezTo>
                      <a:pt x="1284" y="6014"/>
                      <a:pt x="940" y="6045"/>
                      <a:pt x="611" y="6100"/>
                    </a:cubicBezTo>
                    <a:cubicBezTo>
                      <a:pt x="561" y="6107"/>
                      <a:pt x="104" y="6237"/>
                      <a:pt x="15" y="6237"/>
                    </a:cubicBezTo>
                    <a:cubicBezTo>
                      <a:pt x="7" y="6237"/>
                      <a:pt x="2" y="6236"/>
                      <a:pt x="1" y="6233"/>
                    </a:cubicBezTo>
                    <a:lnTo>
                      <a:pt x="1" y="6233"/>
                    </a:lnTo>
                    <a:cubicBezTo>
                      <a:pt x="24" y="6292"/>
                      <a:pt x="1581" y="10286"/>
                      <a:pt x="1581" y="10286"/>
                    </a:cubicBezTo>
                    <a:cubicBezTo>
                      <a:pt x="1581" y="10287"/>
                      <a:pt x="1582" y="10287"/>
                      <a:pt x="1584" y="10287"/>
                    </a:cubicBezTo>
                    <a:cubicBezTo>
                      <a:pt x="1661" y="10287"/>
                      <a:pt x="3360" y="9392"/>
                      <a:pt x="3506" y="9284"/>
                    </a:cubicBezTo>
                    <a:cubicBezTo>
                      <a:pt x="4148" y="8838"/>
                      <a:pt x="4695" y="8267"/>
                      <a:pt x="5071" y="7610"/>
                    </a:cubicBezTo>
                    <a:cubicBezTo>
                      <a:pt x="5493" y="6874"/>
                      <a:pt x="5689" y="6037"/>
                      <a:pt x="5658" y="5216"/>
                    </a:cubicBezTo>
                    <a:cubicBezTo>
                      <a:pt x="5619" y="4402"/>
                      <a:pt x="5337" y="3705"/>
                      <a:pt x="5000" y="2978"/>
                    </a:cubicBezTo>
                    <a:lnTo>
                      <a:pt x="4813" y="2563"/>
                    </a:lnTo>
                    <a:cubicBezTo>
                      <a:pt x="4710" y="1955"/>
                      <a:pt x="4367" y="0"/>
                      <a:pt x="3990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24" name="Google Shape;924;p34"/>
              <p:cNvSpPr/>
              <p:nvPr/>
            </p:nvSpPr>
            <p:spPr>
              <a:xfrm>
                <a:off x="4711200" y="2021025"/>
                <a:ext cx="347200" cy="311250"/>
              </a:xfrm>
              <a:custGeom>
                <a:avLst/>
                <a:gdLst/>
                <a:ahLst/>
                <a:cxnLst/>
                <a:rect l="l" t="t" r="r" b="b"/>
                <a:pathLst>
                  <a:path w="13888" h="12450" extrusionOk="0">
                    <a:moveTo>
                      <a:pt x="7585" y="0"/>
                    </a:moveTo>
                    <a:cubicBezTo>
                      <a:pt x="7467" y="0"/>
                      <a:pt x="7348" y="7"/>
                      <a:pt x="7229" y="21"/>
                    </a:cubicBezTo>
                    <a:lnTo>
                      <a:pt x="3059" y="514"/>
                    </a:lnTo>
                    <a:cubicBezTo>
                      <a:pt x="1650" y="686"/>
                      <a:pt x="571" y="1837"/>
                      <a:pt x="477" y="3284"/>
                    </a:cubicBezTo>
                    <a:lnTo>
                      <a:pt x="117" y="9066"/>
                    </a:lnTo>
                    <a:cubicBezTo>
                      <a:pt x="0" y="10900"/>
                      <a:pt x="1481" y="12450"/>
                      <a:pt x="3238" y="12450"/>
                    </a:cubicBezTo>
                    <a:cubicBezTo>
                      <a:pt x="3370" y="12450"/>
                      <a:pt x="3503" y="12441"/>
                      <a:pt x="3638" y="12423"/>
                    </a:cubicBezTo>
                    <a:lnTo>
                      <a:pt x="10742" y="11484"/>
                    </a:lnTo>
                    <a:cubicBezTo>
                      <a:pt x="12761" y="11218"/>
                      <a:pt x="13888" y="9035"/>
                      <a:pt x="12980" y="7142"/>
                    </a:cubicBezTo>
                    <a:lnTo>
                      <a:pt x="10414" y="1805"/>
                    </a:lnTo>
                    <a:cubicBezTo>
                      <a:pt x="9873" y="696"/>
                      <a:pt x="8764" y="0"/>
                      <a:pt x="75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25" name="Google Shape;925;p34"/>
              <p:cNvSpPr/>
              <p:nvPr/>
            </p:nvSpPr>
            <p:spPr>
              <a:xfrm>
                <a:off x="4750300" y="2018875"/>
                <a:ext cx="194650" cy="144725"/>
              </a:xfrm>
              <a:custGeom>
                <a:avLst/>
                <a:gdLst/>
                <a:ahLst/>
                <a:cxnLst/>
                <a:rect l="l" t="t" r="r" b="b"/>
                <a:pathLst>
                  <a:path w="7786" h="5789" extrusionOk="0">
                    <a:moveTo>
                      <a:pt x="6720" y="0"/>
                    </a:moveTo>
                    <a:cubicBezTo>
                      <a:pt x="6692" y="0"/>
                      <a:pt x="6664" y="2"/>
                      <a:pt x="6635" y="6"/>
                    </a:cubicBezTo>
                    <a:lnTo>
                      <a:pt x="626" y="796"/>
                    </a:lnTo>
                    <a:cubicBezTo>
                      <a:pt x="258" y="851"/>
                      <a:pt x="0" y="1179"/>
                      <a:pt x="55" y="1547"/>
                    </a:cubicBezTo>
                    <a:lnTo>
                      <a:pt x="188" y="2580"/>
                    </a:lnTo>
                    <a:cubicBezTo>
                      <a:pt x="433" y="4429"/>
                      <a:pt x="2034" y="5788"/>
                      <a:pt x="3853" y="5788"/>
                    </a:cubicBezTo>
                    <a:cubicBezTo>
                      <a:pt x="4012" y="5788"/>
                      <a:pt x="4173" y="5778"/>
                      <a:pt x="4335" y="5757"/>
                    </a:cubicBezTo>
                    <a:cubicBezTo>
                      <a:pt x="6354" y="5490"/>
                      <a:pt x="7786" y="3620"/>
                      <a:pt x="7520" y="1610"/>
                    </a:cubicBezTo>
                    <a:lnTo>
                      <a:pt x="7379" y="577"/>
                    </a:lnTo>
                    <a:cubicBezTo>
                      <a:pt x="7336" y="245"/>
                      <a:pt x="7047" y="0"/>
                      <a:pt x="67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26" name="Google Shape;926;p34"/>
              <p:cNvSpPr/>
              <p:nvPr/>
            </p:nvSpPr>
            <p:spPr>
              <a:xfrm>
                <a:off x="4714775" y="2168250"/>
                <a:ext cx="344225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13769" h="6854" extrusionOk="0">
                    <a:moveTo>
                      <a:pt x="12141" y="1"/>
                    </a:moveTo>
                    <a:lnTo>
                      <a:pt x="52" y="2082"/>
                    </a:lnTo>
                    <a:lnTo>
                      <a:pt x="29" y="3592"/>
                    </a:lnTo>
                    <a:cubicBezTo>
                      <a:pt x="0" y="5391"/>
                      <a:pt x="1477" y="6853"/>
                      <a:pt x="3179" y="6853"/>
                    </a:cubicBezTo>
                    <a:cubicBezTo>
                      <a:pt x="3350" y="6853"/>
                      <a:pt x="3524" y="6839"/>
                      <a:pt x="3698" y="6808"/>
                    </a:cubicBezTo>
                    <a:lnTo>
                      <a:pt x="10740" y="5595"/>
                    </a:lnTo>
                    <a:cubicBezTo>
                      <a:pt x="12743" y="5251"/>
                      <a:pt x="13768" y="3021"/>
                      <a:pt x="12775" y="1166"/>
                    </a:cubicBezTo>
                    <a:lnTo>
                      <a:pt x="1214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27" name="Google Shape;927;p34"/>
              <p:cNvSpPr/>
              <p:nvPr/>
            </p:nvSpPr>
            <p:spPr>
              <a:xfrm>
                <a:off x="4733925" y="2171375"/>
                <a:ext cx="301400" cy="150050"/>
              </a:xfrm>
              <a:custGeom>
                <a:avLst/>
                <a:gdLst/>
                <a:ahLst/>
                <a:cxnLst/>
                <a:rect l="l" t="t" r="r" b="b"/>
                <a:pathLst>
                  <a:path w="12056" h="6002" extrusionOk="0">
                    <a:moveTo>
                      <a:pt x="10631" y="1"/>
                    </a:moveTo>
                    <a:lnTo>
                      <a:pt x="45" y="1824"/>
                    </a:lnTo>
                    <a:lnTo>
                      <a:pt x="21" y="3146"/>
                    </a:lnTo>
                    <a:cubicBezTo>
                      <a:pt x="0" y="4720"/>
                      <a:pt x="1294" y="6002"/>
                      <a:pt x="2789" y="6002"/>
                    </a:cubicBezTo>
                    <a:cubicBezTo>
                      <a:pt x="2937" y="6002"/>
                      <a:pt x="3087" y="5989"/>
                      <a:pt x="3237" y="5963"/>
                    </a:cubicBezTo>
                    <a:lnTo>
                      <a:pt x="9403" y="4907"/>
                    </a:lnTo>
                    <a:cubicBezTo>
                      <a:pt x="11164" y="4602"/>
                      <a:pt x="12056" y="2653"/>
                      <a:pt x="11187" y="1026"/>
                    </a:cubicBezTo>
                    <a:lnTo>
                      <a:pt x="1063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28" name="Google Shape;928;p34"/>
              <p:cNvSpPr/>
              <p:nvPr/>
            </p:nvSpPr>
            <p:spPr>
              <a:xfrm>
                <a:off x="4763975" y="2173350"/>
                <a:ext cx="258625" cy="160425"/>
              </a:xfrm>
              <a:custGeom>
                <a:avLst/>
                <a:gdLst/>
                <a:ahLst/>
                <a:cxnLst/>
                <a:rect l="l" t="t" r="r" b="b"/>
                <a:pathLst>
                  <a:path w="10345" h="6417" extrusionOk="0">
                    <a:moveTo>
                      <a:pt x="8968" y="0"/>
                    </a:moveTo>
                    <a:lnTo>
                      <a:pt x="1" y="1549"/>
                    </a:lnTo>
                    <a:lnTo>
                      <a:pt x="56" y="3044"/>
                    </a:lnTo>
                    <a:cubicBezTo>
                      <a:pt x="129" y="4870"/>
                      <a:pt x="1375" y="6417"/>
                      <a:pt x="2692" y="6417"/>
                    </a:cubicBezTo>
                    <a:cubicBezTo>
                      <a:pt x="2786" y="6417"/>
                      <a:pt x="2880" y="6409"/>
                      <a:pt x="2974" y="6393"/>
                    </a:cubicBezTo>
                    <a:lnTo>
                      <a:pt x="8201" y="5493"/>
                    </a:lnTo>
                    <a:cubicBezTo>
                      <a:pt x="9688" y="5235"/>
                      <a:pt x="10345" y="3075"/>
                      <a:pt x="9500" y="1189"/>
                    </a:cubicBezTo>
                    <a:lnTo>
                      <a:pt x="89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29" name="Google Shape;929;p34"/>
              <p:cNvSpPr/>
              <p:nvPr/>
            </p:nvSpPr>
            <p:spPr>
              <a:xfrm>
                <a:off x="4629200" y="1716100"/>
                <a:ext cx="368375" cy="276075"/>
              </a:xfrm>
              <a:custGeom>
                <a:avLst/>
                <a:gdLst/>
                <a:ahLst/>
                <a:cxnLst/>
                <a:rect l="l" t="t" r="r" b="b"/>
                <a:pathLst>
                  <a:path w="14735" h="11043" extrusionOk="0">
                    <a:moveTo>
                      <a:pt x="6533" y="0"/>
                    </a:moveTo>
                    <a:cubicBezTo>
                      <a:pt x="6356" y="0"/>
                      <a:pt x="6175" y="19"/>
                      <a:pt x="5994" y="59"/>
                    </a:cubicBezTo>
                    <a:cubicBezTo>
                      <a:pt x="5102" y="255"/>
                      <a:pt x="4422" y="896"/>
                      <a:pt x="4148" y="1702"/>
                    </a:cubicBezTo>
                    <a:cubicBezTo>
                      <a:pt x="3844" y="1492"/>
                      <a:pt x="3479" y="1369"/>
                      <a:pt x="3099" y="1369"/>
                    </a:cubicBezTo>
                    <a:cubicBezTo>
                      <a:pt x="2970" y="1369"/>
                      <a:pt x="2839" y="1383"/>
                      <a:pt x="2708" y="1413"/>
                    </a:cubicBezTo>
                    <a:cubicBezTo>
                      <a:pt x="1714" y="1624"/>
                      <a:pt x="1089" y="2602"/>
                      <a:pt x="1308" y="3588"/>
                    </a:cubicBezTo>
                    <a:cubicBezTo>
                      <a:pt x="1323" y="3682"/>
                      <a:pt x="1355" y="3768"/>
                      <a:pt x="1386" y="3854"/>
                    </a:cubicBezTo>
                    <a:cubicBezTo>
                      <a:pt x="619" y="4050"/>
                      <a:pt x="134" y="4816"/>
                      <a:pt x="306" y="5599"/>
                    </a:cubicBezTo>
                    <a:cubicBezTo>
                      <a:pt x="361" y="5873"/>
                      <a:pt x="502" y="6107"/>
                      <a:pt x="682" y="6303"/>
                    </a:cubicBezTo>
                    <a:cubicBezTo>
                      <a:pt x="220" y="6757"/>
                      <a:pt x="1" y="7438"/>
                      <a:pt x="142" y="8118"/>
                    </a:cubicBezTo>
                    <a:cubicBezTo>
                      <a:pt x="345" y="9034"/>
                      <a:pt x="1151" y="9668"/>
                      <a:pt x="2051" y="9675"/>
                    </a:cubicBezTo>
                    <a:cubicBezTo>
                      <a:pt x="2249" y="10487"/>
                      <a:pt x="3059" y="11043"/>
                      <a:pt x="3994" y="11043"/>
                    </a:cubicBezTo>
                    <a:cubicBezTo>
                      <a:pt x="4132" y="11043"/>
                      <a:pt x="4272" y="11031"/>
                      <a:pt x="4414" y="11005"/>
                    </a:cubicBezTo>
                    <a:lnTo>
                      <a:pt x="11315" y="9793"/>
                    </a:lnTo>
                    <a:cubicBezTo>
                      <a:pt x="12293" y="9621"/>
                      <a:pt x="12966" y="8791"/>
                      <a:pt x="12817" y="7946"/>
                    </a:cubicBezTo>
                    <a:lnTo>
                      <a:pt x="12724" y="7391"/>
                    </a:lnTo>
                    <a:cubicBezTo>
                      <a:pt x="12810" y="7383"/>
                      <a:pt x="12903" y="7375"/>
                      <a:pt x="12990" y="7351"/>
                    </a:cubicBezTo>
                    <a:cubicBezTo>
                      <a:pt x="14054" y="7117"/>
                      <a:pt x="14734" y="6068"/>
                      <a:pt x="14500" y="5004"/>
                    </a:cubicBezTo>
                    <a:cubicBezTo>
                      <a:pt x="14343" y="4284"/>
                      <a:pt x="13819" y="3744"/>
                      <a:pt x="13162" y="3533"/>
                    </a:cubicBezTo>
                    <a:cubicBezTo>
                      <a:pt x="13216" y="3322"/>
                      <a:pt x="13224" y="3087"/>
                      <a:pt x="13177" y="2852"/>
                    </a:cubicBezTo>
                    <a:cubicBezTo>
                      <a:pt x="13029" y="2163"/>
                      <a:pt x="12419" y="1689"/>
                      <a:pt x="11741" y="1689"/>
                    </a:cubicBezTo>
                    <a:cubicBezTo>
                      <a:pt x="11634" y="1689"/>
                      <a:pt x="11525" y="1701"/>
                      <a:pt x="11417" y="1726"/>
                    </a:cubicBezTo>
                    <a:cubicBezTo>
                      <a:pt x="11354" y="1734"/>
                      <a:pt x="11299" y="1757"/>
                      <a:pt x="11237" y="1773"/>
                    </a:cubicBezTo>
                    <a:cubicBezTo>
                      <a:pt x="11237" y="1757"/>
                      <a:pt x="11229" y="1741"/>
                      <a:pt x="11229" y="1726"/>
                    </a:cubicBezTo>
                    <a:cubicBezTo>
                      <a:pt x="11039" y="862"/>
                      <a:pt x="10281" y="276"/>
                      <a:pt x="9434" y="276"/>
                    </a:cubicBezTo>
                    <a:cubicBezTo>
                      <a:pt x="9306" y="276"/>
                      <a:pt x="9176" y="290"/>
                      <a:pt x="9046" y="317"/>
                    </a:cubicBezTo>
                    <a:cubicBezTo>
                      <a:pt x="8757" y="388"/>
                      <a:pt x="8490" y="521"/>
                      <a:pt x="8271" y="701"/>
                    </a:cubicBezTo>
                    <a:cubicBezTo>
                      <a:pt x="7809" y="263"/>
                      <a:pt x="7191" y="0"/>
                      <a:pt x="65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30" name="Google Shape;930;p34"/>
              <p:cNvSpPr/>
              <p:nvPr/>
            </p:nvSpPr>
            <p:spPr>
              <a:xfrm>
                <a:off x="4644850" y="1836700"/>
                <a:ext cx="336875" cy="227300"/>
              </a:xfrm>
              <a:custGeom>
                <a:avLst/>
                <a:gdLst/>
                <a:ahLst/>
                <a:cxnLst/>
                <a:rect l="l" t="t" r="r" b="b"/>
                <a:pathLst>
                  <a:path w="13475" h="9092" extrusionOk="0">
                    <a:moveTo>
                      <a:pt x="7747" y="0"/>
                    </a:moveTo>
                    <a:cubicBezTo>
                      <a:pt x="7802" y="830"/>
                      <a:pt x="7239" y="1596"/>
                      <a:pt x="6401" y="1776"/>
                    </a:cubicBezTo>
                    <a:cubicBezTo>
                      <a:pt x="6277" y="1803"/>
                      <a:pt x="6154" y="1816"/>
                      <a:pt x="6032" y="1816"/>
                    </a:cubicBezTo>
                    <a:cubicBezTo>
                      <a:pt x="5518" y="1816"/>
                      <a:pt x="5042" y="1585"/>
                      <a:pt x="4719" y="1205"/>
                    </a:cubicBezTo>
                    <a:cubicBezTo>
                      <a:pt x="4711" y="1878"/>
                      <a:pt x="4242" y="2481"/>
                      <a:pt x="3553" y="2629"/>
                    </a:cubicBezTo>
                    <a:cubicBezTo>
                      <a:pt x="3449" y="2652"/>
                      <a:pt x="3344" y="2663"/>
                      <a:pt x="3242" y="2663"/>
                    </a:cubicBezTo>
                    <a:cubicBezTo>
                      <a:pt x="2775" y="2663"/>
                      <a:pt x="2342" y="2439"/>
                      <a:pt x="2067" y="2074"/>
                    </a:cubicBezTo>
                    <a:lnTo>
                      <a:pt x="2067" y="2074"/>
                    </a:lnTo>
                    <a:cubicBezTo>
                      <a:pt x="2067" y="2230"/>
                      <a:pt x="2082" y="2387"/>
                      <a:pt x="2106" y="2543"/>
                    </a:cubicBezTo>
                    <a:lnTo>
                      <a:pt x="2113" y="2574"/>
                    </a:lnTo>
                    <a:lnTo>
                      <a:pt x="1347" y="2684"/>
                    </a:lnTo>
                    <a:cubicBezTo>
                      <a:pt x="549" y="2801"/>
                      <a:pt x="1" y="3537"/>
                      <a:pt x="110" y="4335"/>
                    </a:cubicBezTo>
                    <a:lnTo>
                      <a:pt x="134" y="4484"/>
                    </a:lnTo>
                    <a:cubicBezTo>
                      <a:pt x="241" y="5210"/>
                      <a:pt x="860" y="5736"/>
                      <a:pt x="1572" y="5736"/>
                    </a:cubicBezTo>
                    <a:cubicBezTo>
                      <a:pt x="1642" y="5736"/>
                      <a:pt x="1713" y="5730"/>
                      <a:pt x="1785" y="5720"/>
                    </a:cubicBezTo>
                    <a:lnTo>
                      <a:pt x="2559" y="5610"/>
                    </a:lnTo>
                    <a:cubicBezTo>
                      <a:pt x="3014" y="7641"/>
                      <a:pt x="4840" y="9092"/>
                      <a:pt x="6899" y="9092"/>
                    </a:cubicBezTo>
                    <a:cubicBezTo>
                      <a:pt x="7109" y="9092"/>
                      <a:pt x="7322" y="9076"/>
                      <a:pt x="7536" y="9045"/>
                    </a:cubicBezTo>
                    <a:lnTo>
                      <a:pt x="8005" y="8983"/>
                    </a:lnTo>
                    <a:cubicBezTo>
                      <a:pt x="10314" y="8646"/>
                      <a:pt x="11965" y="6573"/>
                      <a:pt x="11808" y="4280"/>
                    </a:cubicBezTo>
                    <a:lnTo>
                      <a:pt x="12129" y="4233"/>
                    </a:lnTo>
                    <a:cubicBezTo>
                      <a:pt x="12919" y="4116"/>
                      <a:pt x="13475" y="3380"/>
                      <a:pt x="13357" y="2582"/>
                    </a:cubicBezTo>
                    <a:lnTo>
                      <a:pt x="13342" y="2426"/>
                    </a:lnTo>
                    <a:cubicBezTo>
                      <a:pt x="13235" y="1706"/>
                      <a:pt x="12609" y="1182"/>
                      <a:pt x="11902" y="1182"/>
                    </a:cubicBezTo>
                    <a:cubicBezTo>
                      <a:pt x="11832" y="1182"/>
                      <a:pt x="11762" y="1187"/>
                      <a:pt x="11691" y="1197"/>
                    </a:cubicBezTo>
                    <a:lnTo>
                      <a:pt x="11487" y="1221"/>
                    </a:lnTo>
                    <a:cubicBezTo>
                      <a:pt x="11292" y="1385"/>
                      <a:pt x="11057" y="1502"/>
                      <a:pt x="10791" y="1565"/>
                    </a:cubicBezTo>
                    <a:cubicBezTo>
                      <a:pt x="10673" y="1590"/>
                      <a:pt x="10556" y="1602"/>
                      <a:pt x="10441" y="1602"/>
                    </a:cubicBezTo>
                    <a:cubicBezTo>
                      <a:pt x="9695" y="1602"/>
                      <a:pt x="9024" y="1097"/>
                      <a:pt x="8835" y="344"/>
                    </a:cubicBezTo>
                    <a:cubicBezTo>
                      <a:pt x="8760" y="359"/>
                      <a:pt x="8684" y="366"/>
                      <a:pt x="8610" y="366"/>
                    </a:cubicBezTo>
                    <a:cubicBezTo>
                      <a:pt x="8282" y="366"/>
                      <a:pt x="7970" y="230"/>
                      <a:pt x="7747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31" name="Google Shape;931;p34"/>
              <p:cNvSpPr/>
              <p:nvPr/>
            </p:nvSpPr>
            <p:spPr>
              <a:xfrm>
                <a:off x="4704725" y="1917875"/>
                <a:ext cx="243150" cy="146125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5845" extrusionOk="0">
                    <a:moveTo>
                      <a:pt x="9280" y="0"/>
                    </a:moveTo>
                    <a:lnTo>
                      <a:pt x="9289" y="66"/>
                    </a:lnTo>
                    <a:lnTo>
                      <a:pt x="9289" y="66"/>
                    </a:lnTo>
                    <a:cubicBezTo>
                      <a:pt x="9286" y="44"/>
                      <a:pt x="9283" y="22"/>
                      <a:pt x="9280" y="0"/>
                    </a:cubicBezTo>
                    <a:close/>
                    <a:moveTo>
                      <a:pt x="9289" y="66"/>
                    </a:moveTo>
                    <a:lnTo>
                      <a:pt x="9289" y="66"/>
                    </a:lnTo>
                    <a:cubicBezTo>
                      <a:pt x="9593" y="2459"/>
                      <a:pt x="7904" y="4683"/>
                      <a:pt x="5509" y="5031"/>
                    </a:cubicBezTo>
                    <a:lnTo>
                      <a:pt x="5039" y="5102"/>
                    </a:lnTo>
                    <a:cubicBezTo>
                      <a:pt x="4829" y="5132"/>
                      <a:pt x="4619" y="5146"/>
                      <a:pt x="4412" y="5146"/>
                    </a:cubicBezTo>
                    <a:cubicBezTo>
                      <a:pt x="2241" y="5146"/>
                      <a:pt x="322" y="3545"/>
                      <a:pt x="0" y="1331"/>
                    </a:cubicBezTo>
                    <a:lnTo>
                      <a:pt x="0" y="1331"/>
                    </a:lnTo>
                    <a:lnTo>
                      <a:pt x="102" y="2035"/>
                    </a:lnTo>
                    <a:cubicBezTo>
                      <a:pt x="423" y="4239"/>
                      <a:pt x="2330" y="5844"/>
                      <a:pt x="4503" y="5844"/>
                    </a:cubicBezTo>
                    <a:cubicBezTo>
                      <a:pt x="4713" y="5844"/>
                      <a:pt x="4926" y="5829"/>
                      <a:pt x="5141" y="5798"/>
                    </a:cubicBezTo>
                    <a:lnTo>
                      <a:pt x="5610" y="5736"/>
                    </a:lnTo>
                    <a:cubicBezTo>
                      <a:pt x="8028" y="5384"/>
                      <a:pt x="9726" y="3114"/>
                      <a:pt x="9374" y="697"/>
                    </a:cubicBezTo>
                    <a:lnTo>
                      <a:pt x="9289" y="6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32" name="Google Shape;932;p34"/>
              <p:cNvSpPr/>
              <p:nvPr/>
            </p:nvSpPr>
            <p:spPr>
              <a:xfrm>
                <a:off x="4745425" y="1894675"/>
                <a:ext cx="395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062" extrusionOk="0">
                    <a:moveTo>
                      <a:pt x="1129" y="1"/>
                    </a:moveTo>
                    <a:cubicBezTo>
                      <a:pt x="963" y="1"/>
                      <a:pt x="759" y="45"/>
                      <a:pt x="555" y="162"/>
                    </a:cubicBezTo>
                    <a:cubicBezTo>
                      <a:pt x="219" y="349"/>
                      <a:pt x="47" y="623"/>
                      <a:pt x="23" y="803"/>
                    </a:cubicBezTo>
                    <a:cubicBezTo>
                      <a:pt x="1" y="982"/>
                      <a:pt x="85" y="1062"/>
                      <a:pt x="188" y="1062"/>
                    </a:cubicBezTo>
                    <a:cubicBezTo>
                      <a:pt x="193" y="1062"/>
                      <a:pt x="198" y="1062"/>
                      <a:pt x="203" y="1061"/>
                    </a:cubicBezTo>
                    <a:cubicBezTo>
                      <a:pt x="320" y="1046"/>
                      <a:pt x="430" y="967"/>
                      <a:pt x="540" y="897"/>
                    </a:cubicBezTo>
                    <a:cubicBezTo>
                      <a:pt x="649" y="827"/>
                      <a:pt x="766" y="764"/>
                      <a:pt x="868" y="701"/>
                    </a:cubicBezTo>
                    <a:cubicBezTo>
                      <a:pt x="970" y="647"/>
                      <a:pt x="1087" y="584"/>
                      <a:pt x="1205" y="529"/>
                    </a:cubicBezTo>
                    <a:cubicBezTo>
                      <a:pt x="1322" y="467"/>
                      <a:pt x="1447" y="412"/>
                      <a:pt x="1518" y="326"/>
                    </a:cubicBezTo>
                    <a:cubicBezTo>
                      <a:pt x="1580" y="240"/>
                      <a:pt x="1557" y="115"/>
                      <a:pt x="1385" y="44"/>
                    </a:cubicBezTo>
                    <a:cubicBezTo>
                      <a:pt x="1319" y="17"/>
                      <a:pt x="1231" y="1"/>
                      <a:pt x="11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33" name="Google Shape;933;p34"/>
              <p:cNvSpPr/>
              <p:nvPr/>
            </p:nvSpPr>
            <p:spPr>
              <a:xfrm>
                <a:off x="4850050" y="1876925"/>
                <a:ext cx="42475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684" extrusionOk="0">
                    <a:moveTo>
                      <a:pt x="746" y="1"/>
                    </a:moveTo>
                    <a:cubicBezTo>
                      <a:pt x="459" y="1"/>
                      <a:pt x="233" y="106"/>
                      <a:pt x="126" y="206"/>
                    </a:cubicBezTo>
                    <a:cubicBezTo>
                      <a:pt x="1" y="339"/>
                      <a:pt x="24" y="457"/>
                      <a:pt x="118" y="504"/>
                    </a:cubicBezTo>
                    <a:cubicBezTo>
                      <a:pt x="204" y="559"/>
                      <a:pt x="337" y="566"/>
                      <a:pt x="462" y="574"/>
                    </a:cubicBezTo>
                    <a:cubicBezTo>
                      <a:pt x="588" y="582"/>
                      <a:pt x="721" y="590"/>
                      <a:pt x="830" y="606"/>
                    </a:cubicBezTo>
                    <a:cubicBezTo>
                      <a:pt x="940" y="613"/>
                      <a:pt x="1065" y="637"/>
                      <a:pt x="1190" y="652"/>
                    </a:cubicBezTo>
                    <a:cubicBezTo>
                      <a:pt x="1272" y="668"/>
                      <a:pt x="1354" y="683"/>
                      <a:pt x="1429" y="683"/>
                    </a:cubicBezTo>
                    <a:cubicBezTo>
                      <a:pt x="1469" y="683"/>
                      <a:pt x="1507" y="679"/>
                      <a:pt x="1542" y="668"/>
                    </a:cubicBezTo>
                    <a:cubicBezTo>
                      <a:pt x="1644" y="645"/>
                      <a:pt x="1699" y="535"/>
                      <a:pt x="1605" y="379"/>
                    </a:cubicBezTo>
                    <a:cubicBezTo>
                      <a:pt x="1519" y="230"/>
                      <a:pt x="1268" y="50"/>
                      <a:pt x="901" y="11"/>
                    </a:cubicBezTo>
                    <a:cubicBezTo>
                      <a:pt x="847" y="4"/>
                      <a:pt x="796" y="1"/>
                      <a:pt x="7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34" name="Google Shape;934;p34"/>
              <p:cNvSpPr/>
              <p:nvPr/>
            </p:nvSpPr>
            <p:spPr>
              <a:xfrm>
                <a:off x="4767500" y="1938925"/>
                <a:ext cx="256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466" extrusionOk="0">
                    <a:moveTo>
                      <a:pt x="617" y="0"/>
                    </a:moveTo>
                    <a:cubicBezTo>
                      <a:pt x="453" y="0"/>
                      <a:pt x="255" y="62"/>
                      <a:pt x="56" y="254"/>
                    </a:cubicBezTo>
                    <a:cubicBezTo>
                      <a:pt x="9" y="301"/>
                      <a:pt x="1" y="379"/>
                      <a:pt x="48" y="426"/>
                    </a:cubicBezTo>
                    <a:cubicBezTo>
                      <a:pt x="71" y="449"/>
                      <a:pt x="110" y="465"/>
                      <a:pt x="142" y="465"/>
                    </a:cubicBezTo>
                    <a:cubicBezTo>
                      <a:pt x="173" y="465"/>
                      <a:pt x="196" y="457"/>
                      <a:pt x="220" y="434"/>
                    </a:cubicBezTo>
                    <a:cubicBezTo>
                      <a:pt x="378" y="287"/>
                      <a:pt x="515" y="247"/>
                      <a:pt x="618" y="247"/>
                    </a:cubicBezTo>
                    <a:cubicBezTo>
                      <a:pt x="728" y="247"/>
                      <a:pt x="798" y="293"/>
                      <a:pt x="815" y="301"/>
                    </a:cubicBezTo>
                    <a:cubicBezTo>
                      <a:pt x="837" y="320"/>
                      <a:pt x="863" y="328"/>
                      <a:pt x="889" y="328"/>
                    </a:cubicBezTo>
                    <a:cubicBezTo>
                      <a:pt x="926" y="328"/>
                      <a:pt x="963" y="310"/>
                      <a:pt x="987" y="277"/>
                    </a:cubicBezTo>
                    <a:cubicBezTo>
                      <a:pt x="1026" y="222"/>
                      <a:pt x="1018" y="152"/>
                      <a:pt x="963" y="105"/>
                    </a:cubicBezTo>
                    <a:cubicBezTo>
                      <a:pt x="892" y="53"/>
                      <a:pt x="769" y="0"/>
                      <a:pt x="617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35" name="Google Shape;935;p34"/>
              <p:cNvSpPr/>
              <p:nvPr/>
            </p:nvSpPr>
            <p:spPr>
              <a:xfrm>
                <a:off x="4861000" y="1921100"/>
                <a:ext cx="256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459" extrusionOk="0">
                    <a:moveTo>
                      <a:pt x="614" y="0"/>
                    </a:moveTo>
                    <a:cubicBezTo>
                      <a:pt x="450" y="0"/>
                      <a:pt x="254" y="61"/>
                      <a:pt x="56" y="247"/>
                    </a:cubicBezTo>
                    <a:cubicBezTo>
                      <a:pt x="1" y="294"/>
                      <a:pt x="1" y="372"/>
                      <a:pt x="48" y="427"/>
                    </a:cubicBezTo>
                    <a:cubicBezTo>
                      <a:pt x="71" y="450"/>
                      <a:pt x="103" y="458"/>
                      <a:pt x="134" y="458"/>
                    </a:cubicBezTo>
                    <a:cubicBezTo>
                      <a:pt x="165" y="458"/>
                      <a:pt x="197" y="450"/>
                      <a:pt x="220" y="427"/>
                    </a:cubicBezTo>
                    <a:cubicBezTo>
                      <a:pt x="373" y="281"/>
                      <a:pt x="508" y="241"/>
                      <a:pt x="611" y="241"/>
                    </a:cubicBezTo>
                    <a:cubicBezTo>
                      <a:pt x="724" y="241"/>
                      <a:pt x="798" y="289"/>
                      <a:pt x="815" y="302"/>
                    </a:cubicBezTo>
                    <a:cubicBezTo>
                      <a:pt x="838" y="318"/>
                      <a:pt x="863" y="326"/>
                      <a:pt x="888" y="326"/>
                    </a:cubicBezTo>
                    <a:cubicBezTo>
                      <a:pt x="924" y="326"/>
                      <a:pt x="959" y="310"/>
                      <a:pt x="987" y="278"/>
                    </a:cubicBezTo>
                    <a:cubicBezTo>
                      <a:pt x="1026" y="223"/>
                      <a:pt x="1010" y="145"/>
                      <a:pt x="963" y="106"/>
                    </a:cubicBezTo>
                    <a:cubicBezTo>
                      <a:pt x="892" y="53"/>
                      <a:pt x="767" y="0"/>
                      <a:pt x="614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36" name="Google Shape;936;p34"/>
              <p:cNvSpPr/>
              <p:nvPr/>
            </p:nvSpPr>
            <p:spPr>
              <a:xfrm>
                <a:off x="4785925" y="1960125"/>
                <a:ext cx="76200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1675" extrusionOk="0">
                    <a:moveTo>
                      <a:pt x="633" y="0"/>
                    </a:moveTo>
                    <a:cubicBezTo>
                      <a:pt x="1" y="0"/>
                      <a:pt x="288" y="1675"/>
                      <a:pt x="1385" y="1675"/>
                    </a:cubicBezTo>
                    <a:cubicBezTo>
                      <a:pt x="1428" y="1675"/>
                      <a:pt x="1472" y="1672"/>
                      <a:pt x="1517" y="1667"/>
                    </a:cubicBezTo>
                    <a:cubicBezTo>
                      <a:pt x="2695" y="1536"/>
                      <a:pt x="3047" y="164"/>
                      <a:pt x="2299" y="164"/>
                    </a:cubicBezTo>
                    <a:cubicBezTo>
                      <a:pt x="2286" y="164"/>
                      <a:pt x="2274" y="164"/>
                      <a:pt x="2261" y="165"/>
                    </a:cubicBezTo>
                    <a:cubicBezTo>
                      <a:pt x="2173" y="171"/>
                      <a:pt x="2084" y="174"/>
                      <a:pt x="1997" y="174"/>
                    </a:cubicBezTo>
                    <a:cubicBezTo>
                      <a:pt x="1295" y="174"/>
                      <a:pt x="633" y="0"/>
                      <a:pt x="6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37" name="Google Shape;937;p34"/>
              <p:cNvSpPr/>
              <p:nvPr/>
            </p:nvSpPr>
            <p:spPr>
              <a:xfrm>
                <a:off x="4805850" y="1975150"/>
                <a:ext cx="160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722" extrusionOk="0">
                    <a:moveTo>
                      <a:pt x="80" y="1"/>
                    </a:moveTo>
                    <a:cubicBezTo>
                      <a:pt x="40" y="1"/>
                      <a:pt x="8" y="30"/>
                      <a:pt x="8" y="72"/>
                    </a:cubicBezTo>
                    <a:cubicBezTo>
                      <a:pt x="0" y="119"/>
                      <a:pt x="32" y="158"/>
                      <a:pt x="79" y="166"/>
                    </a:cubicBezTo>
                    <a:cubicBezTo>
                      <a:pt x="196" y="174"/>
                      <a:pt x="298" y="229"/>
                      <a:pt x="368" y="323"/>
                    </a:cubicBezTo>
                    <a:cubicBezTo>
                      <a:pt x="439" y="409"/>
                      <a:pt x="470" y="518"/>
                      <a:pt x="462" y="636"/>
                    </a:cubicBezTo>
                    <a:cubicBezTo>
                      <a:pt x="454" y="675"/>
                      <a:pt x="486" y="722"/>
                      <a:pt x="532" y="722"/>
                    </a:cubicBezTo>
                    <a:lnTo>
                      <a:pt x="540" y="722"/>
                    </a:lnTo>
                    <a:cubicBezTo>
                      <a:pt x="579" y="722"/>
                      <a:pt x="619" y="690"/>
                      <a:pt x="626" y="651"/>
                    </a:cubicBezTo>
                    <a:cubicBezTo>
                      <a:pt x="642" y="495"/>
                      <a:pt x="595" y="338"/>
                      <a:pt x="493" y="213"/>
                    </a:cubicBezTo>
                    <a:cubicBezTo>
                      <a:pt x="392" y="96"/>
                      <a:pt x="251" y="18"/>
                      <a:pt x="94" y="2"/>
                    </a:cubicBezTo>
                    <a:cubicBezTo>
                      <a:pt x="89" y="1"/>
                      <a:pt x="85" y="1"/>
                      <a:pt x="80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38" name="Google Shape;938;p34"/>
              <p:cNvSpPr/>
              <p:nvPr/>
            </p:nvSpPr>
            <p:spPr>
              <a:xfrm>
                <a:off x="4821100" y="2006875"/>
                <a:ext cx="24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392" extrusionOk="0">
                    <a:moveTo>
                      <a:pt x="512" y="0"/>
                    </a:moveTo>
                    <a:cubicBezTo>
                      <a:pt x="371" y="0"/>
                      <a:pt x="209" y="41"/>
                      <a:pt x="56" y="173"/>
                    </a:cubicBezTo>
                    <a:cubicBezTo>
                      <a:pt x="1" y="220"/>
                      <a:pt x="1" y="298"/>
                      <a:pt x="40" y="353"/>
                    </a:cubicBezTo>
                    <a:cubicBezTo>
                      <a:pt x="63" y="376"/>
                      <a:pt x="102" y="392"/>
                      <a:pt x="134" y="392"/>
                    </a:cubicBezTo>
                    <a:cubicBezTo>
                      <a:pt x="165" y="392"/>
                      <a:pt x="196" y="384"/>
                      <a:pt x="212" y="360"/>
                    </a:cubicBezTo>
                    <a:cubicBezTo>
                      <a:pt x="314" y="274"/>
                      <a:pt x="423" y="247"/>
                      <a:pt x="517" y="247"/>
                    </a:cubicBezTo>
                    <a:cubicBezTo>
                      <a:pt x="662" y="247"/>
                      <a:pt x="774" y="309"/>
                      <a:pt x="783" y="313"/>
                    </a:cubicBezTo>
                    <a:cubicBezTo>
                      <a:pt x="805" y="324"/>
                      <a:pt x="827" y="329"/>
                      <a:pt x="849" y="329"/>
                    </a:cubicBezTo>
                    <a:cubicBezTo>
                      <a:pt x="890" y="329"/>
                      <a:pt x="930" y="310"/>
                      <a:pt x="955" y="274"/>
                    </a:cubicBezTo>
                    <a:cubicBezTo>
                      <a:pt x="987" y="212"/>
                      <a:pt x="963" y="133"/>
                      <a:pt x="908" y="102"/>
                    </a:cubicBezTo>
                    <a:cubicBezTo>
                      <a:pt x="899" y="97"/>
                      <a:pt x="730" y="0"/>
                      <a:pt x="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39" name="Google Shape;939;p34"/>
              <p:cNvSpPr/>
              <p:nvPr/>
            </p:nvSpPr>
            <p:spPr>
              <a:xfrm>
                <a:off x="4819925" y="1899875"/>
                <a:ext cx="25275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2121" extrusionOk="0">
                    <a:moveTo>
                      <a:pt x="118" y="0"/>
                    </a:moveTo>
                    <a:cubicBezTo>
                      <a:pt x="56" y="8"/>
                      <a:pt x="1" y="63"/>
                      <a:pt x="1" y="126"/>
                    </a:cubicBezTo>
                    <a:lnTo>
                      <a:pt x="40" y="932"/>
                    </a:lnTo>
                    <a:cubicBezTo>
                      <a:pt x="40" y="1018"/>
                      <a:pt x="79" y="1104"/>
                      <a:pt x="149" y="1159"/>
                    </a:cubicBezTo>
                    <a:cubicBezTo>
                      <a:pt x="211" y="1206"/>
                      <a:pt x="285" y="1230"/>
                      <a:pt x="365" y="1230"/>
                    </a:cubicBezTo>
                    <a:cubicBezTo>
                      <a:pt x="376" y="1230"/>
                      <a:pt x="388" y="1230"/>
                      <a:pt x="400" y="1229"/>
                    </a:cubicBezTo>
                    <a:lnTo>
                      <a:pt x="564" y="1205"/>
                    </a:lnTo>
                    <a:cubicBezTo>
                      <a:pt x="572" y="1204"/>
                      <a:pt x="580" y="1203"/>
                      <a:pt x="588" y="1203"/>
                    </a:cubicBezTo>
                    <a:cubicBezTo>
                      <a:pt x="627" y="1203"/>
                      <a:pt x="665" y="1219"/>
                      <a:pt x="697" y="1245"/>
                    </a:cubicBezTo>
                    <a:cubicBezTo>
                      <a:pt x="736" y="1276"/>
                      <a:pt x="760" y="1323"/>
                      <a:pt x="760" y="1370"/>
                    </a:cubicBezTo>
                    <a:lnTo>
                      <a:pt x="760" y="1378"/>
                    </a:lnTo>
                    <a:cubicBezTo>
                      <a:pt x="760" y="1644"/>
                      <a:pt x="564" y="1863"/>
                      <a:pt x="306" y="1878"/>
                    </a:cubicBezTo>
                    <a:cubicBezTo>
                      <a:pt x="236" y="1886"/>
                      <a:pt x="189" y="1941"/>
                      <a:pt x="189" y="2011"/>
                    </a:cubicBezTo>
                    <a:cubicBezTo>
                      <a:pt x="196" y="2074"/>
                      <a:pt x="251" y="2121"/>
                      <a:pt x="314" y="2121"/>
                    </a:cubicBezTo>
                    <a:lnTo>
                      <a:pt x="322" y="2121"/>
                    </a:lnTo>
                    <a:cubicBezTo>
                      <a:pt x="713" y="2097"/>
                      <a:pt x="1010" y="1769"/>
                      <a:pt x="1002" y="1378"/>
                    </a:cubicBezTo>
                    <a:lnTo>
                      <a:pt x="1002" y="1362"/>
                    </a:lnTo>
                    <a:cubicBezTo>
                      <a:pt x="1002" y="1245"/>
                      <a:pt x="948" y="1135"/>
                      <a:pt x="861" y="1057"/>
                    </a:cubicBezTo>
                    <a:cubicBezTo>
                      <a:pt x="786" y="994"/>
                      <a:pt x="695" y="956"/>
                      <a:pt x="601" y="956"/>
                    </a:cubicBezTo>
                    <a:cubicBezTo>
                      <a:pt x="579" y="956"/>
                      <a:pt x="556" y="958"/>
                      <a:pt x="533" y="963"/>
                    </a:cubicBezTo>
                    <a:lnTo>
                      <a:pt x="361" y="986"/>
                    </a:lnTo>
                    <a:cubicBezTo>
                      <a:pt x="337" y="986"/>
                      <a:pt x="314" y="979"/>
                      <a:pt x="306" y="971"/>
                    </a:cubicBezTo>
                    <a:cubicBezTo>
                      <a:pt x="298" y="963"/>
                      <a:pt x="282" y="947"/>
                      <a:pt x="282" y="916"/>
                    </a:cubicBezTo>
                    <a:lnTo>
                      <a:pt x="251" y="118"/>
                    </a:lnTo>
                    <a:cubicBezTo>
                      <a:pt x="243" y="47"/>
                      <a:pt x="189" y="0"/>
                      <a:pt x="1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40" name="Google Shape;940;p34"/>
              <p:cNvSpPr/>
              <p:nvPr/>
            </p:nvSpPr>
            <p:spPr>
              <a:xfrm>
                <a:off x="4670475" y="1933750"/>
                <a:ext cx="18825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993" extrusionOk="0">
                    <a:moveTo>
                      <a:pt x="142" y="1"/>
                    </a:moveTo>
                    <a:cubicBezTo>
                      <a:pt x="98" y="1"/>
                      <a:pt x="54" y="24"/>
                      <a:pt x="32" y="62"/>
                    </a:cubicBezTo>
                    <a:cubicBezTo>
                      <a:pt x="1" y="124"/>
                      <a:pt x="17" y="195"/>
                      <a:pt x="79" y="234"/>
                    </a:cubicBezTo>
                    <a:lnTo>
                      <a:pt x="455" y="437"/>
                    </a:lnTo>
                    <a:lnTo>
                      <a:pt x="236" y="805"/>
                    </a:lnTo>
                    <a:cubicBezTo>
                      <a:pt x="197" y="860"/>
                      <a:pt x="212" y="938"/>
                      <a:pt x="275" y="969"/>
                    </a:cubicBezTo>
                    <a:cubicBezTo>
                      <a:pt x="290" y="985"/>
                      <a:pt x="314" y="993"/>
                      <a:pt x="337" y="993"/>
                    </a:cubicBezTo>
                    <a:cubicBezTo>
                      <a:pt x="376" y="993"/>
                      <a:pt x="423" y="969"/>
                      <a:pt x="439" y="930"/>
                    </a:cubicBezTo>
                    <a:lnTo>
                      <a:pt x="729" y="453"/>
                    </a:lnTo>
                    <a:cubicBezTo>
                      <a:pt x="744" y="429"/>
                      <a:pt x="752" y="390"/>
                      <a:pt x="744" y="359"/>
                    </a:cubicBezTo>
                    <a:cubicBezTo>
                      <a:pt x="736" y="328"/>
                      <a:pt x="713" y="304"/>
                      <a:pt x="682" y="281"/>
                    </a:cubicBezTo>
                    <a:lnTo>
                      <a:pt x="197" y="15"/>
                    </a:lnTo>
                    <a:cubicBezTo>
                      <a:pt x="180" y="5"/>
                      <a:pt x="161" y="1"/>
                      <a:pt x="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41" name="Google Shape;941;p34"/>
              <p:cNvSpPr/>
              <p:nvPr/>
            </p:nvSpPr>
            <p:spPr>
              <a:xfrm>
                <a:off x="4937500" y="1888175"/>
                <a:ext cx="1860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001" extrusionOk="0">
                    <a:moveTo>
                      <a:pt x="432" y="1"/>
                    </a:moveTo>
                    <a:cubicBezTo>
                      <a:pt x="393" y="1"/>
                      <a:pt x="353" y="20"/>
                      <a:pt x="329" y="54"/>
                    </a:cubicBezTo>
                    <a:lnTo>
                      <a:pt x="24" y="515"/>
                    </a:lnTo>
                    <a:cubicBezTo>
                      <a:pt x="8" y="547"/>
                      <a:pt x="0" y="578"/>
                      <a:pt x="8" y="609"/>
                    </a:cubicBezTo>
                    <a:cubicBezTo>
                      <a:pt x="16" y="648"/>
                      <a:pt x="39" y="672"/>
                      <a:pt x="63" y="688"/>
                    </a:cubicBezTo>
                    <a:lnTo>
                      <a:pt x="540" y="977"/>
                    </a:lnTo>
                    <a:cubicBezTo>
                      <a:pt x="556" y="993"/>
                      <a:pt x="579" y="1001"/>
                      <a:pt x="603" y="1001"/>
                    </a:cubicBezTo>
                    <a:cubicBezTo>
                      <a:pt x="642" y="1001"/>
                      <a:pt x="681" y="977"/>
                      <a:pt x="705" y="938"/>
                    </a:cubicBezTo>
                    <a:cubicBezTo>
                      <a:pt x="744" y="883"/>
                      <a:pt x="720" y="805"/>
                      <a:pt x="665" y="766"/>
                    </a:cubicBezTo>
                    <a:lnTo>
                      <a:pt x="298" y="547"/>
                    </a:lnTo>
                    <a:lnTo>
                      <a:pt x="540" y="195"/>
                    </a:lnTo>
                    <a:cubicBezTo>
                      <a:pt x="571" y="132"/>
                      <a:pt x="556" y="62"/>
                      <a:pt x="501" y="22"/>
                    </a:cubicBezTo>
                    <a:cubicBezTo>
                      <a:pt x="480" y="8"/>
                      <a:pt x="456" y="1"/>
                      <a:pt x="4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42" name="Google Shape;942;p34"/>
              <p:cNvSpPr/>
              <p:nvPr/>
            </p:nvSpPr>
            <p:spPr>
              <a:xfrm>
                <a:off x="4880175" y="2129375"/>
                <a:ext cx="529950" cy="243625"/>
              </a:xfrm>
              <a:custGeom>
                <a:avLst/>
                <a:gdLst/>
                <a:ahLst/>
                <a:cxnLst/>
                <a:rect l="l" t="t" r="r" b="b"/>
                <a:pathLst>
                  <a:path w="21198" h="9745" extrusionOk="0">
                    <a:moveTo>
                      <a:pt x="5255" y="0"/>
                    </a:moveTo>
                    <a:cubicBezTo>
                      <a:pt x="5083" y="0"/>
                      <a:pt x="4930" y="48"/>
                      <a:pt x="4805" y="155"/>
                    </a:cubicBezTo>
                    <a:cubicBezTo>
                      <a:pt x="4390" y="507"/>
                      <a:pt x="5063" y="1524"/>
                      <a:pt x="5728" y="2338"/>
                    </a:cubicBezTo>
                    <a:cubicBezTo>
                      <a:pt x="5618" y="2340"/>
                      <a:pt x="5509" y="2341"/>
                      <a:pt x="5399" y="2341"/>
                    </a:cubicBezTo>
                    <a:cubicBezTo>
                      <a:pt x="4517" y="2341"/>
                      <a:pt x="3641" y="2278"/>
                      <a:pt x="2771" y="2049"/>
                    </a:cubicBezTo>
                    <a:lnTo>
                      <a:pt x="1714" y="1767"/>
                    </a:lnTo>
                    <a:cubicBezTo>
                      <a:pt x="1656" y="1752"/>
                      <a:pt x="1597" y="1745"/>
                      <a:pt x="1538" y="1745"/>
                    </a:cubicBezTo>
                    <a:cubicBezTo>
                      <a:pt x="1224" y="1745"/>
                      <a:pt x="933" y="1951"/>
                      <a:pt x="854" y="2268"/>
                    </a:cubicBezTo>
                    <a:lnTo>
                      <a:pt x="838" y="2330"/>
                    </a:lnTo>
                    <a:cubicBezTo>
                      <a:pt x="752" y="2643"/>
                      <a:pt x="893" y="2964"/>
                      <a:pt x="1159" y="3113"/>
                    </a:cubicBezTo>
                    <a:cubicBezTo>
                      <a:pt x="1135" y="3120"/>
                      <a:pt x="1112" y="3120"/>
                      <a:pt x="1088" y="3128"/>
                    </a:cubicBezTo>
                    <a:lnTo>
                      <a:pt x="971" y="3097"/>
                    </a:lnTo>
                    <a:cubicBezTo>
                      <a:pt x="910" y="3081"/>
                      <a:pt x="849" y="3073"/>
                      <a:pt x="789" y="3073"/>
                    </a:cubicBezTo>
                    <a:cubicBezTo>
                      <a:pt x="479" y="3073"/>
                      <a:pt x="196" y="3283"/>
                      <a:pt x="110" y="3598"/>
                    </a:cubicBezTo>
                    <a:lnTo>
                      <a:pt x="95" y="3660"/>
                    </a:lnTo>
                    <a:cubicBezTo>
                      <a:pt x="1" y="4036"/>
                      <a:pt x="220" y="4419"/>
                      <a:pt x="595" y="4521"/>
                    </a:cubicBezTo>
                    <a:lnTo>
                      <a:pt x="611" y="4521"/>
                    </a:lnTo>
                    <a:cubicBezTo>
                      <a:pt x="478" y="4607"/>
                      <a:pt x="376" y="4740"/>
                      <a:pt x="329" y="4904"/>
                    </a:cubicBezTo>
                    <a:lnTo>
                      <a:pt x="306" y="4967"/>
                    </a:lnTo>
                    <a:cubicBezTo>
                      <a:pt x="204" y="5335"/>
                      <a:pt x="415" y="5734"/>
                      <a:pt x="783" y="5836"/>
                    </a:cubicBezTo>
                    <a:lnTo>
                      <a:pt x="1135" y="5937"/>
                    </a:lnTo>
                    <a:cubicBezTo>
                      <a:pt x="1151" y="5953"/>
                      <a:pt x="1159" y="5969"/>
                      <a:pt x="1167" y="5976"/>
                    </a:cubicBezTo>
                    <a:cubicBezTo>
                      <a:pt x="1167" y="5976"/>
                      <a:pt x="1174" y="5992"/>
                      <a:pt x="1182" y="6016"/>
                    </a:cubicBezTo>
                    <a:cubicBezTo>
                      <a:pt x="971" y="6055"/>
                      <a:pt x="791" y="6203"/>
                      <a:pt x="713" y="6415"/>
                    </a:cubicBezTo>
                    <a:lnTo>
                      <a:pt x="697" y="6469"/>
                    </a:lnTo>
                    <a:cubicBezTo>
                      <a:pt x="580" y="6798"/>
                      <a:pt x="752" y="7150"/>
                      <a:pt x="1073" y="7267"/>
                    </a:cubicBezTo>
                    <a:cubicBezTo>
                      <a:pt x="1073" y="7267"/>
                      <a:pt x="4265" y="8175"/>
                      <a:pt x="4844" y="8316"/>
                    </a:cubicBezTo>
                    <a:cubicBezTo>
                      <a:pt x="5564" y="8488"/>
                      <a:pt x="6284" y="8668"/>
                      <a:pt x="7004" y="8840"/>
                    </a:cubicBezTo>
                    <a:cubicBezTo>
                      <a:pt x="9474" y="9441"/>
                      <a:pt x="12049" y="9744"/>
                      <a:pt x="14635" y="9744"/>
                    </a:cubicBezTo>
                    <a:cubicBezTo>
                      <a:pt x="16834" y="9744"/>
                      <a:pt x="19040" y="9525"/>
                      <a:pt x="21197" y="9083"/>
                    </a:cubicBezTo>
                    <a:lnTo>
                      <a:pt x="21197" y="351"/>
                    </a:lnTo>
                    <a:cubicBezTo>
                      <a:pt x="20047" y="914"/>
                      <a:pt x="18858" y="1399"/>
                      <a:pt x="17621" y="1790"/>
                    </a:cubicBezTo>
                    <a:cubicBezTo>
                      <a:pt x="15444" y="2469"/>
                      <a:pt x="13609" y="2665"/>
                      <a:pt x="12164" y="2665"/>
                    </a:cubicBezTo>
                    <a:cubicBezTo>
                      <a:pt x="10246" y="2665"/>
                      <a:pt x="9014" y="2320"/>
                      <a:pt x="8576" y="2307"/>
                    </a:cubicBezTo>
                    <a:cubicBezTo>
                      <a:pt x="7698" y="1402"/>
                      <a:pt x="6189" y="0"/>
                      <a:pt x="5255" y="0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43" name="Google Shape;943;p34"/>
              <p:cNvSpPr/>
              <p:nvPr/>
            </p:nvSpPr>
            <p:spPr>
              <a:xfrm>
                <a:off x="4904825" y="2202725"/>
                <a:ext cx="8452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092" extrusionOk="0">
                    <a:moveTo>
                      <a:pt x="143" y="0"/>
                    </a:moveTo>
                    <a:cubicBezTo>
                      <a:pt x="87" y="0"/>
                      <a:pt x="36" y="42"/>
                      <a:pt x="16" y="100"/>
                    </a:cubicBezTo>
                    <a:cubicBezTo>
                      <a:pt x="1" y="171"/>
                      <a:pt x="40" y="249"/>
                      <a:pt x="110" y="265"/>
                    </a:cubicBezTo>
                    <a:lnTo>
                      <a:pt x="3193" y="1086"/>
                    </a:lnTo>
                    <a:cubicBezTo>
                      <a:pt x="3205" y="1090"/>
                      <a:pt x="3216" y="1091"/>
                      <a:pt x="3228" y="1091"/>
                    </a:cubicBezTo>
                    <a:cubicBezTo>
                      <a:pt x="3270" y="1091"/>
                      <a:pt x="3309" y="1070"/>
                      <a:pt x="3334" y="1039"/>
                    </a:cubicBezTo>
                    <a:cubicBezTo>
                      <a:pt x="3349" y="1024"/>
                      <a:pt x="3357" y="1008"/>
                      <a:pt x="3365" y="985"/>
                    </a:cubicBezTo>
                    <a:cubicBezTo>
                      <a:pt x="3381" y="914"/>
                      <a:pt x="3342" y="836"/>
                      <a:pt x="3263" y="820"/>
                    </a:cubicBezTo>
                    <a:lnTo>
                      <a:pt x="181" y="7"/>
                    </a:lnTo>
                    <a:cubicBezTo>
                      <a:pt x="168" y="2"/>
                      <a:pt x="156" y="0"/>
                      <a:pt x="143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44" name="Google Shape;944;p34"/>
              <p:cNvSpPr/>
              <p:nvPr/>
            </p:nvSpPr>
            <p:spPr>
              <a:xfrm>
                <a:off x="4899950" y="2239375"/>
                <a:ext cx="845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097" extrusionOk="0">
                    <a:moveTo>
                      <a:pt x="158" y="1"/>
                    </a:moveTo>
                    <a:cubicBezTo>
                      <a:pt x="92" y="1"/>
                      <a:pt x="36" y="44"/>
                      <a:pt x="16" y="105"/>
                    </a:cubicBezTo>
                    <a:cubicBezTo>
                      <a:pt x="0" y="176"/>
                      <a:pt x="39" y="254"/>
                      <a:pt x="117" y="270"/>
                    </a:cubicBezTo>
                    <a:lnTo>
                      <a:pt x="3192" y="1091"/>
                    </a:lnTo>
                    <a:cubicBezTo>
                      <a:pt x="3204" y="1095"/>
                      <a:pt x="3216" y="1096"/>
                      <a:pt x="3227" y="1096"/>
                    </a:cubicBezTo>
                    <a:cubicBezTo>
                      <a:pt x="3270" y="1096"/>
                      <a:pt x="3309" y="1075"/>
                      <a:pt x="3333" y="1044"/>
                    </a:cubicBezTo>
                    <a:cubicBezTo>
                      <a:pt x="3349" y="1029"/>
                      <a:pt x="3357" y="1013"/>
                      <a:pt x="3365" y="990"/>
                    </a:cubicBezTo>
                    <a:cubicBezTo>
                      <a:pt x="3380" y="919"/>
                      <a:pt x="3341" y="841"/>
                      <a:pt x="3263" y="825"/>
                    </a:cubicBezTo>
                    <a:lnTo>
                      <a:pt x="188" y="4"/>
                    </a:lnTo>
                    <a:cubicBezTo>
                      <a:pt x="178" y="2"/>
                      <a:pt x="168" y="1"/>
                      <a:pt x="158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45" name="Google Shape;945;p34"/>
              <p:cNvSpPr/>
              <p:nvPr/>
            </p:nvSpPr>
            <p:spPr>
              <a:xfrm>
                <a:off x="4906975" y="2275875"/>
                <a:ext cx="84150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3366" h="1179" extrusionOk="0">
                    <a:moveTo>
                      <a:pt x="154" y="0"/>
                    </a:moveTo>
                    <a:cubicBezTo>
                      <a:pt x="97" y="0"/>
                      <a:pt x="43" y="36"/>
                      <a:pt x="24" y="93"/>
                    </a:cubicBezTo>
                    <a:cubicBezTo>
                      <a:pt x="1" y="171"/>
                      <a:pt x="48" y="242"/>
                      <a:pt x="118" y="265"/>
                    </a:cubicBezTo>
                    <a:lnTo>
                      <a:pt x="3170" y="1173"/>
                    </a:lnTo>
                    <a:cubicBezTo>
                      <a:pt x="3184" y="1177"/>
                      <a:pt x="3198" y="1179"/>
                      <a:pt x="3212" y="1179"/>
                    </a:cubicBezTo>
                    <a:cubicBezTo>
                      <a:pt x="3252" y="1179"/>
                      <a:pt x="3289" y="1163"/>
                      <a:pt x="3318" y="1134"/>
                    </a:cubicBezTo>
                    <a:cubicBezTo>
                      <a:pt x="3326" y="1118"/>
                      <a:pt x="3334" y="1102"/>
                      <a:pt x="3342" y="1087"/>
                    </a:cubicBezTo>
                    <a:cubicBezTo>
                      <a:pt x="3365" y="1008"/>
                      <a:pt x="3326" y="930"/>
                      <a:pt x="3248" y="915"/>
                    </a:cubicBezTo>
                    <a:lnTo>
                      <a:pt x="196" y="7"/>
                    </a:lnTo>
                    <a:cubicBezTo>
                      <a:pt x="182" y="2"/>
                      <a:pt x="168" y="0"/>
                      <a:pt x="15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6" name="Tiêu đề 1">
            <a:extLst>
              <a:ext uri="{FF2B5EF4-FFF2-40B4-BE49-F238E27FC236}">
                <a16:creationId xmlns="" xmlns:a16="http://schemas.microsoft.com/office/drawing/2014/main" id="{BBFB2379-9E99-88C4-8480-C979E8F2E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586" y="908610"/>
            <a:ext cx="9977153" cy="1262741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nl-NL" sz="4000" b="1" dirty="0">
                <a:solidFill>
                  <a:schemeClr val="tx2"/>
                </a:solidFill>
                <a:latin typeface="Cambria" panose="02040503050406030204" pitchFamily="18" charset="0"/>
              </a:rPr>
              <a:t>2. Lời mời gọi của những người “trên mây” và “trong sóng”</a:t>
            </a:r>
            <a:endParaRPr lang="vi-VN" sz="4000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9" name="Chỗ dành sẵn cho Nội dung 3">
            <a:extLst>
              <a:ext uri="{FF2B5EF4-FFF2-40B4-BE49-F238E27FC236}">
                <a16:creationId xmlns="" xmlns:a16="http://schemas.microsoft.com/office/drawing/2014/main" id="{C407F92E-40A0-7D4C-AE0B-C91F427BA465}"/>
              </a:ext>
            </a:extLst>
          </p:cNvPr>
          <p:cNvGraphicFramePr>
            <a:graphicFrameLocks/>
          </p:cNvGraphicFramePr>
          <p:nvPr/>
        </p:nvGraphicFramePr>
        <p:xfrm>
          <a:off x="4806083" y="2620034"/>
          <a:ext cx="7385917" cy="3459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6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4FB8A329-2264-E1E2-CAE8-D3493D30F2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" r="2282" b="1"/>
          <a:stretch/>
        </p:blipFill>
        <p:spPr>
          <a:xfrm>
            <a:off x="1055727" y="274932"/>
            <a:ext cx="5065054" cy="6583069"/>
          </a:xfrm>
          <a:prstGeom prst="rect">
            <a:avLst/>
          </a:prstGeom>
          <a:ln w="28575">
            <a:solidFill>
              <a:srgbClr val="04616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A321778-E422-670B-1095-3D263DF45636}"/>
              </a:ext>
            </a:extLst>
          </p:cNvPr>
          <p:cNvSpPr txBox="1"/>
          <p:nvPr/>
        </p:nvSpPr>
        <p:spPr>
          <a:xfrm>
            <a:off x="6086088" y="2714950"/>
            <a:ext cx="6143372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5334" i="1" dirty="0">
                <a:latin typeface="Cambria" panose="02040503050406030204" pitchFamily="18" charset="0"/>
              </a:rPr>
              <a:t>Học sinh hoàn thành phiếu bài tập sau</a:t>
            </a:r>
          </a:p>
        </p:txBody>
      </p:sp>
    </p:spTree>
    <p:extLst>
      <p:ext uri="{BB962C8B-B14F-4D97-AF65-F5344CB8AC3E}">
        <p14:creationId xmlns:p14="http://schemas.microsoft.com/office/powerpoint/2010/main" val="379338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=""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854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E6A5B0E-F6BB-460D-9255-0DD6B2BCC93D}"/>
              </a:ext>
            </a:extLst>
          </p:cNvPr>
          <p:cNvSpPr txBox="1"/>
          <p:nvPr/>
        </p:nvSpPr>
        <p:spPr>
          <a:xfrm flipH="1">
            <a:off x="225513" y="2690337"/>
            <a:ext cx="7569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92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SG" sz="9200" b="1" dirty="0" err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SG" sz="92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9200" b="1" dirty="0" err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SG" sz="92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9200" b="1" dirty="0" err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gọi</a:t>
            </a:r>
            <a:endParaRPr lang="en-SG" sz="9200" b="1" dirty="0">
              <a:solidFill>
                <a:srgbClr val="C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oogle Shape;9776;p60">
            <a:extLst>
              <a:ext uri="{FF2B5EF4-FFF2-40B4-BE49-F238E27FC236}">
                <a16:creationId xmlns="" xmlns:a16="http://schemas.microsoft.com/office/drawing/2014/main" id="{73041DD7-99FF-500A-C441-F97BE9321549}"/>
              </a:ext>
            </a:extLst>
          </p:cNvPr>
          <p:cNvGrpSpPr/>
          <p:nvPr/>
        </p:nvGrpSpPr>
        <p:grpSpPr>
          <a:xfrm>
            <a:off x="7255859" y="10532"/>
            <a:ext cx="4927557" cy="7624832"/>
            <a:chOff x="1253900" y="443800"/>
            <a:chExt cx="3637250" cy="4810025"/>
          </a:xfrm>
        </p:grpSpPr>
        <p:sp>
          <p:nvSpPr>
            <p:cNvPr id="5" name="Google Shape;9777;p60">
              <a:extLst>
                <a:ext uri="{FF2B5EF4-FFF2-40B4-BE49-F238E27FC236}">
                  <a16:creationId xmlns="" xmlns:a16="http://schemas.microsoft.com/office/drawing/2014/main" id="{F2939342-63F3-CEC2-4A94-58E44560309A}"/>
                </a:ext>
              </a:extLst>
            </p:cNvPr>
            <p:cNvSpPr/>
            <p:nvPr/>
          </p:nvSpPr>
          <p:spPr>
            <a:xfrm>
              <a:off x="3146125" y="3891650"/>
              <a:ext cx="1413575" cy="1362175"/>
            </a:xfrm>
            <a:custGeom>
              <a:avLst/>
              <a:gdLst/>
              <a:ahLst/>
              <a:cxnLst/>
              <a:rect l="l" t="t" r="r" b="b"/>
              <a:pathLst>
                <a:path w="56543" h="54487" extrusionOk="0">
                  <a:moveTo>
                    <a:pt x="5415" y="0"/>
                  </a:moveTo>
                  <a:lnTo>
                    <a:pt x="1" y="54487"/>
                  </a:lnTo>
                  <a:lnTo>
                    <a:pt x="18923" y="54487"/>
                  </a:lnTo>
                  <a:lnTo>
                    <a:pt x="25991" y="18171"/>
                  </a:lnTo>
                  <a:lnTo>
                    <a:pt x="33259" y="19073"/>
                  </a:lnTo>
                  <a:lnTo>
                    <a:pt x="33811" y="54487"/>
                  </a:lnTo>
                  <a:lnTo>
                    <a:pt x="52758" y="54487"/>
                  </a:lnTo>
                  <a:lnTo>
                    <a:pt x="56543" y="2431"/>
                  </a:lnTo>
                  <a:lnTo>
                    <a:pt x="5415" y="0"/>
                  </a:lnTo>
                  <a:close/>
                </a:path>
              </a:pathLst>
            </a:custGeom>
            <a:solidFill>
              <a:srgbClr val="92A0B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6" name="Google Shape;9778;p60">
              <a:extLst>
                <a:ext uri="{FF2B5EF4-FFF2-40B4-BE49-F238E27FC236}">
                  <a16:creationId xmlns="" xmlns:a16="http://schemas.microsoft.com/office/drawing/2014/main" id="{6B34E4A1-9427-0E27-C15A-739D74886149}"/>
                </a:ext>
              </a:extLst>
            </p:cNvPr>
            <p:cNvSpPr/>
            <p:nvPr/>
          </p:nvSpPr>
          <p:spPr>
            <a:xfrm>
              <a:off x="3268950" y="3891650"/>
              <a:ext cx="1290750" cy="251275"/>
            </a:xfrm>
            <a:custGeom>
              <a:avLst/>
              <a:gdLst/>
              <a:ahLst/>
              <a:cxnLst/>
              <a:rect l="l" t="t" r="r" b="b"/>
              <a:pathLst>
                <a:path w="51630" h="10051" extrusionOk="0">
                  <a:moveTo>
                    <a:pt x="502" y="0"/>
                  </a:moveTo>
                  <a:lnTo>
                    <a:pt x="0" y="4963"/>
                  </a:lnTo>
                  <a:cubicBezTo>
                    <a:pt x="2557" y="5213"/>
                    <a:pt x="5088" y="5664"/>
                    <a:pt x="7594" y="5990"/>
                  </a:cubicBezTo>
                  <a:cubicBezTo>
                    <a:pt x="11579" y="6516"/>
                    <a:pt x="15589" y="7068"/>
                    <a:pt x="19574" y="7569"/>
                  </a:cubicBezTo>
                  <a:cubicBezTo>
                    <a:pt x="27920" y="8622"/>
                    <a:pt x="36291" y="9298"/>
                    <a:pt x="44712" y="9750"/>
                  </a:cubicBezTo>
                  <a:cubicBezTo>
                    <a:pt x="46843" y="9850"/>
                    <a:pt x="48948" y="9950"/>
                    <a:pt x="51078" y="10050"/>
                  </a:cubicBezTo>
                  <a:lnTo>
                    <a:pt x="51630" y="2431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rgbClr val="848F9D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7" name="Google Shape;9779;p60">
              <a:extLst>
                <a:ext uri="{FF2B5EF4-FFF2-40B4-BE49-F238E27FC236}">
                  <a16:creationId xmlns="" xmlns:a16="http://schemas.microsoft.com/office/drawing/2014/main" id="{D77DF301-2C6E-64A5-E847-8371302D5D02}"/>
                </a:ext>
              </a:extLst>
            </p:cNvPr>
            <p:cNvSpPr/>
            <p:nvPr/>
          </p:nvSpPr>
          <p:spPr>
            <a:xfrm>
              <a:off x="3146125" y="4274475"/>
              <a:ext cx="649800" cy="979350"/>
            </a:xfrm>
            <a:custGeom>
              <a:avLst/>
              <a:gdLst/>
              <a:ahLst/>
              <a:cxnLst/>
              <a:rect l="l" t="t" r="r" b="b"/>
              <a:pathLst>
                <a:path w="25992" h="39174" extrusionOk="0">
                  <a:moveTo>
                    <a:pt x="3886" y="1"/>
                  </a:moveTo>
                  <a:lnTo>
                    <a:pt x="1" y="39174"/>
                  </a:lnTo>
                  <a:lnTo>
                    <a:pt x="18923" y="39174"/>
                  </a:lnTo>
                  <a:lnTo>
                    <a:pt x="25991" y="2858"/>
                  </a:lnTo>
                  <a:cubicBezTo>
                    <a:pt x="25991" y="2858"/>
                    <a:pt x="25966" y="2833"/>
                    <a:pt x="25916" y="2833"/>
                  </a:cubicBezTo>
                  <a:lnTo>
                    <a:pt x="3886" y="1"/>
                  </a:lnTo>
                  <a:close/>
                </a:path>
              </a:pathLst>
            </a:custGeom>
            <a:solidFill>
              <a:srgbClr val="848F9D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8" name="Google Shape;9780;p60">
              <a:extLst>
                <a:ext uri="{FF2B5EF4-FFF2-40B4-BE49-F238E27FC236}">
                  <a16:creationId xmlns="" xmlns:a16="http://schemas.microsoft.com/office/drawing/2014/main" id="{B8918F8C-1304-2321-8CE8-AEC2179D0BEA}"/>
                </a:ext>
              </a:extLst>
            </p:cNvPr>
            <p:cNvSpPr/>
            <p:nvPr/>
          </p:nvSpPr>
          <p:spPr>
            <a:xfrm>
              <a:off x="3844125" y="1659800"/>
              <a:ext cx="428600" cy="684875"/>
            </a:xfrm>
            <a:custGeom>
              <a:avLst/>
              <a:gdLst/>
              <a:ahLst/>
              <a:cxnLst/>
              <a:rect l="l" t="t" r="r" b="b"/>
              <a:pathLst>
                <a:path w="17144" h="27395" extrusionOk="0">
                  <a:moveTo>
                    <a:pt x="17144" y="0"/>
                  </a:moveTo>
                  <a:lnTo>
                    <a:pt x="1" y="2958"/>
                  </a:lnTo>
                  <a:lnTo>
                    <a:pt x="26" y="27394"/>
                  </a:lnTo>
                  <a:lnTo>
                    <a:pt x="16517" y="17945"/>
                  </a:lnTo>
                  <a:lnTo>
                    <a:pt x="17144" y="0"/>
                  </a:ln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9" name="Google Shape;9781;p60">
              <a:extLst>
                <a:ext uri="{FF2B5EF4-FFF2-40B4-BE49-F238E27FC236}">
                  <a16:creationId xmlns="" xmlns:a16="http://schemas.microsoft.com/office/drawing/2014/main" id="{3F557A72-6140-C539-B490-5660F60587F7}"/>
                </a:ext>
              </a:extLst>
            </p:cNvPr>
            <p:cNvSpPr/>
            <p:nvPr/>
          </p:nvSpPr>
          <p:spPr>
            <a:xfrm>
              <a:off x="4377350" y="1117375"/>
              <a:ext cx="178525" cy="314675"/>
            </a:xfrm>
            <a:custGeom>
              <a:avLst/>
              <a:gdLst/>
              <a:ahLst/>
              <a:cxnLst/>
              <a:rect l="l" t="t" r="r" b="b"/>
              <a:pathLst>
                <a:path w="7141" h="12587" extrusionOk="0">
                  <a:moveTo>
                    <a:pt x="2826" y="1"/>
                  </a:moveTo>
                  <a:cubicBezTo>
                    <a:pt x="894" y="1"/>
                    <a:pt x="1128" y="3427"/>
                    <a:pt x="1128" y="3427"/>
                  </a:cubicBezTo>
                  <a:lnTo>
                    <a:pt x="0" y="12399"/>
                  </a:lnTo>
                  <a:cubicBezTo>
                    <a:pt x="397" y="12527"/>
                    <a:pt x="773" y="12586"/>
                    <a:pt x="1130" y="12586"/>
                  </a:cubicBezTo>
                  <a:cubicBezTo>
                    <a:pt x="5899" y="12586"/>
                    <a:pt x="7140" y="1955"/>
                    <a:pt x="4086" y="369"/>
                  </a:cubicBezTo>
                  <a:cubicBezTo>
                    <a:pt x="3587" y="110"/>
                    <a:pt x="3172" y="1"/>
                    <a:pt x="2826" y="1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0" name="Google Shape;9782;p60">
              <a:extLst>
                <a:ext uri="{FF2B5EF4-FFF2-40B4-BE49-F238E27FC236}">
                  <a16:creationId xmlns="" xmlns:a16="http://schemas.microsoft.com/office/drawing/2014/main" id="{DDD2F32C-4BF8-5FD7-87E4-D65C3617E193}"/>
                </a:ext>
              </a:extLst>
            </p:cNvPr>
            <p:cNvSpPr/>
            <p:nvPr/>
          </p:nvSpPr>
          <p:spPr>
            <a:xfrm>
              <a:off x="3495125" y="751900"/>
              <a:ext cx="924850" cy="978750"/>
            </a:xfrm>
            <a:custGeom>
              <a:avLst/>
              <a:gdLst/>
              <a:ahLst/>
              <a:cxnLst/>
              <a:rect l="l" t="t" r="r" b="b"/>
              <a:pathLst>
                <a:path w="36994" h="39150" extrusionOk="0">
                  <a:moveTo>
                    <a:pt x="8171" y="0"/>
                  </a:moveTo>
                  <a:cubicBezTo>
                    <a:pt x="8171" y="0"/>
                    <a:pt x="1" y="32933"/>
                    <a:pt x="6818" y="36542"/>
                  </a:cubicBezTo>
                  <a:cubicBezTo>
                    <a:pt x="9408" y="37928"/>
                    <a:pt x="13752" y="39150"/>
                    <a:pt x="18260" y="39150"/>
                  </a:cubicBezTo>
                  <a:cubicBezTo>
                    <a:pt x="25572" y="39150"/>
                    <a:pt x="33317" y="35934"/>
                    <a:pt x="34713" y="24988"/>
                  </a:cubicBezTo>
                  <a:cubicBezTo>
                    <a:pt x="36994" y="7269"/>
                    <a:pt x="33360" y="1830"/>
                    <a:pt x="33360" y="1830"/>
                  </a:cubicBezTo>
                  <a:lnTo>
                    <a:pt x="8171" y="0"/>
                  </a:ln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1" name="Google Shape;9783;p60">
              <a:extLst>
                <a:ext uri="{FF2B5EF4-FFF2-40B4-BE49-F238E27FC236}">
                  <a16:creationId xmlns="" xmlns:a16="http://schemas.microsoft.com/office/drawing/2014/main" id="{E733FB02-8439-16F9-9213-392A225DE76E}"/>
                </a:ext>
              </a:extLst>
            </p:cNvPr>
            <p:cNvSpPr/>
            <p:nvPr/>
          </p:nvSpPr>
          <p:spPr>
            <a:xfrm>
              <a:off x="3495150" y="443800"/>
              <a:ext cx="1055150" cy="1414725"/>
            </a:xfrm>
            <a:custGeom>
              <a:avLst/>
              <a:gdLst/>
              <a:ahLst/>
              <a:cxnLst/>
              <a:rect l="l" t="t" r="r" b="b"/>
              <a:pathLst>
                <a:path w="42206" h="56589" extrusionOk="0">
                  <a:moveTo>
                    <a:pt x="18776" y="0"/>
                  </a:moveTo>
                  <a:cubicBezTo>
                    <a:pt x="12796" y="0"/>
                    <a:pt x="8271" y="1999"/>
                    <a:pt x="8271" y="1999"/>
                  </a:cubicBezTo>
                  <a:lnTo>
                    <a:pt x="13283" y="3026"/>
                  </a:lnTo>
                  <a:cubicBezTo>
                    <a:pt x="13283" y="3026"/>
                    <a:pt x="6015" y="3252"/>
                    <a:pt x="100" y="8465"/>
                  </a:cubicBezTo>
                  <a:cubicBezTo>
                    <a:pt x="100" y="8465"/>
                    <a:pt x="4311" y="12324"/>
                    <a:pt x="12356" y="14480"/>
                  </a:cubicBezTo>
                  <a:cubicBezTo>
                    <a:pt x="12356" y="14480"/>
                    <a:pt x="9073" y="14480"/>
                    <a:pt x="6115" y="13578"/>
                  </a:cubicBezTo>
                  <a:lnTo>
                    <a:pt x="6115" y="13578"/>
                  </a:lnTo>
                  <a:cubicBezTo>
                    <a:pt x="6115" y="13578"/>
                    <a:pt x="11316" y="18539"/>
                    <a:pt x="22467" y="18539"/>
                  </a:cubicBezTo>
                  <a:cubicBezTo>
                    <a:pt x="24813" y="18539"/>
                    <a:pt x="27422" y="18320"/>
                    <a:pt x="30301" y="17788"/>
                  </a:cubicBezTo>
                  <a:lnTo>
                    <a:pt x="30301" y="17788"/>
                  </a:lnTo>
                  <a:cubicBezTo>
                    <a:pt x="30301" y="17788"/>
                    <a:pt x="28371" y="26861"/>
                    <a:pt x="33258" y="28891"/>
                  </a:cubicBezTo>
                  <a:cubicBezTo>
                    <a:pt x="33258" y="28891"/>
                    <a:pt x="33709" y="44906"/>
                    <a:pt x="28722" y="46610"/>
                  </a:cubicBezTo>
                  <a:cubicBezTo>
                    <a:pt x="28001" y="46855"/>
                    <a:pt x="27432" y="46964"/>
                    <a:pt x="26982" y="46964"/>
                  </a:cubicBezTo>
                  <a:cubicBezTo>
                    <a:pt x="24297" y="46964"/>
                    <a:pt x="25821" y="43103"/>
                    <a:pt x="24662" y="41172"/>
                  </a:cubicBezTo>
                  <a:cubicBezTo>
                    <a:pt x="23393" y="39033"/>
                    <a:pt x="17982" y="38305"/>
                    <a:pt x="15721" y="38305"/>
                  </a:cubicBezTo>
                  <a:cubicBezTo>
                    <a:pt x="15570" y="38305"/>
                    <a:pt x="15434" y="38308"/>
                    <a:pt x="15313" y="38315"/>
                  </a:cubicBezTo>
                  <a:cubicBezTo>
                    <a:pt x="13383" y="38440"/>
                    <a:pt x="9800" y="37889"/>
                    <a:pt x="8697" y="42525"/>
                  </a:cubicBezTo>
                  <a:cubicBezTo>
                    <a:pt x="8372" y="43887"/>
                    <a:pt x="7657" y="44591"/>
                    <a:pt x="6880" y="44591"/>
                  </a:cubicBezTo>
                  <a:cubicBezTo>
                    <a:pt x="5200" y="44591"/>
                    <a:pt x="3231" y="41292"/>
                    <a:pt x="4311" y="34229"/>
                  </a:cubicBezTo>
                  <a:lnTo>
                    <a:pt x="4311" y="34229"/>
                  </a:lnTo>
                  <a:cubicBezTo>
                    <a:pt x="4310" y="34231"/>
                    <a:pt x="0" y="49017"/>
                    <a:pt x="6366" y="53177"/>
                  </a:cubicBezTo>
                  <a:cubicBezTo>
                    <a:pt x="9306" y="55120"/>
                    <a:pt x="14880" y="56588"/>
                    <a:pt x="20225" y="56588"/>
                  </a:cubicBezTo>
                  <a:cubicBezTo>
                    <a:pt x="25084" y="56588"/>
                    <a:pt x="29753" y="55374"/>
                    <a:pt x="32080" y="52199"/>
                  </a:cubicBezTo>
                  <a:cubicBezTo>
                    <a:pt x="37118" y="45357"/>
                    <a:pt x="36416" y="33227"/>
                    <a:pt x="36642" y="29242"/>
                  </a:cubicBezTo>
                  <a:cubicBezTo>
                    <a:pt x="36746" y="27517"/>
                    <a:pt x="37521" y="27101"/>
                    <a:pt x="38244" y="27101"/>
                  </a:cubicBezTo>
                  <a:cubicBezTo>
                    <a:pt x="38919" y="27101"/>
                    <a:pt x="39549" y="27462"/>
                    <a:pt x="39549" y="27462"/>
                  </a:cubicBezTo>
                  <a:cubicBezTo>
                    <a:pt x="39549" y="27462"/>
                    <a:pt x="42206" y="14731"/>
                    <a:pt x="40727" y="11548"/>
                  </a:cubicBezTo>
                  <a:cubicBezTo>
                    <a:pt x="39273" y="8365"/>
                    <a:pt x="36191" y="8139"/>
                    <a:pt x="36191" y="8139"/>
                  </a:cubicBezTo>
                  <a:cubicBezTo>
                    <a:pt x="36191" y="8139"/>
                    <a:pt x="33709" y="3026"/>
                    <a:pt x="24962" y="771"/>
                  </a:cubicBezTo>
                  <a:cubicBezTo>
                    <a:pt x="22817" y="211"/>
                    <a:pt x="20720" y="0"/>
                    <a:pt x="18776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2" name="Google Shape;9784;p60">
              <a:extLst>
                <a:ext uri="{FF2B5EF4-FFF2-40B4-BE49-F238E27FC236}">
                  <a16:creationId xmlns="" xmlns:a16="http://schemas.microsoft.com/office/drawing/2014/main" id="{305AE8E1-F454-6DF4-8A1B-393510833946}"/>
                </a:ext>
              </a:extLst>
            </p:cNvPr>
            <p:cNvSpPr/>
            <p:nvPr/>
          </p:nvSpPr>
          <p:spPr>
            <a:xfrm>
              <a:off x="3631100" y="930550"/>
              <a:ext cx="266950" cy="73875"/>
            </a:xfrm>
            <a:custGeom>
              <a:avLst/>
              <a:gdLst/>
              <a:ahLst/>
              <a:cxnLst/>
              <a:rect l="l" t="t" r="r" b="b"/>
              <a:pathLst>
                <a:path w="10678" h="2955" extrusionOk="0">
                  <a:moveTo>
                    <a:pt x="4314" y="1"/>
                  </a:moveTo>
                  <a:cubicBezTo>
                    <a:pt x="1890" y="1"/>
                    <a:pt x="1028" y="474"/>
                    <a:pt x="1028" y="474"/>
                  </a:cubicBezTo>
                  <a:cubicBezTo>
                    <a:pt x="1" y="1376"/>
                    <a:pt x="677" y="2504"/>
                    <a:pt x="677" y="2504"/>
                  </a:cubicBezTo>
                  <a:cubicBezTo>
                    <a:pt x="1488" y="2385"/>
                    <a:pt x="2377" y="2338"/>
                    <a:pt x="3273" y="2338"/>
                  </a:cubicBezTo>
                  <a:cubicBezTo>
                    <a:pt x="6530" y="2338"/>
                    <a:pt x="9875" y="2955"/>
                    <a:pt x="9875" y="2955"/>
                  </a:cubicBezTo>
                  <a:cubicBezTo>
                    <a:pt x="10677" y="1601"/>
                    <a:pt x="9775" y="574"/>
                    <a:pt x="9775" y="574"/>
                  </a:cubicBezTo>
                  <a:cubicBezTo>
                    <a:pt x="7416" y="141"/>
                    <a:pt x="5633" y="1"/>
                    <a:pt x="4314" y="1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3" name="Google Shape;9785;p60">
              <a:extLst>
                <a:ext uri="{FF2B5EF4-FFF2-40B4-BE49-F238E27FC236}">
                  <a16:creationId xmlns="" xmlns:a16="http://schemas.microsoft.com/office/drawing/2014/main" id="{A55B4C08-3A44-C165-0C46-E1393174B994}"/>
                </a:ext>
              </a:extLst>
            </p:cNvPr>
            <p:cNvSpPr/>
            <p:nvPr/>
          </p:nvSpPr>
          <p:spPr>
            <a:xfrm>
              <a:off x="3966950" y="958925"/>
              <a:ext cx="264425" cy="83725"/>
            </a:xfrm>
            <a:custGeom>
              <a:avLst/>
              <a:gdLst/>
              <a:ahLst/>
              <a:cxnLst/>
              <a:rect l="l" t="t" r="r" b="b"/>
              <a:pathLst>
                <a:path w="10577" h="3349" extrusionOk="0">
                  <a:moveTo>
                    <a:pt x="2187" y="0"/>
                  </a:moveTo>
                  <a:cubicBezTo>
                    <a:pt x="1825" y="0"/>
                    <a:pt x="1447" y="5"/>
                    <a:pt x="1053" y="15"/>
                  </a:cubicBezTo>
                  <a:cubicBezTo>
                    <a:pt x="1053" y="15"/>
                    <a:pt x="0" y="867"/>
                    <a:pt x="577" y="2346"/>
                  </a:cubicBezTo>
                  <a:cubicBezTo>
                    <a:pt x="577" y="2346"/>
                    <a:pt x="814" y="2340"/>
                    <a:pt x="1222" y="2340"/>
                  </a:cubicBezTo>
                  <a:cubicBezTo>
                    <a:pt x="2786" y="2340"/>
                    <a:pt x="6862" y="2434"/>
                    <a:pt x="9725" y="3349"/>
                  </a:cubicBezTo>
                  <a:cubicBezTo>
                    <a:pt x="9725" y="3349"/>
                    <a:pt x="10577" y="2346"/>
                    <a:pt x="9700" y="1268"/>
                  </a:cubicBezTo>
                  <a:cubicBezTo>
                    <a:pt x="9700" y="1268"/>
                    <a:pt x="8076" y="0"/>
                    <a:pt x="2187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4" name="Google Shape;9786;p60">
              <a:extLst>
                <a:ext uri="{FF2B5EF4-FFF2-40B4-BE49-F238E27FC236}">
                  <a16:creationId xmlns="" xmlns:a16="http://schemas.microsoft.com/office/drawing/2014/main" id="{9C5DED74-EC54-8A56-1AB1-69D3011EA449}"/>
                </a:ext>
              </a:extLst>
            </p:cNvPr>
            <p:cNvSpPr/>
            <p:nvPr/>
          </p:nvSpPr>
          <p:spPr>
            <a:xfrm>
              <a:off x="3765825" y="1516325"/>
              <a:ext cx="295125" cy="64125"/>
            </a:xfrm>
            <a:custGeom>
              <a:avLst/>
              <a:gdLst/>
              <a:ahLst/>
              <a:cxnLst/>
              <a:rect l="l" t="t" r="r" b="b"/>
              <a:pathLst>
                <a:path w="11805" h="2565" extrusionOk="0">
                  <a:moveTo>
                    <a:pt x="0" y="0"/>
                  </a:moveTo>
                  <a:lnTo>
                    <a:pt x="0" y="0"/>
                  </a:lnTo>
                  <a:cubicBezTo>
                    <a:pt x="2669" y="1932"/>
                    <a:pt x="4903" y="2565"/>
                    <a:pt x="6685" y="2565"/>
                  </a:cubicBezTo>
                  <a:cubicBezTo>
                    <a:pt x="10056" y="2565"/>
                    <a:pt x="11805" y="301"/>
                    <a:pt x="11805" y="30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7" name="Google Shape;9787;p60">
              <a:extLst>
                <a:ext uri="{FF2B5EF4-FFF2-40B4-BE49-F238E27FC236}">
                  <a16:creationId xmlns="" xmlns:a16="http://schemas.microsoft.com/office/drawing/2014/main" id="{027445A0-7A04-E092-79F9-8B18EC5E2814}"/>
                </a:ext>
              </a:extLst>
            </p:cNvPr>
            <p:cNvSpPr/>
            <p:nvPr/>
          </p:nvSpPr>
          <p:spPr>
            <a:xfrm>
              <a:off x="3811550" y="1089000"/>
              <a:ext cx="129725" cy="310175"/>
            </a:xfrm>
            <a:custGeom>
              <a:avLst/>
              <a:gdLst/>
              <a:ahLst/>
              <a:cxnLst/>
              <a:rect l="l" t="t" r="r" b="b"/>
              <a:pathLst>
                <a:path w="5189" h="12407" extrusionOk="0">
                  <a:moveTo>
                    <a:pt x="4512" y="0"/>
                  </a:moveTo>
                  <a:lnTo>
                    <a:pt x="4512" y="0"/>
                  </a:lnTo>
                  <a:cubicBezTo>
                    <a:pt x="4036" y="928"/>
                    <a:pt x="3610" y="1905"/>
                    <a:pt x="3209" y="2857"/>
                  </a:cubicBezTo>
                  <a:cubicBezTo>
                    <a:pt x="2808" y="3835"/>
                    <a:pt x="2432" y="4812"/>
                    <a:pt x="2056" y="5790"/>
                  </a:cubicBezTo>
                  <a:cubicBezTo>
                    <a:pt x="1705" y="6767"/>
                    <a:pt x="1354" y="7770"/>
                    <a:pt x="1028" y="8747"/>
                  </a:cubicBezTo>
                  <a:cubicBezTo>
                    <a:pt x="702" y="9750"/>
                    <a:pt x="402" y="10752"/>
                    <a:pt x="126" y="11755"/>
                  </a:cubicBezTo>
                  <a:lnTo>
                    <a:pt x="1" y="12181"/>
                  </a:lnTo>
                  <a:lnTo>
                    <a:pt x="402" y="12206"/>
                  </a:lnTo>
                  <a:cubicBezTo>
                    <a:pt x="1204" y="12256"/>
                    <a:pt x="1981" y="12306"/>
                    <a:pt x="2783" y="12331"/>
                  </a:cubicBezTo>
                  <a:cubicBezTo>
                    <a:pt x="3585" y="12381"/>
                    <a:pt x="4387" y="12406"/>
                    <a:pt x="5189" y="12406"/>
                  </a:cubicBezTo>
                  <a:cubicBezTo>
                    <a:pt x="4412" y="12231"/>
                    <a:pt x="3635" y="12081"/>
                    <a:pt x="2833" y="11930"/>
                  </a:cubicBezTo>
                  <a:cubicBezTo>
                    <a:pt x="2188" y="11826"/>
                    <a:pt x="1526" y="11722"/>
                    <a:pt x="875" y="11618"/>
                  </a:cubicBezTo>
                  <a:lnTo>
                    <a:pt x="875" y="11618"/>
                  </a:lnTo>
                  <a:cubicBezTo>
                    <a:pt x="1221" y="10761"/>
                    <a:pt x="1548" y="9905"/>
                    <a:pt x="1855" y="9048"/>
                  </a:cubicBezTo>
                  <a:cubicBezTo>
                    <a:pt x="2231" y="8070"/>
                    <a:pt x="2557" y="7068"/>
                    <a:pt x="2883" y="6065"/>
                  </a:cubicBezTo>
                  <a:cubicBezTo>
                    <a:pt x="3209" y="5088"/>
                    <a:pt x="3509" y="4086"/>
                    <a:pt x="3785" y="3058"/>
                  </a:cubicBezTo>
                  <a:cubicBezTo>
                    <a:pt x="4061" y="2055"/>
                    <a:pt x="4311" y="1028"/>
                    <a:pt x="4512" y="0"/>
                  </a:cubicBezTo>
                  <a:close/>
                </a:path>
              </a:pathLst>
            </a:custGeom>
            <a:solidFill>
              <a:srgbClr val="F9986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8" name="Google Shape;9788;p60">
              <a:extLst>
                <a:ext uri="{FF2B5EF4-FFF2-40B4-BE49-F238E27FC236}">
                  <a16:creationId xmlns="" xmlns:a16="http://schemas.microsoft.com/office/drawing/2014/main" id="{F8EEA70E-51D0-C5E1-CBC9-9EC66B1CC8B7}"/>
                </a:ext>
              </a:extLst>
            </p:cNvPr>
            <p:cNvSpPr/>
            <p:nvPr/>
          </p:nvSpPr>
          <p:spPr>
            <a:xfrm>
              <a:off x="4309050" y="1090875"/>
              <a:ext cx="119700" cy="69575"/>
            </a:xfrm>
            <a:custGeom>
              <a:avLst/>
              <a:gdLst/>
              <a:ahLst/>
              <a:cxnLst/>
              <a:rect l="l" t="t" r="r" b="b"/>
              <a:pathLst>
                <a:path w="4788" h="2783" extrusionOk="0">
                  <a:moveTo>
                    <a:pt x="1" y="0"/>
                  </a:moveTo>
                  <a:lnTo>
                    <a:pt x="101" y="1604"/>
                  </a:lnTo>
                  <a:lnTo>
                    <a:pt x="4086" y="2782"/>
                  </a:lnTo>
                  <a:lnTo>
                    <a:pt x="4788" y="160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83F3D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9" name="Google Shape;9789;p60">
              <a:extLst>
                <a:ext uri="{FF2B5EF4-FFF2-40B4-BE49-F238E27FC236}">
                  <a16:creationId xmlns="" xmlns:a16="http://schemas.microsoft.com/office/drawing/2014/main" id="{0D3DABC8-DA99-6115-DFFC-A5D168C536B0}"/>
                </a:ext>
              </a:extLst>
            </p:cNvPr>
            <p:cNvSpPr/>
            <p:nvPr/>
          </p:nvSpPr>
          <p:spPr>
            <a:xfrm>
              <a:off x="3859175" y="1100275"/>
              <a:ext cx="111550" cy="70200"/>
            </a:xfrm>
            <a:custGeom>
              <a:avLst/>
              <a:gdLst/>
              <a:ahLst/>
              <a:cxnLst/>
              <a:rect l="l" t="t" r="r" b="b"/>
              <a:pathLst>
                <a:path w="4462" h="2808" fill="none" extrusionOk="0">
                  <a:moveTo>
                    <a:pt x="0" y="2356"/>
                  </a:moveTo>
                  <a:cubicBezTo>
                    <a:pt x="0" y="2356"/>
                    <a:pt x="2958" y="0"/>
                    <a:pt x="4462" y="2807"/>
                  </a:cubicBezTo>
                </a:path>
              </a:pathLst>
            </a:custGeom>
            <a:noFill/>
            <a:ln w="33825" cap="flat" cmpd="sng">
              <a:solidFill>
                <a:srgbClr val="C83F3D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20" name="Google Shape;9790;p60">
              <a:extLst>
                <a:ext uri="{FF2B5EF4-FFF2-40B4-BE49-F238E27FC236}">
                  <a16:creationId xmlns="" xmlns:a16="http://schemas.microsoft.com/office/drawing/2014/main" id="{0AB83443-680C-A132-AAE7-97EEB3FFB503}"/>
                </a:ext>
              </a:extLst>
            </p:cNvPr>
            <p:cNvSpPr/>
            <p:nvPr/>
          </p:nvSpPr>
          <p:spPr>
            <a:xfrm>
              <a:off x="3515000" y="1032975"/>
              <a:ext cx="398075" cy="309150"/>
            </a:xfrm>
            <a:custGeom>
              <a:avLst/>
              <a:gdLst/>
              <a:ahLst/>
              <a:cxnLst/>
              <a:rect l="l" t="t" r="r" b="b"/>
              <a:pathLst>
                <a:path w="15923" h="12366" extrusionOk="0">
                  <a:moveTo>
                    <a:pt x="2665" y="1865"/>
                  </a:moveTo>
                  <a:cubicBezTo>
                    <a:pt x="2665" y="1865"/>
                    <a:pt x="9532" y="1941"/>
                    <a:pt x="13567" y="2843"/>
                  </a:cubicBezTo>
                  <a:cubicBezTo>
                    <a:pt x="13567" y="2843"/>
                    <a:pt x="14294" y="9434"/>
                    <a:pt x="10660" y="10963"/>
                  </a:cubicBezTo>
                  <a:cubicBezTo>
                    <a:pt x="10011" y="11238"/>
                    <a:pt x="9229" y="11391"/>
                    <a:pt x="8408" y="11391"/>
                  </a:cubicBezTo>
                  <a:cubicBezTo>
                    <a:pt x="5104" y="11391"/>
                    <a:pt x="1159" y="8911"/>
                    <a:pt x="2665" y="1865"/>
                  </a:cubicBezTo>
                  <a:close/>
                  <a:moveTo>
                    <a:pt x="5772" y="1"/>
                  </a:moveTo>
                  <a:cubicBezTo>
                    <a:pt x="3054" y="1"/>
                    <a:pt x="1186" y="286"/>
                    <a:pt x="1186" y="286"/>
                  </a:cubicBezTo>
                  <a:lnTo>
                    <a:pt x="860" y="1865"/>
                  </a:lnTo>
                  <a:lnTo>
                    <a:pt x="1411" y="1941"/>
                  </a:lnTo>
                  <a:cubicBezTo>
                    <a:pt x="0" y="9643"/>
                    <a:pt x="3731" y="12365"/>
                    <a:pt x="7958" y="12365"/>
                  </a:cubicBezTo>
                  <a:cubicBezTo>
                    <a:pt x="8985" y="12365"/>
                    <a:pt x="10042" y="12205"/>
                    <a:pt x="11061" y="11916"/>
                  </a:cubicBezTo>
                  <a:cubicBezTo>
                    <a:pt x="15923" y="10537"/>
                    <a:pt x="14870" y="1239"/>
                    <a:pt x="14870" y="1239"/>
                  </a:cubicBezTo>
                  <a:cubicBezTo>
                    <a:pt x="11649" y="254"/>
                    <a:pt x="8333" y="1"/>
                    <a:pt x="5772" y="1"/>
                  </a:cubicBezTo>
                  <a:close/>
                </a:path>
              </a:pathLst>
            </a:custGeom>
            <a:solidFill>
              <a:srgbClr val="C83F3D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21" name="Google Shape;9791;p60">
              <a:extLst>
                <a:ext uri="{FF2B5EF4-FFF2-40B4-BE49-F238E27FC236}">
                  <a16:creationId xmlns="" xmlns:a16="http://schemas.microsoft.com/office/drawing/2014/main" id="{32D00D2D-8BFA-27F9-6A5F-9848D250834E}"/>
                </a:ext>
              </a:extLst>
            </p:cNvPr>
            <p:cNvSpPr/>
            <p:nvPr/>
          </p:nvSpPr>
          <p:spPr>
            <a:xfrm>
              <a:off x="3906800" y="1056875"/>
              <a:ext cx="404775" cy="309825"/>
            </a:xfrm>
            <a:custGeom>
              <a:avLst/>
              <a:gdLst/>
              <a:ahLst/>
              <a:cxnLst/>
              <a:rect l="l" t="t" r="r" b="b"/>
              <a:pathLst>
                <a:path w="16191" h="12393" extrusionOk="0">
                  <a:moveTo>
                    <a:pt x="5249" y="1980"/>
                  </a:moveTo>
                  <a:cubicBezTo>
                    <a:pt x="9285" y="1980"/>
                    <a:pt x="14386" y="2714"/>
                    <a:pt x="14386" y="2714"/>
                  </a:cubicBezTo>
                  <a:cubicBezTo>
                    <a:pt x="14784" y="9190"/>
                    <a:pt x="11369" y="11344"/>
                    <a:pt x="8298" y="11344"/>
                  </a:cubicBezTo>
                  <a:cubicBezTo>
                    <a:pt x="7115" y="11344"/>
                    <a:pt x="5982" y="11024"/>
                    <a:pt x="5138" y="10508"/>
                  </a:cubicBezTo>
                  <a:cubicBezTo>
                    <a:pt x="1780" y="8453"/>
                    <a:pt x="3484" y="2037"/>
                    <a:pt x="3484" y="2037"/>
                  </a:cubicBezTo>
                  <a:cubicBezTo>
                    <a:pt x="4032" y="1997"/>
                    <a:pt x="4628" y="1980"/>
                    <a:pt x="5249" y="1980"/>
                  </a:cubicBezTo>
                  <a:close/>
                  <a:moveTo>
                    <a:pt x="6413" y="0"/>
                  </a:moveTo>
                  <a:cubicBezTo>
                    <a:pt x="5123" y="0"/>
                    <a:pt x="3778" y="81"/>
                    <a:pt x="2431" y="283"/>
                  </a:cubicBezTo>
                  <a:cubicBezTo>
                    <a:pt x="2431" y="283"/>
                    <a:pt x="0" y="9305"/>
                    <a:pt x="4612" y="11386"/>
                  </a:cubicBezTo>
                  <a:cubicBezTo>
                    <a:pt x="6004" y="12014"/>
                    <a:pt x="7511" y="12392"/>
                    <a:pt x="8951" y="12392"/>
                  </a:cubicBezTo>
                  <a:cubicBezTo>
                    <a:pt x="12619" y="12392"/>
                    <a:pt x="15848" y="9940"/>
                    <a:pt x="15614" y="2939"/>
                  </a:cubicBezTo>
                  <a:lnTo>
                    <a:pt x="15614" y="2939"/>
                  </a:lnTo>
                  <a:lnTo>
                    <a:pt x="16191" y="2964"/>
                  </a:lnTo>
                  <a:lnTo>
                    <a:pt x="16091" y="1360"/>
                  </a:lnTo>
                  <a:cubicBezTo>
                    <a:pt x="16091" y="1360"/>
                    <a:pt x="11702" y="0"/>
                    <a:pt x="6413" y="0"/>
                  </a:cubicBezTo>
                  <a:close/>
                </a:path>
              </a:pathLst>
            </a:custGeom>
            <a:solidFill>
              <a:srgbClr val="C83F3D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22" name="Google Shape;9792;p60">
              <a:extLst>
                <a:ext uri="{FF2B5EF4-FFF2-40B4-BE49-F238E27FC236}">
                  <a16:creationId xmlns="" xmlns:a16="http://schemas.microsoft.com/office/drawing/2014/main" id="{B61542B1-CD88-17AD-B5A7-61645A0C777E}"/>
                </a:ext>
              </a:extLst>
            </p:cNvPr>
            <p:cNvSpPr/>
            <p:nvPr/>
          </p:nvSpPr>
          <p:spPr>
            <a:xfrm>
              <a:off x="4419950" y="1172800"/>
              <a:ext cx="64575" cy="215100"/>
            </a:xfrm>
            <a:custGeom>
              <a:avLst/>
              <a:gdLst/>
              <a:ahLst/>
              <a:cxnLst/>
              <a:rect l="l" t="t" r="r" b="b"/>
              <a:pathLst>
                <a:path w="2583" h="8604" extrusionOk="0">
                  <a:moveTo>
                    <a:pt x="1826" y="0"/>
                  </a:moveTo>
                  <a:cubicBezTo>
                    <a:pt x="1795" y="0"/>
                    <a:pt x="1763" y="2"/>
                    <a:pt x="1730" y="7"/>
                  </a:cubicBezTo>
                  <a:cubicBezTo>
                    <a:pt x="1529" y="7"/>
                    <a:pt x="1379" y="107"/>
                    <a:pt x="1229" y="207"/>
                  </a:cubicBezTo>
                  <a:cubicBezTo>
                    <a:pt x="1103" y="333"/>
                    <a:pt x="978" y="458"/>
                    <a:pt x="903" y="608"/>
                  </a:cubicBezTo>
                  <a:cubicBezTo>
                    <a:pt x="702" y="884"/>
                    <a:pt x="577" y="1160"/>
                    <a:pt x="502" y="1460"/>
                  </a:cubicBezTo>
                  <a:cubicBezTo>
                    <a:pt x="402" y="1761"/>
                    <a:pt x="301" y="2062"/>
                    <a:pt x="251" y="2363"/>
                  </a:cubicBezTo>
                  <a:cubicBezTo>
                    <a:pt x="126" y="2964"/>
                    <a:pt x="76" y="3566"/>
                    <a:pt x="26" y="4167"/>
                  </a:cubicBezTo>
                  <a:cubicBezTo>
                    <a:pt x="1" y="4769"/>
                    <a:pt x="1" y="5345"/>
                    <a:pt x="26" y="5972"/>
                  </a:cubicBezTo>
                  <a:lnTo>
                    <a:pt x="51" y="6272"/>
                  </a:lnTo>
                  <a:lnTo>
                    <a:pt x="326" y="6348"/>
                  </a:lnTo>
                  <a:cubicBezTo>
                    <a:pt x="627" y="6423"/>
                    <a:pt x="903" y="6548"/>
                    <a:pt x="1128" y="6673"/>
                  </a:cubicBezTo>
                  <a:cubicBezTo>
                    <a:pt x="1354" y="6824"/>
                    <a:pt x="1429" y="6949"/>
                    <a:pt x="1404" y="7175"/>
                  </a:cubicBezTo>
                  <a:cubicBezTo>
                    <a:pt x="1354" y="7400"/>
                    <a:pt x="1154" y="7676"/>
                    <a:pt x="953" y="7901"/>
                  </a:cubicBezTo>
                  <a:cubicBezTo>
                    <a:pt x="727" y="8152"/>
                    <a:pt x="477" y="8378"/>
                    <a:pt x="226" y="8603"/>
                  </a:cubicBezTo>
                  <a:cubicBezTo>
                    <a:pt x="552" y="8503"/>
                    <a:pt x="878" y="8353"/>
                    <a:pt x="1154" y="8177"/>
                  </a:cubicBezTo>
                  <a:cubicBezTo>
                    <a:pt x="1454" y="7977"/>
                    <a:pt x="1755" y="7751"/>
                    <a:pt x="1930" y="7350"/>
                  </a:cubicBezTo>
                  <a:cubicBezTo>
                    <a:pt x="2031" y="7150"/>
                    <a:pt x="2056" y="6874"/>
                    <a:pt x="1981" y="6648"/>
                  </a:cubicBezTo>
                  <a:cubicBezTo>
                    <a:pt x="1880" y="6398"/>
                    <a:pt x="1730" y="6222"/>
                    <a:pt x="1580" y="6097"/>
                  </a:cubicBezTo>
                  <a:cubicBezTo>
                    <a:pt x="1349" y="5902"/>
                    <a:pt x="1119" y="5770"/>
                    <a:pt x="880" y="5665"/>
                  </a:cubicBezTo>
                  <a:lnTo>
                    <a:pt x="880" y="5665"/>
                  </a:lnTo>
                  <a:cubicBezTo>
                    <a:pt x="886" y="5176"/>
                    <a:pt x="907" y="4675"/>
                    <a:pt x="928" y="4192"/>
                  </a:cubicBezTo>
                  <a:cubicBezTo>
                    <a:pt x="953" y="3616"/>
                    <a:pt x="1003" y="3039"/>
                    <a:pt x="1053" y="2488"/>
                  </a:cubicBezTo>
                  <a:cubicBezTo>
                    <a:pt x="1103" y="1911"/>
                    <a:pt x="1179" y="1335"/>
                    <a:pt x="1354" y="859"/>
                  </a:cubicBezTo>
                  <a:cubicBezTo>
                    <a:pt x="1454" y="608"/>
                    <a:pt x="1580" y="383"/>
                    <a:pt x="1805" y="307"/>
                  </a:cubicBezTo>
                  <a:cubicBezTo>
                    <a:pt x="1862" y="279"/>
                    <a:pt x="1928" y="267"/>
                    <a:pt x="1999" y="267"/>
                  </a:cubicBezTo>
                  <a:cubicBezTo>
                    <a:pt x="2175" y="267"/>
                    <a:pt x="2385" y="343"/>
                    <a:pt x="2582" y="433"/>
                  </a:cubicBezTo>
                  <a:cubicBezTo>
                    <a:pt x="2399" y="227"/>
                    <a:pt x="2154" y="0"/>
                    <a:pt x="1826" y="0"/>
                  </a:cubicBezTo>
                  <a:close/>
                </a:path>
              </a:pathLst>
            </a:custGeom>
            <a:solidFill>
              <a:srgbClr val="F9986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23" name="Google Shape;9793;p60">
              <a:extLst>
                <a:ext uri="{FF2B5EF4-FFF2-40B4-BE49-F238E27FC236}">
                  <a16:creationId xmlns="" xmlns:a16="http://schemas.microsoft.com/office/drawing/2014/main" id="{31FC2EF6-85B7-7546-F512-9E2E64BD77BB}"/>
                </a:ext>
              </a:extLst>
            </p:cNvPr>
            <p:cNvSpPr/>
            <p:nvPr/>
          </p:nvSpPr>
          <p:spPr>
            <a:xfrm>
              <a:off x="4048400" y="1189250"/>
              <a:ext cx="161050" cy="111550"/>
            </a:xfrm>
            <a:custGeom>
              <a:avLst/>
              <a:gdLst/>
              <a:ahLst/>
              <a:cxnLst/>
              <a:rect l="l" t="t" r="r" b="b"/>
              <a:pathLst>
                <a:path w="6442" h="4462" extrusionOk="0">
                  <a:moveTo>
                    <a:pt x="251" y="0"/>
                  </a:moveTo>
                  <a:cubicBezTo>
                    <a:pt x="0" y="878"/>
                    <a:pt x="0" y="1880"/>
                    <a:pt x="376" y="2807"/>
                  </a:cubicBezTo>
                  <a:cubicBezTo>
                    <a:pt x="577" y="3284"/>
                    <a:pt x="953" y="3710"/>
                    <a:pt x="1404" y="4010"/>
                  </a:cubicBezTo>
                  <a:cubicBezTo>
                    <a:pt x="1855" y="4311"/>
                    <a:pt x="2381" y="4386"/>
                    <a:pt x="2883" y="4461"/>
                  </a:cubicBezTo>
                  <a:cubicBezTo>
                    <a:pt x="3409" y="4436"/>
                    <a:pt x="3935" y="4411"/>
                    <a:pt x="4411" y="4186"/>
                  </a:cubicBezTo>
                  <a:cubicBezTo>
                    <a:pt x="4888" y="3960"/>
                    <a:pt x="5314" y="3634"/>
                    <a:pt x="5614" y="3233"/>
                  </a:cubicBezTo>
                  <a:cubicBezTo>
                    <a:pt x="6216" y="2431"/>
                    <a:pt x="6442" y="1454"/>
                    <a:pt x="6391" y="527"/>
                  </a:cubicBezTo>
                  <a:lnTo>
                    <a:pt x="6391" y="527"/>
                  </a:lnTo>
                  <a:cubicBezTo>
                    <a:pt x="6066" y="1379"/>
                    <a:pt x="5665" y="2181"/>
                    <a:pt x="5088" y="2757"/>
                  </a:cubicBezTo>
                  <a:cubicBezTo>
                    <a:pt x="4514" y="3308"/>
                    <a:pt x="3803" y="3561"/>
                    <a:pt x="3041" y="3561"/>
                  </a:cubicBezTo>
                  <a:cubicBezTo>
                    <a:pt x="3005" y="3561"/>
                    <a:pt x="2969" y="3560"/>
                    <a:pt x="2933" y="3559"/>
                  </a:cubicBezTo>
                  <a:cubicBezTo>
                    <a:pt x="2131" y="3509"/>
                    <a:pt x="1454" y="3183"/>
                    <a:pt x="1003" y="2482"/>
                  </a:cubicBezTo>
                  <a:cubicBezTo>
                    <a:pt x="577" y="1780"/>
                    <a:pt x="376" y="903"/>
                    <a:pt x="251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24" name="Google Shape;9794;p60">
              <a:extLst>
                <a:ext uri="{FF2B5EF4-FFF2-40B4-BE49-F238E27FC236}">
                  <a16:creationId xmlns="" xmlns:a16="http://schemas.microsoft.com/office/drawing/2014/main" id="{CCECD226-7A03-E675-7375-819A634DFB9E}"/>
                </a:ext>
              </a:extLst>
            </p:cNvPr>
            <p:cNvSpPr/>
            <p:nvPr/>
          </p:nvSpPr>
          <p:spPr>
            <a:xfrm>
              <a:off x="3638000" y="1164175"/>
              <a:ext cx="161050" cy="112200"/>
            </a:xfrm>
            <a:custGeom>
              <a:avLst/>
              <a:gdLst/>
              <a:ahLst/>
              <a:cxnLst/>
              <a:rect l="l" t="t" r="r" b="b"/>
              <a:pathLst>
                <a:path w="6442" h="4488" extrusionOk="0">
                  <a:moveTo>
                    <a:pt x="251" y="1"/>
                  </a:moveTo>
                  <a:cubicBezTo>
                    <a:pt x="0" y="903"/>
                    <a:pt x="0" y="1906"/>
                    <a:pt x="376" y="2833"/>
                  </a:cubicBezTo>
                  <a:cubicBezTo>
                    <a:pt x="577" y="3309"/>
                    <a:pt x="953" y="3710"/>
                    <a:pt x="1404" y="4011"/>
                  </a:cubicBezTo>
                  <a:cubicBezTo>
                    <a:pt x="1855" y="4337"/>
                    <a:pt x="2381" y="4412"/>
                    <a:pt x="2882" y="4487"/>
                  </a:cubicBezTo>
                  <a:cubicBezTo>
                    <a:pt x="3409" y="4462"/>
                    <a:pt x="3935" y="4437"/>
                    <a:pt x="4411" y="4211"/>
                  </a:cubicBezTo>
                  <a:cubicBezTo>
                    <a:pt x="4888" y="3986"/>
                    <a:pt x="5314" y="3660"/>
                    <a:pt x="5614" y="3259"/>
                  </a:cubicBezTo>
                  <a:cubicBezTo>
                    <a:pt x="6216" y="2432"/>
                    <a:pt x="6441" y="1480"/>
                    <a:pt x="6391" y="552"/>
                  </a:cubicBezTo>
                  <a:lnTo>
                    <a:pt x="6391" y="552"/>
                  </a:lnTo>
                  <a:cubicBezTo>
                    <a:pt x="6065" y="1404"/>
                    <a:pt x="5664" y="2206"/>
                    <a:pt x="5088" y="2783"/>
                  </a:cubicBezTo>
                  <a:cubicBezTo>
                    <a:pt x="4536" y="3311"/>
                    <a:pt x="3858" y="3566"/>
                    <a:pt x="3131" y="3566"/>
                  </a:cubicBezTo>
                  <a:cubicBezTo>
                    <a:pt x="3065" y="3566"/>
                    <a:pt x="2999" y="3564"/>
                    <a:pt x="2933" y="3560"/>
                  </a:cubicBezTo>
                  <a:cubicBezTo>
                    <a:pt x="2131" y="3535"/>
                    <a:pt x="1454" y="3184"/>
                    <a:pt x="1003" y="2507"/>
                  </a:cubicBezTo>
                  <a:cubicBezTo>
                    <a:pt x="577" y="1805"/>
                    <a:pt x="376" y="928"/>
                    <a:pt x="251" y="1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25" name="Google Shape;9795;p60">
              <a:extLst>
                <a:ext uri="{FF2B5EF4-FFF2-40B4-BE49-F238E27FC236}">
                  <a16:creationId xmlns="" xmlns:a16="http://schemas.microsoft.com/office/drawing/2014/main" id="{811C3088-FEBA-5690-4C73-14AA0752F680}"/>
                </a:ext>
              </a:extLst>
            </p:cNvPr>
            <p:cNvSpPr/>
            <p:nvPr/>
          </p:nvSpPr>
          <p:spPr>
            <a:xfrm>
              <a:off x="3543975" y="1079600"/>
              <a:ext cx="328375" cy="238150"/>
            </a:xfrm>
            <a:custGeom>
              <a:avLst/>
              <a:gdLst/>
              <a:ahLst/>
              <a:cxnLst/>
              <a:rect l="l" t="t" r="r" b="b"/>
              <a:pathLst>
                <a:path w="13135" h="9526" extrusionOk="0">
                  <a:moveTo>
                    <a:pt x="1506" y="0"/>
                  </a:moveTo>
                  <a:cubicBezTo>
                    <a:pt x="0" y="7046"/>
                    <a:pt x="3945" y="9526"/>
                    <a:pt x="7249" y="9526"/>
                  </a:cubicBezTo>
                  <a:cubicBezTo>
                    <a:pt x="8070" y="9526"/>
                    <a:pt x="8852" y="9373"/>
                    <a:pt x="9501" y="9098"/>
                  </a:cubicBezTo>
                  <a:cubicBezTo>
                    <a:pt x="13135" y="7569"/>
                    <a:pt x="12408" y="978"/>
                    <a:pt x="12408" y="978"/>
                  </a:cubicBezTo>
                  <a:cubicBezTo>
                    <a:pt x="8373" y="76"/>
                    <a:pt x="1506" y="0"/>
                    <a:pt x="1506" y="0"/>
                  </a:cubicBezTo>
                  <a:close/>
                </a:path>
              </a:pathLst>
            </a:custGeom>
            <a:solidFill>
              <a:srgbClr val="B9F2FB">
                <a:alpha val="2946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26" name="Google Shape;9796;p60">
              <a:extLst>
                <a:ext uri="{FF2B5EF4-FFF2-40B4-BE49-F238E27FC236}">
                  <a16:creationId xmlns="" xmlns:a16="http://schemas.microsoft.com/office/drawing/2014/main" id="{EDE4FE6C-0FC4-0E01-EEFA-BCEB0C50DBDA}"/>
                </a:ext>
              </a:extLst>
            </p:cNvPr>
            <p:cNvSpPr/>
            <p:nvPr/>
          </p:nvSpPr>
          <p:spPr>
            <a:xfrm>
              <a:off x="3951275" y="1106350"/>
              <a:ext cx="325150" cy="234150"/>
            </a:xfrm>
            <a:custGeom>
              <a:avLst/>
              <a:gdLst/>
              <a:ahLst/>
              <a:cxnLst/>
              <a:rect l="l" t="t" r="r" b="b"/>
              <a:pathLst>
                <a:path w="13006" h="9366" extrusionOk="0">
                  <a:moveTo>
                    <a:pt x="3470" y="1"/>
                  </a:moveTo>
                  <a:cubicBezTo>
                    <a:pt x="2849" y="1"/>
                    <a:pt x="2253" y="18"/>
                    <a:pt x="1705" y="58"/>
                  </a:cubicBezTo>
                  <a:cubicBezTo>
                    <a:pt x="1705" y="58"/>
                    <a:pt x="1" y="6474"/>
                    <a:pt x="3359" y="8529"/>
                  </a:cubicBezTo>
                  <a:cubicBezTo>
                    <a:pt x="4203" y="9045"/>
                    <a:pt x="5336" y="9365"/>
                    <a:pt x="6519" y="9365"/>
                  </a:cubicBezTo>
                  <a:cubicBezTo>
                    <a:pt x="9590" y="9365"/>
                    <a:pt x="13005" y="7211"/>
                    <a:pt x="12607" y="735"/>
                  </a:cubicBezTo>
                  <a:cubicBezTo>
                    <a:pt x="12607" y="735"/>
                    <a:pt x="7506" y="1"/>
                    <a:pt x="3470" y="1"/>
                  </a:cubicBezTo>
                  <a:close/>
                </a:path>
              </a:pathLst>
            </a:custGeom>
            <a:solidFill>
              <a:srgbClr val="B9F2FB">
                <a:alpha val="2946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27" name="Google Shape;9797;p60">
              <a:extLst>
                <a:ext uri="{FF2B5EF4-FFF2-40B4-BE49-F238E27FC236}">
                  <a16:creationId xmlns="" xmlns:a16="http://schemas.microsoft.com/office/drawing/2014/main" id="{0C427FDD-A311-3DD2-DB09-852E0F2B8900}"/>
                </a:ext>
              </a:extLst>
            </p:cNvPr>
            <p:cNvSpPr/>
            <p:nvPr/>
          </p:nvSpPr>
          <p:spPr>
            <a:xfrm>
              <a:off x="1253900" y="2901225"/>
              <a:ext cx="1617200" cy="420625"/>
            </a:xfrm>
            <a:custGeom>
              <a:avLst/>
              <a:gdLst/>
              <a:ahLst/>
              <a:cxnLst/>
              <a:rect l="l" t="t" r="r" b="b"/>
              <a:pathLst>
                <a:path w="64688" h="16825" extrusionOk="0">
                  <a:moveTo>
                    <a:pt x="24961" y="0"/>
                  </a:moveTo>
                  <a:cubicBezTo>
                    <a:pt x="24087" y="0"/>
                    <a:pt x="24533" y="1428"/>
                    <a:pt x="28146" y="5958"/>
                  </a:cubicBezTo>
                  <a:cubicBezTo>
                    <a:pt x="28146" y="5958"/>
                    <a:pt x="18452" y="4148"/>
                    <a:pt x="15641" y="4148"/>
                  </a:cubicBezTo>
                  <a:cubicBezTo>
                    <a:pt x="13682" y="4148"/>
                    <a:pt x="15068" y="5027"/>
                    <a:pt x="25414" y="8013"/>
                  </a:cubicBezTo>
                  <a:cubicBezTo>
                    <a:pt x="25414" y="8013"/>
                    <a:pt x="0" y="10043"/>
                    <a:pt x="25188" y="10494"/>
                  </a:cubicBezTo>
                  <a:cubicBezTo>
                    <a:pt x="25188" y="10494"/>
                    <a:pt x="11055" y="13491"/>
                    <a:pt x="16313" y="13491"/>
                  </a:cubicBezTo>
                  <a:cubicBezTo>
                    <a:pt x="17682" y="13491"/>
                    <a:pt x="20368" y="13288"/>
                    <a:pt x="24963" y="12775"/>
                  </a:cubicBezTo>
                  <a:lnTo>
                    <a:pt x="24963" y="12775"/>
                  </a:lnTo>
                  <a:cubicBezTo>
                    <a:pt x="24963" y="12775"/>
                    <a:pt x="13976" y="16825"/>
                    <a:pt x="18837" y="16825"/>
                  </a:cubicBezTo>
                  <a:cubicBezTo>
                    <a:pt x="20784" y="16825"/>
                    <a:pt x="25275" y="16175"/>
                    <a:pt x="34036" y="14354"/>
                  </a:cubicBezTo>
                  <a:cubicBezTo>
                    <a:pt x="64687" y="8013"/>
                    <a:pt x="31780" y="4153"/>
                    <a:pt x="31780" y="4153"/>
                  </a:cubicBezTo>
                  <a:cubicBezTo>
                    <a:pt x="31780" y="4153"/>
                    <a:pt x="26452" y="0"/>
                    <a:pt x="24961" y="0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28" name="Google Shape;9798;p60">
              <a:extLst>
                <a:ext uri="{FF2B5EF4-FFF2-40B4-BE49-F238E27FC236}">
                  <a16:creationId xmlns="" xmlns:a16="http://schemas.microsoft.com/office/drawing/2014/main" id="{50EE2E3E-04A3-E6A5-EBA1-D97517E8C406}"/>
                </a:ext>
              </a:extLst>
            </p:cNvPr>
            <p:cNvSpPr/>
            <p:nvPr/>
          </p:nvSpPr>
          <p:spPr>
            <a:xfrm>
              <a:off x="2065300" y="2079600"/>
              <a:ext cx="1452425" cy="1214325"/>
            </a:xfrm>
            <a:custGeom>
              <a:avLst/>
              <a:gdLst/>
              <a:ahLst/>
              <a:cxnLst/>
              <a:rect l="l" t="t" r="r" b="b"/>
              <a:pathLst>
                <a:path w="58097" h="48573" extrusionOk="0">
                  <a:moveTo>
                    <a:pt x="55615" y="1"/>
                  </a:moveTo>
                  <a:lnTo>
                    <a:pt x="32231" y="28146"/>
                  </a:lnTo>
                  <a:lnTo>
                    <a:pt x="1" y="37018"/>
                  </a:lnTo>
                  <a:lnTo>
                    <a:pt x="1354" y="48572"/>
                  </a:lnTo>
                  <a:cubicBezTo>
                    <a:pt x="1354" y="48572"/>
                    <a:pt x="27921" y="47219"/>
                    <a:pt x="34036" y="45865"/>
                  </a:cubicBezTo>
                  <a:cubicBezTo>
                    <a:pt x="40176" y="44487"/>
                    <a:pt x="58096" y="29525"/>
                    <a:pt x="58096" y="29525"/>
                  </a:cubicBezTo>
                  <a:lnTo>
                    <a:pt x="556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29" name="Google Shape;9799;p60">
              <a:extLst>
                <a:ext uri="{FF2B5EF4-FFF2-40B4-BE49-F238E27FC236}">
                  <a16:creationId xmlns="" xmlns:a16="http://schemas.microsoft.com/office/drawing/2014/main" id="{16D8B553-C999-01E0-4B61-238ECE77CD8F}"/>
                </a:ext>
              </a:extLst>
            </p:cNvPr>
            <p:cNvSpPr/>
            <p:nvPr/>
          </p:nvSpPr>
          <p:spPr>
            <a:xfrm>
              <a:off x="3188125" y="2079600"/>
              <a:ext cx="329600" cy="992525"/>
            </a:xfrm>
            <a:custGeom>
              <a:avLst/>
              <a:gdLst/>
              <a:ahLst/>
              <a:cxnLst/>
              <a:rect l="l" t="t" r="r" b="b"/>
              <a:pathLst>
                <a:path w="13184" h="39701" extrusionOk="0">
                  <a:moveTo>
                    <a:pt x="10702" y="1"/>
                  </a:moveTo>
                  <a:lnTo>
                    <a:pt x="2958" y="9324"/>
                  </a:lnTo>
                  <a:cubicBezTo>
                    <a:pt x="1980" y="17143"/>
                    <a:pt x="1028" y="24963"/>
                    <a:pt x="426" y="32808"/>
                  </a:cubicBezTo>
                  <a:cubicBezTo>
                    <a:pt x="276" y="35114"/>
                    <a:pt x="100" y="37394"/>
                    <a:pt x="0" y="39700"/>
                  </a:cubicBezTo>
                  <a:cubicBezTo>
                    <a:pt x="6567" y="35063"/>
                    <a:pt x="13183" y="29525"/>
                    <a:pt x="13183" y="29525"/>
                  </a:cubicBezTo>
                  <a:lnTo>
                    <a:pt x="10702" y="1"/>
                  </a:lnTo>
                  <a:close/>
                </a:path>
              </a:pathLst>
            </a:custGeom>
            <a:solidFill>
              <a:srgbClr val="E7D8D8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30" name="Google Shape;9800;p60">
              <a:extLst>
                <a:ext uri="{FF2B5EF4-FFF2-40B4-BE49-F238E27FC236}">
                  <a16:creationId xmlns="" xmlns:a16="http://schemas.microsoft.com/office/drawing/2014/main" id="{7ABB4725-6AE2-4797-F5D9-37410868DC1B}"/>
                </a:ext>
              </a:extLst>
            </p:cNvPr>
            <p:cNvSpPr/>
            <p:nvPr/>
          </p:nvSpPr>
          <p:spPr>
            <a:xfrm>
              <a:off x="3897400" y="2017575"/>
              <a:ext cx="291375" cy="376600"/>
            </a:xfrm>
            <a:custGeom>
              <a:avLst/>
              <a:gdLst/>
              <a:ahLst/>
              <a:cxnLst/>
              <a:rect l="l" t="t" r="r" b="b"/>
              <a:pathLst>
                <a:path w="11655" h="15064" extrusionOk="0">
                  <a:moveTo>
                    <a:pt x="3584" y="0"/>
                  </a:moveTo>
                  <a:lnTo>
                    <a:pt x="0" y="7644"/>
                  </a:lnTo>
                  <a:lnTo>
                    <a:pt x="4537" y="15063"/>
                  </a:lnTo>
                  <a:lnTo>
                    <a:pt x="11654" y="8096"/>
                  </a:lnTo>
                  <a:lnTo>
                    <a:pt x="7569" y="451"/>
                  </a:lnTo>
                  <a:lnTo>
                    <a:pt x="5439" y="8547"/>
                  </a:lnTo>
                  <a:lnTo>
                    <a:pt x="3584" y="0"/>
                  </a:lnTo>
                  <a:close/>
                </a:path>
              </a:pathLst>
            </a:custGeom>
            <a:solidFill>
              <a:srgbClr val="E7D8D8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31" name="Google Shape;9801;p60">
              <a:extLst>
                <a:ext uri="{FF2B5EF4-FFF2-40B4-BE49-F238E27FC236}">
                  <a16:creationId xmlns="" xmlns:a16="http://schemas.microsoft.com/office/drawing/2014/main" id="{DA5BFF5F-0612-6427-BC2C-7ACCECDD6600}"/>
                </a:ext>
              </a:extLst>
            </p:cNvPr>
            <p:cNvSpPr/>
            <p:nvPr/>
          </p:nvSpPr>
          <p:spPr>
            <a:xfrm>
              <a:off x="3205650" y="1989375"/>
              <a:ext cx="1498175" cy="2054025"/>
            </a:xfrm>
            <a:custGeom>
              <a:avLst/>
              <a:gdLst/>
              <a:ahLst/>
              <a:cxnLst/>
              <a:rect l="l" t="t" r="r" b="b"/>
              <a:pathLst>
                <a:path w="59927" h="82161" extrusionOk="0">
                  <a:moveTo>
                    <a:pt x="21229" y="1"/>
                  </a:moveTo>
                  <a:lnTo>
                    <a:pt x="10001" y="2858"/>
                  </a:lnTo>
                  <a:cubicBezTo>
                    <a:pt x="10001" y="2858"/>
                    <a:pt x="1" y="48246"/>
                    <a:pt x="602" y="78823"/>
                  </a:cubicBezTo>
                  <a:cubicBezTo>
                    <a:pt x="602" y="78823"/>
                    <a:pt x="24566" y="82161"/>
                    <a:pt x="42515" y="82161"/>
                  </a:cubicBezTo>
                  <a:cubicBezTo>
                    <a:pt x="47478" y="82161"/>
                    <a:pt x="51980" y="81906"/>
                    <a:pt x="55390" y="81254"/>
                  </a:cubicBezTo>
                  <a:lnTo>
                    <a:pt x="59926" y="5890"/>
                  </a:lnTo>
                  <a:lnTo>
                    <a:pt x="45089" y="151"/>
                  </a:lnTo>
                  <a:lnTo>
                    <a:pt x="33435" y="13158"/>
                  </a:lnTo>
                  <a:lnTo>
                    <a:pt x="21229" y="1"/>
                  </a:lnTo>
                  <a:close/>
                </a:path>
              </a:pathLst>
            </a:custGeom>
            <a:solidFill>
              <a:srgbClr val="8A374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32" name="Google Shape;9802;p60">
              <a:extLst>
                <a:ext uri="{FF2B5EF4-FFF2-40B4-BE49-F238E27FC236}">
                  <a16:creationId xmlns="" xmlns:a16="http://schemas.microsoft.com/office/drawing/2014/main" id="{4107C4AB-D1C8-F108-D1B8-D9AFAA5C3F55}"/>
                </a:ext>
              </a:extLst>
            </p:cNvPr>
            <p:cNvSpPr/>
            <p:nvPr/>
          </p:nvSpPr>
          <p:spPr>
            <a:xfrm>
              <a:off x="3220075" y="3850925"/>
              <a:ext cx="1375975" cy="192475"/>
            </a:xfrm>
            <a:custGeom>
              <a:avLst/>
              <a:gdLst/>
              <a:ahLst/>
              <a:cxnLst/>
              <a:rect l="l" t="t" r="r" b="b"/>
              <a:pathLst>
                <a:path w="55039" h="7699" extrusionOk="0">
                  <a:moveTo>
                    <a:pt x="25" y="0"/>
                  </a:moveTo>
                  <a:cubicBezTo>
                    <a:pt x="0" y="1479"/>
                    <a:pt x="0" y="2932"/>
                    <a:pt x="25" y="4361"/>
                  </a:cubicBezTo>
                  <a:cubicBezTo>
                    <a:pt x="25" y="4361"/>
                    <a:pt x="23989" y="7699"/>
                    <a:pt x="41938" y="7699"/>
                  </a:cubicBezTo>
                  <a:cubicBezTo>
                    <a:pt x="46901" y="7699"/>
                    <a:pt x="51403" y="7444"/>
                    <a:pt x="54813" y="6792"/>
                  </a:cubicBezTo>
                  <a:lnTo>
                    <a:pt x="55038" y="3058"/>
                  </a:lnTo>
                  <a:lnTo>
                    <a:pt x="55038" y="3058"/>
                  </a:lnTo>
                  <a:cubicBezTo>
                    <a:pt x="49828" y="3459"/>
                    <a:pt x="44751" y="3626"/>
                    <a:pt x="39906" y="3626"/>
                  </a:cubicBezTo>
                  <a:cubicBezTo>
                    <a:pt x="21425" y="3626"/>
                    <a:pt x="6320" y="1192"/>
                    <a:pt x="25" y="0"/>
                  </a:cubicBezTo>
                  <a:close/>
                </a:path>
              </a:pathLst>
            </a:custGeom>
            <a:solidFill>
              <a:srgbClr val="762D38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33" name="Google Shape;9803;p60">
              <a:extLst>
                <a:ext uri="{FF2B5EF4-FFF2-40B4-BE49-F238E27FC236}">
                  <a16:creationId xmlns="" xmlns:a16="http://schemas.microsoft.com/office/drawing/2014/main" id="{1AAECF90-2858-3B3D-D26E-0EE28F07F14D}"/>
                </a:ext>
              </a:extLst>
            </p:cNvPr>
            <p:cNvSpPr/>
            <p:nvPr/>
          </p:nvSpPr>
          <p:spPr>
            <a:xfrm>
              <a:off x="3665575" y="1989375"/>
              <a:ext cx="701775" cy="446150"/>
            </a:xfrm>
            <a:custGeom>
              <a:avLst/>
              <a:gdLst/>
              <a:ahLst/>
              <a:cxnLst/>
              <a:rect l="l" t="t" r="r" b="b"/>
              <a:pathLst>
                <a:path w="28071" h="17846" extrusionOk="0">
                  <a:moveTo>
                    <a:pt x="2206" y="1"/>
                  </a:moveTo>
                  <a:lnTo>
                    <a:pt x="0" y="552"/>
                  </a:lnTo>
                  <a:cubicBezTo>
                    <a:pt x="2607" y="4236"/>
                    <a:pt x="9599" y="13835"/>
                    <a:pt x="14562" y="17845"/>
                  </a:cubicBezTo>
                  <a:lnTo>
                    <a:pt x="28070" y="928"/>
                  </a:lnTo>
                  <a:lnTo>
                    <a:pt x="26065" y="151"/>
                  </a:lnTo>
                  <a:lnTo>
                    <a:pt x="14411" y="13158"/>
                  </a:lnTo>
                  <a:lnTo>
                    <a:pt x="2206" y="1"/>
                  </a:lnTo>
                  <a:close/>
                </a:path>
              </a:pathLst>
            </a:custGeom>
            <a:solidFill>
              <a:srgbClr val="762D38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34" name="Google Shape;9804;p60">
              <a:extLst>
                <a:ext uri="{FF2B5EF4-FFF2-40B4-BE49-F238E27FC236}">
                  <a16:creationId xmlns="" xmlns:a16="http://schemas.microsoft.com/office/drawing/2014/main" id="{2513397D-1EC8-959F-0FDB-7C309EF5DB20}"/>
                </a:ext>
              </a:extLst>
            </p:cNvPr>
            <p:cNvSpPr/>
            <p:nvPr/>
          </p:nvSpPr>
          <p:spPr>
            <a:xfrm>
              <a:off x="3720700" y="1869700"/>
              <a:ext cx="266325" cy="380350"/>
            </a:xfrm>
            <a:custGeom>
              <a:avLst/>
              <a:gdLst/>
              <a:ahLst/>
              <a:cxnLst/>
              <a:rect l="l" t="t" r="r" b="b"/>
              <a:pathLst>
                <a:path w="10653" h="15214" extrusionOk="0">
                  <a:moveTo>
                    <a:pt x="3184" y="1"/>
                  </a:moveTo>
                  <a:lnTo>
                    <a:pt x="1" y="4788"/>
                  </a:lnTo>
                  <a:lnTo>
                    <a:pt x="7494" y="15214"/>
                  </a:lnTo>
                  <a:lnTo>
                    <a:pt x="10652" y="5915"/>
                  </a:lnTo>
                  <a:lnTo>
                    <a:pt x="31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35" name="Google Shape;9805;p60">
              <a:extLst>
                <a:ext uri="{FF2B5EF4-FFF2-40B4-BE49-F238E27FC236}">
                  <a16:creationId xmlns="" xmlns:a16="http://schemas.microsoft.com/office/drawing/2014/main" id="{CBA23704-E827-9435-E848-39B05B6C50F6}"/>
                </a:ext>
              </a:extLst>
            </p:cNvPr>
            <p:cNvSpPr/>
            <p:nvPr/>
          </p:nvSpPr>
          <p:spPr>
            <a:xfrm>
              <a:off x="4086625" y="1841500"/>
              <a:ext cx="249400" cy="369075"/>
            </a:xfrm>
            <a:custGeom>
              <a:avLst/>
              <a:gdLst/>
              <a:ahLst/>
              <a:cxnLst/>
              <a:rect l="l" t="t" r="r" b="b"/>
              <a:pathLst>
                <a:path w="9976" h="14763" extrusionOk="0">
                  <a:moveTo>
                    <a:pt x="7268" y="1"/>
                  </a:moveTo>
                  <a:lnTo>
                    <a:pt x="0" y="7494"/>
                  </a:lnTo>
                  <a:lnTo>
                    <a:pt x="2958" y="14763"/>
                  </a:lnTo>
                  <a:lnTo>
                    <a:pt x="9975" y="4988"/>
                  </a:lnTo>
                  <a:lnTo>
                    <a:pt x="72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36" name="Google Shape;9806;p60">
              <a:extLst>
                <a:ext uri="{FF2B5EF4-FFF2-40B4-BE49-F238E27FC236}">
                  <a16:creationId xmlns="" xmlns:a16="http://schemas.microsoft.com/office/drawing/2014/main" id="{09A03BC6-E9A7-B41D-23DC-C3C3F84252CA}"/>
                </a:ext>
              </a:extLst>
            </p:cNvPr>
            <p:cNvSpPr/>
            <p:nvPr/>
          </p:nvSpPr>
          <p:spPr>
            <a:xfrm>
              <a:off x="3387375" y="2624725"/>
              <a:ext cx="1117825" cy="1316450"/>
            </a:xfrm>
            <a:custGeom>
              <a:avLst/>
              <a:gdLst/>
              <a:ahLst/>
              <a:cxnLst/>
              <a:rect l="l" t="t" r="r" b="b"/>
              <a:pathLst>
                <a:path w="44713" h="52658" extrusionOk="0">
                  <a:moveTo>
                    <a:pt x="38121" y="0"/>
                  </a:moveTo>
                  <a:lnTo>
                    <a:pt x="0" y="7043"/>
                  </a:lnTo>
                  <a:lnTo>
                    <a:pt x="8622" y="52657"/>
                  </a:lnTo>
                  <a:lnTo>
                    <a:pt x="44712" y="45840"/>
                  </a:lnTo>
                  <a:lnTo>
                    <a:pt x="38121" y="0"/>
                  </a:lnTo>
                  <a:close/>
                </a:path>
              </a:pathLst>
            </a:custGeom>
            <a:solidFill>
              <a:srgbClr val="002638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37" name="Google Shape;9807;p60">
              <a:extLst>
                <a:ext uri="{FF2B5EF4-FFF2-40B4-BE49-F238E27FC236}">
                  <a16:creationId xmlns="" xmlns:a16="http://schemas.microsoft.com/office/drawing/2014/main" id="{F1FFC837-438F-2C8F-CE55-9438EA4E7394}"/>
                </a:ext>
              </a:extLst>
            </p:cNvPr>
            <p:cNvSpPr/>
            <p:nvPr/>
          </p:nvSpPr>
          <p:spPr>
            <a:xfrm>
              <a:off x="3387375" y="2658550"/>
              <a:ext cx="1089625" cy="1316450"/>
            </a:xfrm>
            <a:custGeom>
              <a:avLst/>
              <a:gdLst/>
              <a:ahLst/>
              <a:cxnLst/>
              <a:rect l="l" t="t" r="r" b="b"/>
              <a:pathLst>
                <a:path w="43585" h="52658" extrusionOk="0">
                  <a:moveTo>
                    <a:pt x="36993" y="1"/>
                  </a:moveTo>
                  <a:lnTo>
                    <a:pt x="0" y="5690"/>
                  </a:lnTo>
                  <a:lnTo>
                    <a:pt x="7494" y="52657"/>
                  </a:lnTo>
                  <a:lnTo>
                    <a:pt x="43584" y="45840"/>
                  </a:lnTo>
                  <a:lnTo>
                    <a:pt x="36993" y="1"/>
                  </a:lnTo>
                  <a:close/>
                </a:path>
              </a:pathLst>
            </a:custGeom>
            <a:solidFill>
              <a:srgbClr val="00314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38" name="Google Shape;9808;p60">
              <a:extLst>
                <a:ext uri="{FF2B5EF4-FFF2-40B4-BE49-F238E27FC236}">
                  <a16:creationId xmlns="" xmlns:a16="http://schemas.microsoft.com/office/drawing/2014/main" id="{11B3E1A5-E282-A896-1667-BAAA3FF2D11C}"/>
                </a:ext>
              </a:extLst>
            </p:cNvPr>
            <p:cNvSpPr/>
            <p:nvPr/>
          </p:nvSpPr>
          <p:spPr>
            <a:xfrm>
              <a:off x="3874675" y="2693475"/>
              <a:ext cx="545900" cy="366950"/>
            </a:xfrm>
            <a:custGeom>
              <a:avLst/>
              <a:gdLst/>
              <a:ahLst/>
              <a:cxnLst/>
              <a:rect l="l" t="t" r="r" b="b"/>
              <a:pathLst>
                <a:path w="21836" h="14678" extrusionOk="0">
                  <a:moveTo>
                    <a:pt x="609" y="1"/>
                  </a:moveTo>
                  <a:cubicBezTo>
                    <a:pt x="374" y="1"/>
                    <a:pt x="1" y="213"/>
                    <a:pt x="208" y="358"/>
                  </a:cubicBezTo>
                  <a:cubicBezTo>
                    <a:pt x="7175" y="5120"/>
                    <a:pt x="14142" y="9882"/>
                    <a:pt x="21085" y="14644"/>
                  </a:cubicBezTo>
                  <a:cubicBezTo>
                    <a:pt x="21122" y="14667"/>
                    <a:pt x="21174" y="14678"/>
                    <a:pt x="21232" y="14678"/>
                  </a:cubicBezTo>
                  <a:cubicBezTo>
                    <a:pt x="21480" y="14678"/>
                    <a:pt x="21835" y="14485"/>
                    <a:pt x="21611" y="14343"/>
                  </a:cubicBezTo>
                  <a:cubicBezTo>
                    <a:pt x="14669" y="9581"/>
                    <a:pt x="7701" y="4794"/>
                    <a:pt x="734" y="32"/>
                  </a:cubicBezTo>
                  <a:cubicBezTo>
                    <a:pt x="703" y="10"/>
                    <a:pt x="659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39" name="Google Shape;9809;p60">
              <a:extLst>
                <a:ext uri="{FF2B5EF4-FFF2-40B4-BE49-F238E27FC236}">
                  <a16:creationId xmlns="" xmlns:a16="http://schemas.microsoft.com/office/drawing/2014/main" id="{82047AEA-5C06-97F6-E204-51EA1727AF48}"/>
                </a:ext>
              </a:extLst>
            </p:cNvPr>
            <p:cNvSpPr/>
            <p:nvPr/>
          </p:nvSpPr>
          <p:spPr>
            <a:xfrm>
              <a:off x="4200825" y="3414725"/>
              <a:ext cx="274150" cy="450900"/>
            </a:xfrm>
            <a:custGeom>
              <a:avLst/>
              <a:gdLst/>
              <a:ahLst/>
              <a:cxnLst/>
              <a:rect l="l" t="t" r="r" b="b"/>
              <a:pathLst>
                <a:path w="10966" h="18036" extrusionOk="0">
                  <a:moveTo>
                    <a:pt x="10714" y="0"/>
                  </a:moveTo>
                  <a:cubicBezTo>
                    <a:pt x="10545" y="0"/>
                    <a:pt x="10323" y="72"/>
                    <a:pt x="10269" y="180"/>
                  </a:cubicBezTo>
                  <a:cubicBezTo>
                    <a:pt x="6861" y="6070"/>
                    <a:pt x="3477" y="11959"/>
                    <a:pt x="69" y="17874"/>
                  </a:cubicBezTo>
                  <a:cubicBezTo>
                    <a:pt x="0" y="17989"/>
                    <a:pt x="99" y="18035"/>
                    <a:pt x="236" y="18035"/>
                  </a:cubicBezTo>
                  <a:cubicBezTo>
                    <a:pt x="399" y="18035"/>
                    <a:pt x="616" y="17969"/>
                    <a:pt x="670" y="17874"/>
                  </a:cubicBezTo>
                  <a:cubicBezTo>
                    <a:pt x="4079" y="11984"/>
                    <a:pt x="7487" y="6070"/>
                    <a:pt x="10896" y="180"/>
                  </a:cubicBezTo>
                  <a:cubicBezTo>
                    <a:pt x="10965" y="53"/>
                    <a:pt x="10859" y="0"/>
                    <a:pt x="10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40" name="Google Shape;9810;p60">
              <a:extLst>
                <a:ext uri="{FF2B5EF4-FFF2-40B4-BE49-F238E27FC236}">
                  <a16:creationId xmlns="" xmlns:a16="http://schemas.microsoft.com/office/drawing/2014/main" id="{CF352128-8D3E-2B34-C586-F49BAEC37D64}"/>
                </a:ext>
              </a:extLst>
            </p:cNvPr>
            <p:cNvSpPr/>
            <p:nvPr/>
          </p:nvSpPr>
          <p:spPr>
            <a:xfrm>
              <a:off x="3330350" y="3213350"/>
              <a:ext cx="459925" cy="414575"/>
            </a:xfrm>
            <a:custGeom>
              <a:avLst/>
              <a:gdLst/>
              <a:ahLst/>
              <a:cxnLst/>
              <a:rect l="l" t="t" r="r" b="b"/>
              <a:pathLst>
                <a:path w="18397" h="16583" extrusionOk="0">
                  <a:moveTo>
                    <a:pt x="9933" y="0"/>
                  </a:moveTo>
                  <a:cubicBezTo>
                    <a:pt x="9105" y="0"/>
                    <a:pt x="9578" y="1412"/>
                    <a:pt x="12958" y="5729"/>
                  </a:cubicBezTo>
                  <a:cubicBezTo>
                    <a:pt x="12958" y="5729"/>
                    <a:pt x="0" y="6856"/>
                    <a:pt x="5690" y="8911"/>
                  </a:cubicBezTo>
                  <a:cubicBezTo>
                    <a:pt x="5690" y="8911"/>
                    <a:pt x="1830" y="10716"/>
                    <a:pt x="5915" y="11869"/>
                  </a:cubicBezTo>
                  <a:cubicBezTo>
                    <a:pt x="5915" y="11869"/>
                    <a:pt x="4021" y="14363"/>
                    <a:pt x="6885" y="14363"/>
                  </a:cubicBezTo>
                  <a:cubicBezTo>
                    <a:pt x="7005" y="14363"/>
                    <a:pt x="7132" y="14359"/>
                    <a:pt x="7269" y="14350"/>
                  </a:cubicBezTo>
                  <a:lnTo>
                    <a:pt x="7269" y="14350"/>
                  </a:lnTo>
                  <a:cubicBezTo>
                    <a:pt x="7269" y="14350"/>
                    <a:pt x="5258" y="16583"/>
                    <a:pt x="9311" y="16583"/>
                  </a:cubicBezTo>
                  <a:cubicBezTo>
                    <a:pt x="11035" y="16583"/>
                    <a:pt x="13856" y="16179"/>
                    <a:pt x="18397" y="15027"/>
                  </a:cubicBezTo>
                  <a:lnTo>
                    <a:pt x="17720" y="5052"/>
                  </a:lnTo>
                  <a:cubicBezTo>
                    <a:pt x="17720" y="5052"/>
                    <a:pt x="11499" y="0"/>
                    <a:pt x="9933" y="0"/>
                  </a:cubicBezTo>
                  <a:close/>
                </a:path>
              </a:pathLst>
            </a:custGeom>
            <a:solidFill>
              <a:srgbClr val="FFC39D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41" name="Google Shape;9811;p60">
              <a:extLst>
                <a:ext uri="{FF2B5EF4-FFF2-40B4-BE49-F238E27FC236}">
                  <a16:creationId xmlns="" xmlns:a16="http://schemas.microsoft.com/office/drawing/2014/main" id="{C8C449A9-47AA-54FC-5566-98461631DDD4}"/>
                </a:ext>
              </a:extLst>
            </p:cNvPr>
            <p:cNvSpPr/>
            <p:nvPr/>
          </p:nvSpPr>
          <p:spPr>
            <a:xfrm>
              <a:off x="3744500" y="2136625"/>
              <a:ext cx="1146650" cy="1452400"/>
            </a:xfrm>
            <a:custGeom>
              <a:avLst/>
              <a:gdLst/>
              <a:ahLst/>
              <a:cxnLst/>
              <a:rect l="l" t="t" r="r" b="b"/>
              <a:pathLst>
                <a:path w="45866" h="58096" extrusionOk="0">
                  <a:moveTo>
                    <a:pt x="38372" y="0"/>
                  </a:moveTo>
                  <a:cubicBezTo>
                    <a:pt x="34061" y="451"/>
                    <a:pt x="28598" y="38121"/>
                    <a:pt x="28598" y="38121"/>
                  </a:cubicBezTo>
                  <a:lnTo>
                    <a:pt x="1" y="46542"/>
                  </a:lnTo>
                  <a:lnTo>
                    <a:pt x="1831" y="58096"/>
                  </a:lnTo>
                  <a:cubicBezTo>
                    <a:pt x="37921" y="55840"/>
                    <a:pt x="41104" y="49925"/>
                    <a:pt x="41104" y="49925"/>
                  </a:cubicBezTo>
                  <a:cubicBezTo>
                    <a:pt x="45866" y="25188"/>
                    <a:pt x="38372" y="0"/>
                    <a:pt x="38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</p:grpSp>
    </p:spTree>
    <p:extLst>
      <p:ext uri="{BB962C8B-B14F-4D97-AF65-F5344CB8AC3E}">
        <p14:creationId xmlns:p14="http://schemas.microsoft.com/office/powerpoint/2010/main" val="11160855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=""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6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2CD0607-9B11-4487-9154-63052384E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1" y="1050781"/>
            <a:ext cx="5359492" cy="52683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E6A5B0E-F6BB-460D-9255-0DD6B2BCC93D}"/>
              </a:ext>
            </a:extLst>
          </p:cNvPr>
          <p:cNvSpPr txBox="1"/>
          <p:nvPr/>
        </p:nvSpPr>
        <p:spPr>
          <a:xfrm flipH="1">
            <a:off x="709283" y="3128719"/>
            <a:ext cx="34040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err="1">
                <a:solidFill>
                  <a:schemeClr val="tx2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SG" sz="3600" b="1" dirty="0">
                <a:solidFill>
                  <a:schemeClr val="tx2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chemeClr val="tx2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SG" sz="3600" b="1" dirty="0">
                <a:solidFill>
                  <a:schemeClr val="tx2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chemeClr val="tx2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lang="en-SG" sz="3600" b="1" dirty="0">
                <a:solidFill>
                  <a:schemeClr val="tx2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chemeClr val="tx2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SG" sz="3600" b="1" dirty="0">
                <a:solidFill>
                  <a:schemeClr val="tx2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chemeClr val="tx2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SG" sz="3600" b="1" dirty="0">
                <a:solidFill>
                  <a:schemeClr val="tx2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chemeClr val="tx2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SG" sz="3600" b="1" dirty="0">
                <a:solidFill>
                  <a:schemeClr val="tx2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chemeClr val="tx2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SG" sz="3600" b="1" dirty="0">
                <a:solidFill>
                  <a:schemeClr val="tx2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chemeClr val="tx2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SG" sz="3600" b="1" dirty="0">
                <a:solidFill>
                  <a:schemeClr val="tx2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chemeClr val="tx2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mây</a:t>
            </a:r>
            <a:endParaRPr lang="en-SG" sz="3600" b="1" dirty="0">
              <a:solidFill>
                <a:schemeClr val="tx2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: 圆角 6">
            <a:extLst>
              <a:ext uri="{FF2B5EF4-FFF2-40B4-BE49-F238E27FC236}">
                <a16:creationId xmlns="" xmlns:a16="http://schemas.microsoft.com/office/drawing/2014/main" id="{D7955111-7803-4E9D-B80D-FC391D43F459}"/>
              </a:ext>
            </a:extLst>
          </p:cNvPr>
          <p:cNvSpPr/>
          <p:nvPr/>
        </p:nvSpPr>
        <p:spPr>
          <a:xfrm>
            <a:off x="4931570" y="1351457"/>
            <a:ext cx="6738464" cy="1350492"/>
          </a:xfrm>
          <a:prstGeom prst="roundRect">
            <a:avLst>
              <a:gd name="adj" fmla="val 50000"/>
            </a:avLst>
          </a:prstGeom>
          <a:solidFill>
            <a:srgbClr val="DDE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ct val="50000"/>
              </a:spcBef>
            </a:pP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		 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Bọn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tớ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từ khi thức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dậy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lúc chiều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tà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BZ" sz="3200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D82F0C9-E91E-4E88-B299-E391FF485F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60" b="73333"/>
          <a:stretch/>
        </p:blipFill>
        <p:spPr>
          <a:xfrm>
            <a:off x="4189378" y="957346"/>
            <a:ext cx="2746385" cy="2046673"/>
          </a:xfrm>
          <a:prstGeom prst="rect">
            <a:avLst/>
          </a:prstGeom>
        </p:spPr>
      </p:pic>
      <p:sp>
        <p:nvSpPr>
          <p:cNvPr id="19" name="矩形: 圆角 6">
            <a:extLst>
              <a:ext uri="{FF2B5EF4-FFF2-40B4-BE49-F238E27FC236}">
                <a16:creationId xmlns="" xmlns:a16="http://schemas.microsoft.com/office/drawing/2014/main" id="{15D86D0C-6A30-472E-9F6A-D1CDDB912721}"/>
              </a:ext>
            </a:extLst>
          </p:cNvPr>
          <p:cNvSpPr/>
          <p:nvPr/>
        </p:nvSpPr>
        <p:spPr>
          <a:xfrm>
            <a:off x="4931571" y="3990494"/>
            <a:ext cx="6873987" cy="1601758"/>
          </a:xfrm>
          <a:prstGeom prst="roundRect">
            <a:avLst>
              <a:gd name="adj" fmla="val 50000"/>
            </a:avLst>
          </a:prstGeom>
          <a:solidFill>
            <a:srgbClr val="DDE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ct val="50000"/>
              </a:spcBef>
            </a:pP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	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Bọn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tớ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	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bọn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tớ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		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vầng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CF8F4AE-EF6F-4FEC-A071-1D44ACDBA4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1" r="2961" b="74381"/>
          <a:stretch/>
        </p:blipFill>
        <p:spPr>
          <a:xfrm>
            <a:off x="4447996" y="3682092"/>
            <a:ext cx="2746385" cy="221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57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5" descr="Ảnh có chứa trong nhà, đang ngồi, bàn, nhỏ&#10;&#10;Mô tả được tạo tự động">
            <a:extLst>
              <a:ext uri="{FF2B5EF4-FFF2-40B4-BE49-F238E27FC236}">
                <a16:creationId xmlns="" xmlns:a16="http://schemas.microsoft.com/office/drawing/2014/main" id="{FF81ACFF-3F66-480B-83C3-D89D4ACD1D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5" b="829"/>
          <a:stretch/>
        </p:blipFill>
        <p:spPr>
          <a:xfrm>
            <a:off x="0" y="2"/>
            <a:ext cx="12191980" cy="6857999"/>
          </a:xfrm>
          <a:prstGeom prst="rect">
            <a:avLst/>
          </a:prstGeom>
        </p:spPr>
      </p:pic>
      <p:sp>
        <p:nvSpPr>
          <p:cNvPr id="18" name="Tiêu đề 1">
            <a:extLst>
              <a:ext uri="{FF2B5EF4-FFF2-40B4-BE49-F238E27FC236}">
                <a16:creationId xmlns="" xmlns:a16="http://schemas.microsoft.com/office/drawing/2014/main" id="{C76C838A-222D-4056-8109-BE02D61F5E64}"/>
              </a:ext>
            </a:extLst>
          </p:cNvPr>
          <p:cNvSpPr txBox="1">
            <a:spLocks/>
          </p:cNvSpPr>
          <p:nvPr/>
        </p:nvSpPr>
        <p:spPr>
          <a:xfrm>
            <a:off x="524257" y="5232790"/>
            <a:ext cx="6594189" cy="1625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BZ" sz="4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Lời</a:t>
            </a:r>
            <a:r>
              <a:rPr lang="en-BZ" sz="4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BZ" sz="4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mời</a:t>
            </a:r>
            <a:r>
              <a:rPr lang="en-BZ" sz="4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BZ" sz="4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gọi</a:t>
            </a:r>
            <a:r>
              <a:rPr lang="en-BZ" sz="4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BZ" sz="4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của</a:t>
            </a:r>
            <a:r>
              <a:rPr lang="en-BZ" sz="4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BZ" sz="4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những</a:t>
            </a:r>
            <a:r>
              <a:rPr lang="en-BZ" sz="4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BZ" sz="4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người</a:t>
            </a:r>
            <a:r>
              <a:rPr lang="en-BZ" sz="4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BZ" sz="4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sống</a:t>
            </a:r>
            <a:r>
              <a:rPr lang="en-BZ" sz="4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BZ" sz="4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trên</a:t>
            </a:r>
            <a:r>
              <a:rPr lang="en-BZ" sz="4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BZ" sz="4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mây</a:t>
            </a:r>
            <a:r>
              <a:rPr lang="en-BZ" sz="4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pic>
        <p:nvPicPr>
          <p:cNvPr id="19" name="Hình ảnh 8" descr="Ảnh có chứa trong nhà, đang ngồi, bàn, nhỏ&#10;&#10;Mô tả được tạo tự động">
            <a:extLst>
              <a:ext uri="{FF2B5EF4-FFF2-40B4-BE49-F238E27FC236}">
                <a16:creationId xmlns="" xmlns:a16="http://schemas.microsoft.com/office/drawing/2014/main" id="{6084A732-EF3E-45C9-B5B8-9B99F5FD5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7" r="1" b="1"/>
          <a:stretch/>
        </p:blipFill>
        <p:spPr>
          <a:xfrm>
            <a:off x="327548" y="321733"/>
            <a:ext cx="7058306" cy="410739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2FEFD490-9F24-4B5D-959E-A8F1EC3960E3}"/>
              </a:ext>
            </a:extLst>
          </p:cNvPr>
          <p:cNvGrpSpPr/>
          <p:nvPr/>
        </p:nvGrpSpPr>
        <p:grpSpPr>
          <a:xfrm>
            <a:off x="7811680" y="870071"/>
            <a:ext cx="3804110" cy="2296780"/>
            <a:chOff x="0" y="50554"/>
            <a:chExt cx="3804110" cy="256931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C0CCCDDE-A7D5-4669-8657-D49166864BC6}"/>
                </a:ext>
              </a:extLst>
            </p:cNvPr>
            <p:cNvSpPr/>
            <p:nvPr/>
          </p:nvSpPr>
          <p:spPr>
            <a:xfrm>
              <a:off x="0" y="50554"/>
              <a:ext cx="3804110" cy="2569319"/>
            </a:xfrm>
            <a:prstGeom prst="roundRect">
              <a:avLst/>
            </a:prstGeom>
            <a:solidFill>
              <a:srgbClr val="C6758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tangle: Rounded Corners 4">
              <a:extLst>
                <a:ext uri="{FF2B5EF4-FFF2-40B4-BE49-F238E27FC236}">
                  <a16:creationId xmlns="" xmlns:a16="http://schemas.microsoft.com/office/drawing/2014/main" id="{73C102E8-71C6-466B-A0D4-B067858591FA}"/>
                </a:ext>
              </a:extLst>
            </p:cNvPr>
            <p:cNvSpPr txBox="1"/>
            <p:nvPr/>
          </p:nvSpPr>
          <p:spPr>
            <a:xfrm>
              <a:off x="125424" y="175978"/>
              <a:ext cx="3553262" cy="23184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algn="ctr" defTabSz="160028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BZ" sz="3600" dirty="0" err="1"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Thời</a:t>
              </a:r>
              <a:r>
                <a:rPr lang="en-BZ" sz="3600" dirty="0"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BZ" sz="3600" dirty="0" err="1"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gian</a:t>
              </a:r>
              <a:r>
                <a:rPr lang="en-BZ" sz="3600" dirty="0"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BZ" sz="3600" dirty="0" err="1"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tự</a:t>
              </a:r>
              <a:r>
                <a:rPr lang="en-BZ" sz="3600" dirty="0"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 do, </a:t>
              </a:r>
              <a:r>
                <a:rPr lang="en-BZ" sz="3600" dirty="0" err="1"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trải</a:t>
              </a:r>
              <a:r>
                <a:rPr lang="en-BZ" sz="3600" dirty="0"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BZ" sz="3600" dirty="0" err="1"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dài</a:t>
              </a:r>
              <a:r>
                <a:rPr lang="en-BZ" sz="3600" dirty="0"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, </a:t>
              </a:r>
              <a:r>
                <a:rPr lang="en-BZ" sz="3600" dirty="0" err="1"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không</a:t>
              </a:r>
              <a:r>
                <a:rPr lang="en-BZ" sz="3600" dirty="0"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BZ" sz="3600" dirty="0" err="1"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bó</a:t>
              </a:r>
              <a:r>
                <a:rPr lang="en-BZ" sz="3600" dirty="0"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BZ" sz="3600" dirty="0" err="1"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buộc</a:t>
              </a:r>
              <a:endParaRPr lang="en-BZ" sz="3600" dirty="0">
                <a:latin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1211F9FC-2F15-4730-9D04-DC867FBD3789}"/>
              </a:ext>
            </a:extLst>
          </p:cNvPr>
          <p:cNvGrpSpPr/>
          <p:nvPr/>
        </p:nvGrpSpPr>
        <p:grpSpPr>
          <a:xfrm>
            <a:off x="7811680" y="3761122"/>
            <a:ext cx="3804110" cy="2296780"/>
            <a:chOff x="0" y="2723554"/>
            <a:chExt cx="3804110" cy="256931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="" xmlns:a16="http://schemas.microsoft.com/office/drawing/2014/main" id="{7A981F45-FF13-4D89-AB82-B03EED82A4A9}"/>
                </a:ext>
              </a:extLst>
            </p:cNvPr>
            <p:cNvSpPr/>
            <p:nvPr/>
          </p:nvSpPr>
          <p:spPr>
            <a:xfrm>
              <a:off x="0" y="2723554"/>
              <a:ext cx="3804110" cy="2569319"/>
            </a:xfrm>
            <a:prstGeom prst="roundRect">
              <a:avLst/>
            </a:prstGeom>
            <a:solidFill>
              <a:srgbClr val="C6758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tangle: Rounded Corners 4">
              <a:extLst>
                <a:ext uri="{FF2B5EF4-FFF2-40B4-BE49-F238E27FC236}">
                  <a16:creationId xmlns="" xmlns:a16="http://schemas.microsoft.com/office/drawing/2014/main" id="{3D487C04-DE9D-4BA2-92DC-79C038D32407}"/>
                </a:ext>
              </a:extLst>
            </p:cNvPr>
            <p:cNvSpPr txBox="1"/>
            <p:nvPr/>
          </p:nvSpPr>
          <p:spPr>
            <a:xfrm>
              <a:off x="125424" y="2848978"/>
              <a:ext cx="3553262" cy="23184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algn="ctr" defTabSz="160028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BZ" sz="3600" dirty="0" err="1"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Không</a:t>
              </a:r>
              <a:r>
                <a:rPr lang="en-BZ" sz="3600" dirty="0"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BZ" sz="3600" dirty="0" err="1"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gian</a:t>
              </a:r>
              <a:r>
                <a:rPr lang="en-BZ" sz="3600" dirty="0"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BZ" sz="3600" dirty="0" err="1"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đẹp</a:t>
              </a:r>
              <a:r>
                <a:rPr lang="en-BZ" sz="3600" dirty="0"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BZ" sz="3600" dirty="0" err="1"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đẽ</a:t>
              </a:r>
              <a:r>
                <a:rPr lang="en-BZ" sz="3600" dirty="0"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, lung </a:t>
              </a:r>
              <a:r>
                <a:rPr lang="en-BZ" sz="3600" dirty="0" err="1"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linh</a:t>
              </a:r>
              <a:r>
                <a:rPr lang="en-BZ" sz="3600" dirty="0"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, </a:t>
              </a:r>
              <a:r>
                <a:rPr lang="en-BZ" sz="3600" dirty="0" err="1"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thơ</a:t>
              </a:r>
              <a:r>
                <a:rPr lang="en-BZ" sz="3600" dirty="0"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BZ" sz="3600" dirty="0" err="1"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mộng</a:t>
              </a:r>
              <a:endParaRPr lang="en-BZ" sz="3600" dirty="0">
                <a:latin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1300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=""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6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F35C8C46-752E-4387-98F1-5C3CC07C577A}"/>
              </a:ext>
            </a:extLst>
          </p:cNvPr>
          <p:cNvSpPr/>
          <p:nvPr/>
        </p:nvSpPr>
        <p:spPr>
          <a:xfrm>
            <a:off x="464046" y="1649895"/>
            <a:ext cx="4067647" cy="3836505"/>
          </a:xfrm>
          <a:prstGeom prst="ellipse">
            <a:avLst/>
          </a:prstGeom>
          <a:solidFill>
            <a:srgbClr val="F9EDF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74FF206D-10D0-4CA1-A73D-41FBD286B37D}"/>
              </a:ext>
            </a:extLst>
          </p:cNvPr>
          <p:cNvSpPr/>
          <p:nvPr/>
        </p:nvSpPr>
        <p:spPr>
          <a:xfrm>
            <a:off x="662215" y="1771652"/>
            <a:ext cx="3705679" cy="363310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chemeClr val="tx2"/>
                </a:solidFill>
                <a:latin typeface="Cambria" panose="02040503050406030204" pitchFamily="18" charset="0"/>
              </a:rPr>
              <a:t>L</a:t>
            </a:r>
            <a:r>
              <a:rPr lang="en-SG" sz="3400" b="1" dirty="0" err="1">
                <a:solidFill>
                  <a:schemeClr val="tx2"/>
                </a:solidFill>
                <a:latin typeface="Cambria" panose="02040503050406030204" pitchFamily="18" charset="0"/>
              </a:rPr>
              <a:t>ời</a:t>
            </a:r>
            <a:r>
              <a:rPr lang="en-SG" sz="3400" b="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SG" sz="3400" b="1" dirty="0" err="1">
                <a:solidFill>
                  <a:schemeClr val="tx2"/>
                </a:solidFill>
                <a:latin typeface="Cambria" panose="02040503050406030204" pitchFamily="18" charset="0"/>
              </a:rPr>
              <a:t>mời</a:t>
            </a:r>
            <a:r>
              <a:rPr lang="en-SG" sz="3400" b="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SG" sz="3400" b="1" dirty="0" err="1">
                <a:solidFill>
                  <a:schemeClr val="tx2"/>
                </a:solidFill>
                <a:latin typeface="Cambria" panose="02040503050406030204" pitchFamily="18" charset="0"/>
              </a:rPr>
              <a:t>gọi</a:t>
            </a:r>
            <a:r>
              <a:rPr lang="en-SG" sz="3400" b="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SG" sz="3400" b="1" dirty="0" err="1">
                <a:solidFill>
                  <a:schemeClr val="tx2"/>
                </a:solidFill>
                <a:latin typeface="Cambria" panose="02040503050406030204" pitchFamily="18" charset="0"/>
              </a:rPr>
              <a:t>của</a:t>
            </a:r>
            <a:r>
              <a:rPr lang="en-SG" sz="3400" b="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SG" sz="3400" b="1" dirty="0" err="1">
                <a:solidFill>
                  <a:schemeClr val="tx2"/>
                </a:solidFill>
                <a:latin typeface="Cambria" panose="02040503050406030204" pitchFamily="18" charset="0"/>
              </a:rPr>
              <a:t>những</a:t>
            </a:r>
            <a:r>
              <a:rPr lang="en-SG" sz="3400" b="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SG" sz="3400" b="1" dirty="0" err="1">
                <a:solidFill>
                  <a:schemeClr val="tx2"/>
                </a:solidFill>
                <a:latin typeface="Cambria" panose="02040503050406030204" pitchFamily="18" charset="0"/>
              </a:rPr>
              <a:t>người</a:t>
            </a:r>
            <a:r>
              <a:rPr lang="en-SG" sz="3400" b="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SG" sz="3400" b="1" dirty="0" err="1">
                <a:solidFill>
                  <a:schemeClr val="tx2"/>
                </a:solidFill>
                <a:latin typeface="Cambria" panose="02040503050406030204" pitchFamily="18" charset="0"/>
              </a:rPr>
              <a:t>sống</a:t>
            </a:r>
            <a:r>
              <a:rPr lang="en-SG" sz="3400" b="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SG" sz="3400" b="1" dirty="0" err="1">
                <a:solidFill>
                  <a:schemeClr val="tx2"/>
                </a:solidFill>
                <a:latin typeface="Cambria" panose="02040503050406030204" pitchFamily="18" charset="0"/>
              </a:rPr>
              <a:t>trong</a:t>
            </a:r>
            <a:r>
              <a:rPr lang="en-SG" sz="3400" b="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SG" sz="3400" b="1" dirty="0" err="1">
                <a:solidFill>
                  <a:schemeClr val="tx2"/>
                </a:solidFill>
                <a:latin typeface="Cambria" panose="02040503050406030204" pitchFamily="18" charset="0"/>
              </a:rPr>
              <a:t>sóng</a:t>
            </a:r>
            <a:endParaRPr lang="en-US" sz="3400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5" name="矩形: 圆角 6">
            <a:extLst>
              <a:ext uri="{FF2B5EF4-FFF2-40B4-BE49-F238E27FC236}">
                <a16:creationId xmlns="" xmlns:a16="http://schemas.microsoft.com/office/drawing/2014/main" id="{9C1A5DD4-0D58-4DF6-AE6C-F0EEFD11E5EC}"/>
              </a:ext>
            </a:extLst>
          </p:cNvPr>
          <p:cNvSpPr/>
          <p:nvPr/>
        </p:nvSpPr>
        <p:spPr>
          <a:xfrm>
            <a:off x="5901872" y="1373230"/>
            <a:ext cx="5627915" cy="135049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ct val="50000"/>
              </a:spcBef>
            </a:pP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	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Bọn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tớ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sớm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hôn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矩形: 圆角 6">
            <a:extLst>
              <a:ext uri="{FF2B5EF4-FFF2-40B4-BE49-F238E27FC236}">
                <a16:creationId xmlns="" xmlns:a16="http://schemas.microsoft.com/office/drawing/2014/main" id="{E509D931-9489-4F5C-8597-45ED77CCD0E4}"/>
              </a:ext>
            </a:extLst>
          </p:cNvPr>
          <p:cNvSpPr/>
          <p:nvPr/>
        </p:nvSpPr>
        <p:spPr>
          <a:xfrm>
            <a:off x="5901872" y="3992780"/>
            <a:ext cx="5627915" cy="1601758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ct val="50000"/>
              </a:spcBef>
            </a:pP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Bọn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tớ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ngao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	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nọ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	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32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nao</a:t>
            </a:r>
            <a:endParaRPr lang="en-BZ" altLang="en-US" sz="3200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CD16FA1-9734-4F7F-94F1-FC017FAB18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2"/>
          <a:stretch/>
        </p:blipFill>
        <p:spPr>
          <a:xfrm>
            <a:off x="4531692" y="961635"/>
            <a:ext cx="2328122" cy="1903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27D2BAA-FA9B-4720-90BF-541DBF7163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2"/>
          <a:stretch/>
        </p:blipFill>
        <p:spPr>
          <a:xfrm>
            <a:off x="4531692" y="3780116"/>
            <a:ext cx="2328122" cy="181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07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62056" y="2136539"/>
            <a:ext cx="8264537" cy="52273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065262">
            <a:off x="10365584" y="-2941937"/>
            <a:ext cx="3096387" cy="54864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73637" y="376553"/>
            <a:ext cx="8844727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63"/>
              </a:lnSpc>
            </a:pPr>
            <a:r>
              <a:rPr lang="en-US" sz="9532" b="1">
                <a:solidFill>
                  <a:srgbClr val="004AAD"/>
                </a:solidFill>
                <a:latin typeface="Cambria" panose="02040503050406030204" pitchFamily="18" charset="0"/>
              </a:rPr>
              <a:t>Góc chia sẻ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776071" y="2138233"/>
            <a:ext cx="7137707" cy="3299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66"/>
              </a:lnSpc>
            </a:pP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     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Một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lần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,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em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được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mẹ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cho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phép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đến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nhà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bạn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chơi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.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Trò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chơi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đang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vui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và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em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rất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muốn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chơi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tiếp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thì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đến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giờ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mẹ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dặn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phải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trở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về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nhà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. Khi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ấy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,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em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sẽ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làm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gì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=""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6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4" descr="Ảnh có chứa văn bản, cuốn sách, bàn, đang ngồi&#10;&#10;Mô tả được tạo tự động">
            <a:extLst>
              <a:ext uri="{FF2B5EF4-FFF2-40B4-BE49-F238E27FC236}">
                <a16:creationId xmlns="" xmlns:a16="http://schemas.microsoft.com/office/drawing/2014/main" id="{5AE7AD03-4BC0-4FAB-8F0D-8FE024C88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2" r="-1" b="30144"/>
          <a:stretch/>
        </p:blipFill>
        <p:spPr>
          <a:xfrm>
            <a:off x="320040" y="320041"/>
            <a:ext cx="11548872" cy="4303461"/>
          </a:xfrm>
          <a:prstGeom prst="rect">
            <a:avLst/>
          </a:prstGeom>
        </p:spPr>
      </p:pic>
      <p:sp>
        <p:nvSpPr>
          <p:cNvPr id="4" name="Tiêu đề 1">
            <a:extLst>
              <a:ext uri="{FF2B5EF4-FFF2-40B4-BE49-F238E27FC236}">
                <a16:creationId xmlns="" xmlns:a16="http://schemas.microsoft.com/office/drawing/2014/main" id="{01C90214-9592-48A2-A742-A66BE8A505BB}"/>
              </a:ext>
            </a:extLst>
          </p:cNvPr>
          <p:cNvSpPr txBox="1">
            <a:spLocks/>
          </p:cNvSpPr>
          <p:nvPr/>
        </p:nvSpPr>
        <p:spPr>
          <a:xfrm>
            <a:off x="213746" y="4848065"/>
            <a:ext cx="5558405" cy="178862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BZ" sz="5000" dirty="0" err="1">
                <a:solidFill>
                  <a:srgbClr val="FF0000"/>
                </a:solidFill>
                <a:latin typeface="Cambria" panose="02040503050406030204" pitchFamily="18" charset="0"/>
              </a:rPr>
              <a:t>Lời</a:t>
            </a:r>
            <a:r>
              <a:rPr lang="en-BZ" sz="50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BZ" sz="5000" dirty="0" err="1">
                <a:solidFill>
                  <a:srgbClr val="FF0000"/>
                </a:solidFill>
                <a:latin typeface="Cambria" panose="02040503050406030204" pitchFamily="18" charset="0"/>
              </a:rPr>
              <a:t>mời</a:t>
            </a:r>
            <a:r>
              <a:rPr lang="en-BZ" sz="50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BZ" sz="5000" dirty="0" err="1">
                <a:solidFill>
                  <a:srgbClr val="FF0000"/>
                </a:solidFill>
                <a:latin typeface="Cambria" panose="02040503050406030204" pitchFamily="18" charset="0"/>
              </a:rPr>
              <a:t>gọi</a:t>
            </a:r>
            <a:r>
              <a:rPr lang="en-BZ" sz="50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BZ" sz="5000" dirty="0" err="1">
                <a:solidFill>
                  <a:srgbClr val="FF0000"/>
                </a:solidFill>
                <a:latin typeface="Cambria" panose="02040503050406030204" pitchFamily="18" charset="0"/>
              </a:rPr>
              <a:t>của</a:t>
            </a:r>
            <a:r>
              <a:rPr lang="en-BZ" sz="50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BZ" sz="5000" dirty="0" err="1">
                <a:solidFill>
                  <a:srgbClr val="FF0000"/>
                </a:solidFill>
                <a:latin typeface="Cambria" panose="02040503050406030204" pitchFamily="18" charset="0"/>
              </a:rPr>
              <a:t>những</a:t>
            </a:r>
            <a:r>
              <a:rPr lang="en-BZ" sz="50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BZ" sz="5000" dirty="0" err="1">
                <a:solidFill>
                  <a:srgbClr val="FF0000"/>
                </a:solidFill>
                <a:latin typeface="Cambria" panose="02040503050406030204" pitchFamily="18" charset="0"/>
              </a:rPr>
              <a:t>người</a:t>
            </a:r>
            <a:r>
              <a:rPr lang="en-BZ" sz="50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BZ" sz="5000" dirty="0" err="1">
                <a:solidFill>
                  <a:srgbClr val="FF0000"/>
                </a:solidFill>
                <a:latin typeface="Cambria" panose="02040503050406030204" pitchFamily="18" charset="0"/>
              </a:rPr>
              <a:t>sống</a:t>
            </a:r>
            <a:r>
              <a:rPr lang="en-BZ" sz="50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BZ" sz="5000" dirty="0" err="1">
                <a:solidFill>
                  <a:srgbClr val="FF0000"/>
                </a:solidFill>
                <a:latin typeface="Cambria" panose="02040503050406030204" pitchFamily="18" charset="0"/>
              </a:rPr>
              <a:t>trong</a:t>
            </a:r>
            <a:r>
              <a:rPr lang="en-BZ" sz="50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BZ" sz="5000" dirty="0" err="1">
                <a:solidFill>
                  <a:srgbClr val="FF0000"/>
                </a:solidFill>
                <a:latin typeface="Cambria" panose="02040503050406030204" pitchFamily="18" charset="0"/>
              </a:rPr>
              <a:t>sóng</a:t>
            </a:r>
            <a:r>
              <a:rPr lang="en-BZ" sz="5000" dirty="0">
                <a:solidFill>
                  <a:srgbClr val="FF0000"/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F5EEB31D-331E-4334-A720-E268792AF890}"/>
              </a:ext>
            </a:extLst>
          </p:cNvPr>
          <p:cNvGrpSpPr/>
          <p:nvPr/>
        </p:nvGrpSpPr>
        <p:grpSpPr>
          <a:xfrm>
            <a:off x="6019927" y="5840430"/>
            <a:ext cx="5770952" cy="665597"/>
            <a:chOff x="0" y="680399"/>
            <a:chExt cx="6976872" cy="665597"/>
          </a:xfrm>
          <a:solidFill>
            <a:srgbClr val="BDC2FF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6D99FE89-0A3F-42C2-A4EF-2544021CAB8D}"/>
                </a:ext>
              </a:extLst>
            </p:cNvPr>
            <p:cNvSpPr/>
            <p:nvPr/>
          </p:nvSpPr>
          <p:spPr>
            <a:xfrm>
              <a:off x="0" y="680399"/>
              <a:ext cx="6976872" cy="66559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="" xmlns:a16="http://schemas.microsoft.com/office/drawing/2014/main" id="{5E1B8A88-7925-4294-9341-DCEFABA2D8A2}"/>
                </a:ext>
              </a:extLst>
            </p:cNvPr>
            <p:cNvSpPr txBox="1"/>
            <p:nvPr/>
          </p:nvSpPr>
          <p:spPr>
            <a:xfrm>
              <a:off x="32492" y="712891"/>
              <a:ext cx="6911888" cy="60061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71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BZ" sz="32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Thế</a:t>
              </a:r>
              <a:r>
                <a:rPr lang="en-BZ" sz="32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BZ" sz="32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giới</a:t>
              </a:r>
              <a:r>
                <a:rPr lang="en-BZ" sz="32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BZ" sz="32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mới</a:t>
              </a:r>
              <a:r>
                <a:rPr lang="en-BZ" sz="32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BZ" sz="32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mẻ</a:t>
              </a:r>
              <a:r>
                <a:rPr lang="en-BZ" sz="32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, </a:t>
              </a:r>
              <a:r>
                <a:rPr lang="en-BZ" sz="32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đầy</a:t>
              </a:r>
              <a:r>
                <a:rPr lang="en-BZ" sz="32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BZ" sz="32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hấp</a:t>
              </a:r>
              <a:r>
                <a:rPr lang="en-BZ" sz="32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BZ" sz="32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dẫn</a:t>
              </a:r>
              <a:endParaRPr lang="en-BZ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168B1940-0C45-426A-AA29-EBB065F58165}"/>
              </a:ext>
            </a:extLst>
          </p:cNvPr>
          <p:cNvGrpSpPr/>
          <p:nvPr/>
        </p:nvGrpSpPr>
        <p:grpSpPr>
          <a:xfrm>
            <a:off x="5987435" y="4978726"/>
            <a:ext cx="5770952" cy="667082"/>
            <a:chOff x="0" y="909"/>
            <a:chExt cx="6976872" cy="667082"/>
          </a:xfrm>
          <a:solidFill>
            <a:srgbClr val="BDC2FF"/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45809373-0CF9-4354-9E0C-0433F48CA0C4}"/>
                </a:ext>
              </a:extLst>
            </p:cNvPr>
            <p:cNvSpPr/>
            <p:nvPr/>
          </p:nvSpPr>
          <p:spPr>
            <a:xfrm>
              <a:off x="0" y="909"/>
              <a:ext cx="6976872" cy="667082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: Rounded Corners 4">
              <a:extLst>
                <a:ext uri="{FF2B5EF4-FFF2-40B4-BE49-F238E27FC236}">
                  <a16:creationId xmlns="" xmlns:a16="http://schemas.microsoft.com/office/drawing/2014/main" id="{F149B0E2-ADE0-45EB-9255-8DC940C3DE3B}"/>
                </a:ext>
              </a:extLst>
            </p:cNvPr>
            <p:cNvSpPr txBox="1"/>
            <p:nvPr/>
          </p:nvSpPr>
          <p:spPr>
            <a:xfrm>
              <a:off x="32564" y="33473"/>
              <a:ext cx="6911744" cy="60195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71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BZ" sz="32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Cuộc</a:t>
              </a:r>
              <a:r>
                <a:rPr lang="en-BZ" sz="32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BZ" sz="32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sống</a:t>
              </a:r>
              <a:r>
                <a:rPr lang="en-BZ" sz="32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BZ" sz="32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vui</a:t>
              </a:r>
              <a:r>
                <a:rPr lang="en-BZ" sz="32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 t</a:t>
              </a:r>
              <a:r>
                <a:rPr lang="vi-VN" sz="32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ư</a:t>
              </a:r>
              <a:r>
                <a:rPr lang="en-BZ" sz="32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ơi</a:t>
              </a:r>
              <a:r>
                <a:rPr lang="en-BZ" sz="32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, </a:t>
              </a:r>
              <a:r>
                <a:rPr lang="en-BZ" sz="32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thú</a:t>
              </a:r>
              <a:r>
                <a:rPr lang="en-BZ" sz="32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BZ" sz="32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vị</a:t>
              </a:r>
              <a:endParaRPr lang="en-BZ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76491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=""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6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74E4D70-A61E-4677-8504-22A6707944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5460">
            <a:off x="7689826" y="2121892"/>
            <a:ext cx="1819475" cy="18194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16627E7-1FBC-488F-AE8E-9CDEB8B52E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8" t="75412" r="4071"/>
          <a:stretch/>
        </p:blipFill>
        <p:spPr>
          <a:xfrm>
            <a:off x="496406" y="708930"/>
            <a:ext cx="4420618" cy="29204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718C237-4AFA-4E54-A9BB-F386B40522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2"/>
          <a:stretch/>
        </p:blipFill>
        <p:spPr>
          <a:xfrm>
            <a:off x="1272685" y="3629336"/>
            <a:ext cx="3233877" cy="2522032"/>
          </a:xfrm>
          <a:prstGeom prst="rect">
            <a:avLst/>
          </a:prstGeom>
        </p:spPr>
      </p:pic>
      <p:sp>
        <p:nvSpPr>
          <p:cNvPr id="16" name="矩形: 圆角 6">
            <a:extLst>
              <a:ext uri="{FF2B5EF4-FFF2-40B4-BE49-F238E27FC236}">
                <a16:creationId xmlns="" xmlns:a16="http://schemas.microsoft.com/office/drawing/2014/main" id="{9BC95C3E-929E-4FDD-A76A-62372A82CF5A}"/>
              </a:ext>
            </a:extLst>
          </p:cNvPr>
          <p:cNvSpPr/>
          <p:nvPr/>
        </p:nvSpPr>
        <p:spPr>
          <a:xfrm>
            <a:off x="5413429" y="794106"/>
            <a:ext cx="6282167" cy="1204870"/>
          </a:xfrm>
          <a:prstGeom prst="roundRect">
            <a:avLst>
              <a:gd name="adj" fmla="val 50000"/>
            </a:avLst>
          </a:prstGeom>
          <a:solidFill>
            <a:srgbClr val="FD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SG" sz="44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Nghệ</a:t>
            </a:r>
            <a:r>
              <a:rPr lang="en-SG" sz="44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thuật</a:t>
            </a:r>
            <a:r>
              <a:rPr lang="en-SG" sz="44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nhân</a:t>
            </a:r>
            <a:r>
              <a:rPr lang="en-SG" sz="44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hóa</a:t>
            </a:r>
            <a:endParaRPr lang="en-BZ" sz="4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矩形: 圆角 6">
            <a:extLst>
              <a:ext uri="{FF2B5EF4-FFF2-40B4-BE49-F238E27FC236}">
                <a16:creationId xmlns="" xmlns:a16="http://schemas.microsoft.com/office/drawing/2014/main" id="{79E51E8C-338B-44FD-9C53-66D0CB71182F}"/>
              </a:ext>
            </a:extLst>
          </p:cNvPr>
          <p:cNvSpPr/>
          <p:nvPr/>
        </p:nvSpPr>
        <p:spPr>
          <a:xfrm>
            <a:off x="5779246" y="3764178"/>
            <a:ext cx="5380866" cy="2298290"/>
          </a:xfrm>
          <a:prstGeom prst="roundRect">
            <a:avLst>
              <a:gd name="adj" fmla="val 50000"/>
            </a:avLst>
          </a:prstGeom>
          <a:solidFill>
            <a:srgbClr val="FD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971949" algn="ctr"/>
                <a:tab pos="5943897" algn="r"/>
              </a:tabLst>
            </a:pPr>
            <a:r>
              <a:rPr lang="en-SG" sz="36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T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hiên nhiên trở nên gần gũi, đẹp, lôi cuốn, hấp dẫn</a:t>
            </a:r>
            <a:endParaRPr lang="en-SG" sz="3600" dirty="0">
              <a:latin typeface="Cambria" panose="02040503050406030204" pitchFamily="18" charset="0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430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E046280-C007-4907-BD08-8723DB086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4" y="-387958"/>
            <a:ext cx="6825343" cy="1676562"/>
          </a:xfrm>
        </p:spPr>
        <p:txBody>
          <a:bodyPr anchor="b"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b.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Sức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hấp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dẫn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những </a:t>
            </a:r>
            <a:b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mời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gọi</a:t>
            </a:r>
            <a:endParaRPr lang="vi-VN" sz="3200" b="1" dirty="0">
              <a:solidFill>
                <a:srgbClr val="C0000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Hình ảnh 4" descr="Ảnh có chứa trong nhà, đang ngồi, bàn, nhỏ&#10;&#10;Mô tả được tạo tự động">
            <a:extLst>
              <a:ext uri="{FF2B5EF4-FFF2-40B4-BE49-F238E27FC236}">
                <a16:creationId xmlns="" xmlns:a16="http://schemas.microsoft.com/office/drawing/2014/main" id="{3B8E0AAD-376B-4AF3-A7E1-C25111D57F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1" r="3" b="3"/>
          <a:stretch/>
        </p:blipFill>
        <p:spPr>
          <a:xfrm>
            <a:off x="0" y="12274"/>
            <a:ext cx="5537200" cy="3648547"/>
          </a:xfrm>
          <a:prstGeom prst="rect">
            <a:avLst/>
          </a:prstGeom>
        </p:spPr>
      </p:pic>
      <p:pic>
        <p:nvPicPr>
          <p:cNvPr id="4" name="Hình ảnh 3" descr="Ảnh có chứa văn bản, cuốn sách, bàn, đang ngồi&#10;&#10;Mô tả được tạo tự động">
            <a:extLst>
              <a:ext uri="{FF2B5EF4-FFF2-40B4-BE49-F238E27FC236}">
                <a16:creationId xmlns="" xmlns:a16="http://schemas.microsoft.com/office/drawing/2014/main" id="{E81D9FC5-751C-48DF-BDAF-01E06D17A4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1153"/>
          <a:stretch/>
        </p:blipFill>
        <p:spPr>
          <a:xfrm>
            <a:off x="-44317" y="3660821"/>
            <a:ext cx="5625833" cy="3706948"/>
          </a:xfrm>
          <a:prstGeom prst="rect">
            <a:avLst/>
          </a:prstGeom>
        </p:spPr>
      </p:pic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9961C008-52F0-4C20-85E6-BBAE52043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5222" y="1600200"/>
            <a:ext cx="5875963" cy="4800573"/>
          </a:xfrm>
        </p:spPr>
        <p:txBody>
          <a:bodyPr anchor="ctr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933" b="1" dirty="0">
                <a:latin typeface="Cambria" panose="02040503050406030204" pitchFamily="18" charset="0"/>
                <a:cs typeface="Arial" panose="020B0604020202020204" pitchFamily="34" charset="0"/>
              </a:rPr>
              <a:t>Không </a:t>
            </a:r>
            <a:r>
              <a:rPr lang="en-US" sz="2933" b="1" dirty="0" err="1">
                <a:latin typeface="Cambria" panose="02040503050406030204" pitchFamily="18" charset="0"/>
                <a:cs typeface="Arial" panose="020B0604020202020204" pitchFamily="34" charset="0"/>
              </a:rPr>
              <a:t>gian</a:t>
            </a:r>
            <a:r>
              <a:rPr lang="en-US" sz="2933" b="1" dirty="0">
                <a:latin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933" b="1" dirty="0" err="1">
                <a:latin typeface="Cambria" panose="02040503050406030204" pitchFamily="18" charset="0"/>
                <a:cs typeface="Arial" panose="020B0604020202020204" pitchFamily="34" charset="0"/>
              </a:rPr>
              <a:t>vô</a:t>
            </a:r>
            <a:r>
              <a:rPr lang="en-US" sz="2933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Cambria" panose="02040503050406030204" pitchFamily="18" charset="0"/>
                <a:cs typeface="Arial" panose="020B0604020202020204" pitchFamily="34" charset="0"/>
              </a:rPr>
              <a:t>cùng</a:t>
            </a:r>
            <a:endParaRPr lang="en-US" sz="2933" b="1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933" b="1" dirty="0" err="1">
                <a:latin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lang="en-US" sz="2933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Cambria" panose="02040503050406030204" pitchFamily="18" charset="0"/>
                <a:cs typeface="Arial" panose="020B0604020202020204" pitchFamily="34" charset="0"/>
              </a:rPr>
              <a:t>gian</a:t>
            </a:r>
            <a:r>
              <a:rPr lang="en-US" sz="2933" b="1" dirty="0">
                <a:latin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933" b="1" dirty="0" err="1">
                <a:latin typeface="Cambria" panose="02040503050406030204" pitchFamily="18" charset="0"/>
                <a:cs typeface="Arial" panose="020B0604020202020204" pitchFamily="34" charset="0"/>
              </a:rPr>
              <a:t>vô</a:t>
            </a:r>
            <a:r>
              <a:rPr lang="en-US" sz="2933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Cambria" panose="02040503050406030204" pitchFamily="18" charset="0"/>
                <a:cs typeface="Arial" panose="020B0604020202020204" pitchFamily="34" charset="0"/>
              </a:rPr>
              <a:t>tận</a:t>
            </a:r>
            <a:r>
              <a:rPr lang="en-US" sz="2933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933" b="1" dirty="0" err="1">
                <a:latin typeface="Cambria" panose="02040503050406030204" pitchFamily="18" charset="0"/>
                <a:cs typeface="Arial" panose="020B0604020202020204" pitchFamily="34" charset="0"/>
              </a:rPr>
              <a:t>Màu</a:t>
            </a:r>
            <a:r>
              <a:rPr lang="en-US" sz="2933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Cambria" panose="02040503050406030204" pitchFamily="18" charset="0"/>
                <a:cs typeface="Arial" panose="020B0604020202020204" pitchFamily="34" charset="0"/>
              </a:rPr>
              <a:t>sắc</a:t>
            </a:r>
            <a:r>
              <a:rPr lang="en-US" sz="2933" b="1" dirty="0">
                <a:latin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933" b="1" dirty="0" err="1">
                <a:latin typeface="Cambria" panose="02040503050406030204" pitchFamily="18" charset="0"/>
                <a:cs typeface="Arial" panose="020B0604020202020204" pitchFamily="34" charset="0"/>
              </a:rPr>
              <a:t>huyền</a:t>
            </a:r>
            <a:r>
              <a:rPr lang="en-US" sz="2933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Cambria" panose="02040503050406030204" pitchFamily="18" charset="0"/>
                <a:cs typeface="Arial" panose="020B0604020202020204" pitchFamily="34" charset="0"/>
              </a:rPr>
              <a:t>ảo</a:t>
            </a:r>
            <a:r>
              <a:rPr lang="en-US" sz="2933" b="1" dirty="0"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933" b="1" dirty="0" err="1">
                <a:latin typeface="Cambria" panose="02040503050406030204" pitchFamily="18" charset="0"/>
                <a:cs typeface="Arial" panose="020B0604020202020204" pitchFamily="34" charset="0"/>
              </a:rPr>
              <a:t>Âm</a:t>
            </a:r>
            <a:r>
              <a:rPr lang="en-US" sz="2933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Cambria" panose="02040503050406030204" pitchFamily="18" charset="0"/>
                <a:cs typeface="Arial" panose="020B0604020202020204" pitchFamily="34" charset="0"/>
              </a:rPr>
              <a:t>thanh</a:t>
            </a:r>
            <a:r>
              <a:rPr lang="en-US" sz="2933" b="1" dirty="0">
                <a:latin typeface="Cambria" panose="02040503050406030204" pitchFamily="18" charset="0"/>
                <a:cs typeface="Arial" panose="020B0604020202020204" pitchFamily="34" charset="0"/>
              </a:rPr>
              <a:t>: du </a:t>
            </a:r>
            <a:r>
              <a:rPr lang="en-US" sz="2933" b="1" dirty="0" err="1">
                <a:latin typeface="Cambria" panose="02040503050406030204" pitchFamily="18" charset="0"/>
                <a:cs typeface="Arial" panose="020B0604020202020204" pitchFamily="34" charset="0"/>
              </a:rPr>
              <a:t>dương</a:t>
            </a:r>
            <a:endParaRPr lang="en-US" sz="2933" b="1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933" b="1" dirty="0"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933" b="1" dirty="0" err="1">
                <a:latin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2933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Cambria" panose="02040503050406030204" pitchFamily="18" charset="0"/>
                <a:cs typeface="Arial" panose="020B0604020202020204" pitchFamily="34" charset="0"/>
              </a:rPr>
              <a:t>giới</a:t>
            </a:r>
            <a:r>
              <a:rPr lang="en-US" sz="2933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Cambria" panose="02040503050406030204" pitchFamily="18" charset="0"/>
                <a:cs typeface="Arial" panose="020B0604020202020204" pitchFamily="34" charset="0"/>
              </a:rPr>
              <a:t>hấp</a:t>
            </a:r>
            <a:r>
              <a:rPr lang="en-US" sz="2933" b="1" dirty="0">
                <a:latin typeface="Cambria" panose="02040503050406030204" pitchFamily="18" charset="0"/>
                <a:cs typeface="Arial" panose="020B0604020202020204" pitchFamily="34" charset="0"/>
              </a:rPr>
              <a:t> dẫn, </a:t>
            </a:r>
            <a:r>
              <a:rPr lang="en-US" sz="2933" b="1" dirty="0" err="1">
                <a:latin typeface="Cambria" panose="02040503050406030204" pitchFamily="18" charset="0"/>
                <a:cs typeface="Arial" panose="020B0604020202020204" pitchFamily="34" charset="0"/>
              </a:rPr>
              <a:t>gợi</a:t>
            </a:r>
            <a:r>
              <a:rPr lang="en-US" sz="2933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Cambria" panose="02040503050406030204" pitchFamily="18" charset="0"/>
                <a:cs typeface="Arial" panose="020B0604020202020204" pitchFamily="34" charset="0"/>
              </a:rPr>
              <a:t>khát</a:t>
            </a:r>
            <a:r>
              <a:rPr lang="en-US" sz="2933" b="1" dirty="0">
                <a:latin typeface="Cambria" panose="02040503050406030204" pitchFamily="18" charset="0"/>
                <a:cs typeface="Arial" panose="020B0604020202020204" pitchFamily="34" charset="0"/>
              </a:rPr>
              <a:t> khao được </a:t>
            </a:r>
            <a:r>
              <a:rPr lang="en-US" sz="2933" b="1" dirty="0" err="1">
                <a:latin typeface="Cambria" panose="02040503050406030204" pitchFamily="18" charset="0"/>
                <a:cs typeface="Arial" panose="020B0604020202020204" pitchFamily="34" charset="0"/>
              </a:rPr>
              <a:t>khám</a:t>
            </a:r>
            <a:r>
              <a:rPr lang="en-US" sz="2933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Cambria" panose="02040503050406030204" pitchFamily="18" charset="0"/>
                <a:cs typeface="Arial" panose="020B0604020202020204" pitchFamily="34" charset="0"/>
              </a:rPr>
              <a:t>phá</a:t>
            </a:r>
            <a:r>
              <a:rPr lang="en-US" sz="2933" b="1" dirty="0"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933" b="1" dirty="0" err="1">
                <a:latin typeface="Cambria" panose="02040503050406030204" pitchFamily="18" charset="0"/>
                <a:cs typeface="Arial" panose="020B0604020202020204" pitchFamily="34" charset="0"/>
              </a:rPr>
              <a:t>tràn</a:t>
            </a:r>
            <a:r>
              <a:rPr lang="en-US" sz="2933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Cambria" panose="02040503050406030204" pitchFamily="18" charset="0"/>
                <a:cs typeface="Arial" panose="020B0604020202020204" pitchFamily="34" charset="0"/>
              </a:rPr>
              <a:t>ngập</a:t>
            </a:r>
            <a:r>
              <a:rPr lang="en-US" sz="2933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Cambria" panose="02040503050406030204" pitchFamily="18" charset="0"/>
                <a:cs typeface="Arial" panose="020B0604020202020204" pitchFamily="34" charset="0"/>
              </a:rPr>
              <a:t>niềm</a:t>
            </a:r>
            <a:r>
              <a:rPr lang="en-US" sz="2933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Cambria" panose="02040503050406030204" pitchFamily="18" charset="0"/>
                <a:cs typeface="Arial" panose="020B0604020202020204" pitchFamily="34" charset="0"/>
              </a:rPr>
              <a:t>vui</a:t>
            </a:r>
            <a:r>
              <a:rPr lang="en-US" sz="2933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933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Cambria" panose="02040503050406030204" pitchFamily="18" charset="0"/>
                <a:cs typeface="Arial" panose="020B0604020202020204" pitchFamily="34" charset="0"/>
              </a:rPr>
              <a:t>hạnh</a:t>
            </a:r>
            <a:r>
              <a:rPr lang="en-US" sz="2933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Cambria" panose="02040503050406030204" pitchFamily="18" charset="0"/>
                <a:cs typeface="Arial" panose="020B0604020202020204" pitchFamily="34" charset="0"/>
              </a:rPr>
              <a:t>phúc</a:t>
            </a:r>
            <a:r>
              <a:rPr lang="en-US" sz="2933" b="1" dirty="0"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vi-VN" sz="2933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99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tòa nhà, đang ngồi, sáng, màu đỏ&#10;&#10;Mô tả được tạo tự động">
            <a:extLst>
              <a:ext uri="{FF2B5EF4-FFF2-40B4-BE49-F238E27FC236}">
                <a16:creationId xmlns="" xmlns:a16="http://schemas.microsoft.com/office/drawing/2014/main" id="{DE90DF3B-A176-401A-966B-3EE478CB40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4" r="-2" b="25098"/>
          <a:stretch/>
        </p:blipFill>
        <p:spPr>
          <a:xfrm>
            <a:off x="6727372" y="10"/>
            <a:ext cx="5464629" cy="3364982"/>
          </a:xfrm>
          <a:custGeom>
            <a:avLst/>
            <a:gdLst>
              <a:gd name="connsiteX0" fmla="*/ 0 w 7308975"/>
              <a:gd name="connsiteY0" fmla="*/ 0 h 3364992"/>
              <a:gd name="connsiteX1" fmla="*/ 7308975 w 7308975"/>
              <a:gd name="connsiteY1" fmla="*/ 0 h 3364992"/>
              <a:gd name="connsiteX2" fmla="*/ 7308975 w 7308975"/>
              <a:gd name="connsiteY2" fmla="*/ 3364992 h 3364992"/>
              <a:gd name="connsiteX3" fmla="*/ 1210305 w 7308975"/>
              <a:gd name="connsiteY3" fmla="*/ 3364992 h 3364992"/>
              <a:gd name="connsiteX4" fmla="*/ 1192705 w 7308975"/>
              <a:gd name="connsiteY4" fmla="*/ 2943200 h 3364992"/>
              <a:gd name="connsiteX5" fmla="*/ 62981 w 7308975"/>
              <a:gd name="connsiteY5" fmla="*/ 69271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Hình ảnh 4" descr="Ảnh có chứa xanh lục, bát, con chim, đã sơn&#10;&#10;Mô tả được tạo tự động">
            <a:extLst>
              <a:ext uri="{FF2B5EF4-FFF2-40B4-BE49-F238E27FC236}">
                <a16:creationId xmlns="" xmlns:a16="http://schemas.microsoft.com/office/drawing/2014/main" id="{06CB9952-0588-47A9-B3A9-0EDF46545E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9440"/>
          <a:stretch/>
        </p:blipFill>
        <p:spPr>
          <a:xfrm>
            <a:off x="6727372" y="3493008"/>
            <a:ext cx="5464629" cy="3364992"/>
          </a:xfrm>
          <a:custGeom>
            <a:avLst/>
            <a:gdLst>
              <a:gd name="connsiteX0" fmla="*/ 1210305 w 7308975"/>
              <a:gd name="connsiteY0" fmla="*/ 0 h 3364992"/>
              <a:gd name="connsiteX1" fmla="*/ 7308975 w 7308975"/>
              <a:gd name="connsiteY1" fmla="*/ 0 h 3364992"/>
              <a:gd name="connsiteX2" fmla="*/ 7308975 w 7308975"/>
              <a:gd name="connsiteY2" fmla="*/ 3364992 h 3364992"/>
              <a:gd name="connsiteX3" fmla="*/ 0 w 7308975"/>
              <a:gd name="connsiteY3" fmla="*/ 3364992 h 3364992"/>
              <a:gd name="connsiteX4" fmla="*/ 62981 w 7308975"/>
              <a:gd name="connsiteY4" fmla="*/ 3295722 h 3364992"/>
              <a:gd name="connsiteX5" fmla="*/ 1192705 w 7308975"/>
              <a:gd name="connsiteY5" fmla="*/ 421793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8DE5456-0CB5-4F64-8926-59685DA9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29179"/>
            <a:ext cx="7179020" cy="1243584"/>
          </a:xfrm>
        </p:spPr>
        <p:txBody>
          <a:bodyPr>
            <a:noAutofit/>
          </a:bodyPr>
          <a:lstStyle/>
          <a:p>
            <a:pPr algn="ctr"/>
            <a:r>
              <a:rPr lang="en-BZ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c. </a:t>
            </a:r>
            <a:r>
              <a:rPr lang="en-BZ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Cách</a:t>
            </a:r>
            <a:r>
              <a:rPr lang="en-BZ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tham</a:t>
            </a:r>
            <a:r>
              <a:rPr lang="en-BZ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gia</a:t>
            </a:r>
            <a:r>
              <a:rPr lang="en-BZ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9F535F86-48FC-4B04-A1A7-4E4F93559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400" y="2392353"/>
            <a:ext cx="7034171" cy="3018937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buNone/>
            </a:pPr>
            <a:r>
              <a:rPr lang="en-US" altLang="en-US" sz="3200" b="1" i="1" dirty="0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“</a:t>
            </a:r>
            <a:r>
              <a:rPr lang="en-US" altLang="en-US" sz="3200" b="1" i="1" dirty="0" err="1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Hãy</a:t>
            </a:r>
            <a:r>
              <a:rPr lang="en-US" altLang="en-US" sz="3200" b="1" i="1" dirty="0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đến</a:t>
            </a:r>
            <a:r>
              <a:rPr lang="en-US" altLang="en-US" sz="3200" b="1" i="1" dirty="0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nơi</a:t>
            </a:r>
            <a:r>
              <a:rPr lang="en-US" altLang="en-US" sz="3200" b="1" i="1" dirty="0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tận</a:t>
            </a:r>
            <a:r>
              <a:rPr lang="en-US" altLang="en-US" sz="3200" b="1" i="1" dirty="0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cùng</a:t>
            </a:r>
            <a:r>
              <a:rPr lang="en-US" altLang="en-US" sz="3200" b="1" i="1" dirty="0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trái</a:t>
            </a:r>
            <a:r>
              <a:rPr lang="en-US" altLang="en-US" sz="3200" b="1" i="1" dirty="0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đất</a:t>
            </a:r>
            <a:r>
              <a:rPr lang="en-US" altLang="en-US" sz="3200" b="1" i="1" dirty="0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altLang="en-US" sz="3200" b="1" i="1" dirty="0" err="1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đưa</a:t>
            </a:r>
            <a:r>
              <a:rPr lang="en-US" altLang="en-US" sz="3200" b="1" i="1" dirty="0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tay</a:t>
            </a:r>
            <a:r>
              <a:rPr lang="en-US" altLang="en-US" sz="3200" b="1" i="1" dirty="0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lên</a:t>
            </a:r>
            <a:r>
              <a:rPr lang="en-US" altLang="en-US" sz="3200" b="1" i="1" dirty="0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trời</a:t>
            </a:r>
            <a:r>
              <a:rPr lang="en-US" altLang="en-US" sz="3200" b="1" i="1" dirty="0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altLang="en-US" sz="3200" b="1" i="1" dirty="0" err="1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cậu</a:t>
            </a:r>
            <a:r>
              <a:rPr lang="en-US" altLang="en-US" sz="3200" b="1" i="1" dirty="0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sẽ</a:t>
            </a:r>
            <a:r>
              <a:rPr lang="en-US" altLang="en-US" sz="3200" b="1" i="1" dirty="0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được</a:t>
            </a:r>
            <a:r>
              <a:rPr lang="en-US" altLang="en-US" sz="3200" b="1" i="1" dirty="0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nhấc</a:t>
            </a:r>
            <a:r>
              <a:rPr lang="en-US" altLang="en-US" sz="3200" b="1" i="1" dirty="0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bổng</a:t>
            </a:r>
            <a:r>
              <a:rPr lang="en-US" altLang="en-US" sz="3200" b="1" i="1" dirty="0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lên</a:t>
            </a:r>
            <a:r>
              <a:rPr lang="en-US" altLang="en-US" sz="3200" b="1" i="1" dirty="0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tận</a:t>
            </a:r>
            <a:r>
              <a:rPr lang="en-US" altLang="en-US" sz="3200" b="1" i="1" dirty="0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tầng</a:t>
            </a:r>
            <a:r>
              <a:rPr lang="en-US" altLang="en-US" sz="3200" b="1" i="1" dirty="0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mây</a:t>
            </a:r>
            <a:r>
              <a:rPr lang="en-US" altLang="en-US" sz="3200" b="1" i="1" dirty="0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”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3200" b="1" i="1" dirty="0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“</a:t>
            </a:r>
            <a:r>
              <a:rPr lang="en-US" altLang="en-US" sz="3200" b="1" i="1" dirty="0" err="1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Hãy</a:t>
            </a:r>
            <a:r>
              <a:rPr lang="en-US" altLang="en-US" sz="3200" b="1" i="1" dirty="0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đến</a:t>
            </a:r>
            <a:r>
              <a:rPr lang="en-US" altLang="en-US" sz="3200" b="1" i="1" dirty="0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rìa</a:t>
            </a:r>
            <a:r>
              <a:rPr lang="en-US" altLang="en-US" sz="3200" b="1" i="1" dirty="0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biển</a:t>
            </a:r>
            <a:r>
              <a:rPr lang="en-US" altLang="en-US" sz="3200" b="1" i="1" dirty="0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cả, </a:t>
            </a:r>
            <a:r>
              <a:rPr lang="en-US" altLang="en-US" sz="3200" b="1" i="1" dirty="0" err="1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nhắm</a:t>
            </a:r>
            <a:r>
              <a:rPr lang="en-US" altLang="en-US" sz="3200" b="1" i="1" dirty="0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nghiền</a:t>
            </a:r>
            <a:r>
              <a:rPr lang="en-US" altLang="en-US" sz="3200" b="1" i="1" dirty="0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mắt</a:t>
            </a:r>
            <a:r>
              <a:rPr lang="en-US" altLang="en-US" sz="3200" b="1" i="1" dirty="0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lại, </a:t>
            </a:r>
            <a:r>
              <a:rPr lang="en-US" altLang="en-US" sz="3200" b="1" i="1" dirty="0" err="1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cậu</a:t>
            </a:r>
            <a:r>
              <a:rPr lang="en-US" altLang="en-US" sz="3200" b="1" i="1" dirty="0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sẽ được </a:t>
            </a:r>
            <a:r>
              <a:rPr lang="en-US" altLang="en-US" sz="3200" b="1" i="1" dirty="0" err="1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làn</a:t>
            </a:r>
            <a:r>
              <a:rPr lang="en-US" altLang="en-US" sz="3200" b="1" i="1" dirty="0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sóng</a:t>
            </a:r>
            <a:r>
              <a:rPr lang="en-US" altLang="en-US" sz="3200" b="1" i="1" dirty="0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nâng</a:t>
            </a:r>
            <a:r>
              <a:rPr lang="en-US" altLang="en-US" sz="3200" b="1" i="1" dirty="0">
                <a:solidFill>
                  <a:srgbClr val="563D4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đi”.</a:t>
            </a:r>
          </a:p>
        </p:txBody>
      </p:sp>
    </p:spTree>
    <p:extLst>
      <p:ext uri="{BB962C8B-B14F-4D97-AF65-F5344CB8AC3E}">
        <p14:creationId xmlns:p14="http://schemas.microsoft.com/office/powerpoint/2010/main" val="34453869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21C959E-BD81-46E7-85EA-AEB1D1299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400" y="-19205"/>
            <a:ext cx="3103373" cy="1106424"/>
          </a:xfrm>
        </p:spPr>
        <p:txBody>
          <a:bodyPr>
            <a:normAutofit/>
          </a:bodyPr>
          <a:lstStyle/>
          <a:p>
            <a:r>
              <a:rPr lang="en-BZ" sz="3200" b="1" dirty="0" err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Cách</a:t>
            </a:r>
            <a:r>
              <a:rPr lang="en-BZ" sz="32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200" b="1" dirty="0" err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tham</a:t>
            </a:r>
            <a:r>
              <a:rPr lang="en-BZ" sz="32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200" b="1" dirty="0" err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gia</a:t>
            </a:r>
            <a:r>
              <a:rPr lang="en-BZ" sz="32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:</a:t>
            </a:r>
            <a:endParaRPr lang="en-BZ" sz="2900" b="1" dirty="0">
              <a:solidFill>
                <a:srgbClr val="C00000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8" name="Chỗ dành sẵn cho Nội dung 7">
            <a:extLst>
              <a:ext uri="{FF2B5EF4-FFF2-40B4-BE49-F238E27FC236}">
                <a16:creationId xmlns="" xmlns:a16="http://schemas.microsoft.com/office/drawing/2014/main" id="{7910E1AA-D022-46F8-9D56-A499C00EB02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62000" y="863918"/>
          <a:ext cx="4921255" cy="5814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F6BC3DCB-0EFB-37BC-9374-3B290E882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337" y="525954"/>
            <a:ext cx="6309263" cy="629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6528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1A9ECE2-5F2F-444F-820C-1091694AC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graphicEl>
                                              <a:dgm id="{91A9ECE2-5F2F-444F-820C-1091694AC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graphicEl>
                                              <a:dgm id="{91A9ECE2-5F2F-444F-820C-1091694AC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F9BC391-0E24-4C62-8D01-DD444FABE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graphicEl>
                                              <a:dgm id="{2F9BC391-0E24-4C62-8D01-DD444FABE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graphicEl>
                                              <a:dgm id="{2F9BC391-0E24-4C62-8D01-DD444FABE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812FAC0-ADDE-4E65-A3F8-831A8FE0CD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graphicEl>
                                              <a:dgm id="{A812FAC0-ADDE-4E65-A3F8-831A8FE0CD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graphicEl>
                                              <a:dgm id="{A812FAC0-ADDE-4E65-A3F8-831A8FE0CD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0165464-E4AA-4DAD-BE38-FC8A759A17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graphicEl>
                                              <a:dgm id="{90165464-E4AA-4DAD-BE38-FC8A759A17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graphicEl>
                                              <a:dgm id="{90165464-E4AA-4DAD-BE38-FC8A759A17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lvl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êu đề 1">
            <a:extLst>
              <a:ext uri="{FF2B5EF4-FFF2-40B4-BE49-F238E27FC236}">
                <a16:creationId xmlns="" xmlns:a16="http://schemas.microsoft.com/office/drawing/2014/main" id="{D97A4A80-2E58-4476-A471-19BE45ACB5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68238" y="330201"/>
            <a:ext cx="9443356" cy="993775"/>
          </a:xfrm>
        </p:spPr>
        <p:txBody>
          <a:bodyPr>
            <a:noAutofit/>
          </a:bodyPr>
          <a:lstStyle/>
          <a:p>
            <a:pPr algn="ctr"/>
            <a:r>
              <a:rPr lang="en-BZ" altLang="en-US" sz="3600" b="1" dirty="0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NỘI DUNG: LÀM VIỆC NHÓM TRONG 3 PHÚT </a:t>
            </a:r>
          </a:p>
        </p:txBody>
      </p:sp>
      <p:graphicFrame>
        <p:nvGraphicFramePr>
          <p:cNvPr id="4" name="Sơ đồ 3">
            <a:extLst>
              <a:ext uri="{FF2B5EF4-FFF2-40B4-BE49-F238E27FC236}">
                <a16:creationId xmlns="" xmlns:a16="http://schemas.microsoft.com/office/drawing/2014/main" id="{15E22AA3-338F-4258-9872-72A7565113DA}"/>
              </a:ext>
            </a:extLst>
          </p:cNvPr>
          <p:cNvGraphicFramePr/>
          <p:nvPr/>
        </p:nvGraphicFramePr>
        <p:xfrm>
          <a:off x="310244" y="1582238"/>
          <a:ext cx="5669170" cy="3371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6056513D-500D-B083-8959-6039E38D9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394" y="2082800"/>
            <a:ext cx="4775200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FCB6A97-E9D2-4BA1-B7D4-29306894F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591" y="292363"/>
            <a:ext cx="7327901" cy="1325563"/>
          </a:xfrm>
        </p:spPr>
        <p:txBody>
          <a:bodyPr>
            <a:normAutofit/>
          </a:bodyPr>
          <a:lstStyle/>
          <a:p>
            <a:pPr algn="ctr"/>
            <a:r>
              <a:rPr lang="en-BZ" sz="2400" b="1" dirty="0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TÂM TRẠNG CỦA EM BÉ TR</a:t>
            </a:r>
            <a:r>
              <a:rPr lang="vi-VN" sz="2400" b="1" dirty="0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Ư</a:t>
            </a:r>
            <a:r>
              <a:rPr lang="en-BZ" sz="2400" b="1" dirty="0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ỚC LỜI MỜI GỌI: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91AAAE4E-FC83-4830-88C7-7D523292A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1" y="955144"/>
            <a:ext cx="3425957" cy="4947230"/>
          </a:xfrm>
          <a:prstGeom prst="rect">
            <a:avLst/>
          </a:prstGeom>
        </p:spPr>
      </p:pic>
      <p:sp>
        <p:nvSpPr>
          <p:cNvPr id="10" name="Hình tự do: Hình 9">
            <a:extLst>
              <a:ext uri="{FF2B5EF4-FFF2-40B4-BE49-F238E27FC236}">
                <a16:creationId xmlns="" xmlns:a16="http://schemas.microsoft.com/office/drawing/2014/main" id="{7DA56A57-5EEF-41C0-98AC-3403FF3F4496}"/>
              </a:ext>
            </a:extLst>
          </p:cNvPr>
          <p:cNvSpPr/>
          <p:nvPr/>
        </p:nvSpPr>
        <p:spPr>
          <a:xfrm>
            <a:off x="4790296" y="1840222"/>
            <a:ext cx="6535923" cy="1621355"/>
          </a:xfrm>
          <a:custGeom>
            <a:avLst/>
            <a:gdLst>
              <a:gd name="connsiteX0" fmla="*/ 0 w 6535923"/>
              <a:gd name="connsiteY0" fmla="*/ 270231 h 1621355"/>
              <a:gd name="connsiteX1" fmla="*/ 270231 w 6535923"/>
              <a:gd name="connsiteY1" fmla="*/ 0 h 1621355"/>
              <a:gd name="connsiteX2" fmla="*/ 6265692 w 6535923"/>
              <a:gd name="connsiteY2" fmla="*/ 0 h 1621355"/>
              <a:gd name="connsiteX3" fmla="*/ 6535923 w 6535923"/>
              <a:gd name="connsiteY3" fmla="*/ 270231 h 1621355"/>
              <a:gd name="connsiteX4" fmla="*/ 6535923 w 6535923"/>
              <a:gd name="connsiteY4" fmla="*/ 1351124 h 1621355"/>
              <a:gd name="connsiteX5" fmla="*/ 6265692 w 6535923"/>
              <a:gd name="connsiteY5" fmla="*/ 1621355 h 1621355"/>
              <a:gd name="connsiteX6" fmla="*/ 270231 w 6535923"/>
              <a:gd name="connsiteY6" fmla="*/ 1621355 h 1621355"/>
              <a:gd name="connsiteX7" fmla="*/ 0 w 6535923"/>
              <a:gd name="connsiteY7" fmla="*/ 1351124 h 1621355"/>
              <a:gd name="connsiteX8" fmla="*/ 0 w 6535923"/>
              <a:gd name="connsiteY8" fmla="*/ 270231 h 162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923" h="1621355">
                <a:moveTo>
                  <a:pt x="0" y="270231"/>
                </a:moveTo>
                <a:cubicBezTo>
                  <a:pt x="0" y="120987"/>
                  <a:pt x="120987" y="0"/>
                  <a:pt x="270231" y="0"/>
                </a:cubicBezTo>
                <a:lnTo>
                  <a:pt x="6265692" y="0"/>
                </a:lnTo>
                <a:cubicBezTo>
                  <a:pt x="6414936" y="0"/>
                  <a:pt x="6535923" y="120987"/>
                  <a:pt x="6535923" y="270231"/>
                </a:cubicBezTo>
                <a:lnTo>
                  <a:pt x="6535923" y="1351124"/>
                </a:lnTo>
                <a:cubicBezTo>
                  <a:pt x="6535923" y="1500368"/>
                  <a:pt x="6414936" y="1621355"/>
                  <a:pt x="6265692" y="1621355"/>
                </a:cubicBezTo>
                <a:lnTo>
                  <a:pt x="270231" y="1621355"/>
                </a:lnTo>
                <a:cubicBezTo>
                  <a:pt x="120987" y="1621355"/>
                  <a:pt x="0" y="1500368"/>
                  <a:pt x="0" y="1351124"/>
                </a:cubicBezTo>
                <a:lnTo>
                  <a:pt x="0" y="270231"/>
                </a:lnTo>
                <a:close/>
              </a:path>
            </a:pathLst>
          </a:custGeom>
          <a:solidFill>
            <a:srgbClr val="D4AF5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1068" tIns="201068" rIns="201068" bIns="201068" numCol="1" spcCol="1270" anchor="ctr" anchorCtr="0">
            <a:noAutofit/>
          </a:bodyPr>
          <a:lstStyle/>
          <a:p>
            <a:pPr algn="ctr" defTabSz="142247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i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Con </a:t>
            </a:r>
            <a:r>
              <a:rPr lang="en-US" sz="3200" i="1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hỏi</a:t>
            </a:r>
            <a:r>
              <a:rPr lang="en-US" sz="3200" i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: “</a:t>
            </a:r>
            <a:r>
              <a:rPr lang="en-US" sz="3200" i="1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Nhưng</a:t>
            </a:r>
            <a:r>
              <a:rPr lang="en-US" sz="3200" i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en-US" sz="3200" i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thế</a:t>
            </a:r>
            <a:r>
              <a:rPr lang="en-US" sz="3200" i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nào</a:t>
            </a:r>
            <a:r>
              <a:rPr lang="en-US" sz="3200" i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mình</a:t>
            </a:r>
            <a:r>
              <a:rPr lang="en-US" sz="3200" i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lên</a:t>
            </a:r>
            <a:r>
              <a:rPr lang="en-US" sz="3200" i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đó</a:t>
            </a:r>
            <a:r>
              <a:rPr lang="en-US" sz="3200" i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được</a:t>
            </a:r>
            <a:r>
              <a:rPr lang="en-US" sz="3200" i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?”</a:t>
            </a:r>
            <a:endParaRPr lang="en-BZ" sz="3200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Hình tự do: Hình 11">
            <a:extLst>
              <a:ext uri="{FF2B5EF4-FFF2-40B4-BE49-F238E27FC236}">
                <a16:creationId xmlns="" xmlns:a16="http://schemas.microsoft.com/office/drawing/2014/main" id="{94EAE024-63F1-4A4E-BAB4-36B13C03407E}"/>
              </a:ext>
            </a:extLst>
          </p:cNvPr>
          <p:cNvSpPr/>
          <p:nvPr/>
        </p:nvSpPr>
        <p:spPr>
          <a:xfrm>
            <a:off x="4758581" y="3835976"/>
            <a:ext cx="6535923" cy="1621355"/>
          </a:xfrm>
          <a:custGeom>
            <a:avLst/>
            <a:gdLst>
              <a:gd name="connsiteX0" fmla="*/ 0 w 6535923"/>
              <a:gd name="connsiteY0" fmla="*/ 270231 h 1621355"/>
              <a:gd name="connsiteX1" fmla="*/ 270231 w 6535923"/>
              <a:gd name="connsiteY1" fmla="*/ 0 h 1621355"/>
              <a:gd name="connsiteX2" fmla="*/ 6265692 w 6535923"/>
              <a:gd name="connsiteY2" fmla="*/ 0 h 1621355"/>
              <a:gd name="connsiteX3" fmla="*/ 6535923 w 6535923"/>
              <a:gd name="connsiteY3" fmla="*/ 270231 h 1621355"/>
              <a:gd name="connsiteX4" fmla="*/ 6535923 w 6535923"/>
              <a:gd name="connsiteY4" fmla="*/ 1351124 h 1621355"/>
              <a:gd name="connsiteX5" fmla="*/ 6265692 w 6535923"/>
              <a:gd name="connsiteY5" fmla="*/ 1621355 h 1621355"/>
              <a:gd name="connsiteX6" fmla="*/ 270231 w 6535923"/>
              <a:gd name="connsiteY6" fmla="*/ 1621355 h 1621355"/>
              <a:gd name="connsiteX7" fmla="*/ 0 w 6535923"/>
              <a:gd name="connsiteY7" fmla="*/ 1351124 h 1621355"/>
              <a:gd name="connsiteX8" fmla="*/ 0 w 6535923"/>
              <a:gd name="connsiteY8" fmla="*/ 270231 h 162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923" h="1621355">
                <a:moveTo>
                  <a:pt x="0" y="270231"/>
                </a:moveTo>
                <a:cubicBezTo>
                  <a:pt x="0" y="120987"/>
                  <a:pt x="120987" y="0"/>
                  <a:pt x="270231" y="0"/>
                </a:cubicBezTo>
                <a:lnTo>
                  <a:pt x="6265692" y="0"/>
                </a:lnTo>
                <a:cubicBezTo>
                  <a:pt x="6414936" y="0"/>
                  <a:pt x="6535923" y="120987"/>
                  <a:pt x="6535923" y="270231"/>
                </a:cubicBezTo>
                <a:lnTo>
                  <a:pt x="6535923" y="1351124"/>
                </a:lnTo>
                <a:cubicBezTo>
                  <a:pt x="6535923" y="1500368"/>
                  <a:pt x="6414936" y="1621355"/>
                  <a:pt x="6265692" y="1621355"/>
                </a:cubicBezTo>
                <a:lnTo>
                  <a:pt x="270231" y="1621355"/>
                </a:lnTo>
                <a:cubicBezTo>
                  <a:pt x="120987" y="1621355"/>
                  <a:pt x="0" y="1500368"/>
                  <a:pt x="0" y="1351124"/>
                </a:cubicBezTo>
                <a:lnTo>
                  <a:pt x="0" y="270231"/>
                </a:lnTo>
                <a:close/>
              </a:path>
            </a:pathLst>
          </a:custGeom>
          <a:solidFill>
            <a:srgbClr val="D4AF5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8198" tIns="98198" rIns="98198" bIns="98198" numCol="1" spcCol="1270" anchor="ctr" anchorCtr="0">
            <a:noAutofit/>
          </a:bodyPr>
          <a:lstStyle/>
          <a:p>
            <a:pPr algn="ctr" defTabSz="22226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i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Con </a:t>
            </a:r>
            <a:r>
              <a:rPr lang="en-US" sz="3200" i="1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hỏi</a:t>
            </a:r>
            <a:r>
              <a:rPr lang="en-US" sz="3200" i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: “</a:t>
            </a:r>
            <a:r>
              <a:rPr lang="en-US" sz="3200" i="1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Nhưng</a:t>
            </a:r>
            <a:r>
              <a:rPr lang="en-US" sz="3200" i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en-US" sz="3200" i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thế</a:t>
            </a:r>
            <a:r>
              <a:rPr lang="en-US" sz="3200" i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nào</a:t>
            </a:r>
            <a:r>
              <a:rPr lang="en-US" sz="3200" i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mình</a:t>
            </a:r>
            <a:r>
              <a:rPr lang="en-US" sz="3200" i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ra </a:t>
            </a:r>
            <a:r>
              <a:rPr lang="en-US" sz="3200" i="1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ngoài</a:t>
            </a:r>
            <a:r>
              <a:rPr lang="en-US" sz="3200" i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đó</a:t>
            </a:r>
            <a:r>
              <a:rPr lang="en-US" sz="3200" i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được</a:t>
            </a:r>
            <a:r>
              <a:rPr lang="en-US" sz="3200" i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?”</a:t>
            </a:r>
            <a:endParaRPr lang="en-BZ" sz="3200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72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2">
            <a:extLst>
              <a:ext uri="{FF2B5EF4-FFF2-40B4-BE49-F238E27FC236}">
                <a16:creationId xmlns="" xmlns:a16="http://schemas.microsoft.com/office/drawing/2014/main" id="{5D204D9B-7B38-4EF0-ADDA-DB1A93FEB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337785"/>
            <a:ext cx="6636657" cy="3091216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914446">
              <a:lnSpc>
                <a:spcPct val="150000"/>
              </a:lnSpc>
            </a:pP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Tò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mò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háo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hức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khao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khát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tha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thiết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mong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được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ngao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du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khắp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nơi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những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trò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chơi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thú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vị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. </a:t>
            </a:r>
            <a:endParaRPr lang="en-US" sz="32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Hình ảnh 5" descr="Ảnh có chứa gỗ, đá sỏi&#10;&#10;Mô tả được tạo tự động">
            <a:extLst>
              <a:ext uri="{FF2B5EF4-FFF2-40B4-BE49-F238E27FC236}">
                <a16:creationId xmlns="" xmlns:a16="http://schemas.microsoft.com/office/drawing/2014/main" id="{91AAAE4E-FC83-4830-88C7-7D523292A8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64" r="-1" b="6889"/>
          <a:stretch/>
        </p:blipFill>
        <p:spPr>
          <a:xfrm>
            <a:off x="6229216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iêu đề 2">
            <a:extLst>
              <a:ext uri="{FF2B5EF4-FFF2-40B4-BE49-F238E27FC236}">
                <a16:creationId xmlns="" xmlns:a16="http://schemas.microsoft.com/office/drawing/2014/main" id="{AF4E288E-5F4A-5D4A-7316-FCC393B742A8}"/>
              </a:ext>
            </a:extLst>
          </p:cNvPr>
          <p:cNvSpPr txBox="1">
            <a:spLocks/>
          </p:cNvSpPr>
          <p:nvPr/>
        </p:nvSpPr>
        <p:spPr bwMode="auto">
          <a:xfrm>
            <a:off x="136978" y="3266043"/>
            <a:ext cx="6636657" cy="20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46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Tác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giả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đã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miêu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tả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hết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sức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tinh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tế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tâm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lí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trẻ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18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898CF7F-09F5-4B33-A089-3B88949DE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21" y="197110"/>
            <a:ext cx="5181810" cy="1139139"/>
          </a:xfrm>
        </p:spPr>
        <p:txBody>
          <a:bodyPr>
            <a:normAutofit/>
          </a:bodyPr>
          <a:lstStyle/>
          <a:p>
            <a:pPr algn="ctr"/>
            <a:r>
              <a:rPr lang="en-BZ" sz="2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LIÊN HỆ: </a:t>
            </a:r>
            <a:r>
              <a:rPr lang="en-BZ" sz="2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Những</a:t>
            </a:r>
            <a:r>
              <a:rPr lang="en-BZ" sz="2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2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cám</a:t>
            </a:r>
            <a:r>
              <a:rPr lang="en-BZ" sz="2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2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dỗ</a:t>
            </a:r>
            <a:r>
              <a:rPr lang="en-BZ" sz="2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2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trong</a:t>
            </a:r>
            <a:r>
              <a:rPr lang="en-BZ" sz="2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2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cuộc</a:t>
            </a:r>
            <a:r>
              <a:rPr lang="en-BZ" sz="2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2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sống</a:t>
            </a:r>
            <a:r>
              <a:rPr lang="en-BZ" sz="2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  <a:endParaRPr lang="en-BZ" sz="36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Hình tự do: Hình 12">
            <a:extLst>
              <a:ext uri="{FF2B5EF4-FFF2-40B4-BE49-F238E27FC236}">
                <a16:creationId xmlns="" xmlns:a16="http://schemas.microsoft.com/office/drawing/2014/main" id="{449FA87A-0C96-427D-99C4-2B8268A4C2EC}"/>
              </a:ext>
            </a:extLst>
          </p:cNvPr>
          <p:cNvSpPr/>
          <p:nvPr/>
        </p:nvSpPr>
        <p:spPr>
          <a:xfrm>
            <a:off x="199719" y="1508578"/>
            <a:ext cx="4490813" cy="551655"/>
          </a:xfrm>
          <a:custGeom>
            <a:avLst/>
            <a:gdLst>
              <a:gd name="connsiteX0" fmla="*/ 0 w 3508680"/>
              <a:gd name="connsiteY0" fmla="*/ 91944 h 551655"/>
              <a:gd name="connsiteX1" fmla="*/ 91944 w 3508680"/>
              <a:gd name="connsiteY1" fmla="*/ 0 h 551655"/>
              <a:gd name="connsiteX2" fmla="*/ 3416736 w 3508680"/>
              <a:gd name="connsiteY2" fmla="*/ 0 h 551655"/>
              <a:gd name="connsiteX3" fmla="*/ 3508680 w 3508680"/>
              <a:gd name="connsiteY3" fmla="*/ 91944 h 551655"/>
              <a:gd name="connsiteX4" fmla="*/ 3508680 w 3508680"/>
              <a:gd name="connsiteY4" fmla="*/ 459711 h 551655"/>
              <a:gd name="connsiteX5" fmla="*/ 3416736 w 3508680"/>
              <a:gd name="connsiteY5" fmla="*/ 551655 h 551655"/>
              <a:gd name="connsiteX6" fmla="*/ 91944 w 3508680"/>
              <a:gd name="connsiteY6" fmla="*/ 551655 h 551655"/>
              <a:gd name="connsiteX7" fmla="*/ 0 w 3508680"/>
              <a:gd name="connsiteY7" fmla="*/ 459711 h 551655"/>
              <a:gd name="connsiteX8" fmla="*/ 0 w 3508680"/>
              <a:gd name="connsiteY8" fmla="*/ 91944 h 5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8680" h="551655">
                <a:moveTo>
                  <a:pt x="0" y="91944"/>
                </a:moveTo>
                <a:cubicBezTo>
                  <a:pt x="0" y="41165"/>
                  <a:pt x="41165" y="0"/>
                  <a:pt x="91944" y="0"/>
                </a:cubicBezTo>
                <a:lnTo>
                  <a:pt x="3416736" y="0"/>
                </a:lnTo>
                <a:cubicBezTo>
                  <a:pt x="3467515" y="0"/>
                  <a:pt x="3508680" y="41165"/>
                  <a:pt x="3508680" y="91944"/>
                </a:cubicBezTo>
                <a:lnTo>
                  <a:pt x="3508680" y="459711"/>
                </a:lnTo>
                <a:cubicBezTo>
                  <a:pt x="3508680" y="510490"/>
                  <a:pt x="3467515" y="551655"/>
                  <a:pt x="3416736" y="551655"/>
                </a:cubicBezTo>
                <a:lnTo>
                  <a:pt x="91944" y="551655"/>
                </a:lnTo>
                <a:cubicBezTo>
                  <a:pt x="41165" y="551655"/>
                  <a:pt x="0" y="510490"/>
                  <a:pt x="0" y="459711"/>
                </a:cubicBezTo>
                <a:lnTo>
                  <a:pt x="0" y="91944"/>
                </a:lnTo>
                <a:close/>
              </a:path>
            </a:pathLst>
          </a:custGeom>
          <a:solidFill>
            <a:srgbClr val="97979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560" tIns="114560" rIns="114560" bIns="114560" numCol="1" spcCol="1270" anchor="ctr" anchorCtr="0">
            <a:noAutofit/>
          </a:bodyPr>
          <a:lstStyle/>
          <a:p>
            <a:pPr marL="0" lvl="0" indent="0" algn="l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Nhậu</a:t>
            </a:r>
            <a:r>
              <a:rPr lang="en-US" sz="2400" b="1" kern="12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kern="12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nhẹt</a:t>
            </a:r>
            <a:r>
              <a:rPr lang="en-US" sz="2400" b="1" kern="12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400" b="1" kern="12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sống</a:t>
            </a:r>
            <a:r>
              <a:rPr lang="en-US" sz="2400" b="1" kern="12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kern="12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phung</a:t>
            </a:r>
            <a:r>
              <a:rPr lang="en-US" sz="2400" b="1" kern="12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kern="12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phí</a:t>
            </a:r>
            <a:endParaRPr lang="en-BZ" sz="24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Hình tự do: Hình 13">
            <a:extLst>
              <a:ext uri="{FF2B5EF4-FFF2-40B4-BE49-F238E27FC236}">
                <a16:creationId xmlns="" xmlns:a16="http://schemas.microsoft.com/office/drawing/2014/main" id="{C5C6B228-A506-4CEE-9CAB-6ED3870476D0}"/>
              </a:ext>
            </a:extLst>
          </p:cNvPr>
          <p:cNvSpPr/>
          <p:nvPr/>
        </p:nvSpPr>
        <p:spPr>
          <a:xfrm>
            <a:off x="199719" y="2126473"/>
            <a:ext cx="4490813" cy="551655"/>
          </a:xfrm>
          <a:custGeom>
            <a:avLst/>
            <a:gdLst>
              <a:gd name="connsiteX0" fmla="*/ 0 w 3508680"/>
              <a:gd name="connsiteY0" fmla="*/ 91944 h 551655"/>
              <a:gd name="connsiteX1" fmla="*/ 91944 w 3508680"/>
              <a:gd name="connsiteY1" fmla="*/ 0 h 551655"/>
              <a:gd name="connsiteX2" fmla="*/ 3416736 w 3508680"/>
              <a:gd name="connsiteY2" fmla="*/ 0 h 551655"/>
              <a:gd name="connsiteX3" fmla="*/ 3508680 w 3508680"/>
              <a:gd name="connsiteY3" fmla="*/ 91944 h 551655"/>
              <a:gd name="connsiteX4" fmla="*/ 3508680 w 3508680"/>
              <a:gd name="connsiteY4" fmla="*/ 459711 h 551655"/>
              <a:gd name="connsiteX5" fmla="*/ 3416736 w 3508680"/>
              <a:gd name="connsiteY5" fmla="*/ 551655 h 551655"/>
              <a:gd name="connsiteX6" fmla="*/ 91944 w 3508680"/>
              <a:gd name="connsiteY6" fmla="*/ 551655 h 551655"/>
              <a:gd name="connsiteX7" fmla="*/ 0 w 3508680"/>
              <a:gd name="connsiteY7" fmla="*/ 459711 h 551655"/>
              <a:gd name="connsiteX8" fmla="*/ 0 w 3508680"/>
              <a:gd name="connsiteY8" fmla="*/ 91944 h 5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8680" h="551655">
                <a:moveTo>
                  <a:pt x="0" y="91944"/>
                </a:moveTo>
                <a:cubicBezTo>
                  <a:pt x="0" y="41165"/>
                  <a:pt x="41165" y="0"/>
                  <a:pt x="91944" y="0"/>
                </a:cubicBezTo>
                <a:lnTo>
                  <a:pt x="3416736" y="0"/>
                </a:lnTo>
                <a:cubicBezTo>
                  <a:pt x="3467515" y="0"/>
                  <a:pt x="3508680" y="41165"/>
                  <a:pt x="3508680" y="91944"/>
                </a:cubicBezTo>
                <a:lnTo>
                  <a:pt x="3508680" y="459711"/>
                </a:lnTo>
                <a:cubicBezTo>
                  <a:pt x="3508680" y="510490"/>
                  <a:pt x="3467515" y="551655"/>
                  <a:pt x="3416736" y="551655"/>
                </a:cubicBezTo>
                <a:lnTo>
                  <a:pt x="91944" y="551655"/>
                </a:lnTo>
                <a:cubicBezTo>
                  <a:pt x="41165" y="551655"/>
                  <a:pt x="0" y="510490"/>
                  <a:pt x="0" y="459711"/>
                </a:cubicBezTo>
                <a:lnTo>
                  <a:pt x="0" y="91944"/>
                </a:lnTo>
                <a:close/>
              </a:path>
            </a:pathLst>
          </a:custGeom>
          <a:solidFill>
            <a:srgbClr val="97979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560" tIns="114560" rIns="114560" bIns="114560" numCol="1" spcCol="1270" anchor="ctr" anchorCtr="0">
            <a:noAutofit/>
          </a:bodyPr>
          <a:lstStyle/>
          <a:p>
            <a:pPr marL="0" lvl="0" indent="0" algn="l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Tiền</a:t>
            </a:r>
            <a:r>
              <a:rPr lang="en-US" sz="2400" b="1" kern="12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kern="12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bạc</a:t>
            </a:r>
            <a:r>
              <a:rPr lang="en-US" sz="2400" b="1" kern="12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400" b="1" kern="12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vật</a:t>
            </a:r>
            <a:r>
              <a:rPr lang="en-US" sz="2400" b="1" kern="12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kern="12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chất</a:t>
            </a:r>
            <a:endParaRPr lang="en-BZ" sz="24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Hình tự do: Hình 14">
            <a:extLst>
              <a:ext uri="{FF2B5EF4-FFF2-40B4-BE49-F238E27FC236}">
                <a16:creationId xmlns="" xmlns:a16="http://schemas.microsoft.com/office/drawing/2014/main" id="{CB41A08F-DD8A-496F-B4A6-21293C454733}"/>
              </a:ext>
            </a:extLst>
          </p:cNvPr>
          <p:cNvSpPr/>
          <p:nvPr/>
        </p:nvSpPr>
        <p:spPr>
          <a:xfrm>
            <a:off x="199719" y="2744368"/>
            <a:ext cx="4490813" cy="551655"/>
          </a:xfrm>
          <a:custGeom>
            <a:avLst/>
            <a:gdLst>
              <a:gd name="connsiteX0" fmla="*/ 0 w 3508680"/>
              <a:gd name="connsiteY0" fmla="*/ 91944 h 551655"/>
              <a:gd name="connsiteX1" fmla="*/ 91944 w 3508680"/>
              <a:gd name="connsiteY1" fmla="*/ 0 h 551655"/>
              <a:gd name="connsiteX2" fmla="*/ 3416736 w 3508680"/>
              <a:gd name="connsiteY2" fmla="*/ 0 h 551655"/>
              <a:gd name="connsiteX3" fmla="*/ 3508680 w 3508680"/>
              <a:gd name="connsiteY3" fmla="*/ 91944 h 551655"/>
              <a:gd name="connsiteX4" fmla="*/ 3508680 w 3508680"/>
              <a:gd name="connsiteY4" fmla="*/ 459711 h 551655"/>
              <a:gd name="connsiteX5" fmla="*/ 3416736 w 3508680"/>
              <a:gd name="connsiteY5" fmla="*/ 551655 h 551655"/>
              <a:gd name="connsiteX6" fmla="*/ 91944 w 3508680"/>
              <a:gd name="connsiteY6" fmla="*/ 551655 h 551655"/>
              <a:gd name="connsiteX7" fmla="*/ 0 w 3508680"/>
              <a:gd name="connsiteY7" fmla="*/ 459711 h 551655"/>
              <a:gd name="connsiteX8" fmla="*/ 0 w 3508680"/>
              <a:gd name="connsiteY8" fmla="*/ 91944 h 5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8680" h="551655">
                <a:moveTo>
                  <a:pt x="0" y="91944"/>
                </a:moveTo>
                <a:cubicBezTo>
                  <a:pt x="0" y="41165"/>
                  <a:pt x="41165" y="0"/>
                  <a:pt x="91944" y="0"/>
                </a:cubicBezTo>
                <a:lnTo>
                  <a:pt x="3416736" y="0"/>
                </a:lnTo>
                <a:cubicBezTo>
                  <a:pt x="3467515" y="0"/>
                  <a:pt x="3508680" y="41165"/>
                  <a:pt x="3508680" y="91944"/>
                </a:cubicBezTo>
                <a:lnTo>
                  <a:pt x="3508680" y="459711"/>
                </a:lnTo>
                <a:cubicBezTo>
                  <a:pt x="3508680" y="510490"/>
                  <a:pt x="3467515" y="551655"/>
                  <a:pt x="3416736" y="551655"/>
                </a:cubicBezTo>
                <a:lnTo>
                  <a:pt x="91944" y="551655"/>
                </a:lnTo>
                <a:cubicBezTo>
                  <a:pt x="41165" y="551655"/>
                  <a:pt x="0" y="510490"/>
                  <a:pt x="0" y="459711"/>
                </a:cubicBezTo>
                <a:lnTo>
                  <a:pt x="0" y="91944"/>
                </a:lnTo>
                <a:close/>
              </a:path>
            </a:pathLst>
          </a:custGeom>
          <a:solidFill>
            <a:srgbClr val="97979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560" tIns="114560" rIns="114560" bIns="114560" numCol="1" spcCol="1270" anchor="ctr" anchorCtr="0">
            <a:noAutofit/>
          </a:bodyPr>
          <a:lstStyle/>
          <a:p>
            <a:pPr marL="0" lvl="0" indent="0" algn="l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Tệ</a:t>
            </a:r>
            <a:r>
              <a:rPr lang="en-US" sz="2400" b="1" kern="12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kern="12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nạn</a:t>
            </a:r>
            <a:r>
              <a:rPr lang="en-US" sz="2400" b="1" kern="12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kern="12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xã</a:t>
            </a:r>
            <a:r>
              <a:rPr lang="en-US" sz="2400" b="1" kern="12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kern="12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hội</a:t>
            </a:r>
            <a:endParaRPr lang="en-BZ" sz="24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Hình tự do: Hình 15">
            <a:extLst>
              <a:ext uri="{FF2B5EF4-FFF2-40B4-BE49-F238E27FC236}">
                <a16:creationId xmlns="" xmlns:a16="http://schemas.microsoft.com/office/drawing/2014/main" id="{B8D870A3-ACB8-463B-BF33-76C74BD79C66}"/>
              </a:ext>
            </a:extLst>
          </p:cNvPr>
          <p:cNvSpPr/>
          <p:nvPr/>
        </p:nvSpPr>
        <p:spPr>
          <a:xfrm>
            <a:off x="199719" y="3362263"/>
            <a:ext cx="4490813" cy="551655"/>
          </a:xfrm>
          <a:custGeom>
            <a:avLst/>
            <a:gdLst>
              <a:gd name="connsiteX0" fmla="*/ 0 w 3508680"/>
              <a:gd name="connsiteY0" fmla="*/ 91944 h 551655"/>
              <a:gd name="connsiteX1" fmla="*/ 91944 w 3508680"/>
              <a:gd name="connsiteY1" fmla="*/ 0 h 551655"/>
              <a:gd name="connsiteX2" fmla="*/ 3416736 w 3508680"/>
              <a:gd name="connsiteY2" fmla="*/ 0 h 551655"/>
              <a:gd name="connsiteX3" fmla="*/ 3508680 w 3508680"/>
              <a:gd name="connsiteY3" fmla="*/ 91944 h 551655"/>
              <a:gd name="connsiteX4" fmla="*/ 3508680 w 3508680"/>
              <a:gd name="connsiteY4" fmla="*/ 459711 h 551655"/>
              <a:gd name="connsiteX5" fmla="*/ 3416736 w 3508680"/>
              <a:gd name="connsiteY5" fmla="*/ 551655 h 551655"/>
              <a:gd name="connsiteX6" fmla="*/ 91944 w 3508680"/>
              <a:gd name="connsiteY6" fmla="*/ 551655 h 551655"/>
              <a:gd name="connsiteX7" fmla="*/ 0 w 3508680"/>
              <a:gd name="connsiteY7" fmla="*/ 459711 h 551655"/>
              <a:gd name="connsiteX8" fmla="*/ 0 w 3508680"/>
              <a:gd name="connsiteY8" fmla="*/ 91944 h 5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8680" h="551655">
                <a:moveTo>
                  <a:pt x="0" y="91944"/>
                </a:moveTo>
                <a:cubicBezTo>
                  <a:pt x="0" y="41165"/>
                  <a:pt x="41165" y="0"/>
                  <a:pt x="91944" y="0"/>
                </a:cubicBezTo>
                <a:lnTo>
                  <a:pt x="3416736" y="0"/>
                </a:lnTo>
                <a:cubicBezTo>
                  <a:pt x="3467515" y="0"/>
                  <a:pt x="3508680" y="41165"/>
                  <a:pt x="3508680" y="91944"/>
                </a:cubicBezTo>
                <a:lnTo>
                  <a:pt x="3508680" y="459711"/>
                </a:lnTo>
                <a:cubicBezTo>
                  <a:pt x="3508680" y="510490"/>
                  <a:pt x="3467515" y="551655"/>
                  <a:pt x="3416736" y="551655"/>
                </a:cubicBezTo>
                <a:lnTo>
                  <a:pt x="91944" y="551655"/>
                </a:lnTo>
                <a:cubicBezTo>
                  <a:pt x="41165" y="551655"/>
                  <a:pt x="0" y="510490"/>
                  <a:pt x="0" y="459711"/>
                </a:cubicBezTo>
                <a:lnTo>
                  <a:pt x="0" y="91944"/>
                </a:lnTo>
                <a:close/>
              </a:path>
            </a:pathLst>
          </a:custGeom>
          <a:solidFill>
            <a:srgbClr val="97979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560" tIns="114560" rIns="114560" bIns="114560" numCol="1" spcCol="1270" anchor="ctr" anchorCtr="0">
            <a:noAutofit/>
          </a:bodyPr>
          <a:lstStyle/>
          <a:p>
            <a:pPr marL="0" lvl="0" indent="0" algn="l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Nghiện</a:t>
            </a:r>
            <a:r>
              <a:rPr lang="en-US" sz="2400" b="1" kern="12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game, </a:t>
            </a:r>
            <a:r>
              <a:rPr lang="en-US" sz="2400" b="1" kern="12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mua</a:t>
            </a:r>
            <a:r>
              <a:rPr lang="en-US" sz="2400" b="1" kern="12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kern="12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sắm</a:t>
            </a:r>
            <a:endParaRPr lang="en-BZ" sz="24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154" name="Oval 78">
            <a:extLst>
              <a:ext uri="{FF2B5EF4-FFF2-40B4-BE49-F238E27FC236}">
                <a16:creationId xmlns="" xmlns:a16="http://schemas.microsoft.com/office/drawing/2014/main" id="{07977D39-626F-40D7-B00F-16E02602DD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5D6F201D-703C-42A3-B48D-93B722F64B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8851"/>
          <a:stretch/>
        </p:blipFill>
        <p:spPr>
          <a:xfrm>
            <a:off x="5714207" y="361702"/>
            <a:ext cx="1691640" cy="1691640"/>
          </a:xfrm>
          <a:custGeom>
            <a:avLst/>
            <a:gdLst>
              <a:gd name="connsiteX0" fmla="*/ 978408 w 1956816"/>
              <a:gd name="connsiteY0" fmla="*/ 0 h 1956816"/>
              <a:gd name="connsiteX1" fmla="*/ 1956816 w 1956816"/>
              <a:gd name="connsiteY1" fmla="*/ 978408 h 1956816"/>
              <a:gd name="connsiteX2" fmla="*/ 978408 w 1956816"/>
              <a:gd name="connsiteY2" fmla="*/ 1956816 h 1956816"/>
              <a:gd name="connsiteX3" fmla="*/ 0 w 1956816"/>
              <a:gd name="connsiteY3" fmla="*/ 978408 h 1956816"/>
              <a:gd name="connsiteX4" fmla="*/ 978408 w 1956816"/>
              <a:gd name="connsiteY4" fmla="*/ 0 h 195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6155" name="Freeform: Shape 80">
            <a:extLst>
              <a:ext uri="{FF2B5EF4-FFF2-40B4-BE49-F238E27FC236}">
                <a16:creationId xmlns="" xmlns:a16="http://schemas.microsoft.com/office/drawing/2014/main" id="{B905CDE4-B751-4B3E-B625-6E59F89034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157" name="Oval 82">
            <a:extLst>
              <a:ext uri="{FF2B5EF4-FFF2-40B4-BE49-F238E27FC236}">
                <a16:creationId xmlns="" xmlns:a16="http://schemas.microsoft.com/office/drawing/2014/main" id="{08108C16-F4C0-44AA-999D-17BD39219B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152" name="Picture 8" descr="Kết quả hình ảnh cho cám dỗ của ma túy&quot;">
            <a:extLst>
              <a:ext uri="{FF2B5EF4-FFF2-40B4-BE49-F238E27FC236}">
                <a16:creationId xmlns="" xmlns:a16="http://schemas.microsoft.com/office/drawing/2014/main" id="{60D24D5D-3ADE-4BB9-B25D-A72793F8D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0" r="-6" b="-6"/>
          <a:stretch/>
        </p:blipFill>
        <p:spPr bwMode="auto">
          <a:xfrm>
            <a:off x="5886020" y="2715337"/>
            <a:ext cx="2743200" cy="2743200"/>
          </a:xfrm>
          <a:custGeom>
            <a:avLst/>
            <a:gdLst>
              <a:gd name="connsiteX0" fmla="*/ 1417320 w 2834640"/>
              <a:gd name="connsiteY0" fmla="*/ 0 h 2834640"/>
              <a:gd name="connsiteX1" fmla="*/ 2834640 w 2834640"/>
              <a:gd name="connsiteY1" fmla="*/ 1417320 h 2834640"/>
              <a:gd name="connsiteX2" fmla="*/ 1417320 w 2834640"/>
              <a:gd name="connsiteY2" fmla="*/ 2834640 h 2834640"/>
              <a:gd name="connsiteX3" fmla="*/ 0 w 2834640"/>
              <a:gd name="connsiteY3" fmla="*/ 1417320 h 2834640"/>
              <a:gd name="connsiteX4" fmla="*/ 1417320 w 2834640"/>
              <a:gd name="connsiteY4" fmla="*/ 0 h 283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3E48E747-7C36-4282-B952-5F9F03F00D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71" r="2" b="2"/>
          <a:stretch/>
        </p:blipFill>
        <p:spPr>
          <a:xfrm>
            <a:off x="8278624" y="2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6158" name="Freeform: Shape 84">
            <a:extLst>
              <a:ext uri="{FF2B5EF4-FFF2-40B4-BE49-F238E27FC236}">
                <a16:creationId xmlns="" xmlns:a16="http://schemas.microsoft.com/office/drawing/2014/main" id="{CDC29AC1-2821-4FCC-B597-88DAF39C36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4B1B6626-8CF3-4CDC-BAF0-16AA04F54F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518" r="-1" b="2732"/>
          <a:stretch/>
        </p:blipFill>
        <p:spPr>
          <a:xfrm>
            <a:off x="1818614" y="4769536"/>
            <a:ext cx="3950208" cy="2088462"/>
          </a:xfrm>
          <a:custGeom>
            <a:avLst/>
            <a:gdLst>
              <a:gd name="connsiteX0" fmla="*/ 1975104 w 3950208"/>
              <a:gd name="connsiteY0" fmla="*/ 0 h 2088462"/>
              <a:gd name="connsiteX1" fmla="*/ 3950208 w 3950208"/>
              <a:gd name="connsiteY1" fmla="*/ 1975104 h 2088462"/>
              <a:gd name="connsiteX2" fmla="*/ 3944484 w 3950208"/>
              <a:gd name="connsiteY2" fmla="*/ 2088462 h 2088462"/>
              <a:gd name="connsiteX3" fmla="*/ 5724 w 3950208"/>
              <a:gd name="connsiteY3" fmla="*/ 2088462 h 2088462"/>
              <a:gd name="connsiteX4" fmla="*/ 0 w 3950208"/>
              <a:gd name="connsiteY4" fmla="*/ 1975104 h 2088462"/>
              <a:gd name="connsiteX5" fmla="*/ 1975104 w 3950208"/>
              <a:gd name="connsiteY5" fmla="*/ 0 h 208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87" name="Freeform: Shape 86">
            <a:extLst>
              <a:ext uri="{FF2B5EF4-FFF2-40B4-BE49-F238E27FC236}">
                <a16:creationId xmlns="" xmlns:a16="http://schemas.microsoft.com/office/drawing/2014/main" id="{C8F10CB3-3B5E-4C7A-98CF-B87454DDFA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8214D873-9E14-4F5E-BFF8-DE0604B791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340" r="2" b="2"/>
          <a:stretch/>
        </p:blipFill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56545C96-EE00-4B1B-8889-C4FA949BA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847059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6C20283-73E0-40EC-8AD8-057F581F64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Freeform 28">
            <a:extLst>
              <a:ext uri="{FF2B5EF4-FFF2-40B4-BE49-F238E27FC236}">
                <a16:creationId xmlns="" xmlns:a16="http://schemas.microsoft.com/office/drawing/2014/main" id="{3FCC729B-E528-40C3-82D3-BA4375575E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Freeform 26">
            <a:extLst>
              <a:ext uri="{FF2B5EF4-FFF2-40B4-BE49-F238E27FC236}">
                <a16:creationId xmlns="" xmlns:a16="http://schemas.microsoft.com/office/drawing/2014/main" id="{58F1FB8D-1842-4A04-998D-6CF047AB27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FCB6A97-E9D2-4BA1-B7D4-29306894F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590" y="292362"/>
            <a:ext cx="7327901" cy="1325563"/>
          </a:xfrm>
        </p:spPr>
        <p:txBody>
          <a:bodyPr>
            <a:normAutofit/>
          </a:bodyPr>
          <a:lstStyle/>
          <a:p>
            <a:pPr algn="ctr"/>
            <a:r>
              <a:rPr lang="en-BZ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2. THÁI ĐỘ CỦA EM BÉ TR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Ư</a:t>
            </a:r>
            <a:r>
              <a:rPr lang="en-BZ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ỚC LỜI MỜI GỌI: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91AAAE4E-FC83-4830-88C7-7D523292A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" y="955144"/>
            <a:ext cx="3425957" cy="494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21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78223" y="853442"/>
            <a:ext cx="6096000" cy="537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3"/>
              </a:lnSpc>
              <a:spcBef>
                <a:spcPct val="0"/>
              </a:spcBef>
            </a:pPr>
            <a:r>
              <a:rPr lang="en-US" sz="3266" b="1" spc="32" dirty="0">
                <a:solidFill>
                  <a:srgbClr val="3F3F3C"/>
                </a:solidFill>
                <a:latin typeface="Cambria" panose="02040503050406030204" pitchFamily="18" charset="0"/>
              </a:rPr>
              <a:t>I. ĐỌC VÀ TÌM HIỂU CHUNG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78223" y="1799170"/>
            <a:ext cx="6502697" cy="433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  <a:spcBef>
                <a:spcPct val="0"/>
              </a:spcBef>
            </a:pP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1.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Tác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giả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: </a:t>
            </a:r>
            <a:r>
              <a:rPr lang="en-US" sz="2666" b="1" spc="26" dirty="0" err="1">
                <a:solidFill>
                  <a:srgbClr val="004AAD"/>
                </a:solidFill>
                <a:latin typeface="Cambria" panose="02040503050406030204" pitchFamily="18" charset="0"/>
              </a:rPr>
              <a:t>Đra-nat</a:t>
            </a:r>
            <a:r>
              <a:rPr lang="en-US" sz="2666" b="1" spc="26" dirty="0">
                <a:solidFill>
                  <a:srgbClr val="004AAD"/>
                </a:solidFill>
                <a:latin typeface="Cambria" panose="02040503050406030204" pitchFamily="18" charset="0"/>
              </a:rPr>
              <a:t> Ta-go (1861-1941)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4874" y="2548636"/>
            <a:ext cx="6502697" cy="872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5004" lvl="1" indent="-237502">
              <a:lnSpc>
                <a:spcPts val="3608"/>
              </a:lnSpc>
              <a:buFont typeface="Arial"/>
              <a:buChar char="•"/>
            </a:pP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Là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nhà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thơ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hiện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đại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lớn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nhất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của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Ấn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Độ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,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từng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đến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Việt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Nam.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3620177"/>
            <a:ext cx="6299349" cy="1369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5006" lvl="1" indent="-237503" algn="just">
              <a:lnSpc>
                <a:spcPts val="3652"/>
              </a:lnSpc>
              <a:buFont typeface="Arial"/>
              <a:buChar char="•"/>
            </a:pP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Nhà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văn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đầu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tiên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của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châu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Á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được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nhận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giải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thưởng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Nô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-ben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về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Văn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học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năm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1913 (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với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tập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"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Thơ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Dâng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").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5161703"/>
            <a:ext cx="6374223" cy="1369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5004" lvl="1" indent="-237502" algn="just">
              <a:lnSpc>
                <a:spcPts val="3652"/>
              </a:lnSpc>
              <a:buFont typeface="Arial"/>
              <a:buChar char="•"/>
            </a:pP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Phong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cách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thơ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: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tinh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thần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dân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tộc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và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dân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chủ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sâu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sắc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,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tinh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thần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nhân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văn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cao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cả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,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chất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trữ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tình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triết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lí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nồng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200" b="1" spc="22" dirty="0" err="1">
                <a:solidFill>
                  <a:srgbClr val="004AAD"/>
                </a:solidFill>
                <a:latin typeface="Cambria" panose="02040503050406030204" pitchFamily="18" charset="0"/>
              </a:rPr>
              <a:t>đượm</a:t>
            </a:r>
            <a:r>
              <a:rPr lang="en-US" sz="2200" b="1" spc="22" dirty="0">
                <a:solidFill>
                  <a:srgbClr val="004AAD"/>
                </a:solidFill>
                <a:latin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="" xmlns:a16="http://schemas.microsoft.com/office/drawing/2014/main" id="{26CAED0A-2A45-4C9C-BCDD-21A8A092C5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="" xmlns:a16="http://schemas.microsoft.com/office/drawing/2014/main" id="{3A9A4357-BD1D-4622-A4FE-766E6AB8DE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="" xmlns:a16="http://schemas.microsoft.com/office/drawing/2014/main" id="{E659831F-0D9A-4C63-9EBB-8435B85A44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30D9FB3D-2975-4C99-A7AF-6D252AA8EC58}"/>
              </a:ext>
            </a:extLst>
          </p:cNvPr>
          <p:cNvSpPr txBox="1"/>
          <p:nvPr/>
        </p:nvSpPr>
        <p:spPr>
          <a:xfrm>
            <a:off x="290286" y="1930509"/>
            <a:ext cx="5040367" cy="42679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i="1">
                <a:sym typeface="Arial" panose="020B0604020202020204" pitchFamily="34" charset="0"/>
              </a:rPr>
              <a:t>Mẹ mình đang đợi ở nhà”-con bảo- “Làm sao có thể rời mẹ mà đến được?”</a:t>
            </a:r>
          </a:p>
          <a:p>
            <a:pPr marL="0" lvl="0" indent="-2286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800" b="1" i="1">
                <a:sym typeface="Arial" panose="020B0604020202020204" pitchFamily="34" charset="0"/>
              </a:rPr>
              <a:t>Con bảo: “Buổi chiều mẹ luôn muốn mình ở nhà, làm sao có thể rời mẹ mà đi được?”</a:t>
            </a:r>
            <a:endParaRPr lang="en-US" sz="2800">
              <a:sym typeface="Arial" panose="020B0604020202020204" pitchFamily="34" charset="0"/>
            </a:endParaRPr>
          </a:p>
        </p:txBody>
      </p:sp>
      <p:pic>
        <p:nvPicPr>
          <p:cNvPr id="4" name="Hình ảnh 3" descr="Ảnh có chứa trong nhà, sàn&#10;&#10;Mô tả được tạo tự động">
            <a:extLst>
              <a:ext uri="{FF2B5EF4-FFF2-40B4-BE49-F238E27FC236}">
                <a16:creationId xmlns="" xmlns:a16="http://schemas.microsoft.com/office/drawing/2014/main" id="{20C61B71-FF91-4479-AC69-D78C609E4C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1" r="10604"/>
          <a:stretch/>
        </p:blipFill>
        <p:spPr>
          <a:xfrm>
            <a:off x="5418759" y="2559047"/>
            <a:ext cx="2741805" cy="3639451"/>
          </a:xfrm>
          <a:prstGeom prst="rect">
            <a:avLst/>
          </a:prstGeom>
        </p:spPr>
      </p:pic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FBA87903-FCBA-4DE8-81E2-FDB4CB9647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547"/>
          <a:stretch/>
        </p:blipFill>
        <p:spPr>
          <a:xfrm>
            <a:off x="8412616" y="2559047"/>
            <a:ext cx="2743620" cy="3639451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="" xmlns:a16="http://schemas.microsoft.com/office/drawing/2014/main" id="{E6995CE5-F890-4ABA-82A2-26507CE8D2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53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Sơ đồ 2">
            <a:extLst>
              <a:ext uri="{FF2B5EF4-FFF2-40B4-BE49-F238E27FC236}">
                <a16:creationId xmlns="" xmlns:a16="http://schemas.microsoft.com/office/drawing/2014/main" id="{841748D7-B560-4A88-93BE-4997E95A67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6931870"/>
              </p:ext>
            </p:extLst>
          </p:nvPr>
        </p:nvGraphicFramePr>
        <p:xfrm>
          <a:off x="304800" y="783772"/>
          <a:ext cx="3849625" cy="5440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6" name="Rectangle 25">
            <a:extLst>
              <a:ext uri="{FF2B5EF4-FFF2-40B4-BE49-F238E27FC236}">
                <a16:creationId xmlns="" xmlns:a16="http://schemas.microsoft.com/office/drawing/2014/main" id="{5E39A796-BE83-48B1-B33F-35C4A32AA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9">
            <a:extLst>
              <a:ext uri="{FF2B5EF4-FFF2-40B4-BE49-F238E27FC236}">
                <a16:creationId xmlns="" xmlns:a16="http://schemas.microsoft.com/office/drawing/2014/main" id="{72F84B47-E267-4194-8194-831DB7B55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FBA87903-FCBA-4DE8-81E2-FDB4CB9647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260" r="1" b="37897"/>
          <a:stretch/>
        </p:blipFill>
        <p:spPr>
          <a:xfrm>
            <a:off x="5405862" y="1122296"/>
            <a:ext cx="6019331" cy="461016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16570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028BB50-1B61-4851-ADED-938CC3AEE7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2028BB50-1B61-4851-ADED-938CC3AEE7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72510F7-8CB2-42FB-8A67-7B07B8CB9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3">
                                            <p:graphicEl>
                                              <a:dgm id="{872510F7-8CB2-42FB-8A67-7B07B8CB9C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EB95609-9853-4A7D-BA25-3BC768CAA1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3">
                                            <p:graphicEl>
                                              <a:dgm id="{6EB95609-9853-4A7D-BA25-3BC768CAA1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lvl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0AC4534-C4E8-44FB-8A54-A4106AADD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079" y="2217934"/>
            <a:ext cx="5391791" cy="1139139"/>
          </a:xfrm>
        </p:spPr>
        <p:txBody>
          <a:bodyPr>
            <a:normAutofit/>
          </a:bodyPr>
          <a:lstStyle/>
          <a:p>
            <a:r>
              <a:rPr lang="en-BZ" sz="36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Liên</a:t>
            </a:r>
            <a:r>
              <a:rPr lang="en-BZ" sz="3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hệ</a:t>
            </a:r>
            <a:r>
              <a:rPr lang="en-BZ" sz="3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Vượt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qua </a:t>
            </a:r>
            <a:r>
              <a:rPr lang="en-BZ" sz="36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những</a:t>
            </a:r>
            <a:r>
              <a:rPr lang="en-BZ" sz="3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cám</a:t>
            </a:r>
            <a:r>
              <a:rPr lang="en-BZ" sz="3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dỗ</a:t>
            </a:r>
            <a:endParaRPr lang="en-BZ" sz="36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="" xmlns:a16="http://schemas.microsoft.com/office/drawing/2014/main" id="{07977D39-626F-40D7-B00F-16E02602DD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7B6B61F9-47DC-44E1-8883-6F87D8E891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37" r="6631"/>
          <a:stretch/>
        </p:blipFill>
        <p:spPr>
          <a:xfrm>
            <a:off x="5714207" y="361702"/>
            <a:ext cx="1691640" cy="1691640"/>
          </a:xfrm>
          <a:custGeom>
            <a:avLst/>
            <a:gdLst>
              <a:gd name="connsiteX0" fmla="*/ 978408 w 1956816"/>
              <a:gd name="connsiteY0" fmla="*/ 0 h 1956816"/>
              <a:gd name="connsiteX1" fmla="*/ 1956816 w 1956816"/>
              <a:gd name="connsiteY1" fmla="*/ 978408 h 1956816"/>
              <a:gd name="connsiteX2" fmla="*/ 978408 w 1956816"/>
              <a:gd name="connsiteY2" fmla="*/ 1956816 h 1956816"/>
              <a:gd name="connsiteX3" fmla="*/ 0 w 1956816"/>
              <a:gd name="connsiteY3" fmla="*/ 978408 h 1956816"/>
              <a:gd name="connsiteX4" fmla="*/ 978408 w 1956816"/>
              <a:gd name="connsiteY4" fmla="*/ 0 h 195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81" name="Freeform: Shape 80">
            <a:extLst>
              <a:ext uri="{FF2B5EF4-FFF2-40B4-BE49-F238E27FC236}">
                <a16:creationId xmlns="" xmlns:a16="http://schemas.microsoft.com/office/drawing/2014/main" id="{B905CDE4-B751-4B3E-B625-6E59F89034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="" xmlns:a16="http://schemas.microsoft.com/office/drawing/2014/main" id="{08108C16-F4C0-44AA-999D-17BD39219B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7176" name="Picture 8" descr="Kết quả hình ảnh cho cám dỗ thuốc lá&quot;">
            <a:extLst>
              <a:ext uri="{FF2B5EF4-FFF2-40B4-BE49-F238E27FC236}">
                <a16:creationId xmlns="" xmlns:a16="http://schemas.microsoft.com/office/drawing/2014/main" id="{AF0402FF-3F28-4773-8894-E24F14490F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6" r="20748" b="-1"/>
          <a:stretch/>
        </p:blipFill>
        <p:spPr bwMode="auto">
          <a:xfrm>
            <a:off x="5886020" y="2715337"/>
            <a:ext cx="2743200" cy="2743200"/>
          </a:xfrm>
          <a:custGeom>
            <a:avLst/>
            <a:gdLst>
              <a:gd name="connsiteX0" fmla="*/ 1417320 w 2834640"/>
              <a:gd name="connsiteY0" fmla="*/ 0 h 2834640"/>
              <a:gd name="connsiteX1" fmla="*/ 2834640 w 2834640"/>
              <a:gd name="connsiteY1" fmla="*/ 1417320 h 2834640"/>
              <a:gd name="connsiteX2" fmla="*/ 1417320 w 2834640"/>
              <a:gd name="connsiteY2" fmla="*/ 2834640 h 2834640"/>
              <a:gd name="connsiteX3" fmla="*/ 0 w 2834640"/>
              <a:gd name="connsiteY3" fmla="*/ 1417320 h 2834640"/>
              <a:gd name="connsiteX4" fmla="*/ 1417320 w 2834640"/>
              <a:gd name="connsiteY4" fmla="*/ 0 h 283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ết quả hình ảnh cho cám dỗ&quot;">
            <a:extLst>
              <a:ext uri="{FF2B5EF4-FFF2-40B4-BE49-F238E27FC236}">
                <a16:creationId xmlns="" xmlns:a16="http://schemas.microsoft.com/office/drawing/2014/main" id="{9B3CEB0D-D05F-40F3-8E02-108744696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6" b="3"/>
          <a:stretch/>
        </p:blipFill>
        <p:spPr bwMode="auto">
          <a:xfrm>
            <a:off x="8278624" y="2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Freeform: Shape 84">
            <a:extLst>
              <a:ext uri="{FF2B5EF4-FFF2-40B4-BE49-F238E27FC236}">
                <a16:creationId xmlns="" xmlns:a16="http://schemas.microsoft.com/office/drawing/2014/main" id="{CDC29AC1-2821-4FCC-B597-88DAF39C36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7170" name="Picture 2" descr="Kết quả hình ảnh cho cám dỗ bia rượu">
            <a:extLst>
              <a:ext uri="{FF2B5EF4-FFF2-40B4-BE49-F238E27FC236}">
                <a16:creationId xmlns="" xmlns:a16="http://schemas.microsoft.com/office/drawing/2014/main" id="{A9E3608A-0D45-4FAA-9135-18E2B19E68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7" b="2"/>
          <a:stretch/>
        </p:blipFill>
        <p:spPr bwMode="auto">
          <a:xfrm>
            <a:off x="1818614" y="4769536"/>
            <a:ext cx="3950208" cy="2088462"/>
          </a:xfrm>
          <a:custGeom>
            <a:avLst/>
            <a:gdLst>
              <a:gd name="connsiteX0" fmla="*/ 1975104 w 3950208"/>
              <a:gd name="connsiteY0" fmla="*/ 0 h 2088462"/>
              <a:gd name="connsiteX1" fmla="*/ 3950208 w 3950208"/>
              <a:gd name="connsiteY1" fmla="*/ 1975104 h 2088462"/>
              <a:gd name="connsiteX2" fmla="*/ 3944484 w 3950208"/>
              <a:gd name="connsiteY2" fmla="*/ 2088462 h 2088462"/>
              <a:gd name="connsiteX3" fmla="*/ 5724 w 3950208"/>
              <a:gd name="connsiteY3" fmla="*/ 2088462 h 2088462"/>
              <a:gd name="connsiteX4" fmla="*/ 0 w 3950208"/>
              <a:gd name="connsiteY4" fmla="*/ 1975104 h 2088462"/>
              <a:gd name="connsiteX5" fmla="*/ 1975104 w 3950208"/>
              <a:gd name="connsiteY5" fmla="*/ 0 h 208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Freeform: Shape 86">
            <a:extLst>
              <a:ext uri="{FF2B5EF4-FFF2-40B4-BE49-F238E27FC236}">
                <a16:creationId xmlns="" xmlns:a16="http://schemas.microsoft.com/office/drawing/2014/main" id="{C8F10CB3-3B5E-4C7A-98CF-B87454DDFA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4A36A44A-ED8E-4E36-B219-5C490FA3A1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090" r="10538" b="2"/>
          <a:stretch/>
        </p:blipFill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01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="" xmlns:a16="http://schemas.microsoft.com/office/drawing/2014/main" id="{2EEE8F11-3582-44B7-9869-F2D26D7DD9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="" xmlns:a16="http://schemas.microsoft.com/office/drawing/2014/main" id="{2141F1CC-6A53-4BCF-9127-AABB52E249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="" xmlns:a16="http://schemas.microsoft.com/office/drawing/2014/main" id="{561B2B49-7142-4CA8-A929-4671548E6A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1266" name="Picture 2" descr="Kết quả hình ảnh cho माँ और बच्चा">
            <a:extLst>
              <a:ext uri="{FF2B5EF4-FFF2-40B4-BE49-F238E27FC236}">
                <a16:creationId xmlns="" xmlns:a16="http://schemas.microsoft.com/office/drawing/2014/main" id="{A17D8177-3681-4727-A6C3-50137ECF17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4" r="-3" b="28555"/>
          <a:stretch/>
        </p:blipFill>
        <p:spPr bwMode="auto">
          <a:xfrm>
            <a:off x="3559122" y="2661260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Kết quả hình ảnh cho माँ और बच्चा">
            <a:extLst>
              <a:ext uri="{FF2B5EF4-FFF2-40B4-BE49-F238E27FC236}">
                <a16:creationId xmlns="" xmlns:a16="http://schemas.microsoft.com/office/drawing/2014/main" id="{54BB26F2-31DF-4CD4-829F-9C2EBE2EA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5" r="1" b="23932"/>
          <a:stretch/>
        </p:blipFill>
        <p:spPr bwMode="auto">
          <a:xfrm>
            <a:off x="20" y="10"/>
            <a:ext cx="3967953" cy="338327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Kết quả hình ảnh cho माँ और बच्चा">
            <a:extLst>
              <a:ext uri="{FF2B5EF4-FFF2-40B4-BE49-F238E27FC236}">
                <a16:creationId xmlns="" xmlns:a16="http://schemas.microsoft.com/office/drawing/2014/main" id="{888F4B0E-6742-4CF5-BE86-4AAC0D2EC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6" r="3" b="12591"/>
          <a:stretch/>
        </p:blipFill>
        <p:spPr bwMode="auto">
          <a:xfrm>
            <a:off x="4825" y="4007260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68AA9108-D337-4EE5-B1DF-2F0FDDEF2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0793" y="1957688"/>
            <a:ext cx="5478008" cy="3181684"/>
          </a:xfrm>
        </p:spPr>
        <p:txBody>
          <a:bodyPr anchor="t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BZ" sz="36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Tình</a:t>
            </a:r>
            <a:r>
              <a:rPr lang="en-BZ" sz="3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mẫu</a:t>
            </a:r>
            <a:r>
              <a:rPr lang="en-BZ" sz="3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tử</a:t>
            </a:r>
            <a:r>
              <a:rPr lang="en-BZ" sz="3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thiêng</a:t>
            </a:r>
            <a:r>
              <a:rPr lang="en-BZ" sz="3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liêng</a:t>
            </a:r>
            <a:r>
              <a:rPr lang="en-BZ" sz="3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BZ" sz="36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bất</a:t>
            </a:r>
            <a:r>
              <a:rPr lang="en-BZ" sz="3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diệt</a:t>
            </a:r>
            <a:r>
              <a:rPr lang="en-BZ" sz="3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lang="en-BZ" sz="3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sức</a:t>
            </a:r>
            <a:r>
              <a:rPr lang="en-BZ" sz="3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mạnh</a:t>
            </a:r>
            <a:r>
              <a:rPr lang="en-BZ" sz="3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vượt</a:t>
            </a:r>
            <a:r>
              <a:rPr lang="en-BZ" sz="3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qua </a:t>
            </a:r>
            <a:r>
              <a:rPr lang="en-BZ" sz="36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các</a:t>
            </a:r>
            <a:r>
              <a:rPr lang="en-BZ" sz="3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cám</a:t>
            </a:r>
            <a:r>
              <a:rPr lang="en-BZ" sz="3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dỗ</a:t>
            </a:r>
            <a:endParaRPr lang="en-BZ" sz="36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894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29E314E-3195-4D7E-8C7C-751AADE6C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02" y="197110"/>
            <a:ext cx="4624342" cy="1325563"/>
          </a:xfrm>
        </p:spPr>
        <p:txBody>
          <a:bodyPr>
            <a:normAutofit/>
          </a:bodyPr>
          <a:lstStyle/>
          <a:p>
            <a:r>
              <a:rPr lang="en-BZ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3. </a:t>
            </a:r>
            <a:r>
              <a:rPr lang="en-BZ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Trò</a:t>
            </a:r>
            <a:r>
              <a:rPr lang="en-BZ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ơ</a:t>
            </a:r>
            <a:r>
              <a:rPr lang="en-BZ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</a:t>
            </a:r>
            <a:r>
              <a:rPr lang="en-BZ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BZ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BZ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bé</a:t>
            </a:r>
            <a:r>
              <a:rPr lang="en-BZ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</a:t>
            </a:r>
          </a:p>
        </p:txBody>
      </p:sp>
      <p:sp>
        <p:nvSpPr>
          <p:cNvPr id="71" name="Oval 70">
            <a:extLst>
              <a:ext uri="{FF2B5EF4-FFF2-40B4-BE49-F238E27FC236}">
                <a16:creationId xmlns="" xmlns:a16="http://schemas.microsoft.com/office/drawing/2014/main" id="{07977D39-626F-40D7-B00F-16E02602DD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" name="Hình ảnh 9" descr="Ảnh có chứa vẽ&#10;&#10;Mô tả được tạo tự động">
            <a:extLst>
              <a:ext uri="{FF2B5EF4-FFF2-40B4-BE49-F238E27FC236}">
                <a16:creationId xmlns="" xmlns:a16="http://schemas.microsoft.com/office/drawing/2014/main" id="{6AA391F2-7F35-4F05-9BB8-A2D0BBD17B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1" r="9480" b="-2"/>
          <a:stretch/>
        </p:blipFill>
        <p:spPr>
          <a:xfrm>
            <a:off x="5680087" y="361702"/>
            <a:ext cx="1691640" cy="1691640"/>
          </a:xfrm>
          <a:custGeom>
            <a:avLst/>
            <a:gdLst>
              <a:gd name="connsiteX0" fmla="*/ 978408 w 1956816"/>
              <a:gd name="connsiteY0" fmla="*/ 0 h 1956816"/>
              <a:gd name="connsiteX1" fmla="*/ 1956816 w 1956816"/>
              <a:gd name="connsiteY1" fmla="*/ 978408 h 1956816"/>
              <a:gd name="connsiteX2" fmla="*/ 978408 w 1956816"/>
              <a:gd name="connsiteY2" fmla="*/ 1956816 h 1956816"/>
              <a:gd name="connsiteX3" fmla="*/ 0 w 1956816"/>
              <a:gd name="connsiteY3" fmla="*/ 978408 h 1956816"/>
              <a:gd name="connsiteX4" fmla="*/ 978408 w 1956816"/>
              <a:gd name="connsiteY4" fmla="*/ 0 h 195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1C3F3C1B-B9C7-4EBE-959F-0BF764487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572" y="1597088"/>
            <a:ext cx="5348087" cy="4829837"/>
          </a:xfrm>
        </p:spPr>
        <p:txBody>
          <a:bodyPr anchor="t">
            <a:normAutofit fontScale="92500"/>
          </a:bodyPr>
          <a:lstStyle/>
          <a:p>
            <a:pPr algn="just">
              <a:spcBef>
                <a:spcPct val="50000"/>
              </a:spcBef>
              <a:buNone/>
            </a:pP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Nhưng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con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biết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có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trò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chơi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thú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vị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hơn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mẹ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ạ.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Con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mây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mẹ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sẽ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trăng</a:t>
            </a:r>
            <a:endParaRPr lang="en-US" altLang="en-US" sz="2400" b="1" i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buNone/>
            </a:pP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Hai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bàn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tay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con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ôm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lấy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mẹ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mái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nhà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ta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sẽ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bầu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trời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xanh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thẳm</a:t>
            </a:r>
            <a:endParaRPr lang="en-US" altLang="en-US" sz="2400" b="1" i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buNone/>
            </a:pP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…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Nhưng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con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biết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trò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chơi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khác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hay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hơn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Con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sóng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mẹ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sẽ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bến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bờ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kì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lạ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Con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lăn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lăn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lăn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mãi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rồi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sẽ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cười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vang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vỡ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tan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vào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lòng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mẹ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không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ai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trên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thế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gian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này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biết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mẹ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con ta ở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chốn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nào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  <a:p>
            <a:pPr algn="just"/>
            <a:endParaRPr lang="en-BZ" sz="24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="" xmlns:a16="http://schemas.microsoft.com/office/drawing/2014/main" id="{B905CDE4-B751-4B3E-B625-6E59F89034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="" xmlns:a16="http://schemas.microsoft.com/office/drawing/2014/main" id="{08108C16-F4C0-44AA-999D-17BD39219B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218" name="Picture 2" descr="Kết quả hình ảnh cho seaside animated&quot;">
            <a:extLst>
              <a:ext uri="{FF2B5EF4-FFF2-40B4-BE49-F238E27FC236}">
                <a16:creationId xmlns="" xmlns:a16="http://schemas.microsoft.com/office/drawing/2014/main" id="{DD667E2F-B620-418E-A982-79B90E6346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1" r="11459"/>
          <a:stretch/>
        </p:blipFill>
        <p:spPr bwMode="auto">
          <a:xfrm>
            <a:off x="5838252" y="2722161"/>
            <a:ext cx="2743200" cy="2743200"/>
          </a:xfrm>
          <a:custGeom>
            <a:avLst/>
            <a:gdLst>
              <a:gd name="connsiteX0" fmla="*/ 1417320 w 2834640"/>
              <a:gd name="connsiteY0" fmla="*/ 0 h 2834640"/>
              <a:gd name="connsiteX1" fmla="*/ 2834640 w 2834640"/>
              <a:gd name="connsiteY1" fmla="*/ 1417320 h 2834640"/>
              <a:gd name="connsiteX2" fmla="*/ 1417320 w 2834640"/>
              <a:gd name="connsiteY2" fmla="*/ 2834640 h 2834640"/>
              <a:gd name="connsiteX3" fmla="*/ 0 w 2834640"/>
              <a:gd name="connsiteY3" fmla="*/ 1417320 h 2834640"/>
              <a:gd name="connsiteX4" fmla="*/ 1417320 w 2834640"/>
              <a:gd name="connsiteY4" fmla="*/ 0 h 283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6" descr="Ảnh có chứa vẽ&#10;&#10;Mô tả được tạo tự động">
            <a:extLst>
              <a:ext uri="{FF2B5EF4-FFF2-40B4-BE49-F238E27FC236}">
                <a16:creationId xmlns="" xmlns:a16="http://schemas.microsoft.com/office/drawing/2014/main" id="{746ED5A4-E5C5-46A7-9048-5902F7F14D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6" r="4" b="15769"/>
          <a:stretch/>
        </p:blipFill>
        <p:spPr>
          <a:xfrm>
            <a:off x="8278624" y="2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77" name="Freeform: Shape 76">
            <a:extLst>
              <a:ext uri="{FF2B5EF4-FFF2-40B4-BE49-F238E27FC236}">
                <a16:creationId xmlns="" xmlns:a16="http://schemas.microsoft.com/office/drawing/2014/main" id="{C8F10CB3-3B5E-4C7A-98CF-B87454DDFA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Hình ảnh 4" descr="Ảnh có chứa đồng hồ&#10;&#10;Mô tả được tạo tự động">
            <a:extLst>
              <a:ext uri="{FF2B5EF4-FFF2-40B4-BE49-F238E27FC236}">
                <a16:creationId xmlns="" xmlns:a16="http://schemas.microsoft.com/office/drawing/2014/main" id="{C6A47AE3-9735-4705-ADAF-4177016E0E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" r="-4" b="13954"/>
          <a:stretch/>
        </p:blipFill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37731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D34DAA9-D6E3-47F3-9886-FF6FF33FD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 fontScale="90000"/>
          </a:bodyPr>
          <a:lstStyle/>
          <a:p>
            <a:r>
              <a:rPr lang="en-BZ" sz="4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Trò</a:t>
            </a:r>
            <a:r>
              <a:rPr lang="en-BZ" sz="4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4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</a:t>
            </a: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ơ</a:t>
            </a:r>
            <a:r>
              <a:rPr lang="en-BZ" sz="4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</a:t>
            </a:r>
            <a:r>
              <a:rPr lang="en-BZ" sz="4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4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BZ" sz="4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4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BZ" sz="4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4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bé</a:t>
            </a:r>
            <a:r>
              <a:rPr lang="en-BZ" sz="4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</a:t>
            </a:r>
          </a:p>
        </p:txBody>
      </p:sp>
      <p:sp>
        <p:nvSpPr>
          <p:cNvPr id="13" name="Freeform: Shape 10">
            <a:extLst>
              <a:ext uri="{FF2B5EF4-FFF2-40B4-BE49-F238E27FC236}">
                <a16:creationId xmlns="" xmlns:a16="http://schemas.microsoft.com/office/drawing/2014/main" id="{CF62D2A7-8207-488C-9F46-316BA81A16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Hình ảnh 5" descr="Ảnh có chứa trong nhà, tàu, đang ngồi, nhỏ&#10;&#10;Mô tả được tạo tự động">
            <a:extLst>
              <a:ext uri="{FF2B5EF4-FFF2-40B4-BE49-F238E27FC236}">
                <a16:creationId xmlns="" xmlns:a16="http://schemas.microsoft.com/office/drawing/2014/main" id="{9885C695-A8B9-43DB-8C31-DCF733BA84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86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graphicFrame>
        <p:nvGraphicFramePr>
          <p:cNvPr id="4" name="Chỗ dành sẵn cho Nội dung 3">
            <a:extLst>
              <a:ext uri="{FF2B5EF4-FFF2-40B4-BE49-F238E27FC236}">
                <a16:creationId xmlns="" xmlns:a16="http://schemas.microsoft.com/office/drawing/2014/main" id="{0E4D122A-E058-44A1-A058-E6510BE801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4056588"/>
              </p:ext>
            </p:extLst>
          </p:nvPr>
        </p:nvGraphicFramePr>
        <p:xfrm>
          <a:off x="187287" y="2128888"/>
          <a:ext cx="7415296" cy="4226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69230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E2F3D5-2E3F-4934-A8AD-9A83586AE6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">
                                            <p:graphicEl>
                                              <a:dgm id="{70E2F3D5-2E3F-4934-A8AD-9A83586AE6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0AC2BE-6C46-46D8-8232-827C07C83A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4">
                                            <p:graphicEl>
                                              <a:dgm id="{AB0AC2BE-6C46-46D8-8232-827C07C83A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F60B64-C57D-41DE-8769-7735C2A917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4">
                                            <p:graphicEl>
                                              <a:dgm id="{5CF60B64-C57D-41DE-8769-7735C2A917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4B957FE-86B4-4A5A-A98D-CCB69F52F4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4">
                                            <p:graphicEl>
                                              <a:dgm id="{C4B957FE-86B4-4A5A-A98D-CCB69F52F4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065F9D-DAE5-48F3-B836-8F4ED1D892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4">
                                            <p:graphicEl>
                                              <a:dgm id="{70065F9D-DAE5-48F3-B836-8F4ED1D892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7D19B76-3082-43AB-9F9B-DA62356910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750"/>
                                        <p:tgtEl>
                                          <p:spTgt spid="4">
                                            <p:graphicEl>
                                              <a:dgm id="{C7D19B76-3082-43AB-9F9B-DA62356910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A9AEB7C-773C-4BC4-A27A-0616280178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750"/>
                                        <p:tgtEl>
                                          <p:spTgt spid="4">
                                            <p:graphicEl>
                                              <a:dgm id="{3A9AEB7C-773C-4BC4-A27A-0616280178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7E6B7C-B466-42A1-AAC9-B6A221AEB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750"/>
                                        <p:tgtEl>
                                          <p:spTgt spid="4">
                                            <p:graphicEl>
                                              <a:dgm id="{C17E6B7C-B466-42A1-AAC9-B6A221AEB6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33F6408-E1FB-40EE-933F-488D38CCC7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 useBgFill="1">
        <p:nvSpPr>
          <p:cNvPr id="14" name="Freeform 23">
            <a:extLst>
              <a:ext uri="{FF2B5EF4-FFF2-40B4-BE49-F238E27FC236}">
                <a16:creationId xmlns="" xmlns:a16="http://schemas.microsoft.com/office/drawing/2014/main" id="{F055C0C5-567C-4C02-83F3-B427BC74069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6" name="Chỗ dành sẵn cho Nội dung 5">
            <a:extLst>
              <a:ext uri="{FF2B5EF4-FFF2-40B4-BE49-F238E27FC236}">
                <a16:creationId xmlns="" xmlns:a16="http://schemas.microsoft.com/office/drawing/2014/main" id="{9535B122-1ABA-47BC-BF48-1471632E6C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6632073"/>
              </p:ext>
            </p:extLst>
          </p:nvPr>
        </p:nvGraphicFramePr>
        <p:xfrm>
          <a:off x="430171" y="958640"/>
          <a:ext cx="3776662" cy="5732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Rounded Rectangle 17">
            <a:extLst>
              <a:ext uri="{FF2B5EF4-FFF2-40B4-BE49-F238E27FC236}">
                <a16:creationId xmlns="" xmlns:a16="http://schemas.microsoft.com/office/drawing/2014/main" id="{E48B6BD6-5DED-4B86-A4B3-D35037F68F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278945" y="958640"/>
            <a:ext cx="6269591" cy="4945244"/>
          </a:xfrm>
          <a:prstGeom prst="roundRect">
            <a:avLst>
              <a:gd name="adj" fmla="val 3513"/>
            </a:avLst>
          </a:prstGeom>
          <a:solidFill>
            <a:srgbClr val="FFFFFF"/>
          </a:solidFill>
          <a:ln w="15875">
            <a:solidFill>
              <a:srgbClr val="383A5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Chỗ dành sẵn cho Nội dung 4" descr="Ảnh có chứa trong nhà, phòng, cuộc sống, bàn&#10;&#10;Mô tả được tạo tự động">
            <a:extLst>
              <a:ext uri="{FF2B5EF4-FFF2-40B4-BE49-F238E27FC236}">
                <a16:creationId xmlns="" xmlns:a16="http://schemas.microsoft.com/office/drawing/2014/main" id="{3D9F8974-AEEA-45B6-BF66-702104D61B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" r="13287" b="3"/>
          <a:stretch/>
        </p:blipFill>
        <p:spPr>
          <a:xfrm>
            <a:off x="5603706" y="1258529"/>
            <a:ext cx="5638853" cy="433020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9CCA3860-B70B-4B53-AFC7-032A5A9E54CC}"/>
              </a:ext>
            </a:extLst>
          </p:cNvPr>
          <p:cNvSpPr txBox="1"/>
          <p:nvPr/>
        </p:nvSpPr>
        <p:spPr>
          <a:xfrm>
            <a:off x="430171" y="0"/>
            <a:ext cx="4206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Z" sz="40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Nghệ</a:t>
            </a:r>
            <a:r>
              <a:rPr lang="en-BZ" sz="40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40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thuật</a:t>
            </a:r>
            <a:r>
              <a:rPr lang="en-BZ" sz="40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623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1E29D4A-C8F4-4E4B-AB80-F0DEA7CB20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750"/>
                                        <p:tgtEl>
                                          <p:spTgt spid="6">
                                            <p:graphicEl>
                                              <a:dgm id="{51E29D4A-C8F4-4E4B-AB80-F0DEA7CB20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9D016F7-060B-4683-8DF1-C94C54979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750"/>
                                        <p:tgtEl>
                                          <p:spTgt spid="6">
                                            <p:graphicEl>
                                              <a:dgm id="{F9D016F7-060B-4683-8DF1-C94C549795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E2C28F-A6B3-4A07-8562-C8580FF22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750"/>
                                        <p:tgtEl>
                                          <p:spTgt spid="6">
                                            <p:graphicEl>
                                              <a:dgm id="{93E2C28F-A6B3-4A07-8562-C8580FF22C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20D4179-5A97-40E4-A0FA-3258E55114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750"/>
                                        <p:tgtEl>
                                          <p:spTgt spid="6">
                                            <p:graphicEl>
                                              <a:dgm id="{520D4179-5A97-40E4-A0FA-3258E55114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8C64B5A-8461-4AF3-99D5-DF76F90F5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750"/>
                                        <p:tgtEl>
                                          <p:spTgt spid="6">
                                            <p:graphicEl>
                                              <a:dgm id="{A8C64B5A-8461-4AF3-99D5-DF76F90F58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8EEB24F-4931-4D5E-9333-D8ED616F2F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750"/>
                                        <p:tgtEl>
                                          <p:spTgt spid="6">
                                            <p:graphicEl>
                                              <a:dgm id="{A8EEB24F-4931-4D5E-9333-D8ED616F2F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AD4681-F65D-4408-8DB8-145E5C26F5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750"/>
                                        <p:tgtEl>
                                          <p:spTgt spid="6">
                                            <p:graphicEl>
                                              <a:dgm id="{95AD4681-F65D-4408-8DB8-145E5C26F5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ỗ dành sẵn cho Nội dung 9">
            <a:extLst>
              <a:ext uri="{FF2B5EF4-FFF2-40B4-BE49-F238E27FC236}">
                <a16:creationId xmlns="" xmlns:a16="http://schemas.microsoft.com/office/drawing/2014/main" id="{9E1A4E8F-13E8-4EB8-B039-CA2AF7338F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1100810"/>
              </p:ext>
            </p:extLst>
          </p:nvPr>
        </p:nvGraphicFramePr>
        <p:xfrm>
          <a:off x="309245" y="235131"/>
          <a:ext cx="5598487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Hình ảnh 6" descr="Ảnh có chứa trải, giường, cô bé, con mèo&#10;&#10;Mô tả được tạo tự động">
            <a:extLst>
              <a:ext uri="{FF2B5EF4-FFF2-40B4-BE49-F238E27FC236}">
                <a16:creationId xmlns="" xmlns:a16="http://schemas.microsoft.com/office/drawing/2014/main" id="{9FD8BFFF-19B0-43A5-83B9-C2B18C0F15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9" r="32671" b="-1"/>
          <a:stretch/>
        </p:blipFill>
        <p:spPr>
          <a:xfrm>
            <a:off x="6090612" y="29038"/>
            <a:ext cx="6101387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0434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061BCA8-873B-48DB-9A5B-28047EFA61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graphicEl>
                                              <a:dgm id="{3061BCA8-873B-48DB-9A5B-28047EFA61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graphicEl>
                                              <a:dgm id="{3061BCA8-873B-48DB-9A5B-28047EFA61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graphicEl>
                                              <a:dgm id="{3061BCA8-873B-48DB-9A5B-28047EFA61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79489D1-051D-4A50-9275-13C0B25F5F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graphicEl>
                                              <a:dgm id="{F79489D1-051D-4A50-9275-13C0B25F5F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graphicEl>
                                              <a:dgm id="{F79489D1-051D-4A50-9275-13C0B25F5F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graphicEl>
                                              <a:dgm id="{F79489D1-051D-4A50-9275-13C0B25F5F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249F275-1EB2-4C11-9B9B-848269B0F0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graphicEl>
                                              <a:dgm id="{B249F275-1EB2-4C11-9B9B-848269B0F0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graphicEl>
                                              <a:dgm id="{B249F275-1EB2-4C11-9B9B-848269B0F0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graphicEl>
                                              <a:dgm id="{B249F275-1EB2-4C11-9B9B-848269B0F0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F5FBB5A-713B-4A49-A656-876E8558B1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graphicEl>
                                              <a:dgm id="{BF5FBB5A-713B-4A49-A656-876E8558B1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graphicEl>
                                              <a:dgm id="{BF5FBB5A-713B-4A49-A656-876E8558B1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graphicEl>
                                              <a:dgm id="{BF5FBB5A-713B-4A49-A656-876E8558B1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71EE6D8-1B67-4455-AD87-027B14D7ED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graphicEl>
                                              <a:dgm id="{971EE6D8-1B67-4455-AD87-027B14D7ED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graphicEl>
                                              <a:dgm id="{971EE6D8-1B67-4455-AD87-027B14D7ED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graphicEl>
                                              <a:dgm id="{971EE6D8-1B67-4455-AD87-027B14D7ED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766DF63-C288-4D0C-B9A5-D0552F6263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graphicEl>
                                              <a:dgm id="{3766DF63-C288-4D0C-B9A5-D0552F6263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graphicEl>
                                              <a:dgm id="{3766DF63-C288-4D0C-B9A5-D0552F6263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graphicEl>
                                              <a:dgm id="{3766DF63-C288-4D0C-B9A5-D0552F6263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86373E5-19D2-4859-8C85-E0EEFD9E28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>
                                            <p:graphicEl>
                                              <a:dgm id="{A86373E5-19D2-4859-8C85-E0EEFD9E28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graphicEl>
                                              <a:dgm id="{A86373E5-19D2-4859-8C85-E0EEFD9E28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graphicEl>
                                              <a:dgm id="{A86373E5-19D2-4859-8C85-E0EEFD9E28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one"/>
        </p:bldSub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79BB35BC-D5C2-4C8B-A22A-A71E619191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AA8B2AE-F862-466A-BB87-1276E94D4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086" y="-214224"/>
            <a:ext cx="4840010" cy="1807305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Cambria" panose="02040503050406030204" pitchFamily="18" charset="0"/>
              </a:rPr>
              <a:t>Tình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</a:rPr>
              <a:t>mẹ</a:t>
            </a:r>
            <a:r>
              <a:rPr lang="en-US" b="1" dirty="0">
                <a:latin typeface="Cambria" panose="02040503050406030204" pitchFamily="18" charset="0"/>
              </a:rPr>
              <a:t>: </a:t>
            </a:r>
            <a:endParaRPr lang="vi-VN" b="1" dirty="0">
              <a:latin typeface="Cambria" panose="02040503050406030204" pitchFamily="18" charset="0"/>
            </a:endParaRPr>
          </a:p>
        </p:txBody>
      </p:sp>
      <p:pic>
        <p:nvPicPr>
          <p:cNvPr id="4" name="Hình ảnh 3" descr="Ảnh có chứa trải, giường, cô bé, con mèo&#10;&#10;Mô tả được tạo tự động">
            <a:extLst>
              <a:ext uri="{FF2B5EF4-FFF2-40B4-BE49-F238E27FC236}">
                <a16:creationId xmlns="" xmlns:a16="http://schemas.microsoft.com/office/drawing/2014/main" id="{2F63E31D-D802-40DC-97C7-BE6932225B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9" r="32601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93B2AC4-0C4C-4F0D-B3A2-AFFE1ADEA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76" y="978806"/>
            <a:ext cx="5901641" cy="5123543"/>
          </a:xfrm>
        </p:spPr>
        <p:txBody>
          <a:bodyPr>
            <a:normAutofit/>
          </a:bodyPr>
          <a:lstStyle/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nl-NL" sz="24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Mẹ luôn muốn ở bên để chăm sóc, chở che, vỗ về: </a:t>
            </a:r>
            <a:r>
              <a:rPr lang="nl-NL" sz="2400" b="1" i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mẹ mình đang đợi ở nhà</a:t>
            </a:r>
            <a:r>
              <a:rPr lang="nl-NL" sz="24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nl-NL" sz="2400" b="1" i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buổi chiều mẹ luôn muốn mình ở nhà</a:t>
            </a:r>
            <a:r>
              <a:rPr lang="nl-NL" sz="24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vi-VN" sz="2400" b="1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Mẹ giống như ánh trăng dịu hiền soi sáng từng bước con đi, bờ biển bao dung ôm ấp, vỗ về</a:t>
            </a:r>
            <a:endParaRPr lang="vi-VN" sz="2400" b="1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NL" sz="24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nl-NL" sz="2400" b="1" i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Không ai biết mẹ con ta ở chốn nào</a:t>
            </a:r>
            <a:r>
              <a:rPr lang="nl-NL" sz="24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nl-NL" sz="24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Tình mẫu tử hòa quyện, lan tỏa, thâm nhập khắp vũ trụ mênh mông.</a:t>
            </a:r>
            <a:endParaRPr lang="vi-VN" sz="28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79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0857522E-E7E8-4B13-AAEA-3D90FD2D06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 useBgFill="1">
        <p:nvSpPr>
          <p:cNvPr id="73" name="Freeform 19">
            <a:extLst>
              <a:ext uri="{FF2B5EF4-FFF2-40B4-BE49-F238E27FC236}">
                <a16:creationId xmlns="" xmlns:a16="http://schemas.microsoft.com/office/drawing/2014/main" id="{51A5673D-423E-4E5D-B642-77D39FECBD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6487116" cy="6858000"/>
          </a:xfrm>
          <a:custGeom>
            <a:avLst/>
            <a:gdLst>
              <a:gd name="connsiteX0" fmla="*/ 0 w 6487116"/>
              <a:gd name="connsiteY0" fmla="*/ 0 h 6858000"/>
              <a:gd name="connsiteX1" fmla="*/ 1850111 w 6487116"/>
              <a:gd name="connsiteY1" fmla="*/ 0 h 6858000"/>
              <a:gd name="connsiteX2" fmla="*/ 6487116 w 6487116"/>
              <a:gd name="connsiteY2" fmla="*/ 0 h 6858000"/>
              <a:gd name="connsiteX3" fmla="*/ 6487116 w 6487116"/>
              <a:gd name="connsiteY3" fmla="*/ 1900238 h 6858000"/>
              <a:gd name="connsiteX4" fmla="*/ 6116700 w 6487116"/>
              <a:gd name="connsiteY4" fmla="*/ 2178050 h 6858000"/>
              <a:gd name="connsiteX5" fmla="*/ 6112466 w 6487116"/>
              <a:gd name="connsiteY5" fmla="*/ 2184400 h 6858000"/>
              <a:gd name="connsiteX6" fmla="*/ 6106116 w 6487116"/>
              <a:gd name="connsiteY6" fmla="*/ 2193925 h 6858000"/>
              <a:gd name="connsiteX7" fmla="*/ 6099766 w 6487116"/>
              <a:gd name="connsiteY7" fmla="*/ 2201863 h 6858000"/>
              <a:gd name="connsiteX8" fmla="*/ 6099766 w 6487116"/>
              <a:gd name="connsiteY8" fmla="*/ 2211388 h 6858000"/>
              <a:gd name="connsiteX9" fmla="*/ 6099766 w 6487116"/>
              <a:gd name="connsiteY9" fmla="*/ 2220913 h 6858000"/>
              <a:gd name="connsiteX10" fmla="*/ 6106116 w 6487116"/>
              <a:gd name="connsiteY10" fmla="*/ 2228850 h 6858000"/>
              <a:gd name="connsiteX11" fmla="*/ 6112466 w 6487116"/>
              <a:gd name="connsiteY11" fmla="*/ 2238375 h 6858000"/>
              <a:gd name="connsiteX12" fmla="*/ 6116700 w 6487116"/>
              <a:gd name="connsiteY12" fmla="*/ 2244725 h 6858000"/>
              <a:gd name="connsiteX13" fmla="*/ 6487116 w 6487116"/>
              <a:gd name="connsiteY13" fmla="*/ 2522538 h 6858000"/>
              <a:gd name="connsiteX14" fmla="*/ 6487116 w 6487116"/>
              <a:gd name="connsiteY14" fmla="*/ 6858000 h 6858000"/>
              <a:gd name="connsiteX15" fmla="*/ 1850111 w 6487116"/>
              <a:gd name="connsiteY15" fmla="*/ 6858000 h 6858000"/>
              <a:gd name="connsiteX16" fmla="*/ 0 w 6487116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487116" h="6858000">
                <a:moveTo>
                  <a:pt x="0" y="0"/>
                </a:moveTo>
                <a:lnTo>
                  <a:pt x="1850111" y="0"/>
                </a:lnTo>
                <a:lnTo>
                  <a:pt x="6487116" y="0"/>
                </a:lnTo>
                <a:lnTo>
                  <a:pt x="6487116" y="1900238"/>
                </a:lnTo>
                <a:lnTo>
                  <a:pt x="6116700" y="2178050"/>
                </a:lnTo>
                <a:lnTo>
                  <a:pt x="6112466" y="2184400"/>
                </a:lnTo>
                <a:lnTo>
                  <a:pt x="6106116" y="2193925"/>
                </a:lnTo>
                <a:lnTo>
                  <a:pt x="6099766" y="2201863"/>
                </a:lnTo>
                <a:lnTo>
                  <a:pt x="6099766" y="2211388"/>
                </a:lnTo>
                <a:lnTo>
                  <a:pt x="6099766" y="2220913"/>
                </a:lnTo>
                <a:lnTo>
                  <a:pt x="6106116" y="2228850"/>
                </a:lnTo>
                <a:lnTo>
                  <a:pt x="6112466" y="2238375"/>
                </a:lnTo>
                <a:lnTo>
                  <a:pt x="6116700" y="2244725"/>
                </a:lnTo>
                <a:lnTo>
                  <a:pt x="6487116" y="2522538"/>
                </a:lnTo>
                <a:lnTo>
                  <a:pt x="6487116" y="6858000"/>
                </a:lnTo>
                <a:lnTo>
                  <a:pt x="1850111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6" name="Chỗ dành sẵn cho Nội dung 5">
            <a:extLst>
              <a:ext uri="{FF2B5EF4-FFF2-40B4-BE49-F238E27FC236}">
                <a16:creationId xmlns="" xmlns:a16="http://schemas.microsoft.com/office/drawing/2014/main" id="{E84F15DE-E176-4162-A422-C74929A2FB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4459504"/>
              </p:ext>
            </p:extLst>
          </p:nvPr>
        </p:nvGraphicFramePr>
        <p:xfrm>
          <a:off x="343603" y="490532"/>
          <a:ext cx="5799909" cy="5881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5" name="Rounded Rectangle 15">
            <a:extLst>
              <a:ext uri="{FF2B5EF4-FFF2-40B4-BE49-F238E27FC236}">
                <a16:creationId xmlns="" xmlns:a16="http://schemas.microsoft.com/office/drawing/2014/main" id="{BB08DC4E-794F-43A6-9197-15C12A7E59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rgbClr val="FFFFFF"/>
          </a:solidFill>
          <a:ln w="15875">
            <a:solidFill>
              <a:srgbClr val="723C6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44" name="Picture 4" descr="Kết quả hình ảnh cho माँ और बच्चा">
            <a:extLst>
              <a:ext uri="{FF2B5EF4-FFF2-40B4-BE49-F238E27FC236}">
                <a16:creationId xmlns="" xmlns:a16="http://schemas.microsoft.com/office/drawing/2014/main" id="{5F69C565-FE86-4085-9E16-759434A8E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984" y="1084021"/>
            <a:ext cx="3831499" cy="468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4064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CCF6C7F-4420-42F5-B97B-DD9BF7E5F7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">
                                            <p:graphicEl>
                                              <a:dgm id="{6CCF6C7F-4420-42F5-B97B-DD9BF7E5F7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091E2BF-DBAB-4425-BBDF-CBE09931F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>
                                            <p:graphicEl>
                                              <a:dgm id="{5091E2BF-DBAB-4425-BBDF-CBE09931FE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B37D2E1-E168-4420-B9AD-8ED785392A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6">
                                            <p:graphicEl>
                                              <a:dgm id="{BB37D2E1-E168-4420-B9AD-8ED785392A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42232A8-B5BD-4BE4-BD2D-1FD496AEB6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6">
                                            <p:graphicEl>
                                              <a:dgm id="{142232A8-B5BD-4BE4-BD2D-1FD496AEB6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8E3AB22-3AB9-4205-A0DB-D6A9E91F3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6">
                                            <p:graphicEl>
                                              <a:dgm id="{58E3AB22-3AB9-4205-A0DB-D6A9E91F3A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38722" y="5267622"/>
            <a:ext cx="5388449" cy="18320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44741" y="-222114"/>
            <a:ext cx="4839981" cy="43680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511501" y="5206238"/>
            <a:ext cx="8257783" cy="28076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78427" y="3632352"/>
            <a:ext cx="4854884" cy="43815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34" r="34"/>
          <a:stretch>
            <a:fillRect/>
          </a:stretch>
        </p:blipFill>
        <p:spPr>
          <a:xfrm>
            <a:off x="8593540" y="-446077"/>
            <a:ext cx="5615321" cy="50678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807786" y="1579380"/>
            <a:ext cx="9384214" cy="52786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4444">
            <a:off x="178276" y="455497"/>
            <a:ext cx="1015048" cy="8452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976678">
            <a:off x="4412566" y="588368"/>
            <a:ext cx="1015048" cy="84525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4959" y="1374223"/>
            <a:ext cx="7017783" cy="3911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33"/>
              </a:lnSpc>
            </a:pP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       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Từ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năm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 1902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đến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năm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 1907, tai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họa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giáng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xuống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gia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đình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của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 Tagore: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vợ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ông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mất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, con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gái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mất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,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một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người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bạn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và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học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trò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yêu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,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thi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sĩ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 Chandra Roy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mất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,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thân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phụ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mất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 (1905)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và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một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người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 con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trai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út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533" b="1" spc="25" dirty="0" err="1">
                <a:solidFill>
                  <a:srgbClr val="004AAD"/>
                </a:solidFill>
                <a:latin typeface="Cambria" panose="02040503050406030204" pitchFamily="18" charset="0"/>
              </a:rPr>
              <a:t>mất</a:t>
            </a:r>
            <a:r>
              <a:rPr lang="en-US" sz="2533" b="1" spc="25" dirty="0">
                <a:solidFill>
                  <a:srgbClr val="004AAD"/>
                </a:solidFill>
                <a:latin typeface="Cambria" panose="02040503050406030204" pitchFamily="18" charset="0"/>
              </a:rPr>
              <a:t>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10EC2ED-CD4E-4763-89A9-C7E7E1401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258" y="3146713"/>
            <a:ext cx="5422021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BZ" sz="3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LIÊN HỆ: </a:t>
            </a:r>
            <a:r>
              <a:rPr lang="en-BZ" sz="36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Bản</a:t>
            </a:r>
            <a:r>
              <a:rPr lang="en-BZ" sz="3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thân</a:t>
            </a:r>
            <a:r>
              <a:rPr lang="en-BZ" sz="3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BZ" sz="3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đã</a:t>
            </a:r>
            <a:r>
              <a:rPr lang="en-BZ" sz="3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v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ư</a:t>
            </a:r>
            <a:r>
              <a:rPr lang="en-BZ" sz="36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ợt</a:t>
            </a:r>
            <a:r>
              <a:rPr lang="en-BZ" sz="3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qua đ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ư</a:t>
            </a:r>
            <a:r>
              <a:rPr lang="en-BZ" sz="36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ợc</a:t>
            </a:r>
            <a:r>
              <a:rPr lang="en-BZ" sz="3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những</a:t>
            </a:r>
            <a:r>
              <a:rPr lang="en-BZ" sz="3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cám</a:t>
            </a:r>
            <a:r>
              <a:rPr lang="en-BZ" sz="3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dỗ</a:t>
            </a:r>
            <a:r>
              <a:rPr lang="en-BZ" sz="3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gì</a:t>
            </a:r>
            <a:r>
              <a:rPr lang="en-BZ" sz="3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trong</a:t>
            </a:r>
            <a:r>
              <a:rPr lang="en-BZ" sz="3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cuộc</a:t>
            </a:r>
            <a:r>
              <a:rPr lang="en-BZ" sz="3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sống</a:t>
            </a:r>
            <a:r>
              <a:rPr lang="en-BZ" sz="3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nhờ</a:t>
            </a:r>
            <a:r>
              <a:rPr lang="en-BZ" sz="3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vào</a:t>
            </a:r>
            <a:r>
              <a:rPr lang="en-BZ" sz="3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tình</a:t>
            </a:r>
            <a:r>
              <a:rPr lang="en-BZ" sz="3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mẫu</a:t>
            </a:r>
            <a:r>
              <a:rPr lang="en-BZ" sz="3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tử</a:t>
            </a:r>
            <a:r>
              <a:rPr lang="en-BZ" sz="3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? </a:t>
            </a:r>
            <a:r>
              <a:rPr lang="en-BZ" sz="36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Cảm</a:t>
            </a:r>
            <a:r>
              <a:rPr lang="en-BZ" sz="3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nhận</a:t>
            </a:r>
            <a:r>
              <a:rPr lang="en-BZ" sz="3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BZ" sz="3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BZ" sz="3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về</a:t>
            </a:r>
            <a:r>
              <a:rPr lang="en-BZ" sz="3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tình</a:t>
            </a:r>
            <a:r>
              <a:rPr lang="en-BZ" sz="3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cảm</a:t>
            </a:r>
            <a:r>
              <a:rPr lang="en-BZ" sz="3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này</a:t>
            </a:r>
            <a:r>
              <a:rPr lang="en-BZ" sz="3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?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="" xmlns:a16="http://schemas.microsoft.com/office/drawing/2014/main" id="{0ED52484-C939-4951-85D6-79046BBC64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4067397" cy="3481744"/>
          </a:xfrm>
          <a:custGeom>
            <a:avLst/>
            <a:gdLst>
              <a:gd name="connsiteX0" fmla="*/ 0 w 4067397"/>
              <a:gd name="connsiteY0" fmla="*/ 0 h 3481744"/>
              <a:gd name="connsiteX1" fmla="*/ 3741230 w 4067397"/>
              <a:gd name="connsiteY1" fmla="*/ 0 h 3481744"/>
              <a:gd name="connsiteX2" fmla="*/ 3789282 w 4067397"/>
              <a:gd name="connsiteY2" fmla="*/ 79096 h 3481744"/>
              <a:gd name="connsiteX3" fmla="*/ 4067397 w 4067397"/>
              <a:gd name="connsiteY3" fmla="*/ 1177456 h 3481744"/>
              <a:gd name="connsiteX4" fmla="*/ 1763109 w 4067397"/>
              <a:gd name="connsiteY4" fmla="*/ 3481744 h 3481744"/>
              <a:gd name="connsiteX5" fmla="*/ 133731 w 4067397"/>
              <a:gd name="connsiteY5" fmla="*/ 2806834 h 3481744"/>
              <a:gd name="connsiteX6" fmla="*/ 0 w 4067397"/>
              <a:gd name="connsiteY6" fmla="*/ 2659692 h 34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397" h="3481744">
                <a:moveTo>
                  <a:pt x="0" y="0"/>
                </a:moveTo>
                <a:lnTo>
                  <a:pt x="3741230" y="0"/>
                </a:lnTo>
                <a:lnTo>
                  <a:pt x="3789282" y="79096"/>
                </a:lnTo>
                <a:cubicBezTo>
                  <a:pt x="3966649" y="405598"/>
                  <a:pt x="4067397" y="779761"/>
                  <a:pt x="4067397" y="1177456"/>
                </a:cubicBezTo>
                <a:cubicBezTo>
                  <a:pt x="4067397" y="2450079"/>
                  <a:pt x="3035732" y="3481744"/>
                  <a:pt x="1763109" y="3481744"/>
                </a:cubicBezTo>
                <a:cubicBezTo>
                  <a:pt x="1126798" y="3481744"/>
                  <a:pt x="550726" y="3223828"/>
                  <a:pt x="133731" y="2806834"/>
                </a:cubicBezTo>
                <a:lnTo>
                  <a:pt x="0" y="26596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="" xmlns:a16="http://schemas.microsoft.com/office/drawing/2014/main" id="{123AC743-1CAC-4594-8F81-8E5C1E45BA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35804" y="452999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296" name="Picture 8" descr="Kết quả hình ảnh cho tình mẫu tử trong cuộc sống&quot;">
            <a:extLst>
              <a:ext uri="{FF2B5EF4-FFF2-40B4-BE49-F238E27FC236}">
                <a16:creationId xmlns="" xmlns:a16="http://schemas.microsoft.com/office/drawing/2014/main" id="{9374AB35-2F6D-4ED0-BC1A-4B238FB87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0" r="-7" b="4734"/>
          <a:stretch/>
        </p:blipFill>
        <p:spPr bwMode="auto">
          <a:xfrm>
            <a:off x="4700396" y="617591"/>
            <a:ext cx="1691640" cy="1691640"/>
          </a:xfrm>
          <a:custGeom>
            <a:avLst/>
            <a:gdLst>
              <a:gd name="connsiteX0" fmla="*/ 822960 w 1645920"/>
              <a:gd name="connsiteY0" fmla="*/ 0 h 1645920"/>
              <a:gd name="connsiteX1" fmla="*/ 1645920 w 1645920"/>
              <a:gd name="connsiteY1" fmla="*/ 822960 h 1645920"/>
              <a:gd name="connsiteX2" fmla="*/ 822960 w 1645920"/>
              <a:gd name="connsiteY2" fmla="*/ 1645920 h 1645920"/>
              <a:gd name="connsiteX3" fmla="*/ 0 w 1645920"/>
              <a:gd name="connsiteY3" fmla="*/ 822960 h 1645920"/>
              <a:gd name="connsiteX4" fmla="*/ 822960 w 1645920"/>
              <a:gd name="connsiteY4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Freeform: Shape 80">
            <a:extLst>
              <a:ext uri="{FF2B5EF4-FFF2-40B4-BE49-F238E27FC236}">
                <a16:creationId xmlns="" xmlns:a16="http://schemas.microsoft.com/office/drawing/2014/main" id="{3DF8EA8C-4EAB-49EE-BBAB-78BE910D22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4041056"/>
            <a:ext cx="3216344" cy="2816945"/>
          </a:xfrm>
          <a:custGeom>
            <a:avLst/>
            <a:gdLst>
              <a:gd name="connsiteX0" fmla="*/ 1360112 w 3216344"/>
              <a:gd name="connsiteY0" fmla="*/ 0 h 2816945"/>
              <a:gd name="connsiteX1" fmla="*/ 3216344 w 3216344"/>
              <a:gd name="connsiteY1" fmla="*/ 1856232 h 2816945"/>
              <a:gd name="connsiteX2" fmla="*/ 2992307 w 3216344"/>
              <a:gd name="connsiteY2" fmla="*/ 2741023 h 2816945"/>
              <a:gd name="connsiteX3" fmla="*/ 2946183 w 3216344"/>
              <a:gd name="connsiteY3" fmla="*/ 2816945 h 2816945"/>
              <a:gd name="connsiteX4" fmla="*/ 0 w 3216344"/>
              <a:gd name="connsiteY4" fmla="*/ 2816945 h 2816945"/>
              <a:gd name="connsiteX5" fmla="*/ 0 w 3216344"/>
              <a:gd name="connsiteY5" fmla="*/ 596005 h 2816945"/>
              <a:gd name="connsiteX6" fmla="*/ 47558 w 3216344"/>
              <a:gd name="connsiteY6" fmla="*/ 543678 h 2816945"/>
              <a:gd name="connsiteX7" fmla="*/ 1360112 w 3216344"/>
              <a:gd name="connsiteY7" fmla="*/ 0 h 281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6344" h="2816945">
                <a:moveTo>
                  <a:pt x="1360112" y="0"/>
                </a:moveTo>
                <a:cubicBezTo>
                  <a:pt x="2385281" y="0"/>
                  <a:pt x="3216344" y="831063"/>
                  <a:pt x="3216344" y="1856232"/>
                </a:cubicBezTo>
                <a:cubicBezTo>
                  <a:pt x="3216344" y="2176598"/>
                  <a:pt x="3135186" y="2478007"/>
                  <a:pt x="2992307" y="2741023"/>
                </a:cubicBezTo>
                <a:lnTo>
                  <a:pt x="2946183" y="2816945"/>
                </a:lnTo>
                <a:lnTo>
                  <a:pt x="0" y="2816945"/>
                </a:lnTo>
                <a:lnTo>
                  <a:pt x="0" y="596005"/>
                </a:lnTo>
                <a:lnTo>
                  <a:pt x="47558" y="543678"/>
                </a:lnTo>
                <a:cubicBezTo>
                  <a:pt x="383470" y="207766"/>
                  <a:pt x="847528" y="0"/>
                  <a:pt x="136011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="" xmlns:a16="http://schemas.microsoft.com/office/drawing/2014/main" id="{9973AF05-1CBD-4B57-BB0F-EAEF9F8FB6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80935" y="2871982"/>
            <a:ext cx="2834640" cy="28346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294" name="Picture 6" descr="Kết quả hình ảnh cho tình mẫu tử trong cuộc sống&quot;">
            <a:extLst>
              <a:ext uri="{FF2B5EF4-FFF2-40B4-BE49-F238E27FC236}">
                <a16:creationId xmlns="" xmlns:a16="http://schemas.microsoft.com/office/drawing/2014/main" id="{69EB67E1-BCC0-4E53-979E-61910B2F48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" r="-1" b="-1"/>
          <a:stretch/>
        </p:blipFill>
        <p:spPr bwMode="auto">
          <a:xfrm>
            <a:off x="3545527" y="3036574"/>
            <a:ext cx="2505456" cy="2505456"/>
          </a:xfrm>
          <a:custGeom>
            <a:avLst/>
            <a:gdLst>
              <a:gd name="connsiteX0" fmla="*/ 1252728 w 2505456"/>
              <a:gd name="connsiteY0" fmla="*/ 0 h 2505456"/>
              <a:gd name="connsiteX1" fmla="*/ 2505456 w 2505456"/>
              <a:gd name="connsiteY1" fmla="*/ 1252728 h 2505456"/>
              <a:gd name="connsiteX2" fmla="*/ 1252728 w 2505456"/>
              <a:gd name="connsiteY2" fmla="*/ 2505456 h 2505456"/>
              <a:gd name="connsiteX3" fmla="*/ 0 w 2505456"/>
              <a:gd name="connsiteY3" fmla="*/ 1252728 h 2505456"/>
              <a:gd name="connsiteX4" fmla="*/ 1252728 w 2505456"/>
              <a:gd name="connsiteY4" fmla="*/ 0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5456" h="2505456">
                <a:moveTo>
                  <a:pt x="1252728" y="0"/>
                </a:moveTo>
                <a:cubicBezTo>
                  <a:pt x="1944591" y="0"/>
                  <a:pt x="2505456" y="560865"/>
                  <a:pt x="2505456" y="1252728"/>
                </a:cubicBezTo>
                <a:cubicBezTo>
                  <a:pt x="2505456" y="1944591"/>
                  <a:pt x="1944591" y="2505456"/>
                  <a:pt x="1252728" y="2505456"/>
                </a:cubicBezTo>
                <a:cubicBezTo>
                  <a:pt x="560865" y="2505456"/>
                  <a:pt x="0" y="1944591"/>
                  <a:pt x="0" y="1252728"/>
                </a:cubicBezTo>
                <a:cubicBezTo>
                  <a:pt x="0" y="560865"/>
                  <a:pt x="560865" y="0"/>
                  <a:pt x="12527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Kết quả hình ảnh cho tình mẫu tử trong cuộc sống&quot;">
            <a:extLst>
              <a:ext uri="{FF2B5EF4-FFF2-40B4-BE49-F238E27FC236}">
                <a16:creationId xmlns="" xmlns:a16="http://schemas.microsoft.com/office/drawing/2014/main" id="{00B74476-58B4-4E10-82A0-0C4F07C049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" r="-2" b="-2"/>
          <a:stretch/>
        </p:blipFill>
        <p:spPr bwMode="auto">
          <a:xfrm>
            <a:off x="20" y="10"/>
            <a:ext cx="3904480" cy="3318836"/>
          </a:xfrm>
          <a:custGeom>
            <a:avLst/>
            <a:gdLst>
              <a:gd name="connsiteX0" fmla="*/ 0 w 3904500"/>
              <a:gd name="connsiteY0" fmla="*/ 0 h 3318846"/>
              <a:gd name="connsiteX1" fmla="*/ 3550823 w 3904500"/>
              <a:gd name="connsiteY1" fmla="*/ 0 h 3318846"/>
              <a:gd name="connsiteX2" fmla="*/ 3646046 w 3904500"/>
              <a:gd name="connsiteY2" fmla="*/ 156742 h 3318846"/>
              <a:gd name="connsiteX3" fmla="*/ 3904500 w 3904500"/>
              <a:gd name="connsiteY3" fmla="*/ 1177456 h 3318846"/>
              <a:gd name="connsiteX4" fmla="*/ 1763110 w 3904500"/>
              <a:gd name="connsiteY4" fmla="*/ 3318846 h 3318846"/>
              <a:gd name="connsiteX5" fmla="*/ 110709 w 3904500"/>
              <a:gd name="connsiteY5" fmla="*/ 2539579 h 3318846"/>
              <a:gd name="connsiteX6" fmla="*/ 0 w 3904500"/>
              <a:gd name="connsiteY6" fmla="*/ 2391530 h 3318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4500" h="3318846">
                <a:moveTo>
                  <a:pt x="0" y="0"/>
                </a:moveTo>
                <a:lnTo>
                  <a:pt x="3550823" y="0"/>
                </a:lnTo>
                <a:lnTo>
                  <a:pt x="3646046" y="156742"/>
                </a:lnTo>
                <a:cubicBezTo>
                  <a:pt x="3810874" y="460163"/>
                  <a:pt x="3904500" y="807876"/>
                  <a:pt x="3904500" y="1177456"/>
                </a:cubicBezTo>
                <a:cubicBezTo>
                  <a:pt x="3904500" y="2360113"/>
                  <a:pt x="2945767" y="3318846"/>
                  <a:pt x="1763110" y="3318846"/>
                </a:cubicBezTo>
                <a:cubicBezTo>
                  <a:pt x="1097866" y="3318846"/>
                  <a:pt x="503472" y="3015497"/>
                  <a:pt x="110709" y="2539579"/>
                </a:cubicBezTo>
                <a:lnTo>
                  <a:pt x="0" y="239153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Kết quả hình ảnh cho tình mẫu tử trong cuộc sống&quot;">
            <a:extLst>
              <a:ext uri="{FF2B5EF4-FFF2-40B4-BE49-F238E27FC236}">
                <a16:creationId xmlns="" xmlns:a16="http://schemas.microsoft.com/office/drawing/2014/main" id="{70E8C452-BBF6-42B8-A890-8079DA6E0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3" r="2" b="2"/>
          <a:stretch/>
        </p:blipFill>
        <p:spPr bwMode="auto">
          <a:xfrm>
            <a:off x="1" y="4207014"/>
            <a:ext cx="3050387" cy="2654675"/>
          </a:xfrm>
          <a:custGeom>
            <a:avLst/>
            <a:gdLst>
              <a:gd name="connsiteX0" fmla="*/ 1360112 w 3050387"/>
              <a:gd name="connsiteY0" fmla="*/ 0 h 2654675"/>
              <a:gd name="connsiteX1" fmla="*/ 3050387 w 3050387"/>
              <a:gd name="connsiteY1" fmla="*/ 1690275 h 2654675"/>
              <a:gd name="connsiteX2" fmla="*/ 2761715 w 3050387"/>
              <a:gd name="connsiteY2" fmla="*/ 2635324 h 2654675"/>
              <a:gd name="connsiteX3" fmla="*/ 2747244 w 3050387"/>
              <a:gd name="connsiteY3" fmla="*/ 2654675 h 2654675"/>
              <a:gd name="connsiteX4" fmla="*/ 0 w 3050387"/>
              <a:gd name="connsiteY4" fmla="*/ 2654675 h 2654675"/>
              <a:gd name="connsiteX5" fmla="*/ 0 w 3050387"/>
              <a:gd name="connsiteY5" fmla="*/ 689742 h 2654675"/>
              <a:gd name="connsiteX6" fmla="*/ 55814 w 3050387"/>
              <a:gd name="connsiteY6" fmla="*/ 615103 h 2654675"/>
              <a:gd name="connsiteX7" fmla="*/ 1360112 w 3050387"/>
              <a:gd name="connsiteY7" fmla="*/ 0 h 265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0387" h="2654675">
                <a:moveTo>
                  <a:pt x="1360112" y="0"/>
                </a:moveTo>
                <a:cubicBezTo>
                  <a:pt x="2293625" y="0"/>
                  <a:pt x="3050387" y="756762"/>
                  <a:pt x="3050387" y="1690275"/>
                </a:cubicBezTo>
                <a:cubicBezTo>
                  <a:pt x="3050387" y="2040343"/>
                  <a:pt x="2943967" y="2365554"/>
                  <a:pt x="2761715" y="2635324"/>
                </a:cubicBezTo>
                <a:lnTo>
                  <a:pt x="2747244" y="2654675"/>
                </a:lnTo>
                <a:lnTo>
                  <a:pt x="0" y="2654675"/>
                </a:lnTo>
                <a:lnTo>
                  <a:pt x="0" y="689742"/>
                </a:lnTo>
                <a:lnTo>
                  <a:pt x="55814" y="615103"/>
                </a:lnTo>
                <a:cubicBezTo>
                  <a:pt x="365835" y="239445"/>
                  <a:pt x="835011" y="0"/>
                  <a:pt x="136011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5179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>
            <a:extLst>
              <a:ext uri="{FF2B5EF4-FFF2-40B4-BE49-F238E27FC236}">
                <a16:creationId xmlns="" xmlns:a16="http://schemas.microsoft.com/office/drawing/2014/main" id="{1729E56A-B099-4CA0-A50C-F873063B7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2" b="4498"/>
          <a:stretch/>
        </p:blipFill>
        <p:spPr>
          <a:xfrm>
            <a:off x="-261257" y="10"/>
            <a:ext cx="12453257" cy="685799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F9E75122-55A5-4802-9D4E-E6A83768565F}"/>
              </a:ext>
            </a:extLst>
          </p:cNvPr>
          <p:cNvSpPr txBox="1"/>
          <p:nvPr/>
        </p:nvSpPr>
        <p:spPr>
          <a:xfrm>
            <a:off x="3579223" y="1889760"/>
            <a:ext cx="74458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BZ" sz="36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III. TỔNG KẾT</a:t>
            </a:r>
          </a:p>
          <a:p>
            <a:pPr algn="just"/>
            <a:r>
              <a:rPr lang="en-BZ" sz="3600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Với</a:t>
            </a:r>
            <a:r>
              <a:rPr lang="en-BZ" sz="36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hình</a:t>
            </a:r>
            <a:r>
              <a:rPr lang="en-BZ" sz="36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thức</a:t>
            </a:r>
            <a:r>
              <a:rPr lang="en-BZ" sz="36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đối</a:t>
            </a:r>
            <a:r>
              <a:rPr lang="en-BZ" sz="36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thoại</a:t>
            </a:r>
            <a:r>
              <a:rPr lang="en-BZ" sz="36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lồng</a:t>
            </a:r>
            <a:r>
              <a:rPr lang="en-BZ" sz="36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trong</a:t>
            </a:r>
            <a:r>
              <a:rPr lang="en-BZ" sz="36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lời</a:t>
            </a:r>
            <a:r>
              <a:rPr lang="en-BZ" sz="36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kể</a:t>
            </a:r>
            <a:r>
              <a:rPr lang="en-BZ" sz="36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qua </a:t>
            </a:r>
            <a:r>
              <a:rPr lang="en-BZ" sz="3600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những</a:t>
            </a:r>
            <a:r>
              <a:rPr lang="en-BZ" sz="36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hình</a:t>
            </a:r>
            <a:r>
              <a:rPr lang="en-BZ" sz="36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ảnh</a:t>
            </a:r>
            <a:r>
              <a:rPr lang="en-BZ" sz="36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thiên</a:t>
            </a:r>
            <a:r>
              <a:rPr lang="en-BZ" sz="36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nhiên</a:t>
            </a:r>
            <a:r>
              <a:rPr lang="en-BZ" sz="36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giàu</a:t>
            </a:r>
            <a:r>
              <a:rPr lang="en-BZ" sz="36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ý </a:t>
            </a:r>
            <a:r>
              <a:rPr lang="en-BZ" sz="3600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nghĩa</a:t>
            </a:r>
            <a:r>
              <a:rPr lang="en-BZ" sz="36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</a:t>
            </a: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ư</a:t>
            </a:r>
            <a:r>
              <a:rPr lang="en-BZ" sz="3600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ợng</a:t>
            </a:r>
            <a:r>
              <a:rPr lang="en-BZ" sz="36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tr</a:t>
            </a: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ư</a:t>
            </a:r>
            <a:r>
              <a:rPr lang="en-BZ" sz="36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ng, </a:t>
            </a:r>
            <a:r>
              <a:rPr lang="en-BZ" sz="3600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en-BZ" sz="36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</a:t>
            </a: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ơ</a:t>
            </a:r>
            <a:r>
              <a:rPr lang="en-BZ" sz="36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Mây</a:t>
            </a:r>
            <a:r>
              <a:rPr lang="en-BZ" sz="36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lang="en-BZ" sz="36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sóng</a:t>
            </a:r>
            <a:r>
              <a:rPr lang="en-BZ" sz="36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BZ" sz="36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R. Ta-go </a:t>
            </a:r>
            <a:r>
              <a:rPr lang="en-BZ" sz="3600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đã</a:t>
            </a:r>
            <a:r>
              <a:rPr lang="en-BZ" sz="36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ngợi</a:t>
            </a:r>
            <a:r>
              <a:rPr lang="en-BZ" sz="36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ca </a:t>
            </a:r>
            <a:r>
              <a:rPr lang="en-BZ" sz="3600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tình</a:t>
            </a:r>
            <a:r>
              <a:rPr lang="en-BZ" sz="36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mẫu</a:t>
            </a:r>
            <a:r>
              <a:rPr lang="en-BZ" sz="36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tử</a:t>
            </a:r>
            <a:r>
              <a:rPr lang="en-BZ" sz="36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thiêng</a:t>
            </a:r>
            <a:r>
              <a:rPr lang="en-BZ" sz="36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liêng</a:t>
            </a:r>
            <a:r>
              <a:rPr lang="en-BZ" sz="36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BZ" sz="3600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bất</a:t>
            </a:r>
            <a:r>
              <a:rPr lang="en-BZ" sz="36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diệt</a:t>
            </a:r>
            <a:endParaRPr lang="en-BZ" sz="3600" i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9424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201CC55D-ED54-4C5C-95E6-10947BD110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88E2FF8-5D44-404C-A1D3-BD14582B3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DE889C7-FAD6-4397-98E2-05D5034844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F399A70F-F8CD-4992-9EF5-6CF15472E7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48F4FEDC-6D80-458C-A665-075D9B950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3873B707-463F-40B0-8227-E8CC6C67EB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47E1C802-CF37-471E-AC14-AE43D17BB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643" y="2224322"/>
            <a:ext cx="4560584" cy="3979585"/>
          </a:xfrm>
        </p:spPr>
        <p:txBody>
          <a:bodyPr anchor="ctr"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nl-NL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 tưởng tượng em là người đang trò chuyện với mây và sóng. Viết đoạn văn (5 – 7 câu) về cuộc trò chuyện ấy.</a:t>
            </a:r>
            <a:endParaRPr lang="vi-VN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13237C8-E62C-4F0D-A318-BD6FB6C2D1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19C9EAEA-39D0-4B0E-A0EB-51E7B2674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7684104C-D808-4A3C-8F3B-8949C82E36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968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8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Ảnh có chứa ảnh chụp màn hình, vẽ&#10;&#10;Mô tả được tạo tự động">
            <a:extLst>
              <a:ext uri="{FF2B5EF4-FFF2-40B4-BE49-F238E27FC236}">
                <a16:creationId xmlns="" xmlns:a16="http://schemas.microsoft.com/office/drawing/2014/main" id="{38C215E6-DE60-4D8F-ABCC-E1998B51CE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9"/>
            <a:ext cx="12191980" cy="739356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6219A3D1-3FC4-480F-8640-2088AB5CEDBF}"/>
              </a:ext>
            </a:extLst>
          </p:cNvPr>
          <p:cNvSpPr txBox="1"/>
          <p:nvPr/>
        </p:nvSpPr>
        <p:spPr>
          <a:xfrm>
            <a:off x="3501126" y="2819629"/>
            <a:ext cx="47284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Z" sz="54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Dặn</a:t>
            </a:r>
            <a:r>
              <a:rPr lang="en-BZ" sz="54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54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dò</a:t>
            </a:r>
            <a:r>
              <a:rPr lang="en-BZ" sz="54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</a:t>
            </a:r>
          </a:p>
          <a:p>
            <a:pPr algn="ctr"/>
            <a:endParaRPr lang="en-BZ" sz="54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1BFC56B5-B12E-4D38-8301-5BE3FCD5765C}"/>
              </a:ext>
            </a:extLst>
          </p:cNvPr>
          <p:cNvSpPr txBox="1"/>
          <p:nvPr/>
        </p:nvSpPr>
        <p:spPr>
          <a:xfrm>
            <a:off x="1479894" y="4311306"/>
            <a:ext cx="98493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en-BZ" sz="4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Nắm</a:t>
            </a:r>
            <a:r>
              <a:rPr lang="en-BZ" sz="4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4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nội</a:t>
            </a:r>
            <a:r>
              <a:rPr lang="en-BZ" sz="4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dung </a:t>
            </a:r>
            <a:r>
              <a:rPr lang="en-BZ" sz="4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en-BZ" sz="4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4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học</a:t>
            </a:r>
            <a:endParaRPr lang="en-BZ" sz="4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685800" indent="-685800">
              <a:buFontTx/>
              <a:buChar char="-"/>
            </a:pPr>
            <a:r>
              <a:rPr lang="en-BZ" sz="4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Hoàn</a:t>
            </a:r>
            <a:r>
              <a:rPr lang="en-BZ" sz="4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4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thành</a:t>
            </a:r>
            <a:r>
              <a:rPr lang="en-BZ" sz="4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4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en-BZ" sz="4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4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tập</a:t>
            </a:r>
            <a:endParaRPr lang="en-BZ" sz="4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685800" indent="-685800">
              <a:buFontTx/>
              <a:buChar char="-"/>
            </a:pPr>
            <a:r>
              <a:rPr lang="en-BZ" sz="4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Tiết</a:t>
            </a:r>
            <a:r>
              <a:rPr lang="en-BZ" sz="4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4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sau</a:t>
            </a:r>
            <a:r>
              <a:rPr lang="en-BZ" sz="4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4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Thực</a:t>
            </a:r>
            <a:r>
              <a:rPr lang="en-BZ" sz="4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4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hành</a:t>
            </a:r>
            <a:r>
              <a:rPr lang="en-BZ" sz="4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4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Tiếng</a:t>
            </a:r>
            <a:r>
              <a:rPr lang="en-BZ" sz="4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4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Việt</a:t>
            </a:r>
            <a:endParaRPr lang="en-BZ" sz="4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66412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8751"/>
          <a:stretch>
            <a:fillRect/>
          </a:stretch>
        </p:blipFill>
        <p:spPr>
          <a:xfrm>
            <a:off x="-350782" y="5383941"/>
            <a:ext cx="12893564" cy="10625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88751"/>
          <a:stretch>
            <a:fillRect/>
          </a:stretch>
        </p:blipFill>
        <p:spPr>
          <a:xfrm>
            <a:off x="-203461" y="6446511"/>
            <a:ext cx="12893564" cy="10625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24972">
            <a:off x="-3433974" y="-45657"/>
            <a:ext cx="10798902" cy="75862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86605" y="234685"/>
            <a:ext cx="1456717" cy="143304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517830" y="548813"/>
            <a:ext cx="2837085" cy="2730719"/>
            <a:chOff x="30480" y="591820"/>
            <a:chExt cx="12736830" cy="12259310"/>
          </a:xfrm>
        </p:grpSpPr>
        <p:sp>
          <p:nvSpPr>
            <p:cNvPr id="7" name="Freeform 7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7"/>
              <a:stretch>
                <a:fillRect l="-4320" t="-5134" r="-3833" b="5134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354915" y="1078294"/>
            <a:ext cx="2837085" cy="2730719"/>
            <a:chOff x="30480" y="591820"/>
            <a:chExt cx="12736830" cy="12259310"/>
          </a:xfrm>
        </p:grpSpPr>
        <p:sp>
          <p:nvSpPr>
            <p:cNvPr id="9" name="Freeform 9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8"/>
              <a:stretch>
                <a:fillRect l="-3795" t="-5134" r="-3308" b="5134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145446" y="3497663"/>
            <a:ext cx="2837085" cy="2730719"/>
            <a:chOff x="30480" y="591820"/>
            <a:chExt cx="12736830" cy="12259310"/>
          </a:xfrm>
        </p:grpSpPr>
        <p:sp>
          <p:nvSpPr>
            <p:cNvPr id="11" name="Freeform 11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9"/>
              <a:stretch>
                <a:fillRect l="-243" t="-9224" r="243" b="1044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-120955" y="1673305"/>
            <a:ext cx="6243321" cy="4838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5002" lvl="1" indent="-237501" algn="just">
              <a:lnSpc>
                <a:spcPts val="5500"/>
              </a:lnSpc>
              <a:buFont typeface="Arial"/>
              <a:buChar char="•"/>
            </a:pP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Nhà</a:t>
            </a: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thơ</a:t>
            </a: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có</a:t>
            </a: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sức</a:t>
            </a: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sáng</a:t>
            </a: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tạo</a:t>
            </a: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 phi </a:t>
            </a: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thường</a:t>
            </a:r>
            <a:endParaRPr lang="en-US" sz="2667" b="1" spc="21" dirty="0">
              <a:solidFill>
                <a:srgbClr val="004AAD"/>
              </a:solidFill>
              <a:latin typeface="Cambria" panose="02040503050406030204" pitchFamily="18" charset="0"/>
            </a:endParaRPr>
          </a:p>
          <a:p>
            <a:pPr marL="475002" lvl="1" indent="-237501" algn="just">
              <a:lnSpc>
                <a:spcPts val="5500"/>
              </a:lnSpc>
              <a:buFont typeface="Arial"/>
              <a:buChar char="•"/>
            </a:pP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Gia </a:t>
            </a: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tài</a:t>
            </a: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văn</a:t>
            </a: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hóa</a:t>
            </a: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nghệ</a:t>
            </a: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thuật</a:t>
            </a: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đồ</a:t>
            </a: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sộ</a:t>
            </a:r>
            <a:endParaRPr lang="en-US" sz="2667" b="1" spc="21" dirty="0">
              <a:solidFill>
                <a:srgbClr val="004AAD"/>
              </a:solidFill>
              <a:latin typeface="Cambria" panose="02040503050406030204" pitchFamily="18" charset="0"/>
            </a:endParaRPr>
          </a:p>
          <a:p>
            <a:pPr algn="just">
              <a:lnSpc>
                <a:spcPts val="5500"/>
              </a:lnSpc>
            </a:pP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   + 52 </a:t>
            </a: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tập</a:t>
            </a: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thơ</a:t>
            </a: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, 42 </a:t>
            </a: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vở</a:t>
            </a: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kịch</a:t>
            </a: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, 12 </a:t>
            </a: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bộ</a:t>
            </a: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tiểu</a:t>
            </a: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thuyết</a:t>
            </a: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. </a:t>
            </a:r>
          </a:p>
          <a:p>
            <a:pPr algn="just">
              <a:lnSpc>
                <a:spcPts val="5500"/>
              </a:lnSpc>
            </a:pP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  + </a:t>
            </a: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Khoảng</a:t>
            </a: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 100 </a:t>
            </a: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truyện</a:t>
            </a: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ngắn</a:t>
            </a: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, </a:t>
            </a: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nhiều</a:t>
            </a: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bút</a:t>
            </a: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kí</a:t>
            </a: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, </a:t>
            </a: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diễn</a:t>
            </a: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văn</a:t>
            </a: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…</a:t>
            </a:r>
          </a:p>
          <a:p>
            <a:pPr algn="just">
              <a:lnSpc>
                <a:spcPts val="5500"/>
              </a:lnSpc>
            </a:pP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    + </a:t>
            </a: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Trên</a:t>
            </a: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 1000 </a:t>
            </a: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bức</a:t>
            </a: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 </a:t>
            </a: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họa</a:t>
            </a: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, </a:t>
            </a: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nhiều</a:t>
            </a:r>
            <a:r>
              <a:rPr lang="en-US" sz="2667" b="1" spc="21" dirty="0">
                <a:solidFill>
                  <a:srgbClr val="004AAD"/>
                </a:solidFill>
                <a:latin typeface="Cambria" panose="02040503050406030204" pitchFamily="18" charset="0"/>
              </a:rPr>
              <a:t> ca </a:t>
            </a:r>
            <a:r>
              <a:rPr lang="en-US" sz="2667" b="1" spc="21" dirty="0" err="1">
                <a:solidFill>
                  <a:srgbClr val="004AAD"/>
                </a:solidFill>
                <a:latin typeface="Cambria" panose="02040503050406030204" pitchFamily="18" charset="0"/>
              </a:rPr>
              <a:t>khúc</a:t>
            </a:r>
            <a:endParaRPr lang="en-US" sz="2667" b="1" spc="21" dirty="0">
              <a:solidFill>
                <a:srgbClr val="004AAD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3942436"/>
            <a:ext cx="5606855" cy="29155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59188">
            <a:off x="-1223877" y="177428"/>
            <a:ext cx="9116913" cy="19725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112360" y="1163713"/>
            <a:ext cx="1967281" cy="28033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256692" y="1137842"/>
            <a:ext cx="2021322" cy="28551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645047" y="1163713"/>
            <a:ext cx="2046712" cy="28033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219545" y="4144459"/>
            <a:ext cx="2074294" cy="27135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903439" y="4199984"/>
            <a:ext cx="2078543" cy="2658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394" t="7529" r="72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9979" r="9979"/>
          <a:stretch>
            <a:fillRect/>
          </a:stretch>
        </p:blipFill>
        <p:spPr>
          <a:xfrm rot="-5466011">
            <a:off x="5623130" y="820246"/>
            <a:ext cx="6399581" cy="53319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4358" t="9393" b="9393"/>
          <a:stretch>
            <a:fillRect/>
          </a:stretch>
        </p:blipFill>
        <p:spPr>
          <a:xfrm>
            <a:off x="6368087" y="533698"/>
            <a:ext cx="4994755" cy="59579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27896">
            <a:off x="5523018" y="1136251"/>
            <a:ext cx="289459" cy="45854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38729" y="235830"/>
            <a:ext cx="4258055" cy="603568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468749" y="1860799"/>
            <a:ext cx="4708343" cy="3414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00"/>
              </a:lnSpc>
            </a:pPr>
            <a:r>
              <a:rPr lang="en-US" sz="2199" b="1" spc="21" dirty="0" err="1">
                <a:solidFill>
                  <a:schemeClr val="tx2"/>
                </a:solidFill>
                <a:latin typeface="Cambria" panose="02040503050406030204" pitchFamily="18" charset="0"/>
              </a:rPr>
              <a:t>Xuất</a:t>
            </a:r>
            <a:r>
              <a:rPr lang="en-US" sz="2199" b="1" spc="2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2199" b="1" spc="21" dirty="0" err="1">
                <a:solidFill>
                  <a:schemeClr val="tx2"/>
                </a:solidFill>
                <a:latin typeface="Cambria" panose="02040503050406030204" pitchFamily="18" charset="0"/>
              </a:rPr>
              <a:t>xứ</a:t>
            </a:r>
            <a:r>
              <a:rPr lang="en-US" sz="2199" b="1" spc="21" dirty="0">
                <a:solidFill>
                  <a:schemeClr val="tx2"/>
                </a:solidFill>
                <a:latin typeface="Cambria" panose="02040503050406030204" pitchFamily="18" charset="0"/>
              </a:rPr>
              <a:t>: </a:t>
            </a:r>
            <a:r>
              <a:rPr lang="en-US" sz="2199" b="1" spc="21" dirty="0" err="1">
                <a:solidFill>
                  <a:schemeClr val="tx2"/>
                </a:solidFill>
                <a:latin typeface="Cambria" panose="02040503050406030204" pitchFamily="18" charset="0"/>
              </a:rPr>
              <a:t>Được</a:t>
            </a:r>
            <a:r>
              <a:rPr lang="en-US" sz="2199" b="1" spc="2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2199" b="1" spc="21" dirty="0" err="1">
                <a:solidFill>
                  <a:schemeClr val="tx2"/>
                </a:solidFill>
                <a:latin typeface="Cambria" panose="02040503050406030204" pitchFamily="18" charset="0"/>
              </a:rPr>
              <a:t>viết</a:t>
            </a:r>
            <a:r>
              <a:rPr lang="en-US" sz="2199" b="1" spc="2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2199" b="1" spc="21" dirty="0" err="1">
                <a:solidFill>
                  <a:schemeClr val="tx2"/>
                </a:solidFill>
                <a:latin typeface="Cambria" panose="02040503050406030204" pitchFamily="18" charset="0"/>
              </a:rPr>
              <a:t>bằng</a:t>
            </a:r>
            <a:r>
              <a:rPr lang="en-US" sz="2199" b="1" spc="2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2199" b="1" spc="21" dirty="0" err="1">
                <a:solidFill>
                  <a:schemeClr val="tx2"/>
                </a:solidFill>
                <a:latin typeface="Cambria" panose="02040503050406030204" pitchFamily="18" charset="0"/>
              </a:rPr>
              <a:t>tiếng</a:t>
            </a:r>
            <a:r>
              <a:rPr lang="en-US" sz="2199" b="1" spc="21" dirty="0">
                <a:solidFill>
                  <a:schemeClr val="tx2"/>
                </a:solidFill>
                <a:latin typeface="Cambria" panose="02040503050406030204" pitchFamily="18" charset="0"/>
              </a:rPr>
              <a:t> Ben-</a:t>
            </a:r>
            <a:r>
              <a:rPr lang="en-US" sz="2199" b="1" spc="21" dirty="0" err="1">
                <a:solidFill>
                  <a:schemeClr val="tx2"/>
                </a:solidFill>
                <a:latin typeface="Cambria" panose="02040503050406030204" pitchFamily="18" charset="0"/>
              </a:rPr>
              <a:t>gan</a:t>
            </a:r>
            <a:r>
              <a:rPr lang="en-US" sz="2199" b="1" spc="21" dirty="0">
                <a:solidFill>
                  <a:schemeClr val="tx2"/>
                </a:solidFill>
                <a:latin typeface="Cambria" panose="02040503050406030204" pitchFamily="18" charset="0"/>
              </a:rPr>
              <a:t>, in </a:t>
            </a:r>
            <a:r>
              <a:rPr lang="en-US" sz="2199" b="1" spc="21" dirty="0" err="1">
                <a:solidFill>
                  <a:schemeClr val="tx2"/>
                </a:solidFill>
                <a:latin typeface="Cambria" panose="02040503050406030204" pitchFamily="18" charset="0"/>
              </a:rPr>
              <a:t>trong</a:t>
            </a:r>
            <a:r>
              <a:rPr lang="en-US" sz="2199" b="1" spc="2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2199" b="1" spc="21" dirty="0" err="1">
                <a:solidFill>
                  <a:schemeClr val="tx2"/>
                </a:solidFill>
                <a:latin typeface="Cambria" panose="02040503050406030204" pitchFamily="18" charset="0"/>
              </a:rPr>
              <a:t>tập</a:t>
            </a:r>
            <a:r>
              <a:rPr lang="en-US" sz="2199" b="1" spc="21" dirty="0">
                <a:solidFill>
                  <a:schemeClr val="tx2"/>
                </a:solidFill>
                <a:latin typeface="Cambria" panose="02040503050406030204" pitchFamily="18" charset="0"/>
              </a:rPr>
              <a:t> “Si-</a:t>
            </a:r>
            <a:r>
              <a:rPr lang="en-US" sz="2199" b="1" spc="21" dirty="0" err="1">
                <a:solidFill>
                  <a:schemeClr val="tx2"/>
                </a:solidFill>
                <a:latin typeface="Cambria" panose="02040503050406030204" pitchFamily="18" charset="0"/>
              </a:rPr>
              <a:t>su</a:t>
            </a:r>
            <a:r>
              <a:rPr lang="en-US" sz="2199" b="1" spc="21" dirty="0">
                <a:solidFill>
                  <a:schemeClr val="tx2"/>
                </a:solidFill>
                <a:latin typeface="Cambria" panose="02040503050406030204" pitchFamily="18" charset="0"/>
              </a:rPr>
              <a:t>” (</a:t>
            </a:r>
            <a:r>
              <a:rPr lang="en-US" sz="2199" b="1" spc="21" dirty="0" err="1">
                <a:solidFill>
                  <a:schemeClr val="tx2"/>
                </a:solidFill>
                <a:latin typeface="Cambria" panose="02040503050406030204" pitchFamily="18" charset="0"/>
              </a:rPr>
              <a:t>Trẻ</a:t>
            </a:r>
            <a:r>
              <a:rPr lang="en-US" sz="2199" b="1" spc="2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2199" b="1" spc="21" dirty="0" err="1">
                <a:solidFill>
                  <a:schemeClr val="tx2"/>
                </a:solidFill>
                <a:latin typeface="Cambria" panose="02040503050406030204" pitchFamily="18" charset="0"/>
              </a:rPr>
              <a:t>thơ</a:t>
            </a:r>
            <a:r>
              <a:rPr lang="en-US" sz="2199" b="1" spc="21" dirty="0">
                <a:solidFill>
                  <a:schemeClr val="tx2"/>
                </a:solidFill>
                <a:latin typeface="Cambria" panose="02040503050406030204" pitchFamily="18" charset="0"/>
              </a:rPr>
              <a:t>) </a:t>
            </a:r>
            <a:r>
              <a:rPr lang="en-US" sz="2199" b="1" spc="21" dirty="0" err="1">
                <a:solidFill>
                  <a:schemeClr val="tx2"/>
                </a:solidFill>
                <a:latin typeface="Cambria" panose="02040503050406030204" pitchFamily="18" charset="0"/>
              </a:rPr>
              <a:t>xuất</a:t>
            </a:r>
            <a:r>
              <a:rPr lang="en-US" sz="2199" b="1" spc="2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2199" b="1" spc="21" dirty="0" err="1">
                <a:solidFill>
                  <a:schemeClr val="tx2"/>
                </a:solidFill>
                <a:latin typeface="Cambria" panose="02040503050406030204" pitchFamily="18" charset="0"/>
              </a:rPr>
              <a:t>bản</a:t>
            </a:r>
            <a:r>
              <a:rPr lang="en-US" sz="2199" b="1" spc="21" dirty="0">
                <a:solidFill>
                  <a:schemeClr val="tx2"/>
                </a:solidFill>
                <a:latin typeface="Cambria" panose="02040503050406030204" pitchFamily="18" charset="0"/>
              </a:rPr>
              <a:t> 1909. </a:t>
            </a:r>
            <a:r>
              <a:rPr lang="en-US" sz="2199" b="1" spc="21" dirty="0" err="1">
                <a:solidFill>
                  <a:schemeClr val="tx2"/>
                </a:solidFill>
                <a:latin typeface="Cambria" panose="02040503050406030204" pitchFamily="18" charset="0"/>
              </a:rPr>
              <a:t>Được</a:t>
            </a:r>
            <a:r>
              <a:rPr lang="en-US" sz="2199" b="1" spc="2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2199" b="1" spc="21" dirty="0" err="1">
                <a:solidFill>
                  <a:schemeClr val="tx2"/>
                </a:solidFill>
                <a:latin typeface="Cambria" panose="02040503050406030204" pitchFamily="18" charset="0"/>
              </a:rPr>
              <a:t>dịch</a:t>
            </a:r>
            <a:r>
              <a:rPr lang="en-US" sz="2199" b="1" spc="21" dirty="0">
                <a:solidFill>
                  <a:schemeClr val="tx2"/>
                </a:solidFill>
                <a:latin typeface="Cambria" panose="02040503050406030204" pitchFamily="18" charset="0"/>
              </a:rPr>
              <a:t> sang </a:t>
            </a:r>
            <a:r>
              <a:rPr lang="en-US" sz="2199" b="1" spc="21" dirty="0" err="1">
                <a:solidFill>
                  <a:schemeClr val="tx2"/>
                </a:solidFill>
                <a:latin typeface="Cambria" panose="02040503050406030204" pitchFamily="18" charset="0"/>
              </a:rPr>
              <a:t>Tiếng</a:t>
            </a:r>
            <a:r>
              <a:rPr lang="en-US" sz="2199" b="1" spc="21" dirty="0">
                <a:solidFill>
                  <a:schemeClr val="tx2"/>
                </a:solidFill>
                <a:latin typeface="Cambria" panose="02040503050406030204" pitchFamily="18" charset="0"/>
              </a:rPr>
              <a:t> Anh </a:t>
            </a:r>
            <a:r>
              <a:rPr lang="en-US" sz="2199" b="1" spc="21" dirty="0" err="1">
                <a:solidFill>
                  <a:schemeClr val="tx2"/>
                </a:solidFill>
                <a:latin typeface="Cambria" panose="02040503050406030204" pitchFamily="18" charset="0"/>
              </a:rPr>
              <a:t>trong</a:t>
            </a:r>
            <a:r>
              <a:rPr lang="en-US" sz="2199" b="1" spc="2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2199" b="1" spc="21" dirty="0" err="1">
                <a:solidFill>
                  <a:schemeClr val="tx2"/>
                </a:solidFill>
                <a:latin typeface="Cambria" panose="02040503050406030204" pitchFamily="18" charset="0"/>
              </a:rPr>
              <a:t>tập</a:t>
            </a:r>
            <a:r>
              <a:rPr lang="en-US" sz="2199" b="1" spc="21" dirty="0">
                <a:solidFill>
                  <a:schemeClr val="tx2"/>
                </a:solidFill>
                <a:latin typeface="Cambria" panose="02040503050406030204" pitchFamily="18" charset="0"/>
              </a:rPr>
              <a:t> “</a:t>
            </a:r>
            <a:r>
              <a:rPr lang="en-US" sz="2199" b="1" spc="21" dirty="0" err="1">
                <a:solidFill>
                  <a:schemeClr val="tx2"/>
                </a:solidFill>
                <a:latin typeface="Cambria" panose="02040503050406030204" pitchFamily="18" charset="0"/>
              </a:rPr>
              <a:t>Trăng</a:t>
            </a:r>
            <a:r>
              <a:rPr lang="en-US" sz="2199" b="1" spc="21" dirty="0">
                <a:solidFill>
                  <a:schemeClr val="tx2"/>
                </a:solidFill>
                <a:latin typeface="Cambria" panose="02040503050406030204" pitchFamily="18" charset="0"/>
              </a:rPr>
              <a:t> non” (1915).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68749" y="1225244"/>
            <a:ext cx="2980051" cy="549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7"/>
              </a:lnSpc>
              <a:spcBef>
                <a:spcPct val="0"/>
              </a:spcBef>
            </a:pPr>
            <a:r>
              <a:rPr lang="en-US" sz="3334" b="1" spc="33" dirty="0">
                <a:solidFill>
                  <a:schemeClr val="tx2"/>
                </a:solidFill>
                <a:latin typeface="Cambria" panose="02040503050406030204" pitchFamily="18" charset="0"/>
              </a:rPr>
              <a:t>2. </a:t>
            </a:r>
            <a:r>
              <a:rPr lang="en-US" sz="3334" b="1" spc="33" dirty="0" err="1">
                <a:solidFill>
                  <a:schemeClr val="tx2"/>
                </a:solidFill>
                <a:latin typeface="Cambria" panose="02040503050406030204" pitchFamily="18" charset="0"/>
              </a:rPr>
              <a:t>Tác</a:t>
            </a:r>
            <a:r>
              <a:rPr lang="en-US" sz="3334" b="1" spc="33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3334" b="1" spc="33" dirty="0" err="1">
                <a:solidFill>
                  <a:schemeClr val="tx2"/>
                </a:solidFill>
                <a:latin typeface="Cambria" panose="02040503050406030204" pitchFamily="18" charset="0"/>
              </a:rPr>
              <a:t>phẩm</a:t>
            </a:r>
            <a:endParaRPr lang="en-US" sz="3334" b="1" spc="33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55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94089" y="-82550"/>
            <a:ext cx="9000829" cy="733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7"/>
              </a:lnSpc>
            </a:pPr>
            <a:r>
              <a:rPr lang="en-US" sz="4334">
                <a:solidFill>
                  <a:srgbClr val="004AAD"/>
                </a:solidFill>
                <a:latin typeface="Lemon Tuesday"/>
              </a:rPr>
              <a:t>Clouds and waves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438400" y="-1659875"/>
            <a:ext cx="4876800" cy="271272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27312" y="345017"/>
            <a:ext cx="11178888" cy="6442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33"/>
              </a:lnSpc>
            </a:pPr>
            <a:endParaRPr sz="1200"/>
          </a:p>
          <a:p>
            <a:pPr algn="just">
              <a:lnSpc>
                <a:spcPts val="2433"/>
              </a:lnSpc>
            </a:pPr>
            <a:r>
              <a:rPr lang="en-US" sz="1666" spc="16">
                <a:solidFill>
                  <a:srgbClr val="004AAD"/>
                </a:solidFill>
                <a:latin typeface="Livvic Bold Bold"/>
              </a:rPr>
              <a:t>MOTHER, the folk who live up in the clouds call out to me--</a:t>
            </a:r>
          </a:p>
          <a:p>
            <a:pPr algn="just">
              <a:lnSpc>
                <a:spcPts val="2433"/>
              </a:lnSpc>
            </a:pPr>
            <a:r>
              <a:rPr lang="en-US" sz="1666" spc="16">
                <a:solidFill>
                  <a:srgbClr val="004AAD"/>
                </a:solidFill>
                <a:latin typeface="Livvic Bold Bold"/>
              </a:rPr>
              <a:t>"We play from the time we wake till the day ends. </a:t>
            </a:r>
          </a:p>
          <a:p>
            <a:pPr algn="just">
              <a:lnSpc>
                <a:spcPts val="2433"/>
              </a:lnSpc>
            </a:pPr>
            <a:r>
              <a:rPr lang="en-US" sz="1666" spc="16">
                <a:solidFill>
                  <a:srgbClr val="004AAD"/>
                </a:solidFill>
                <a:latin typeface="Livvic Bold Bold"/>
              </a:rPr>
              <a:t>We play with the golden dawn, we play with the silver moon. </a:t>
            </a:r>
          </a:p>
          <a:p>
            <a:pPr algn="just">
              <a:lnSpc>
                <a:spcPts val="2433"/>
              </a:lnSpc>
            </a:pPr>
            <a:r>
              <a:rPr lang="en-US" sz="1666" spc="16">
                <a:solidFill>
                  <a:srgbClr val="004AAD"/>
                </a:solidFill>
                <a:latin typeface="Livvic Bold Bold"/>
              </a:rPr>
              <a:t>I ask, "But, how am I to get up to you?" They answer, "Come to the edge of the earth, lift up your hands to the sky, and you will be taken up into the clouds." </a:t>
            </a:r>
          </a:p>
          <a:p>
            <a:pPr algn="just">
              <a:lnSpc>
                <a:spcPts val="2433"/>
              </a:lnSpc>
            </a:pPr>
            <a:r>
              <a:rPr lang="en-US" sz="1666" spc="16">
                <a:solidFill>
                  <a:srgbClr val="004AAD"/>
                </a:solidFill>
                <a:latin typeface="Livvic Bold Bold"/>
              </a:rPr>
              <a:t>"My mother is waiting for me at home," I say. "How can I leave her and come?" </a:t>
            </a:r>
          </a:p>
          <a:p>
            <a:pPr algn="just">
              <a:lnSpc>
                <a:spcPts val="2433"/>
              </a:lnSpc>
            </a:pPr>
            <a:r>
              <a:rPr lang="en-US" sz="1666" spc="16">
                <a:solidFill>
                  <a:srgbClr val="004AAD"/>
                </a:solidFill>
                <a:latin typeface="Livvic Bold Bold"/>
              </a:rPr>
              <a:t>Then they smile and float away. </a:t>
            </a:r>
          </a:p>
          <a:p>
            <a:pPr algn="just">
              <a:lnSpc>
                <a:spcPts val="2433"/>
              </a:lnSpc>
            </a:pPr>
            <a:r>
              <a:rPr lang="en-US" sz="1666" spc="16">
                <a:solidFill>
                  <a:srgbClr val="004AAD"/>
                </a:solidFill>
                <a:latin typeface="Livvic Bold Bold"/>
              </a:rPr>
              <a:t>But I know a nicer game than that, mother. </a:t>
            </a:r>
          </a:p>
          <a:p>
            <a:pPr algn="just">
              <a:lnSpc>
                <a:spcPts val="2433"/>
              </a:lnSpc>
            </a:pPr>
            <a:r>
              <a:rPr lang="en-US" sz="1666" spc="16">
                <a:solidFill>
                  <a:srgbClr val="004AAD"/>
                </a:solidFill>
                <a:latin typeface="Livvic Bold Bold"/>
              </a:rPr>
              <a:t>I shall be the cloud and you the moon. </a:t>
            </a:r>
          </a:p>
          <a:p>
            <a:pPr algn="just">
              <a:lnSpc>
                <a:spcPts val="2433"/>
              </a:lnSpc>
            </a:pPr>
            <a:r>
              <a:rPr lang="en-US" sz="1666" spc="16">
                <a:solidFill>
                  <a:srgbClr val="004AAD"/>
                </a:solidFill>
                <a:latin typeface="Livvic Bold Bold"/>
              </a:rPr>
              <a:t>I shall cover you with both my hands, and our house-top will be the blue sky. </a:t>
            </a:r>
          </a:p>
          <a:p>
            <a:pPr algn="just">
              <a:lnSpc>
                <a:spcPts val="2433"/>
              </a:lnSpc>
            </a:pPr>
            <a:r>
              <a:rPr lang="en-US" sz="1666" spc="16">
                <a:solidFill>
                  <a:srgbClr val="004AAD"/>
                </a:solidFill>
                <a:latin typeface="Livvic Bold Bold"/>
              </a:rPr>
              <a:t>The folk who live in the waves call out to me-- </a:t>
            </a:r>
          </a:p>
          <a:p>
            <a:pPr algn="just">
              <a:lnSpc>
                <a:spcPts val="2433"/>
              </a:lnSpc>
            </a:pPr>
            <a:r>
              <a:rPr lang="en-US" sz="1666" spc="16">
                <a:solidFill>
                  <a:srgbClr val="004AAD"/>
                </a:solidFill>
                <a:latin typeface="Livvic Bold Bold"/>
              </a:rPr>
              <a:t>"We sing from morning till night; on and on we travel and know not where we pass." </a:t>
            </a:r>
          </a:p>
          <a:p>
            <a:pPr algn="just">
              <a:lnSpc>
                <a:spcPts val="2433"/>
              </a:lnSpc>
            </a:pPr>
            <a:r>
              <a:rPr lang="en-US" sz="1666" spc="16">
                <a:solidFill>
                  <a:srgbClr val="004AAD"/>
                </a:solidFill>
                <a:latin typeface="Livvic Bold Bold"/>
              </a:rPr>
              <a:t>I ask, "But, how am I to join you?" They tell me, "Come to the edge of the shore and stand with your eyes tight shut, and you will be carried out upon the waves." </a:t>
            </a:r>
          </a:p>
          <a:p>
            <a:pPr algn="just">
              <a:lnSpc>
                <a:spcPts val="2433"/>
              </a:lnSpc>
            </a:pPr>
            <a:r>
              <a:rPr lang="en-US" sz="1666" spc="16">
                <a:solidFill>
                  <a:srgbClr val="004AAD"/>
                </a:solidFill>
                <a:latin typeface="Livvic Bold Bold"/>
              </a:rPr>
              <a:t>I say, "My mother always wants me at home in the evening--how can I leave her and go?" </a:t>
            </a:r>
          </a:p>
          <a:p>
            <a:pPr algn="just">
              <a:lnSpc>
                <a:spcPts val="2433"/>
              </a:lnSpc>
            </a:pPr>
            <a:r>
              <a:rPr lang="en-US" sz="1666" spc="16">
                <a:solidFill>
                  <a:srgbClr val="004AAD"/>
                </a:solidFill>
                <a:latin typeface="Livvic Bold Bold"/>
              </a:rPr>
              <a:t>Then they smile, dance and pass by. </a:t>
            </a:r>
          </a:p>
          <a:p>
            <a:pPr algn="just">
              <a:lnSpc>
                <a:spcPts val="2433"/>
              </a:lnSpc>
            </a:pPr>
            <a:r>
              <a:rPr lang="en-US" sz="1666" spc="16">
                <a:solidFill>
                  <a:srgbClr val="004AAD"/>
                </a:solidFill>
                <a:latin typeface="Livvic Bold Bold"/>
              </a:rPr>
              <a:t>But I know a better game than that. </a:t>
            </a:r>
          </a:p>
          <a:p>
            <a:pPr algn="just">
              <a:lnSpc>
                <a:spcPts val="2433"/>
              </a:lnSpc>
            </a:pPr>
            <a:r>
              <a:rPr lang="en-US" sz="1666" spc="16">
                <a:solidFill>
                  <a:srgbClr val="004AAD"/>
                </a:solidFill>
                <a:latin typeface="Livvic Bold Bold"/>
              </a:rPr>
              <a:t>I will be the waves and you will be a strange shore. </a:t>
            </a:r>
          </a:p>
          <a:p>
            <a:pPr algn="just">
              <a:lnSpc>
                <a:spcPts val="2433"/>
              </a:lnSpc>
            </a:pPr>
            <a:r>
              <a:rPr lang="en-US" sz="1666" spc="16">
                <a:solidFill>
                  <a:srgbClr val="004AAD"/>
                </a:solidFill>
                <a:latin typeface="Livvic Bold Bold"/>
              </a:rPr>
              <a:t>I shall roll on and on and on, and break upon your lap with laughter. </a:t>
            </a:r>
          </a:p>
          <a:p>
            <a:pPr algn="just">
              <a:lnSpc>
                <a:spcPts val="2433"/>
              </a:lnSpc>
            </a:pPr>
            <a:r>
              <a:rPr lang="en-US" sz="1666" spc="16">
                <a:solidFill>
                  <a:srgbClr val="004AAD"/>
                </a:solidFill>
                <a:latin typeface="Livvic Bold Bold"/>
              </a:rPr>
              <a:t>And no one in the world will know where we both are.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493834" y="4659489"/>
            <a:ext cx="4024733" cy="21985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178626" y="-163594"/>
            <a:ext cx="3013374" cy="1698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142" b="1669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 rot="751718">
            <a:off x="5655521" y="2111230"/>
            <a:ext cx="5336073" cy="3213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00"/>
              </a:lnSpc>
            </a:pPr>
            <a:r>
              <a:rPr lang="en-US" sz="2600" spc="26" dirty="0">
                <a:solidFill>
                  <a:srgbClr val="3D53AD"/>
                </a:solidFill>
                <a:latin typeface="Livvic Bold Bold"/>
              </a:rPr>
              <a:t>- </a:t>
            </a:r>
            <a:r>
              <a:rPr lang="en-US" sz="2600" spc="26" dirty="0" err="1">
                <a:solidFill>
                  <a:srgbClr val="3D53AD"/>
                </a:solidFill>
                <a:latin typeface="Livvic Bold Bold"/>
              </a:rPr>
              <a:t>Thể</a:t>
            </a:r>
            <a:r>
              <a:rPr lang="en-US" sz="2600" spc="26" dirty="0">
                <a:solidFill>
                  <a:srgbClr val="3D53AD"/>
                </a:solidFill>
                <a:latin typeface="Livvic Bold Bold"/>
              </a:rPr>
              <a:t> </a:t>
            </a:r>
            <a:r>
              <a:rPr lang="en-US" sz="2600" spc="26" dirty="0" err="1">
                <a:solidFill>
                  <a:srgbClr val="3D53AD"/>
                </a:solidFill>
                <a:latin typeface="Livvic Bold Bold"/>
              </a:rPr>
              <a:t>thơ</a:t>
            </a:r>
            <a:r>
              <a:rPr lang="en-US" sz="2600" spc="26" dirty="0">
                <a:solidFill>
                  <a:srgbClr val="3D53AD"/>
                </a:solidFill>
                <a:latin typeface="Livvic Bold Bold"/>
              </a:rPr>
              <a:t>: </a:t>
            </a:r>
            <a:r>
              <a:rPr lang="en-US" sz="2600" spc="26" dirty="0" err="1">
                <a:solidFill>
                  <a:srgbClr val="3D53AD"/>
                </a:solidFill>
                <a:latin typeface="Livvic Bold Bold"/>
              </a:rPr>
              <a:t>Thơ</a:t>
            </a:r>
            <a:r>
              <a:rPr lang="en-US" sz="2600" spc="26" dirty="0">
                <a:solidFill>
                  <a:srgbClr val="3D53AD"/>
                </a:solidFill>
                <a:latin typeface="Livvic Bold Bold"/>
              </a:rPr>
              <a:t> </a:t>
            </a:r>
            <a:r>
              <a:rPr lang="en-US" sz="2600" spc="26" dirty="0" err="1">
                <a:solidFill>
                  <a:srgbClr val="3D53AD"/>
                </a:solidFill>
                <a:latin typeface="Livvic Bold Bold"/>
              </a:rPr>
              <a:t>văn</a:t>
            </a:r>
            <a:r>
              <a:rPr lang="en-US" sz="2600" spc="26" dirty="0">
                <a:solidFill>
                  <a:srgbClr val="3D53AD"/>
                </a:solidFill>
                <a:latin typeface="Livvic Bold Bold"/>
              </a:rPr>
              <a:t> </a:t>
            </a:r>
            <a:r>
              <a:rPr lang="en-US" sz="2600" spc="26" dirty="0" err="1">
                <a:solidFill>
                  <a:srgbClr val="3D53AD"/>
                </a:solidFill>
                <a:latin typeface="Livvic Bold Bold"/>
              </a:rPr>
              <a:t>xuôi</a:t>
            </a:r>
            <a:endParaRPr lang="en-US" sz="2600" spc="26" dirty="0">
              <a:solidFill>
                <a:srgbClr val="3D53AD"/>
              </a:solidFill>
              <a:latin typeface="Livvic Bold Bold"/>
            </a:endParaRPr>
          </a:p>
          <a:p>
            <a:pPr marL="561368" lvl="1" indent="-280684" algn="just">
              <a:lnSpc>
                <a:spcPts val="6500"/>
              </a:lnSpc>
              <a:buFont typeface="Arial"/>
              <a:buChar char="•"/>
            </a:pPr>
            <a:r>
              <a:rPr lang="en-US" sz="2600" spc="26" dirty="0" err="1">
                <a:solidFill>
                  <a:srgbClr val="3D53AD"/>
                </a:solidFill>
                <a:latin typeface="Livvic Bold Bold"/>
              </a:rPr>
              <a:t>Câu</a:t>
            </a:r>
            <a:r>
              <a:rPr lang="en-US" sz="2600" spc="26" dirty="0">
                <a:solidFill>
                  <a:srgbClr val="3D53AD"/>
                </a:solidFill>
                <a:latin typeface="Livvic Bold Bold"/>
              </a:rPr>
              <a:t> </a:t>
            </a:r>
            <a:r>
              <a:rPr lang="en-US" sz="2600" spc="26" dirty="0" err="1">
                <a:solidFill>
                  <a:srgbClr val="3D53AD"/>
                </a:solidFill>
                <a:latin typeface="Livvic Bold Bold"/>
              </a:rPr>
              <a:t>thơ</a:t>
            </a:r>
            <a:r>
              <a:rPr lang="en-US" sz="2600" spc="26" dirty="0">
                <a:solidFill>
                  <a:srgbClr val="3D53AD"/>
                </a:solidFill>
                <a:latin typeface="Livvic Bold Bold"/>
              </a:rPr>
              <a:t> </a:t>
            </a:r>
            <a:r>
              <a:rPr lang="en-US" sz="2600" spc="26" dirty="0" err="1">
                <a:solidFill>
                  <a:srgbClr val="3D53AD"/>
                </a:solidFill>
                <a:latin typeface="Livvic Bold Bold"/>
              </a:rPr>
              <a:t>dài</a:t>
            </a:r>
            <a:r>
              <a:rPr lang="en-US" sz="2600" spc="26" dirty="0">
                <a:solidFill>
                  <a:srgbClr val="3D53AD"/>
                </a:solidFill>
                <a:latin typeface="Livvic Bold Bold"/>
              </a:rPr>
              <a:t> </a:t>
            </a:r>
            <a:r>
              <a:rPr lang="en-US" sz="2600" spc="26" dirty="0" err="1">
                <a:solidFill>
                  <a:srgbClr val="3D53AD"/>
                </a:solidFill>
                <a:latin typeface="Livvic Bold Bold"/>
              </a:rPr>
              <a:t>ngắn</a:t>
            </a:r>
            <a:r>
              <a:rPr lang="en-US" sz="2600" spc="26" dirty="0">
                <a:solidFill>
                  <a:srgbClr val="3D53AD"/>
                </a:solidFill>
                <a:latin typeface="Livvic Bold Bold"/>
              </a:rPr>
              <a:t> </a:t>
            </a:r>
            <a:r>
              <a:rPr lang="en-US" sz="2600" spc="26" dirty="0" err="1">
                <a:solidFill>
                  <a:srgbClr val="3D53AD"/>
                </a:solidFill>
                <a:latin typeface="Livvic Bold Bold"/>
              </a:rPr>
              <a:t>không</a:t>
            </a:r>
            <a:r>
              <a:rPr lang="en-US" sz="2600" spc="26" dirty="0">
                <a:solidFill>
                  <a:srgbClr val="3D53AD"/>
                </a:solidFill>
                <a:latin typeface="Livvic Bold Bold"/>
              </a:rPr>
              <a:t> </a:t>
            </a:r>
            <a:r>
              <a:rPr lang="en-US" sz="2600" spc="26" dirty="0" err="1">
                <a:solidFill>
                  <a:srgbClr val="3D53AD"/>
                </a:solidFill>
                <a:latin typeface="Livvic Bold Bold"/>
              </a:rPr>
              <a:t>đều</a:t>
            </a:r>
            <a:r>
              <a:rPr lang="en-US" sz="2600" spc="26" dirty="0">
                <a:solidFill>
                  <a:srgbClr val="3D53AD"/>
                </a:solidFill>
                <a:latin typeface="Livvic Bold Bold"/>
              </a:rPr>
              <a:t>.</a:t>
            </a:r>
          </a:p>
          <a:p>
            <a:pPr marL="561368" lvl="1" indent="-280684" algn="just">
              <a:lnSpc>
                <a:spcPts val="6500"/>
              </a:lnSpc>
              <a:buFont typeface="Arial"/>
              <a:buChar char="•"/>
            </a:pPr>
            <a:r>
              <a:rPr lang="en-US" sz="2600" spc="26" dirty="0" err="1">
                <a:solidFill>
                  <a:srgbClr val="3D53AD"/>
                </a:solidFill>
                <a:latin typeface="Livvic Bold Bold"/>
              </a:rPr>
              <a:t>Không</a:t>
            </a:r>
            <a:r>
              <a:rPr lang="en-US" sz="2600" spc="26" dirty="0">
                <a:solidFill>
                  <a:srgbClr val="3D53AD"/>
                </a:solidFill>
                <a:latin typeface="Livvic Bold Bold"/>
              </a:rPr>
              <a:t> </a:t>
            </a:r>
            <a:r>
              <a:rPr lang="en-US" sz="2600" spc="26" dirty="0" err="1">
                <a:solidFill>
                  <a:srgbClr val="3D53AD"/>
                </a:solidFill>
                <a:latin typeface="Livvic Bold Bold"/>
              </a:rPr>
              <a:t>đòi</a:t>
            </a:r>
            <a:r>
              <a:rPr lang="en-US" sz="2600" spc="26" dirty="0">
                <a:solidFill>
                  <a:srgbClr val="3D53AD"/>
                </a:solidFill>
                <a:latin typeface="Livvic Bold Bold"/>
              </a:rPr>
              <a:t> </a:t>
            </a:r>
            <a:r>
              <a:rPr lang="en-US" sz="2600" spc="26" dirty="0" err="1">
                <a:solidFill>
                  <a:srgbClr val="3D53AD"/>
                </a:solidFill>
                <a:latin typeface="Livvic Bold Bold"/>
              </a:rPr>
              <a:t>hỏi</a:t>
            </a:r>
            <a:r>
              <a:rPr lang="en-US" sz="2600" spc="26" dirty="0">
                <a:solidFill>
                  <a:srgbClr val="3D53AD"/>
                </a:solidFill>
                <a:latin typeface="Livvic Bold Bold"/>
              </a:rPr>
              <a:t> </a:t>
            </a:r>
            <a:r>
              <a:rPr lang="en-US" sz="2600" spc="26" dirty="0" err="1">
                <a:solidFill>
                  <a:srgbClr val="3D53AD"/>
                </a:solidFill>
                <a:latin typeface="Livvic Bold Bold"/>
              </a:rPr>
              <a:t>gieo</a:t>
            </a:r>
            <a:r>
              <a:rPr lang="en-US" sz="2600" spc="26" dirty="0">
                <a:solidFill>
                  <a:srgbClr val="3D53AD"/>
                </a:solidFill>
                <a:latin typeface="Livvic Bold Bold"/>
              </a:rPr>
              <a:t> </a:t>
            </a:r>
            <a:r>
              <a:rPr lang="en-US" sz="2600" spc="26" dirty="0" err="1">
                <a:solidFill>
                  <a:srgbClr val="3D53AD"/>
                </a:solidFill>
                <a:latin typeface="Livvic Bold Bold"/>
              </a:rPr>
              <a:t>vần</a:t>
            </a:r>
            <a:r>
              <a:rPr lang="en-US" sz="2600" spc="26" dirty="0">
                <a:solidFill>
                  <a:srgbClr val="3D53AD"/>
                </a:solidFill>
                <a:latin typeface="Livvic Bold Bold"/>
              </a:rPr>
              <a:t>.</a:t>
            </a:r>
          </a:p>
          <a:p>
            <a:pPr marL="561368" lvl="1" indent="-280684" algn="just">
              <a:lnSpc>
                <a:spcPts val="6500"/>
              </a:lnSpc>
              <a:buFont typeface="Arial"/>
              <a:buChar char="•"/>
            </a:pPr>
            <a:r>
              <a:rPr lang="en-US" sz="2600" spc="26" dirty="0" err="1">
                <a:solidFill>
                  <a:srgbClr val="3D53AD"/>
                </a:solidFill>
                <a:latin typeface="Livvic Bold Bold"/>
              </a:rPr>
              <a:t>Vẫn</a:t>
            </a:r>
            <a:r>
              <a:rPr lang="en-US" sz="2600" spc="26" dirty="0">
                <a:solidFill>
                  <a:srgbClr val="3D53AD"/>
                </a:solidFill>
                <a:latin typeface="Livvic Bold Bold"/>
              </a:rPr>
              <a:t> </a:t>
            </a:r>
            <a:r>
              <a:rPr lang="en-US" sz="2600" spc="26" dirty="0" err="1">
                <a:solidFill>
                  <a:srgbClr val="3D53AD"/>
                </a:solidFill>
                <a:latin typeface="Livvic Bold Bold"/>
              </a:rPr>
              <a:t>có</a:t>
            </a:r>
            <a:r>
              <a:rPr lang="en-US" sz="2600" spc="26" dirty="0">
                <a:solidFill>
                  <a:srgbClr val="3D53AD"/>
                </a:solidFill>
                <a:latin typeface="Livvic Bold Bold"/>
              </a:rPr>
              <a:t> </a:t>
            </a:r>
            <a:r>
              <a:rPr lang="en-US" sz="2600" spc="26" dirty="0" err="1">
                <a:solidFill>
                  <a:srgbClr val="3D53AD"/>
                </a:solidFill>
                <a:latin typeface="Livvic Bold Bold"/>
              </a:rPr>
              <a:t>nhạc</a:t>
            </a:r>
            <a:r>
              <a:rPr lang="en-US" sz="2600" spc="26" dirty="0">
                <a:solidFill>
                  <a:srgbClr val="3D53AD"/>
                </a:solidFill>
                <a:latin typeface="Livvic Bold Bold"/>
              </a:rPr>
              <a:t> </a:t>
            </a:r>
            <a:r>
              <a:rPr lang="en-US" sz="2600" spc="26" dirty="0" err="1">
                <a:solidFill>
                  <a:srgbClr val="3D53AD"/>
                </a:solidFill>
                <a:latin typeface="Livvic Bold Bold"/>
              </a:rPr>
              <a:t>điệu</a:t>
            </a:r>
            <a:r>
              <a:rPr lang="en-US" sz="2600" spc="26" dirty="0">
                <a:solidFill>
                  <a:srgbClr val="3D53AD"/>
                </a:solidFill>
                <a:latin typeface="Livvic Bold Bold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 rot="-1668372">
            <a:off x="778924" y="1328618"/>
            <a:ext cx="3530041" cy="2719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00"/>
              </a:lnSpc>
            </a:pPr>
            <a:r>
              <a:rPr lang="en-US" sz="2200" spc="22" dirty="0">
                <a:solidFill>
                  <a:srgbClr val="3D53AD"/>
                </a:solidFill>
                <a:latin typeface="Livvic Bold Bold"/>
              </a:rPr>
              <a:t>- </a:t>
            </a:r>
            <a:r>
              <a:rPr lang="en-US" sz="2200" spc="22" dirty="0" err="1">
                <a:solidFill>
                  <a:srgbClr val="3D53AD"/>
                </a:solidFill>
                <a:latin typeface="Livvic Bold Bold"/>
              </a:rPr>
              <a:t>Phương</a:t>
            </a:r>
            <a:r>
              <a:rPr lang="en-US" sz="2200" spc="22" dirty="0">
                <a:solidFill>
                  <a:srgbClr val="3D53AD"/>
                </a:solidFill>
                <a:latin typeface="Livvic Bold Bold"/>
              </a:rPr>
              <a:t> </a:t>
            </a:r>
            <a:r>
              <a:rPr lang="en-US" sz="2200" spc="22" dirty="0" err="1">
                <a:solidFill>
                  <a:srgbClr val="3D53AD"/>
                </a:solidFill>
                <a:latin typeface="Livvic Bold Bold"/>
              </a:rPr>
              <a:t>thức</a:t>
            </a:r>
            <a:r>
              <a:rPr lang="en-US" sz="2200" spc="22" dirty="0">
                <a:solidFill>
                  <a:srgbClr val="3D53AD"/>
                </a:solidFill>
                <a:latin typeface="Livvic Bold Bold"/>
              </a:rPr>
              <a:t> </a:t>
            </a:r>
            <a:r>
              <a:rPr lang="en-US" sz="2200" spc="22" dirty="0" err="1">
                <a:solidFill>
                  <a:srgbClr val="3D53AD"/>
                </a:solidFill>
                <a:latin typeface="Livvic Bold Bold"/>
              </a:rPr>
              <a:t>biểu</a:t>
            </a:r>
            <a:r>
              <a:rPr lang="en-US" sz="2200" spc="22" dirty="0">
                <a:solidFill>
                  <a:srgbClr val="3D53AD"/>
                </a:solidFill>
                <a:latin typeface="Livvic Bold Bold"/>
              </a:rPr>
              <a:t> </a:t>
            </a:r>
            <a:r>
              <a:rPr lang="en-US" sz="2200" spc="22" dirty="0" err="1">
                <a:solidFill>
                  <a:srgbClr val="3D53AD"/>
                </a:solidFill>
                <a:latin typeface="Livvic Bold Bold"/>
              </a:rPr>
              <a:t>đạt</a:t>
            </a:r>
            <a:r>
              <a:rPr lang="en-US" sz="2200" spc="22" dirty="0">
                <a:solidFill>
                  <a:srgbClr val="3D53AD"/>
                </a:solidFill>
                <a:latin typeface="Livvic Bold Bold"/>
              </a:rPr>
              <a:t>: </a:t>
            </a:r>
            <a:r>
              <a:rPr lang="en-US" sz="2200" spc="22" dirty="0" err="1">
                <a:solidFill>
                  <a:srgbClr val="3D53AD"/>
                </a:solidFill>
                <a:latin typeface="Livvic Bold Bold"/>
              </a:rPr>
              <a:t>Biểu</a:t>
            </a:r>
            <a:r>
              <a:rPr lang="en-US" sz="2200" spc="22" dirty="0">
                <a:solidFill>
                  <a:srgbClr val="3D53AD"/>
                </a:solidFill>
                <a:latin typeface="Livvic Bold Bold"/>
              </a:rPr>
              <a:t> </a:t>
            </a:r>
            <a:r>
              <a:rPr lang="en-US" sz="2200" spc="22" dirty="0" err="1">
                <a:solidFill>
                  <a:srgbClr val="3D53AD"/>
                </a:solidFill>
                <a:latin typeface="Livvic Bold Bold"/>
              </a:rPr>
              <a:t>cảm</a:t>
            </a:r>
            <a:r>
              <a:rPr lang="en-US" sz="2200" spc="22" dirty="0">
                <a:solidFill>
                  <a:srgbClr val="3D53AD"/>
                </a:solidFill>
                <a:latin typeface="Livvic Bold Bold"/>
              </a:rPr>
              <a:t> </a:t>
            </a:r>
            <a:r>
              <a:rPr lang="en-US" sz="2200" spc="22" dirty="0" err="1">
                <a:solidFill>
                  <a:srgbClr val="3D53AD"/>
                </a:solidFill>
                <a:latin typeface="Livvic Bold Bold"/>
              </a:rPr>
              <a:t>kết</a:t>
            </a:r>
            <a:r>
              <a:rPr lang="en-US" sz="2200" spc="22" dirty="0">
                <a:solidFill>
                  <a:srgbClr val="3D53AD"/>
                </a:solidFill>
                <a:latin typeface="Livvic Bold Bold"/>
              </a:rPr>
              <a:t> </a:t>
            </a:r>
            <a:r>
              <a:rPr lang="en-US" sz="2200" spc="22" dirty="0" err="1">
                <a:solidFill>
                  <a:srgbClr val="3D53AD"/>
                </a:solidFill>
                <a:latin typeface="Livvic Bold Bold"/>
              </a:rPr>
              <a:t>hợp</a:t>
            </a:r>
            <a:r>
              <a:rPr lang="en-US" sz="2200" spc="22" dirty="0">
                <a:solidFill>
                  <a:srgbClr val="3D53AD"/>
                </a:solidFill>
                <a:latin typeface="Livvic Bold Bold"/>
              </a:rPr>
              <a:t> </a:t>
            </a:r>
            <a:r>
              <a:rPr lang="en-US" sz="2200" spc="22" dirty="0" err="1">
                <a:solidFill>
                  <a:srgbClr val="3D53AD"/>
                </a:solidFill>
                <a:latin typeface="Livvic Bold Bold"/>
              </a:rPr>
              <a:t>với</a:t>
            </a:r>
            <a:r>
              <a:rPr lang="en-US" sz="2200" spc="22" dirty="0">
                <a:solidFill>
                  <a:srgbClr val="3D53AD"/>
                </a:solidFill>
                <a:latin typeface="Livvic Bold Bold"/>
              </a:rPr>
              <a:t> </a:t>
            </a:r>
          </a:p>
          <a:p>
            <a:pPr algn="just">
              <a:lnSpc>
                <a:spcPts val="5500"/>
              </a:lnSpc>
            </a:pPr>
            <a:r>
              <a:rPr lang="en-US" sz="2200" spc="22" dirty="0" err="1">
                <a:solidFill>
                  <a:srgbClr val="3D53AD"/>
                </a:solidFill>
                <a:latin typeface="Livvic Bold Bold"/>
              </a:rPr>
              <a:t>tự</a:t>
            </a:r>
            <a:r>
              <a:rPr lang="en-US" sz="2200" spc="22" dirty="0">
                <a:solidFill>
                  <a:srgbClr val="3D53AD"/>
                </a:solidFill>
                <a:latin typeface="Livvic Bold Bold"/>
              </a:rPr>
              <a:t> </a:t>
            </a:r>
            <a:r>
              <a:rPr lang="en-US" sz="2200" spc="22" dirty="0" err="1">
                <a:solidFill>
                  <a:srgbClr val="3D53AD"/>
                </a:solidFill>
                <a:latin typeface="Livvic Bold Bold"/>
              </a:rPr>
              <a:t>sự</a:t>
            </a:r>
            <a:r>
              <a:rPr lang="en-US" sz="2200" spc="22" dirty="0">
                <a:solidFill>
                  <a:srgbClr val="3D53AD"/>
                </a:solidFill>
                <a:latin typeface="Livvic Bold Bold"/>
              </a:rPr>
              <a:t> </a:t>
            </a:r>
            <a:r>
              <a:rPr lang="en-US" sz="2200" spc="22" dirty="0" err="1">
                <a:solidFill>
                  <a:srgbClr val="3D53AD"/>
                </a:solidFill>
                <a:latin typeface="Livvic Bold Bold"/>
              </a:rPr>
              <a:t>và</a:t>
            </a:r>
            <a:r>
              <a:rPr lang="en-US" sz="2200" spc="22" dirty="0">
                <a:solidFill>
                  <a:srgbClr val="3D53AD"/>
                </a:solidFill>
                <a:latin typeface="Livvic Bold Bold"/>
              </a:rPr>
              <a:t> </a:t>
            </a:r>
            <a:r>
              <a:rPr lang="en-US" sz="2200" spc="22" dirty="0" err="1">
                <a:solidFill>
                  <a:srgbClr val="3D53AD"/>
                </a:solidFill>
                <a:latin typeface="Livvic Bold Bold"/>
              </a:rPr>
              <a:t>miêu</a:t>
            </a:r>
            <a:r>
              <a:rPr lang="en-US" sz="2200" spc="22" dirty="0">
                <a:solidFill>
                  <a:srgbClr val="3D53AD"/>
                </a:solidFill>
                <a:latin typeface="Livvic Bold Bold"/>
              </a:rPr>
              <a:t> </a:t>
            </a:r>
            <a:r>
              <a:rPr lang="en-US" sz="2200" spc="22" dirty="0" err="1">
                <a:solidFill>
                  <a:srgbClr val="3D53AD"/>
                </a:solidFill>
                <a:latin typeface="Livvic Bold Bold"/>
              </a:rPr>
              <a:t>tả</a:t>
            </a:r>
            <a:r>
              <a:rPr lang="en-US" sz="2200" spc="22" dirty="0">
                <a:solidFill>
                  <a:srgbClr val="3D53AD"/>
                </a:solidFill>
                <a:latin typeface="Livvic Bold Bold"/>
              </a:rPr>
              <a:t>.</a:t>
            </a:r>
          </a:p>
          <a:p>
            <a:pPr algn="just">
              <a:lnSpc>
                <a:spcPts val="5500"/>
              </a:lnSpc>
            </a:pPr>
            <a:endParaRPr lang="en-US" sz="2200" spc="22" dirty="0">
              <a:solidFill>
                <a:srgbClr val="3D53AD"/>
              </a:solidFill>
              <a:latin typeface="Livvic Bol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1330</TotalTime>
  <Words>1834</Words>
  <Application>Microsoft Office PowerPoint</Application>
  <PresentationFormat>Custom</PresentationFormat>
  <Paragraphs>161</Paragraphs>
  <Slides>43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Arial</vt:lpstr>
      <vt:lpstr>Livvic Bold Bold</vt:lpstr>
      <vt:lpstr>Symbol</vt:lpstr>
      <vt:lpstr>Calibri</vt:lpstr>
      <vt:lpstr>Calibri Light</vt:lpstr>
      <vt:lpstr>#9Slide03 Arima Madurai Black</vt:lpstr>
      <vt:lpstr>Cambria</vt:lpstr>
      <vt:lpstr>Wingdings</vt:lpstr>
      <vt:lpstr>#9Slide03 Arima Madurai Medium</vt:lpstr>
      <vt:lpstr>Times New Roman</vt:lpstr>
      <vt:lpstr>Lemon Tuesday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Bố cục: 2 phần</vt:lpstr>
      <vt:lpstr>PowerPoint Presentation</vt:lpstr>
      <vt:lpstr>II. Khám phá văn bản</vt:lpstr>
      <vt:lpstr>PowerPoint Presentation</vt:lpstr>
      <vt:lpstr>2. Lời mời gọi của những người “trên mây” và “trong sóng”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b. Sức hấp dẫn của những  lời mời gọi</vt:lpstr>
      <vt:lpstr>c. Cách tham gia:</vt:lpstr>
      <vt:lpstr>Cách tham gia:</vt:lpstr>
      <vt:lpstr>NỘI DUNG: LÀM VIỆC NHÓM TRONG 3 PHÚT </vt:lpstr>
      <vt:lpstr>TÂM TRẠNG CỦA EM BÉ TRƯỚC LỜI MỜI GỌI:</vt:lpstr>
      <vt:lpstr>Tò mò, háo hức, khao khát, tha thiết mong được ngao du khắp nơi với những trò chơi thú vị. </vt:lpstr>
      <vt:lpstr>LIÊN HỆ: Những cám dỗ trong cuộc sống: </vt:lpstr>
      <vt:lpstr>2. THÁI ĐỘ CỦA EM BÉ TRƯỚC LỜI MỜI GỌI:</vt:lpstr>
      <vt:lpstr>PowerPoint Presentation</vt:lpstr>
      <vt:lpstr>PowerPoint Presentation</vt:lpstr>
      <vt:lpstr>Liên hệ: Vượt qua những cám dỗ</vt:lpstr>
      <vt:lpstr>PowerPoint Presentation</vt:lpstr>
      <vt:lpstr>3. Trò chơi của em bé:</vt:lpstr>
      <vt:lpstr>Trò chơi của em bé:</vt:lpstr>
      <vt:lpstr>PowerPoint Presentation</vt:lpstr>
      <vt:lpstr>PowerPoint Presentation</vt:lpstr>
      <vt:lpstr>Tình mẹ: </vt:lpstr>
      <vt:lpstr>PowerPoint Presentation</vt:lpstr>
      <vt:lpstr>LIÊN HỆ: Bản thân em đã vượt qua được những cám dỗ gì trong cuộc sống nhờ vào tình mẫu tử? Cảm nhận của em về tình cảm này?</vt:lpstr>
      <vt:lpstr>PowerPoint Presentation</vt:lpstr>
      <vt:lpstr>LUYỆN TẬP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nguyệt nguyễn</dc:creator>
  <cp:lastModifiedBy>Admin</cp:lastModifiedBy>
  <cp:revision>125</cp:revision>
  <dcterms:created xsi:type="dcterms:W3CDTF">2020-02-05T13:45:58Z</dcterms:created>
  <dcterms:modified xsi:type="dcterms:W3CDTF">2022-10-29T22:22:11Z</dcterms:modified>
</cp:coreProperties>
</file>