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media/audio1.wav" ContentType="audio/wav"/>
  <Override PartName="/ppt/media/audio2.wav" ContentType="audio/wav"/>
  <Override PartName="/ppt/media/audio3.wav" ContentType="audio/wav"/>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Lst>
  <p:notesMasterIdLst>
    <p:notesMasterId r:id="rId22"/>
  </p:notesMasterIdLst>
  <p:sldIdLst>
    <p:sldId id="312" r:id="rId4"/>
    <p:sldId id="275" r:id="rId5"/>
    <p:sldId id="274" r:id="rId6"/>
    <p:sldId id="283" r:id="rId7"/>
    <p:sldId id="273" r:id="rId8"/>
    <p:sldId id="282" r:id="rId9"/>
    <p:sldId id="296" r:id="rId10"/>
    <p:sldId id="262" r:id="rId11"/>
    <p:sldId id="313" r:id="rId12"/>
    <p:sldId id="299" r:id="rId13"/>
    <p:sldId id="303" r:id="rId14"/>
    <p:sldId id="304" r:id="rId15"/>
    <p:sldId id="305" r:id="rId16"/>
    <p:sldId id="306" r:id="rId17"/>
    <p:sldId id="307" r:id="rId18"/>
    <p:sldId id="308" r:id="rId19"/>
    <p:sldId id="310" r:id="rId20"/>
    <p:sldId id="311" r:id="rId21"/>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BFBFB"/>
    <a:srgbClr val="EAF4DF"/>
    <a:srgbClr val="FFFFF8"/>
    <a:srgbClr val="070707"/>
    <a:srgbClr val="424C2C"/>
    <a:srgbClr val="543A3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4" autoAdjust="0"/>
    <p:restoredTop sz="91884" autoAdjust="0"/>
  </p:normalViewPr>
  <p:slideViewPr>
    <p:cSldViewPr snapToGrid="0">
      <p:cViewPr varScale="1">
        <p:scale>
          <a:sx n="79" d="100"/>
          <a:sy n="79" d="100"/>
        </p:scale>
        <p:origin x="802" y="43"/>
      </p:cViewPr>
      <p:guideLst/>
    </p:cSldViewPr>
  </p:slideViewPr>
  <p:notesTextViewPr>
    <p:cViewPr>
      <p:scale>
        <a:sx n="1" d="1"/>
        <a:sy n="1" d="1"/>
      </p:scale>
      <p:origin x="0" y="-3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F3869-880D-4276-B136-E731450BE50F}" type="datetimeFigureOut">
              <a:rPr lang="en-US" smtClean="0"/>
              <a:t>3/4/2025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480608-0FC6-4626-BCC5-CB9F5DFFBCB7}" type="slidenum">
              <a:rPr lang="en-US" smtClean="0"/>
              <a:t>‹#›</a:t>
            </a:fld>
            <a:endParaRPr lang="en-US"/>
          </a:p>
        </p:txBody>
      </p:sp>
    </p:spTree>
    <p:extLst>
      <p:ext uri="{BB962C8B-B14F-4D97-AF65-F5344CB8AC3E}">
        <p14:creationId xmlns:p14="http://schemas.microsoft.com/office/powerpoint/2010/main" val="352963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1</a:t>
            </a:fld>
            <a:endParaRPr lang="en-US"/>
          </a:p>
        </p:txBody>
      </p:sp>
    </p:spTree>
    <p:extLst>
      <p:ext uri="{BB962C8B-B14F-4D97-AF65-F5344CB8AC3E}">
        <p14:creationId xmlns:p14="http://schemas.microsoft.com/office/powerpoint/2010/main" val="17534056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1877" rtl="0" eaLnBrk="1" fontAlgn="auto" latinLnBrk="0" hangingPunct="1">
              <a:lnSpc>
                <a:spcPct val="100000"/>
              </a:lnSpc>
              <a:spcBef>
                <a:spcPts val="0"/>
              </a:spcBef>
              <a:spcAft>
                <a:spcPts val="0"/>
              </a:spcAft>
              <a:buClrTx/>
              <a:buSzTx/>
              <a:buFontTx/>
              <a:buNone/>
              <a:tabLst/>
              <a:defRPr/>
            </a:pPr>
            <a:fld id="{B44CAF96-EC0F-4B5E-BF94-330CA8185F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187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08643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2362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972206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38771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kern="0" dirty="0">
                <a:effectLst/>
                <a:latin typeface="Times New Roman" panose="02020603050405020304" pitchFamily="18" charset="0"/>
                <a:ea typeface="Calibri" panose="020F0502020204030204" pitchFamily="34" charset="0"/>
              </a:rPr>
              <a:t>T</a:t>
            </a:r>
            <a:r>
              <a:rPr lang="en-US" sz="1800" kern="0" dirty="0" err="1">
                <a:effectLst/>
                <a:latin typeface="Times New Roman" panose="02020603050405020304" pitchFamily="18" charset="0"/>
                <a:ea typeface="Calibri" panose="020F0502020204030204" pitchFamily="34" charset="0"/>
              </a:rPr>
              <a:t>ìm</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những</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từ</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khoá</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liên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quan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đến</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chủ</a:t>
            </a:r>
            <a:r>
              <a:rPr lang="en-US" sz="1800" kern="0" dirty="0">
                <a:effectLst/>
                <a:latin typeface="Times New Roman" panose="02020603050405020304" pitchFamily="18" charset="0"/>
                <a:ea typeface="Calibri" panose="020F0502020204030204" pitchFamily="34" charset="0"/>
              </a:rPr>
              <a:t> </a:t>
            </a:r>
            <a:r>
              <a:rPr lang="en-US" sz="1800" kern="0" dirty="0" err="1">
                <a:effectLst/>
                <a:latin typeface="Times New Roman" panose="02020603050405020304" pitchFamily="18" charset="0"/>
                <a:ea typeface="Calibri" panose="020F0502020204030204" pitchFamily="34" charset="0"/>
              </a:rPr>
              <a:t>đề</a:t>
            </a: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17</a:t>
            </a:fld>
            <a:endParaRPr lang="en-US"/>
          </a:p>
        </p:txBody>
      </p:sp>
    </p:spTree>
    <p:extLst>
      <p:ext uri="{BB962C8B-B14F-4D97-AF65-F5344CB8AC3E}">
        <p14:creationId xmlns:p14="http://schemas.microsoft.com/office/powerpoint/2010/main" val="2795343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 nhà hãy tìm hiểu và trao đổi với bạn về các thông tin liên quan đến từ khóa em tìm được.</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18</a:t>
            </a:fld>
            <a:endParaRPr lang="en-US"/>
          </a:p>
        </p:txBody>
      </p:sp>
    </p:spTree>
    <p:extLst>
      <p:ext uri="{BB962C8B-B14F-4D97-AF65-F5344CB8AC3E}">
        <p14:creationId xmlns:p14="http://schemas.microsoft.com/office/powerpoint/2010/main" val="1551836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Lắng nghe bài hát sau đây và nêu cho cô cảm nhận của em về bài hát</a:t>
            </a:r>
            <a:r>
              <a:rPr lang="en-US" dirty="0"/>
              <a:t>:</a:t>
            </a:r>
          </a:p>
          <a:p>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2</a:t>
            </a:fld>
            <a:endParaRPr lang="en-US"/>
          </a:p>
        </p:txBody>
      </p:sp>
    </p:spTree>
    <p:extLst>
      <p:ext uri="{BB962C8B-B14F-4D97-AF65-F5344CB8AC3E}">
        <p14:creationId xmlns:p14="http://schemas.microsoft.com/office/powerpoint/2010/main" val="1168213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hát</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g</a:t>
            </a:r>
            <a:r>
              <a:rPr lang="vi-VN"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iai điệu nhanh, khỏe khoắn, vừa có âm hưởng hiện đại, nhưng cũng mang âm hưởng mạnh mẽ, hào hùng của người chiến sĩ</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tái</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vi-VN"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thật hồn nhiên của lứa tuổi xuân thì nhưng lòng vẫn hiên ngang thực hiện nhiệm vụ</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gái</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200" i="1" kern="1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hôm</a:t>
            </a:r>
            <a:r>
              <a:rPr lang="en-US" sz="1200" i="1" kern="1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1200" dirty="0">
              <a:effectLst/>
              <a:latin typeface=".VnTime" panose="020B7200000000000000"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3</a:t>
            </a:fld>
            <a:endParaRPr lang="en-US"/>
          </a:p>
        </p:txBody>
      </p:sp>
    </p:spTree>
    <p:extLst>
      <p:ext uri="{BB962C8B-B14F-4D97-AF65-F5344CB8AC3E}">
        <p14:creationId xmlns:p14="http://schemas.microsoft.com/office/powerpoint/2010/main" val="3208480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Nhắc lại cho cô tên các nhân vật chính trong truyện</a:t>
            </a:r>
            <a:endParaRPr lang="en-US" dirty="0"/>
          </a:p>
        </p:txBody>
      </p:sp>
      <p:sp>
        <p:nvSpPr>
          <p:cNvPr id="4" name="Slide Number Placeholder 3"/>
          <p:cNvSpPr>
            <a:spLocks noGrp="1"/>
          </p:cNvSpPr>
          <p:nvPr>
            <p:ph type="sldNum" sz="quarter" idx="10"/>
          </p:nvPr>
        </p:nvSpPr>
        <p:spPr/>
        <p:txBody>
          <a:bodyPr/>
          <a:lstStyle/>
          <a:p>
            <a:fld id="{A8480608-0FC6-4626-BCC5-CB9F5DFFBCB7}" type="slidenum">
              <a:rPr lang="en-US" smtClean="0"/>
              <a:t>4</a:t>
            </a:fld>
            <a:endParaRPr lang="en-US"/>
          </a:p>
        </p:txBody>
      </p:sp>
    </p:spTree>
    <p:extLst>
      <p:ext uri="{BB962C8B-B14F-4D97-AF65-F5344CB8AC3E}">
        <p14:creationId xmlns:p14="http://schemas.microsoft.com/office/powerpoint/2010/main" val="1228818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i="1" dirty="0">
                <a:solidFill>
                  <a:srgbClr val="000000"/>
                </a:solidFill>
                <a:effectLst/>
                <a:latin typeface="Times New Roman" panose="02020603050405020304" pitchFamily="18" charset="0"/>
                <a:ea typeface="Times New Roman" panose="02020603050405020304" pitchFamily="18" charset="0"/>
              </a:rPr>
              <a:t>Để tìm hiểu về ba nhân vật này, hãy thảo luận nhóm đôi trong 5 phút để hoàn thành PHT dựa trên các câu hỏi gợi dẫn cô đã cho ở tiết trước</a:t>
            </a: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5</a:t>
            </a:fld>
            <a:endParaRPr lang="en-US"/>
          </a:p>
        </p:txBody>
      </p:sp>
    </p:spTree>
    <p:extLst>
      <p:ext uri="{BB962C8B-B14F-4D97-AF65-F5344CB8AC3E}">
        <p14:creationId xmlns:p14="http://schemas.microsoft.com/office/powerpoint/2010/main" val="521498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sẵn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sàng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xa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gia</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đình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quê</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hương</a:t>
            </a:r>
            <a:r>
              <a:rPr lang="en-US" sz="1200" dirty="0">
                <a:latin typeface="Times New Roman" panose="02020603050405020304" pitchFamily="18" charset="0"/>
                <a:cs typeface="Times New Roman" panose="02020603050405020304" pitchFamily="18" charset="0"/>
              </a:rPr>
              <a:t>, ra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chiến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đấu</a:t>
            </a:r>
            <a:r>
              <a:rPr lang="en-US" sz="1200"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Dũng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kiên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cường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với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công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việc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có</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tinh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thần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trách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cao</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thực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hiện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nhiệm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vụ</a:t>
            </a: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Giàu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ước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hồn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lãng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mạn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nhạy</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cảm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mơ</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mộng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đẹp</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thích</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lạc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đời</a:t>
            </a:r>
            <a:r>
              <a:rPr lang="en-US" sz="1200" dirty="0">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Yêu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chí</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đồng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luôn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quan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tâm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chăm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sóc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thấu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hiểu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nhau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như</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người</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thân</a:t>
            </a:r>
            <a:r>
              <a:rPr lang="en-US" sz="1200" dirty="0">
                <a:latin typeface="Times New Roman" panose="02020603050405020304" pitchFamily="18"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A8480608-0FC6-4626-BCC5-CB9F5DFFBCB7}" type="slidenum">
              <a:rPr lang="en-US" smtClean="0"/>
              <a:t>6</a:t>
            </a:fld>
            <a:endParaRPr lang="en-US"/>
          </a:p>
        </p:txBody>
      </p:sp>
    </p:spTree>
    <p:extLst>
      <p:ext uri="{BB962C8B-B14F-4D97-AF65-F5344CB8AC3E}">
        <p14:creationId xmlns:p14="http://schemas.microsoft.com/office/powerpoint/2010/main" val="71598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solidFill>
                  <a:srgbClr val="000000"/>
                </a:solidFill>
                <a:effectLst/>
                <a:latin typeface="Times New Roman" panose="02020603050405020304" pitchFamily="18" charset="0"/>
                <a:ea typeface="Times New Roman" panose="02020603050405020304" pitchFamily="18" charset="0"/>
              </a:rPr>
              <a:t>Hình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ảnh</a:t>
            </a:r>
            <a:r>
              <a:rPr lang="en-US" sz="1200" dirty="0">
                <a:solidFill>
                  <a:srgbClr val="000000"/>
                </a:solidFill>
                <a:effectLst/>
                <a:latin typeface="Times New Roman" panose="02020603050405020304" pitchFamily="18" charset="0"/>
                <a:ea typeface="Times New Roman" panose="02020603050405020304" pitchFamily="18" charset="0"/>
              </a:rPr>
              <a:t> 3 </a:t>
            </a:r>
            <a:r>
              <a:rPr lang="en-US" sz="1200" dirty="0" err="1">
                <a:solidFill>
                  <a:srgbClr val="000000"/>
                </a:solidFill>
                <a:effectLst/>
                <a:latin typeface="Times New Roman" panose="02020603050405020304" pitchFamily="18" charset="0"/>
                <a:ea typeface="Times New Roman" panose="02020603050405020304" pitchFamily="18" charset="0"/>
              </a:rPr>
              <a:t>cô</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thanh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niên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xung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phong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giả</a:t>
            </a:r>
            <a:r>
              <a:rPr lang="en-US" sz="1200" dirty="0">
                <a:solidFill>
                  <a:srgbClr val="000000"/>
                </a:solidFill>
                <a:effectLst/>
                <a:latin typeface="Times New Roman" panose="02020603050405020304" pitchFamily="18" charset="0"/>
                <a:ea typeface="Times New Roman" panose="02020603050405020304" pitchFamily="18" charset="0"/>
              </a:rPr>
              <a:t> Lê Minh </a:t>
            </a:r>
            <a:r>
              <a:rPr lang="en-US" sz="1200" dirty="0" err="1">
                <a:solidFill>
                  <a:srgbClr val="000000"/>
                </a:solidFill>
                <a:effectLst/>
                <a:latin typeface="Times New Roman" panose="02020603050405020304" pitchFamily="18" charset="0"/>
                <a:ea typeface="Times New Roman" panose="02020603050405020304" pitchFamily="18" charset="0"/>
              </a:rPr>
              <a:t>Khuê</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đặc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là</a:t>
            </a:r>
            <a:r>
              <a:rPr lang="en-US" sz="1200" dirty="0">
                <a:solidFill>
                  <a:srgbClr val="000000"/>
                </a:solidFill>
                <a:effectLst/>
                <a:latin typeface="Times New Roman" panose="02020603050405020304" pitchFamily="18" charset="0"/>
                <a:ea typeface="Times New Roman" panose="02020603050405020304" pitchFamily="18" charset="0"/>
              </a:rPr>
              <a:t> 3 </a:t>
            </a:r>
            <a:r>
              <a:rPr lang="en-US" sz="1200" dirty="0" err="1">
                <a:solidFill>
                  <a:srgbClr val="000000"/>
                </a:solidFill>
                <a:effectLst/>
                <a:latin typeface="Times New Roman" panose="02020603050405020304" pitchFamily="18" charset="0"/>
                <a:ea typeface="Times New Roman" panose="02020603050405020304" pitchFamily="18" charset="0"/>
              </a:rPr>
              <a:t>cô</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trẻ</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dễ</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vui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mơ</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mộng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nhưng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trầm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tư</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sâu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lắng</a:t>
            </a:r>
            <a:r>
              <a:rPr lang="en-US" sz="1200" dirty="0">
                <a:solidFill>
                  <a:srgbClr val="000000"/>
                </a:solidFill>
                <a:effectLst/>
                <a:latin typeface="Times New Roman" panose="02020603050405020304" pitchFamily="18" charset="0"/>
                <a:ea typeface="Times New Roman" panose="02020603050405020304" pitchFamily="18" charset="0"/>
              </a:rPr>
              <a:t>. Ở </a:t>
            </a:r>
            <a:r>
              <a:rPr lang="en-US" sz="1200" dirty="0" err="1">
                <a:solidFill>
                  <a:srgbClr val="000000"/>
                </a:solidFill>
                <a:effectLst/>
                <a:latin typeface="Times New Roman" panose="02020603050405020304" pitchFamily="18" charset="0"/>
                <a:ea typeface="Times New Roman" panose="02020603050405020304" pitchFamily="18" charset="0"/>
              </a:rPr>
              <a:t>nơi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chiến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trường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khói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lửa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nhưng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họ</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vẫn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luôn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quan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nghĩ</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về</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tương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lai</a:t>
            </a:r>
            <a:r>
              <a:rPr lang="en-US" sz="1200" dirty="0">
                <a:solidFill>
                  <a:srgbClr val="000000"/>
                </a:solidFill>
                <a:effectLst/>
                <a:latin typeface="Times New Roman" panose="02020603050405020304" pitchFamily="18" charset="0"/>
                <a:ea typeface="Times New Roman" panose="02020603050405020304" pitchFamily="18" charset="0"/>
              </a:rPr>
              <a:t>.</a:t>
            </a:r>
            <a:r>
              <a:rPr lang="vi-VN" sz="1200" dirty="0">
                <a:solidFill>
                  <a:srgbClr val="000000"/>
                </a:solidFill>
                <a:effectLst/>
                <a:latin typeface="Times New Roman" panose="02020603050405020304" pitchFamily="18" charset="0"/>
                <a:ea typeface="Times New Roman" panose="02020603050405020304" pitchFamily="18" charset="0"/>
              </a:rPr>
              <a:t> Công việc của họ là phá bom</a:t>
            </a:r>
            <a:r>
              <a:rPr lang="en-US" sz="1200" dirty="0">
                <a:solidFill>
                  <a:srgbClr val="000000"/>
                </a:solidFill>
                <a:effectLst/>
                <a:latin typeface="Times New Roman" panose="02020603050405020304" pitchFamily="18" charset="0"/>
                <a:ea typeface="Times New Roman" panose="02020603050405020304" pitchFamily="18" charset="0"/>
              </a:rPr>
              <a:t>. Bom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thể</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nổ</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bất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cứ</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lúc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nào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họ</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thể</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sinh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bất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cứ</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lúc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nào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Nếu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bom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nổ</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chỉ</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giữ</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tính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mạng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có</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xác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cũng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toàn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vẹn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Thế</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nhưng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vì</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Tổ</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quốc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họ</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dám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chấp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nhận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sinh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Mặc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dù</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việc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gỡ</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bom</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khiến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thần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kinh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luôn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phải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căng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thẳng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nhưng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cô</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gái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vẫn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bình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tĩnh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xử</a:t>
            </a:r>
            <a:r>
              <a:rPr lang="en-US" sz="1200" dirty="0">
                <a:solidFill>
                  <a:srgbClr val="000000"/>
                </a:solidFill>
                <a:effectLst/>
                <a:latin typeface="Times New Roman" panose="02020603050405020304" pitchFamily="18" charset="0"/>
                <a:ea typeface="Times New Roman" panose="02020603050405020304" pitchFamily="18" charset="0"/>
              </a:rPr>
              <a:t> </a:t>
            </a:r>
            <a:r>
              <a:rPr lang="vi-VN" sz="1200" dirty="0">
                <a:solidFill>
                  <a:srgbClr val="000000"/>
                </a:solidFill>
                <a:effectLst/>
                <a:latin typeface="Times New Roman" panose="02020603050405020304" pitchFamily="18" charset="0"/>
                <a:ea typeface="Times New Roman" panose="02020603050405020304" pitchFamily="18" charset="0"/>
              </a:rPr>
              <a:t>lý</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Nhờ</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họ</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biết</a:t>
            </a:r>
            <a:r>
              <a:rPr lang="en-US" sz="1200" dirty="0">
                <a:solidFill>
                  <a:srgbClr val="000000"/>
                </a:solidFill>
                <a:effectLst/>
                <a:latin typeface="Times New Roman" panose="02020603050405020304" pitchFamily="18" charset="0"/>
                <a:ea typeface="Times New Roman" panose="02020603050405020304" pitchFamily="18" charset="0"/>
              </a:rPr>
              <a:t> bao </a:t>
            </a:r>
            <a:r>
              <a:rPr lang="en-US" sz="1200" dirty="0" err="1">
                <a:solidFill>
                  <a:srgbClr val="000000"/>
                </a:solidFill>
                <a:effectLst/>
                <a:latin typeface="Times New Roman" panose="02020603050405020304" pitchFamily="18" charset="0"/>
                <a:ea typeface="Times New Roman" panose="02020603050405020304" pitchFamily="18" charset="0"/>
              </a:rPr>
              <a:t>chuyến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xe</a:t>
            </a:r>
            <a:r>
              <a:rPr lang="en-US" sz="1200" dirty="0">
                <a:solidFill>
                  <a:srgbClr val="000000"/>
                </a:solidFill>
                <a:effectLst/>
                <a:latin typeface="Times New Roman" panose="02020603050405020304" pitchFamily="18" charset="0"/>
                <a:ea typeface="Times New Roman" panose="02020603050405020304" pitchFamily="18" charset="0"/>
              </a:rPr>
              <a:t> qua </a:t>
            </a:r>
            <a:r>
              <a:rPr lang="en-US" sz="1200" dirty="0" err="1">
                <a:solidFill>
                  <a:srgbClr val="000000"/>
                </a:solidFill>
                <a:effectLst/>
                <a:latin typeface="Times New Roman" panose="02020603050405020304" pitchFamily="18" charset="0"/>
                <a:ea typeface="Times New Roman" panose="02020603050405020304" pitchFamily="18" charset="0"/>
              </a:rPr>
              <a:t>trong</a:t>
            </a:r>
            <a:r>
              <a:rPr lang="en-US" sz="1200" dirty="0">
                <a:solidFill>
                  <a:srgbClr val="000000"/>
                </a:solidFill>
                <a:effectLst/>
                <a:latin typeface="Times New Roman" panose="02020603050405020304" pitchFamily="18" charset="0"/>
                <a:ea typeface="Times New Roman" panose="02020603050405020304" pitchFamily="18" charset="0"/>
              </a:rPr>
              <a:t> an </a:t>
            </a:r>
            <a:r>
              <a:rPr lang="vi-VN" sz="1200" dirty="0">
                <a:solidFill>
                  <a:srgbClr val="000000"/>
                </a:solidFill>
                <a:effectLst/>
                <a:latin typeface="Times New Roman" panose="02020603050405020304" pitchFamily="18" charset="0"/>
                <a:ea typeface="Times New Roman" panose="02020603050405020304" pitchFamily="18" charset="0"/>
              </a:rPr>
              <a:t>toàn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Trước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mục</a:t>
            </a:r>
            <a:r>
              <a:rPr lang="en-US" sz="1200" dirty="0">
                <a:solidFill>
                  <a:srgbClr val="000000"/>
                </a:solidFill>
                <a:effectLst/>
                <a:latin typeface="Times New Roman" panose="02020603050405020304" pitchFamily="18" charset="0"/>
                <a:ea typeface="Times New Roman" panose="02020603050405020304" pitchFamily="18" charset="0"/>
              </a:rPr>
              <a:t> </a:t>
            </a:r>
            <a:r>
              <a:rPr lang="vi-VN" sz="1200" dirty="0">
                <a:solidFill>
                  <a:srgbClr val="000000"/>
                </a:solidFill>
                <a:effectLst/>
                <a:latin typeface="Times New Roman" panose="02020603050405020304" pitchFamily="18" charset="0"/>
                <a:ea typeface="Times New Roman" panose="02020603050405020304" pitchFamily="18" charset="0"/>
              </a:rPr>
              <a:t>tiêu</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chung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của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đất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nước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họ</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dẹp</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riêng</a:t>
            </a:r>
            <a:r>
              <a:rPr lang="en-US" sz="1200" dirty="0">
                <a:solidFill>
                  <a:srgbClr val="000000"/>
                </a:solidFill>
                <a:effectLst/>
                <a:latin typeface="Times New Roman" panose="02020603050405020304" pitchFamily="18" charset="0"/>
                <a:ea typeface="Times New Roman" panose="02020603050405020304" pitchFamily="18" charset="0"/>
              </a:rPr>
              <a:t> sang </a:t>
            </a:r>
            <a:r>
              <a:rPr lang="en-US" sz="1200" dirty="0" err="1">
                <a:solidFill>
                  <a:srgbClr val="000000"/>
                </a:solidFill>
                <a:effectLst/>
                <a:latin typeface="Times New Roman" panose="02020603050405020304" pitchFamily="18" charset="0"/>
                <a:ea typeface="Times New Roman" panose="02020603050405020304" pitchFamily="18" charset="0"/>
              </a:rPr>
              <a:t>một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bên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Họ</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chính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những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ngôi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sao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sáng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diện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thế</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hệ</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trẻ</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thời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kháng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chiến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chống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Mỹ</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với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nhuệ</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Xẻ</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dọc</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Trường</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Sơn</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đi</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cứu</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nước</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mà</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lòng</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phơi</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phới</a:t>
            </a:r>
            <a:r>
              <a:rPr lang="en-US" sz="1200" i="1" dirty="0">
                <a:solidFill>
                  <a:srgbClr val="000000"/>
                </a:solidFill>
                <a:effectLst/>
                <a:latin typeface="Times New Roman" panose="02020603050405020304" pitchFamily="18" charset="0"/>
                <a:ea typeface="Times New Roman" panose="02020603050405020304" pitchFamily="18" charset="0"/>
              </a:rPr>
              <a:t> </a:t>
            </a:r>
            <a:r>
              <a:rPr lang="vi-VN" sz="1200" i="1">
                <a:solidFill>
                  <a:srgbClr val="000000"/>
                </a:solidFill>
                <a:effectLst/>
                <a:latin typeface="Times New Roman" panose="02020603050405020304" pitchFamily="18" charset="0"/>
                <a:ea typeface="Times New Roman" panose="02020603050405020304" pitchFamily="18" charset="0"/>
              </a:rPr>
              <a:t>dậ</a:t>
            </a:r>
            <a:r>
              <a:rPr lang="en-US" sz="1200" i="1">
                <a:solidFill>
                  <a:srgbClr val="000000"/>
                </a:solidFill>
                <a:effectLst/>
                <a:latin typeface="Times New Roman" panose="02020603050405020304" pitchFamily="18" charset="0"/>
                <a:ea typeface="Times New Roman" panose="02020603050405020304" pitchFamily="18" charset="0"/>
              </a:rPr>
              <a:t>y </a:t>
            </a:r>
            <a:r>
              <a:rPr lang="en-US" sz="1200" i="1" dirty="0" err="1">
                <a:solidFill>
                  <a:srgbClr val="000000"/>
                </a:solidFill>
                <a:effectLst/>
                <a:latin typeface="Times New Roman" panose="02020603050405020304" pitchFamily="18" charset="0"/>
                <a:ea typeface="Times New Roman" panose="02020603050405020304" pitchFamily="18" charset="0"/>
              </a:rPr>
              <a:t>tương</a:t>
            </a:r>
            <a:r>
              <a:rPr lang="en-US" sz="1200" i="1" dirty="0">
                <a:solidFill>
                  <a:srgbClr val="000000"/>
                </a:solidFill>
                <a:effectLst/>
                <a:latin typeface="Times New Roman" panose="02020603050405020304" pitchFamily="18" charset="0"/>
                <a:ea typeface="Times New Roman" panose="02020603050405020304" pitchFamily="18" charset="0"/>
              </a:rPr>
              <a:t> </a:t>
            </a:r>
            <a:r>
              <a:rPr lang="en-US" sz="1200" i="1" dirty="0" err="1">
                <a:solidFill>
                  <a:srgbClr val="000000"/>
                </a:solidFill>
                <a:effectLst/>
                <a:latin typeface="Times New Roman" panose="02020603050405020304" pitchFamily="18" charset="0"/>
                <a:ea typeface="Times New Roman" panose="02020603050405020304" pitchFamily="18" charset="0"/>
              </a:rPr>
              <a:t>lai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Tuy</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sống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trong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hoàn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cảnh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đất</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nước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chiến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tranh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nhưng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thông</a:t>
            </a:r>
            <a:r>
              <a:rPr lang="en-US" sz="1200" dirty="0">
                <a:solidFill>
                  <a:srgbClr val="000000"/>
                </a:solidFill>
                <a:effectLst/>
                <a:latin typeface="Times New Roman" panose="02020603050405020304" pitchFamily="18" charset="0"/>
                <a:ea typeface="Times New Roman" panose="02020603050405020304" pitchFamily="18" charset="0"/>
              </a:rPr>
              <a:t> qua </a:t>
            </a:r>
            <a:r>
              <a:rPr lang="en-US" sz="1200" dirty="0" err="1">
                <a:solidFill>
                  <a:srgbClr val="000000"/>
                </a:solidFill>
                <a:effectLst/>
                <a:latin typeface="Times New Roman" panose="02020603050405020304" pitchFamily="18" charset="0"/>
                <a:ea typeface="Times New Roman" panose="02020603050405020304" pitchFamily="18" charset="0"/>
              </a:rPr>
              <a:t>truyện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ngắn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Những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ngôi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sao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xa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xôi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và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thông</a:t>
            </a:r>
            <a:r>
              <a:rPr lang="en-US" sz="1200" dirty="0">
                <a:solidFill>
                  <a:srgbClr val="000000"/>
                </a:solidFill>
                <a:effectLst/>
                <a:latin typeface="Times New Roman" panose="02020603050405020304" pitchFamily="18" charset="0"/>
                <a:ea typeface="Times New Roman" panose="02020603050405020304" pitchFamily="18" charset="0"/>
              </a:rPr>
              <a:t> qua </a:t>
            </a:r>
            <a:r>
              <a:rPr lang="en-US" sz="1200" dirty="0" err="1">
                <a:solidFill>
                  <a:srgbClr val="000000"/>
                </a:solidFill>
                <a:effectLst/>
                <a:latin typeface="Times New Roman" panose="02020603050405020304" pitchFamily="18" charset="0"/>
                <a:ea typeface="Times New Roman" panose="02020603050405020304" pitchFamily="18" charset="0"/>
              </a:rPr>
              <a:t>ba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nữ</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thanh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niên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xung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phong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chúng</a:t>
            </a:r>
            <a:r>
              <a:rPr lang="en-US" sz="1200" dirty="0">
                <a:solidFill>
                  <a:srgbClr val="000000"/>
                </a:solidFill>
                <a:effectLst/>
                <a:latin typeface="Times New Roman" panose="02020603050405020304" pitchFamily="18" charset="0"/>
                <a:ea typeface="Times New Roman" panose="02020603050405020304" pitchFamily="18" charset="0"/>
              </a:rPr>
              <a:t> ta </a:t>
            </a:r>
            <a:r>
              <a:rPr lang="en-US" sz="1200" dirty="0" err="1">
                <a:solidFill>
                  <a:srgbClr val="000000"/>
                </a:solidFill>
                <a:effectLst/>
                <a:latin typeface="Times New Roman" panose="02020603050405020304" pitchFamily="18" charset="0"/>
                <a:ea typeface="Times New Roman" panose="02020603050405020304" pitchFamily="18" charset="0"/>
              </a:rPr>
              <a:t>như</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được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sống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lại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không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khí</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hào</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hùng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của</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dân</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tộc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khi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mà</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cả</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nước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đang</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sục</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sôi</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đánh</a:t>
            </a:r>
            <a:r>
              <a:rPr lang="en-US" sz="1200" dirty="0">
                <a:solidFill>
                  <a:srgbClr val="000000"/>
                </a:solidFill>
                <a:effectLst/>
                <a:latin typeface="Times New Roman" panose="02020603050405020304" pitchFamily="18" charset="0"/>
                <a:ea typeface="Times New Roman" panose="02020603050405020304" pitchFamily="18" charset="0"/>
              </a:rPr>
              <a:t> </a:t>
            </a:r>
            <a:r>
              <a:rPr lang="en-US" sz="1200" dirty="0" err="1">
                <a:solidFill>
                  <a:srgbClr val="000000"/>
                </a:solidFill>
                <a:effectLst/>
                <a:latin typeface="Times New Roman" panose="02020603050405020304" pitchFamily="18" charset="0"/>
                <a:ea typeface="Times New Roman" panose="02020603050405020304" pitchFamily="18" charset="0"/>
              </a:rPr>
              <a:t>Mĩ</a:t>
            </a:r>
            <a:r>
              <a:rPr lang="en-US" sz="1200" dirty="0">
                <a:solidFill>
                  <a:srgbClr val="000000"/>
                </a:solidFill>
                <a:effectLst/>
                <a:latin typeface="Times New Roman" panose="02020603050405020304" pitchFamily="18" charset="0"/>
                <a:ea typeface="Times New Roman" panose="02020603050405020304" pitchFamily="18" charset="0"/>
              </a:rPr>
              <a:t>.</a:t>
            </a:r>
            <a:endParaRPr lang="vi-VN" sz="1200" dirty="0">
              <a:solidFill>
                <a:srgbClr val="000000"/>
              </a:solidFill>
              <a:effectLst/>
              <a:latin typeface="Times New Roman" panose="02020603050405020304" pitchFamily="18" charset="0"/>
              <a:ea typeface="Times New Roman" panose="02020603050405020304" pitchFamily="18" charset="0"/>
            </a:endParaRPr>
          </a:p>
          <a:p>
            <a:r>
              <a:rPr lang="vi-VN" sz="1200" dirty="0">
                <a:solidFill>
                  <a:srgbClr val="000000"/>
                </a:solidFill>
                <a:effectLst/>
                <a:latin typeface="Times New Roman" panose="02020603050405020304" pitchFamily="18" charset="0"/>
              </a:rPr>
              <a:t>III.Thông điệp, bài học</a:t>
            </a: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7</a:t>
            </a:fld>
            <a:endParaRPr lang="en-US"/>
          </a:p>
        </p:txBody>
      </p:sp>
    </p:spTree>
    <p:extLst>
      <p:ext uri="{BB962C8B-B14F-4D97-AF65-F5344CB8AC3E}">
        <p14:creationId xmlns:p14="http://schemas.microsoft.com/office/powerpoint/2010/main" val="361083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tabLst>
                <a:tab pos="90170" algn="l"/>
                <a:tab pos="180340" algn="l"/>
              </a:tabLst>
            </a:pPr>
            <a:r>
              <a:rPr lang="vi-VN" dirty="0"/>
              <a:t>Thông điệp bài học hướng tới là </a:t>
            </a:r>
            <a:r>
              <a:rPr lang="vi-VN"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dũng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nữ</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niên</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xung</a:t>
            </a:r>
            <a:r>
              <a:rPr lang="en-US"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vi-VN" sz="1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truyền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trẻ</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Nam.</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tab pos="1386840" algn="l"/>
              </a:tabLst>
              <a:defRPr/>
            </a:pPr>
            <a:r>
              <a:rPr lang="vi-VN" dirty="0"/>
              <a:t>Vậy </a:t>
            </a:r>
            <a:r>
              <a:rPr lang="vi-VN" sz="1800" dirty="0">
                <a:solidFill>
                  <a:srgbClr val="000000"/>
                </a:solidFill>
                <a:effectLst/>
                <a:latin typeface="Times New Roman" panose="02020603050405020304" pitchFamily="18" charset="0"/>
                <a:cs typeface="Times New Roman" panose="02020603050405020304" pitchFamily="18" charset="0"/>
              </a:rPr>
              <a:t>theo em t</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ại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7 “Tin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vọng</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800" dirty="0">
              <a:effectLst/>
              <a:latin typeface=".VnTime" panose="020B7200000000000000" pitchFamily="34" charset="0"/>
              <a:ea typeface="Times New Roman" panose="02020603050405020304" pitchFamily="18" charset="0"/>
              <a:cs typeface="Times New Roman" panose="02020603050405020304" pitchFamily="18" charset="0"/>
            </a:endParaRPr>
          </a:p>
          <a:p>
            <a:pPr algn="just">
              <a:tabLst>
                <a:tab pos="1386840" algn="l"/>
              </a:tabLst>
            </a:pP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8</a:t>
            </a:fld>
            <a:endParaRPr lang="en-US"/>
          </a:p>
        </p:txBody>
      </p:sp>
    </p:spTree>
    <p:extLst>
      <p:ext uri="{BB962C8B-B14F-4D97-AF65-F5344CB8AC3E}">
        <p14:creationId xmlns:p14="http://schemas.microsoft.com/office/powerpoint/2010/main" val="83056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tabLst>
                <a:tab pos="1386840" algn="l"/>
              </a:tabLst>
            </a:pPr>
            <a:r>
              <a:rPr lang="en-US" sz="1800" i="1" dirty="0" err="1">
                <a:solidFill>
                  <a:srgbClr val="000000"/>
                </a:solidFill>
                <a:effectLst/>
                <a:latin typeface="Times New Roman" panose="02020603050405020304" pitchFamily="18" charset="0"/>
                <a:ea typeface="Times New Roman" panose="02020603050405020304" pitchFamily="18" charset="0"/>
              </a:rPr>
              <a:t>Tuy</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truyện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ngắn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khác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thể</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loại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với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hai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văn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bản</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thơ</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tự</a:t>
            </a:r>
            <a:r>
              <a:rPr lang="en-US" sz="1800" i="1" dirty="0">
                <a:solidFill>
                  <a:srgbClr val="000000"/>
                </a:solidFill>
                <a:effectLst/>
                <a:latin typeface="Times New Roman" panose="02020603050405020304" pitchFamily="18" charset="0"/>
                <a:ea typeface="Times New Roman" panose="02020603050405020304" pitchFamily="18" charset="0"/>
              </a:rPr>
              <a:t> do </a:t>
            </a:r>
            <a:r>
              <a:rPr lang="en-US" sz="1800" i="1" dirty="0" err="1">
                <a:solidFill>
                  <a:srgbClr val="000000"/>
                </a:solidFill>
                <a:effectLst/>
                <a:latin typeface="Times New Roman" panose="02020603050405020304" pitchFamily="18" charset="0"/>
                <a:ea typeface="Times New Roman" panose="02020603050405020304" pitchFamily="18" charset="0"/>
              </a:rPr>
              <a:t>trước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nhưng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lại</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được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xếp</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vào</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cùng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chủ</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đề</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đề</a:t>
            </a:r>
            <a:r>
              <a:rPr lang="en-US" sz="1800" i="1" dirty="0">
                <a:solidFill>
                  <a:srgbClr val="000000"/>
                </a:solidFill>
                <a:effectLst/>
                <a:latin typeface="Times New Roman" panose="02020603050405020304" pitchFamily="18" charset="0"/>
                <a:ea typeface="Times New Roman" panose="02020603050405020304" pitchFamily="18" charset="0"/>
              </a:rPr>
              <a:t> 7 “Tin </a:t>
            </a:r>
            <a:r>
              <a:rPr lang="en-US" sz="1800" i="1" dirty="0" err="1">
                <a:solidFill>
                  <a:srgbClr val="000000"/>
                </a:solidFill>
                <a:effectLst/>
                <a:latin typeface="Times New Roman" panose="02020603050405020304" pitchFamily="18" charset="0"/>
                <a:ea typeface="Times New Roman" panose="02020603050405020304" pitchFamily="18" charset="0"/>
              </a:rPr>
              <a:t>yêu</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và</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ước</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i="1" dirty="0" err="1">
                <a:solidFill>
                  <a:srgbClr val="000000"/>
                </a:solidFill>
                <a:effectLst/>
                <a:latin typeface="Times New Roman" panose="02020603050405020304" pitchFamily="18" charset="0"/>
                <a:ea typeface="Times New Roman" panose="02020603050405020304" pitchFamily="18" charset="0"/>
              </a:rPr>
              <a:t>vọng</a:t>
            </a:r>
            <a:r>
              <a:rPr lang="en-US" sz="1800" i="1"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vì</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c</a:t>
            </a:r>
            <a:r>
              <a:rPr lang="en-US" sz="1800" dirty="0">
                <a:solidFill>
                  <a:srgbClr val="000000"/>
                </a:solidFill>
                <a:effectLst/>
                <a:latin typeface="Times New Roman" panose="02020603050405020304" pitchFamily="18" charset="0"/>
                <a:ea typeface="Times New Roman" panose="02020603050405020304" pitchFamily="18" charset="0"/>
              </a:rPr>
              <a:t>ả 3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vi-VN" sz="1800" dirty="0">
                <a:solidFill>
                  <a:srgbClr val="000000"/>
                </a:solidFill>
                <a:effectLst/>
                <a:latin typeface="Times New Roman" panose="02020603050405020304" pitchFamily="18" charset="0"/>
                <a:ea typeface="Times New Roman" panose="02020603050405020304" pitchFamily="18" charset="0"/>
              </a:rPr>
              <a:t>bản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thể</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hiện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quê</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hương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nước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niềm</a:t>
            </a:r>
            <a:r>
              <a:rPr lang="en-US" sz="1800" dirty="0">
                <a:solidFill>
                  <a:srgbClr val="000000"/>
                </a:solidFill>
                <a:effectLst/>
                <a:latin typeface="Times New Roman" panose="02020603050405020304" pitchFamily="18" charset="0"/>
                <a:ea typeface="Times New Roman" panose="02020603050405020304" pitchFamily="18" charset="0"/>
              </a:rPr>
              <a:t> tin </a:t>
            </a:r>
            <a:r>
              <a:rPr lang="en-US" sz="1800" dirty="0" err="1">
                <a:solidFill>
                  <a:srgbClr val="000000"/>
                </a:solidFill>
                <a:effectLst/>
                <a:latin typeface="Times New Roman" panose="02020603050405020304" pitchFamily="18" charset="0"/>
                <a:ea typeface="Times New Roman" panose="02020603050405020304" pitchFamily="18" charset="0"/>
              </a:rPr>
              <a:t>vào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cuốc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vọng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hướng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tốt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đẹp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mạnh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thần</a:t>
            </a:r>
            <a:r>
              <a:rPr lang="en-US" sz="1800" dirty="0">
                <a:solidFill>
                  <a:srgbClr val="000000"/>
                </a:solidFill>
                <a:effectLst/>
                <a:latin typeface="Times New Roman" panose="02020603050405020304" pitchFamily="18" charset="0"/>
                <a:ea typeface="Times New Roman" panose="02020603050405020304" pitchFamily="18" charset="0"/>
              </a:rPr>
              <a:t> to </a:t>
            </a:r>
            <a:r>
              <a:rPr lang="en-US" sz="1800" dirty="0" err="1">
                <a:solidFill>
                  <a:srgbClr val="000000"/>
                </a:solidFill>
                <a:effectLst/>
                <a:latin typeface="Times New Roman" panose="02020603050405020304" pitchFamily="18" charset="0"/>
                <a:ea typeface="Times New Roman" panose="02020603050405020304" pitchFamily="18" charset="0"/>
              </a:rPr>
              <a:t>lớn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vượt</a:t>
            </a:r>
            <a:r>
              <a:rPr lang="en-US" sz="1800" dirty="0">
                <a:solidFill>
                  <a:srgbClr val="000000"/>
                </a:solidFill>
                <a:effectLst/>
                <a:latin typeface="Times New Roman" panose="02020603050405020304" pitchFamily="18" charset="0"/>
                <a:ea typeface="Times New Roman" panose="02020603050405020304" pitchFamily="18" charset="0"/>
              </a:rPr>
              <a:t>  qua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gian</a:t>
            </a:r>
            <a:r>
              <a:rPr lang="en-US" sz="1800" dirty="0">
                <a:solidFill>
                  <a:srgbClr val="000000"/>
                </a:solidFill>
                <a:effectLst/>
                <a:latin typeface="Times New Roman" panose="02020603050405020304" pitchFamily="18" charset="0"/>
                <a:ea typeface="Times New Roman" panose="02020603050405020304" pitchFamily="18" charset="0"/>
              </a:rPr>
              <a:t> nan, </a:t>
            </a:r>
            <a:r>
              <a:rPr lang="en-US" sz="1800" dirty="0" err="1">
                <a:solidFill>
                  <a:srgbClr val="000000"/>
                </a:solidFill>
                <a:effectLst/>
                <a:latin typeface="Times New Roman" panose="02020603050405020304" pitchFamily="18" charset="0"/>
                <a:ea typeface="Times New Roman" panose="02020603050405020304" pitchFamily="18" charset="0"/>
              </a:rPr>
              <a:t>thử</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thách</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i="1" dirty="0" err="1">
                <a:solidFill>
                  <a:srgbClr val="000000"/>
                </a:solidFill>
                <a:effectLst/>
                <a:latin typeface="Times New Roman" panose="02020603050405020304" pitchFamily="18" charset="0"/>
                <a:ea typeface="Times New Roman" panose="02020603050405020304" pitchFamily="18" charset="0"/>
              </a:rPr>
              <a:t>Là</a:t>
            </a:r>
            <a:r>
              <a:rPr lang="en-US" sz="1800" i="1" dirty="0">
                <a:solidFill>
                  <a:srgbClr val="000000"/>
                </a:solidFill>
                <a:effectLst/>
                <a:latin typeface="Times New Roman" panose="02020603050405020304" pitchFamily="18" charset="0"/>
                <a:ea typeface="Times New Roman" panose="02020603050405020304" pitchFamily="18" charset="0"/>
              </a:rPr>
              <a:t> </a:t>
            </a:r>
            <a:r>
              <a:rPr lang="vi-VN" sz="1800" i="1" dirty="0">
                <a:solidFill>
                  <a:srgbClr val="000000"/>
                </a:solidFill>
                <a:effectLst/>
                <a:latin typeface="Times New Roman" panose="02020603050405020304" pitchFamily="18" charset="0"/>
                <a:ea typeface="Times New Roman" panose="02020603050405020304" pitchFamily="18" charset="0"/>
              </a:rPr>
              <a:t>thế hệ trẻ, chúng ta hãy cùng tiếp nối niềm tin yêu vào đất nước và ước vọng về một tương lai tươi đẹp và sống có trách nhiệm với quê hương đất nước.</a:t>
            </a:r>
            <a:endParaRPr lang="en-US" dirty="0"/>
          </a:p>
        </p:txBody>
      </p:sp>
      <p:sp>
        <p:nvSpPr>
          <p:cNvPr id="4" name="Slide Number Placeholder 3"/>
          <p:cNvSpPr>
            <a:spLocks noGrp="1"/>
          </p:cNvSpPr>
          <p:nvPr>
            <p:ph type="sldNum" sz="quarter" idx="5"/>
          </p:nvPr>
        </p:nvSpPr>
        <p:spPr/>
        <p:txBody>
          <a:bodyPr/>
          <a:lstStyle/>
          <a:p>
            <a:fld id="{A8480608-0FC6-4626-BCC5-CB9F5DFFBCB7}" type="slidenum">
              <a:rPr lang="en-US" smtClean="0"/>
              <a:t>9</a:t>
            </a:fld>
            <a:endParaRPr lang="en-US"/>
          </a:p>
        </p:txBody>
      </p:sp>
    </p:spTree>
    <p:extLst>
      <p:ext uri="{BB962C8B-B14F-4D97-AF65-F5344CB8AC3E}">
        <p14:creationId xmlns:p14="http://schemas.microsoft.com/office/powerpoint/2010/main" val="3829085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01421-BA34-EC98-0032-F6242D5FAB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F006DCC-3C1D-0D55-0566-BAB0F94666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F4207E-74BA-DE6C-7A03-9705E28CC7DF}"/>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5" name="Footer Placeholder 4">
            <a:extLst>
              <a:ext uri="{FF2B5EF4-FFF2-40B4-BE49-F238E27FC236}">
                <a16:creationId xmlns:a16="http://schemas.microsoft.com/office/drawing/2014/main" id="{59D53CF9-8C81-3D51-A551-F090E04F9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1F6BD2-779D-4FE0-3400-F43186457BC1}"/>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949532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F6EE-5816-7DD9-194E-D1F4289770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0AE94D-ED82-E506-28EC-D0D447C3BE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27E70-2189-3FEA-FD9B-4B25891FA6EB}"/>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5" name="Footer Placeholder 4">
            <a:extLst>
              <a:ext uri="{FF2B5EF4-FFF2-40B4-BE49-F238E27FC236}">
                <a16:creationId xmlns:a16="http://schemas.microsoft.com/office/drawing/2014/main" id="{3991799A-CA94-C397-15B3-352852EC6C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047759-1CC2-FED1-69AE-8005D506399F}"/>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449383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5C7F99-0191-E3F4-D5FC-090AE3DFCC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5FFDC0D-6AAA-CD46-350E-985D6793867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A053E4-085D-D27F-5E0C-7ECB0C1F2DA7}"/>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5" name="Footer Placeholder 4">
            <a:extLst>
              <a:ext uri="{FF2B5EF4-FFF2-40B4-BE49-F238E27FC236}">
                <a16:creationId xmlns:a16="http://schemas.microsoft.com/office/drawing/2014/main" id="{A74967C9-BA15-E80B-17AE-0F6A9AE82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30083D-E5F0-61A4-CE1E-A6F80F31CD5A}"/>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849125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0392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6"/>
            <a:ext cx="10972800" cy="4525963"/>
          </a:xfrm>
          <a:prstGeom prst="rect">
            <a:avLst/>
          </a:prstGeom>
        </p:spPr>
        <p:txBody>
          <a:bodyPr lIns="34151" tIns="17120" rIns="34151"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151" tIns="17120" rIns="34151" bIns="17120"/>
          <a:lstStyle/>
          <a:p>
            <a:pPr defTabSz="1080853"/>
            <a:fld id="{7FE5A9CD-1CA5-4BB6-ABF6-C3DB2F9C09D1}" type="datetimeFigureOut">
              <a:rPr lang="en-US" sz="2133" smtClean="0">
                <a:solidFill>
                  <a:prstClr val="black"/>
                </a:solidFill>
              </a:rPr>
              <a:pPr defTabSz="1080853"/>
              <a:t>3/4/2025</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151" tIns="17120" rIns="34151" bIns="17120"/>
          <a:lstStyle/>
          <a:p>
            <a:pPr defTabSz="1080853"/>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151" tIns="17120" rIns="34151" bIns="17120"/>
          <a:lstStyle/>
          <a:p>
            <a:pPr defTabSz="1080853"/>
            <a:fld id="{E9E3A461-C528-4C33-83FA-271D1850C3B5}" type="slidenum">
              <a:rPr lang="en-US" sz="2133" smtClean="0">
                <a:solidFill>
                  <a:prstClr val="black"/>
                </a:solidFill>
              </a:rPr>
              <a:pPr defTabSz="1080853"/>
              <a:t>‹#›</a:t>
            </a:fld>
            <a:endParaRPr lang="en-US" sz="2133">
              <a:solidFill>
                <a:prstClr val="black"/>
              </a:solidFill>
            </a:endParaRPr>
          </a:p>
        </p:txBody>
      </p:sp>
    </p:spTree>
    <p:extLst>
      <p:ext uri="{BB962C8B-B14F-4D97-AF65-F5344CB8AC3E}">
        <p14:creationId xmlns:p14="http://schemas.microsoft.com/office/powerpoint/2010/main" val="3313283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6"/>
            <a:ext cx="10972800" cy="1384300"/>
          </a:xfrm>
          <a:prstGeom prst="rect">
            <a:avLst/>
          </a:prstGeom>
        </p:spPr>
        <p:txBody>
          <a:bodyPr lIns="81112" tIns="40556" rIns="81112" bIns="40556"/>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112" tIns="40556" rIns="81112" bIns="40556"/>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112" tIns="40556" rIns="81112" bIns="40556"/>
          <a:lstStyle>
            <a:lvl1pPr>
              <a:defRPr/>
            </a:lvl1pPr>
          </a:lstStyle>
          <a:p>
            <a:pPr defTabSz="1080853">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112" tIns="40556" rIns="81112" bIns="40556"/>
          <a:lstStyle>
            <a:lvl1pPr>
              <a:defRPr/>
            </a:lvl1pPr>
          </a:lstStyle>
          <a:p>
            <a:pPr defTabSz="1080853">
              <a:defRPr/>
            </a:pPr>
            <a:endParaRPr lang="en-US" sz="2133">
              <a:solidFill>
                <a:prstClr val="black"/>
              </a:solidFill>
            </a:endParaRPr>
          </a:p>
        </p:txBody>
      </p:sp>
      <p:sp>
        <p:nvSpPr>
          <p:cNvPr id="6" name="Rectangle 6"/>
          <p:cNvSpPr>
            <a:spLocks noGrp="1" noChangeArrowheads="1"/>
          </p:cNvSpPr>
          <p:nvPr>
            <p:ph type="sldNum" sz="quarter" idx="12"/>
          </p:nvPr>
        </p:nvSpPr>
        <p:spPr>
          <a:xfrm>
            <a:off x="8737601" y="6245225"/>
            <a:ext cx="2844800" cy="476251"/>
          </a:xfrm>
          <a:prstGeom prst="rect">
            <a:avLst/>
          </a:prstGeom>
        </p:spPr>
        <p:txBody>
          <a:bodyPr lIns="81112" tIns="40556" rIns="81112" bIns="40556"/>
          <a:lstStyle>
            <a:lvl1pPr>
              <a:defRPr/>
            </a:lvl1pPr>
          </a:lstStyle>
          <a:p>
            <a:pPr defTabSz="1080853">
              <a:defRPr/>
            </a:pPr>
            <a:fld id="{E979D15E-7C97-46BA-A533-0FCFA23F6052}" type="slidenum">
              <a:rPr lang="en-US" sz="2133" smtClean="0">
                <a:solidFill>
                  <a:prstClr val="black"/>
                </a:solidFill>
              </a:rPr>
              <a:pPr defTabSz="1080853">
                <a:defRPr/>
              </a:pPr>
              <a:t>‹#›</a:t>
            </a:fld>
            <a:endParaRPr lang="en-US" sz="2133">
              <a:solidFill>
                <a:prstClr val="black"/>
              </a:solidFill>
            </a:endParaRPr>
          </a:p>
        </p:txBody>
      </p:sp>
    </p:spTree>
    <p:extLst>
      <p:ext uri="{BB962C8B-B14F-4D97-AF65-F5344CB8AC3E}">
        <p14:creationId xmlns:p14="http://schemas.microsoft.com/office/powerpoint/2010/main" val="2632499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3519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151" tIns="17120" rIns="34151" bIns="17120"/>
          <a:lstStyle>
            <a:lvl1pPr>
              <a:defRPr/>
            </a:lvl1pPr>
          </a:lstStyle>
          <a:p>
            <a:pPr defTabSz="1080853">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151" tIns="17120" rIns="34151" bIns="17120"/>
          <a:lstStyle>
            <a:lvl1pPr>
              <a:defRPr/>
            </a:lvl1pPr>
          </a:lstStyle>
          <a:p>
            <a:pPr defTabSz="1080853">
              <a:defRPr/>
            </a:pPr>
            <a:endParaRPr lang="en-US" sz="2133">
              <a:solidFill>
                <a:prstClr val="black"/>
              </a:solidFill>
            </a:endParaRPr>
          </a:p>
        </p:txBody>
      </p:sp>
      <p:sp>
        <p:nvSpPr>
          <p:cNvPr id="4" name="Rectangle 6"/>
          <p:cNvSpPr>
            <a:spLocks noGrp="1" noChangeArrowheads="1"/>
          </p:cNvSpPr>
          <p:nvPr>
            <p:ph type="sldNum" sz="quarter" idx="12"/>
          </p:nvPr>
        </p:nvSpPr>
        <p:spPr>
          <a:xfrm>
            <a:off x="8737601" y="6245225"/>
            <a:ext cx="2844800" cy="476251"/>
          </a:xfrm>
          <a:prstGeom prst="rect">
            <a:avLst/>
          </a:prstGeom>
        </p:spPr>
        <p:txBody>
          <a:bodyPr lIns="34151" tIns="17120" rIns="34151" bIns="17120"/>
          <a:lstStyle>
            <a:lvl1pPr>
              <a:defRPr/>
            </a:lvl1pPr>
          </a:lstStyle>
          <a:p>
            <a:pPr defTabSz="1080853"/>
            <a:fld id="{475E0F57-EEA1-4A8B-9311-4AD2064A14C0}" type="slidenum">
              <a:rPr lang="en-US" sz="2133" smtClean="0">
                <a:solidFill>
                  <a:prstClr val="black"/>
                </a:solidFill>
              </a:rPr>
              <a:pPr defTabSz="1080853"/>
              <a:t>‹#›</a:t>
            </a:fld>
            <a:endParaRPr lang="en-US" sz="2133">
              <a:solidFill>
                <a:prstClr val="black"/>
              </a:solidFill>
            </a:endParaRPr>
          </a:p>
        </p:txBody>
      </p:sp>
    </p:spTree>
    <p:extLst>
      <p:ext uri="{BB962C8B-B14F-4D97-AF65-F5344CB8AC3E}">
        <p14:creationId xmlns:p14="http://schemas.microsoft.com/office/powerpoint/2010/main" val="22312931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998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2425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008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C570E-428D-E623-805D-E84F811430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CCB698-019E-E7D4-FBEC-0015B09187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9540F0-285E-1B81-307B-691B4FA7CE3A}"/>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5" name="Footer Placeholder 4">
            <a:extLst>
              <a:ext uri="{FF2B5EF4-FFF2-40B4-BE49-F238E27FC236}">
                <a16:creationId xmlns:a16="http://schemas.microsoft.com/office/drawing/2014/main" id="{CC900122-8437-8560-83A9-E26CD99249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ADA5A-42D7-CAEA-1935-BCA4C7F0AECE}"/>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182888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151" tIns="17120" rIns="34151" bIns="17120"/>
          <a:lstStyle>
            <a:lvl1pPr>
              <a:defRPr/>
            </a:lvl1pPr>
          </a:lstStyle>
          <a:p>
            <a:pPr defTabSz="1080853">
              <a:defRPr/>
            </a:pPr>
            <a:endParaRPr lang="en-US" sz="2133">
              <a:solidFill>
                <a:srgbClr val="000000"/>
              </a:solidFill>
            </a:endParaRPr>
          </a:p>
        </p:txBody>
      </p:sp>
      <p:sp>
        <p:nvSpPr>
          <p:cNvPr id="5" name="Rectangle 5"/>
          <p:cNvSpPr>
            <a:spLocks noGrp="1" noChangeArrowheads="1"/>
          </p:cNvSpPr>
          <p:nvPr>
            <p:ph type="ftr" sz="quarter" idx="11"/>
          </p:nvPr>
        </p:nvSpPr>
        <p:spPr>
          <a:xfrm>
            <a:off x="4165947" y="6245225"/>
            <a:ext cx="3860297" cy="476251"/>
          </a:xfrm>
          <a:prstGeom prst="rect">
            <a:avLst/>
          </a:prstGeom>
        </p:spPr>
        <p:txBody>
          <a:bodyPr lIns="34151" tIns="17120" rIns="34151" bIns="17120"/>
          <a:lstStyle>
            <a:lvl1pPr>
              <a:defRPr/>
            </a:lvl1pPr>
          </a:lstStyle>
          <a:p>
            <a:pPr defTabSz="1080853">
              <a:defRPr/>
            </a:pPr>
            <a:endParaRPr lang="en-US" sz="2133">
              <a:solidFill>
                <a:srgbClr val="000000"/>
              </a:solidFill>
            </a:endParaRPr>
          </a:p>
        </p:txBody>
      </p:sp>
      <p:sp>
        <p:nvSpPr>
          <p:cNvPr id="6" name="Rectangle 6"/>
          <p:cNvSpPr>
            <a:spLocks noGrp="1" noChangeArrowheads="1"/>
          </p:cNvSpPr>
          <p:nvPr>
            <p:ph type="sldNum" sz="quarter" idx="12"/>
          </p:nvPr>
        </p:nvSpPr>
        <p:spPr>
          <a:xfrm>
            <a:off x="8737463" y="6245225"/>
            <a:ext cx="2845223" cy="476251"/>
          </a:xfrm>
          <a:prstGeom prst="rect">
            <a:avLst/>
          </a:prstGeom>
        </p:spPr>
        <p:txBody>
          <a:bodyPr lIns="34151" tIns="17120" rIns="34151" bIns="17120"/>
          <a:lstStyle>
            <a:lvl1pPr>
              <a:defRPr/>
            </a:lvl1pPr>
          </a:lstStyle>
          <a:p>
            <a:pPr defTabSz="1080853">
              <a:defRPr/>
            </a:pPr>
            <a:fld id="{BEF8FD80-C95D-4220-BF8B-01906B7B67AD}" type="slidenum">
              <a:rPr lang="en-US" sz="2133" smtClean="0">
                <a:solidFill>
                  <a:srgbClr val="000000"/>
                </a:solidFill>
              </a:rPr>
              <a:pPr defTabSz="1080853">
                <a:defRPr/>
              </a:pPr>
              <a:t>‹#›</a:t>
            </a:fld>
            <a:endParaRPr lang="en-US" sz="2133">
              <a:solidFill>
                <a:srgbClr val="000000"/>
              </a:solidFill>
            </a:endParaRPr>
          </a:p>
        </p:txBody>
      </p:sp>
    </p:spTree>
    <p:extLst>
      <p:ext uri="{BB962C8B-B14F-4D97-AF65-F5344CB8AC3E}">
        <p14:creationId xmlns:p14="http://schemas.microsoft.com/office/powerpoint/2010/main" val="17132399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67"/>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643448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6795685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3866147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7213809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67"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5806"/>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960483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5806"/>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591090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580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43430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2156667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67"/>
            </a:lvl2pPr>
            <a:lvl3pPr marL="914377" indent="0">
              <a:buNone/>
              <a:defRPr sz="1200"/>
            </a:lvl3pPr>
            <a:lvl4pPr marL="1371566" indent="0">
              <a:buNone/>
              <a:defRPr sz="1067"/>
            </a:lvl4pPr>
            <a:lvl5pPr marL="1828754" indent="0">
              <a:buNone/>
              <a:defRPr sz="1067"/>
            </a:lvl5pPr>
            <a:lvl6pPr marL="2285943" indent="0">
              <a:buNone/>
              <a:defRPr sz="1067"/>
            </a:lvl6pPr>
            <a:lvl7pPr marL="2743131" indent="0">
              <a:buNone/>
              <a:defRPr sz="1067"/>
            </a:lvl7pPr>
            <a:lvl8pPr marL="3200320" indent="0">
              <a:buNone/>
              <a:defRPr sz="1067"/>
            </a:lvl8pPr>
            <a:lvl9pPr marL="3657509"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5806"/>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817462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96CAB-449F-45DC-8ABA-E2613536CC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FAAE98-D49B-FBD8-4E72-DE6F6B2696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E21330-371E-4CE0-298F-E2D2381EFDC9}"/>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5" name="Footer Placeholder 4">
            <a:extLst>
              <a:ext uri="{FF2B5EF4-FFF2-40B4-BE49-F238E27FC236}">
                <a16:creationId xmlns:a16="http://schemas.microsoft.com/office/drawing/2014/main" id="{652F4799-1AF4-D1C5-D8D6-73EA2C7684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7C002E-303B-08C9-6641-1D6AD6D6B2C6}"/>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34627717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18528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215806"/>
            <a:fld id="{74C7C7BD-F1D0-42E3-BF20-D165BAA33210}" type="datetimeFigureOut">
              <a:rPr lang="en-US" smtClean="0">
                <a:solidFill>
                  <a:prstClr val="black">
                    <a:tint val="75000"/>
                  </a:prstClr>
                </a:solidFill>
              </a:rPr>
              <a:pPr defTabSz="1215806"/>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5806"/>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5806"/>
            <a:fld id="{B9671AFC-0CA4-4998-83C8-6B3E1A3C9940}" type="slidenum">
              <a:rPr lang="en-US" smtClean="0">
                <a:solidFill>
                  <a:prstClr val="black">
                    <a:tint val="75000"/>
                  </a:prstClr>
                </a:solidFill>
              </a:rPr>
              <a:pPr defTabSz="1215806"/>
              <a:t>‹#›</a:t>
            </a:fld>
            <a:endParaRPr lang="en-US">
              <a:solidFill>
                <a:prstClr val="black">
                  <a:tint val="75000"/>
                </a:prstClr>
              </a:solidFill>
            </a:endParaRPr>
          </a:p>
        </p:txBody>
      </p:sp>
    </p:spTree>
    <p:extLst>
      <p:ext uri="{BB962C8B-B14F-4D97-AF65-F5344CB8AC3E}">
        <p14:creationId xmlns:p14="http://schemas.microsoft.com/office/powerpoint/2010/main" val="2911395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C788B-2704-BE31-D328-CCC2FF6DAD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409040-1770-26D3-2FAE-C91F521BE0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699985-4727-3D1C-147E-BB7934D02F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2BBE4A-B8EE-AE2E-CB33-FABBA5322341}"/>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6" name="Footer Placeholder 5">
            <a:extLst>
              <a:ext uri="{FF2B5EF4-FFF2-40B4-BE49-F238E27FC236}">
                <a16:creationId xmlns:a16="http://schemas.microsoft.com/office/drawing/2014/main" id="{B87802E9-46D0-539A-6B7F-0747005BFA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8B5439-0196-5D56-D277-685E689816E1}"/>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369390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08A8B-4348-2835-C8F8-91DB871810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955B717-A65C-05E0-4ED3-BD9682DA2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895D07-D1DE-57FC-2519-1DC3909A219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660D4A-B104-7826-7316-36BA4B70CE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A2D887-9922-20D6-E389-D421FADC39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C6FDAF-C589-85DE-E192-17A83FA944CE}"/>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8" name="Footer Placeholder 7">
            <a:extLst>
              <a:ext uri="{FF2B5EF4-FFF2-40B4-BE49-F238E27FC236}">
                <a16:creationId xmlns:a16="http://schemas.microsoft.com/office/drawing/2014/main" id="{E727E983-F52B-832B-B860-904CE4F5EE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A49017A-0FBC-6635-99AF-1CEB1ED5B923}"/>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444097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B3D7-8AF6-5538-EC01-B012222C43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687E07-5723-6EB6-208A-DCE3B8D15383}"/>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4" name="Footer Placeholder 3">
            <a:extLst>
              <a:ext uri="{FF2B5EF4-FFF2-40B4-BE49-F238E27FC236}">
                <a16:creationId xmlns:a16="http://schemas.microsoft.com/office/drawing/2014/main" id="{16D64327-CA23-6C8E-8BDD-030A947BA7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B55332-662F-0D67-312B-62B470FFCCB7}"/>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340773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DBD225-F461-88FC-4208-2280FA60AA6A}"/>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3" name="Footer Placeholder 2">
            <a:extLst>
              <a:ext uri="{FF2B5EF4-FFF2-40B4-BE49-F238E27FC236}">
                <a16:creationId xmlns:a16="http://schemas.microsoft.com/office/drawing/2014/main" id="{A6200278-0EBB-FFD3-FA08-347BA01E42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749AEA8-D2F0-D324-51EA-8A3E0A839CA8}"/>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190798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FCF3E-E923-8FBF-B6C4-78F97AC66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541B8F-A90E-549F-BCC7-5406773836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93025C-B1F3-914C-95DF-FE8C6E10D8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B4B43-DEC0-8D28-2F82-ED9C53561F19}"/>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6" name="Footer Placeholder 5">
            <a:extLst>
              <a:ext uri="{FF2B5EF4-FFF2-40B4-BE49-F238E27FC236}">
                <a16:creationId xmlns:a16="http://schemas.microsoft.com/office/drawing/2014/main" id="{DF3482BF-8C66-4251-FA95-0FAE4EE412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5C2416-2B30-8893-69CD-0FE2CA087B80}"/>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21451502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81884-0DA3-7626-23B8-A2CD5FF4B8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E1C9871-293F-105E-85AB-5F9B3207C4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0774E15-8ABB-B5E6-B660-5878AFC68E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1E12FC-12BB-D081-7D53-5B555E7B293A}"/>
              </a:ext>
            </a:extLst>
          </p:cNvPr>
          <p:cNvSpPr>
            <a:spLocks noGrp="1"/>
          </p:cNvSpPr>
          <p:nvPr>
            <p:ph type="dt" sz="half" idx="10"/>
          </p:nvPr>
        </p:nvSpPr>
        <p:spPr/>
        <p:txBody>
          <a:bodyPr/>
          <a:lstStyle/>
          <a:p>
            <a:fld id="{45362FE5-E64F-4FAE-88F2-2FA32014F278}" type="datetimeFigureOut">
              <a:rPr lang="en-US" smtClean="0"/>
              <a:t>3/4/2025</a:t>
            </a:fld>
            <a:endParaRPr lang="en-US"/>
          </a:p>
        </p:txBody>
      </p:sp>
      <p:sp>
        <p:nvSpPr>
          <p:cNvPr id="6" name="Footer Placeholder 5">
            <a:extLst>
              <a:ext uri="{FF2B5EF4-FFF2-40B4-BE49-F238E27FC236}">
                <a16:creationId xmlns:a16="http://schemas.microsoft.com/office/drawing/2014/main" id="{F17180A4-BECF-0E96-9954-C602A3DAAE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18BD5D-E045-107D-2047-24D062908BDA}"/>
              </a:ext>
            </a:extLst>
          </p:cNvPr>
          <p:cNvSpPr>
            <a:spLocks noGrp="1"/>
          </p:cNvSpPr>
          <p:nvPr>
            <p:ph type="sldNum" sz="quarter" idx="12"/>
          </p:nvPr>
        </p:nvSpPr>
        <p:spPr/>
        <p:txBody>
          <a:bodyPr/>
          <a:lstStyle/>
          <a:p>
            <a:fld id="{27980E67-7B25-4A1F-8F10-A0062AC1C204}" type="slidenum">
              <a:rPr lang="en-US" smtClean="0"/>
              <a:t>‹#›</a:t>
            </a:fld>
            <a:endParaRPr lang="en-US"/>
          </a:p>
        </p:txBody>
      </p:sp>
    </p:spTree>
    <p:extLst>
      <p:ext uri="{BB962C8B-B14F-4D97-AF65-F5344CB8AC3E}">
        <p14:creationId xmlns:p14="http://schemas.microsoft.com/office/powerpoint/2010/main" val="9801776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emf"/><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FB14CF-F821-E88A-8AA7-23F6B9163C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A564FB5-5C77-189F-4604-220971143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4B7D2-FA2D-5C6A-30DD-5270239551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362FE5-E64F-4FAE-88F2-2FA32014F278}" type="datetimeFigureOut">
              <a:rPr lang="en-US" smtClean="0"/>
              <a:t>3/4/2025</a:t>
            </a:fld>
            <a:endParaRPr lang="en-US"/>
          </a:p>
        </p:txBody>
      </p:sp>
      <p:sp>
        <p:nvSpPr>
          <p:cNvPr id="5" name="Footer Placeholder 4">
            <a:extLst>
              <a:ext uri="{FF2B5EF4-FFF2-40B4-BE49-F238E27FC236}">
                <a16:creationId xmlns:a16="http://schemas.microsoft.com/office/drawing/2014/main" id="{0B98C4D0-4F23-D372-A3B4-13444AEC4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CB74D8-279E-4F69-4FCD-D326DC3183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980E67-7B25-4A1F-8F10-A0062AC1C204}" type="slidenum">
              <a:rPr lang="en-US" smtClean="0"/>
              <a:t>‹#›</a:t>
            </a:fld>
            <a:endParaRPr lang="en-US"/>
          </a:p>
        </p:txBody>
      </p:sp>
    </p:spTree>
    <p:extLst>
      <p:ext uri="{BB962C8B-B14F-4D97-AF65-F5344CB8AC3E}">
        <p14:creationId xmlns:p14="http://schemas.microsoft.com/office/powerpoint/2010/main" val="19838977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8081"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89618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080853" rtl="0" eaLnBrk="1" latinLnBrk="0" hangingPunct="1">
        <a:spcBef>
          <a:spcPct val="0"/>
        </a:spcBef>
        <a:buNone/>
        <a:defRPr sz="5200" kern="1200">
          <a:solidFill>
            <a:schemeClr val="tx1"/>
          </a:solidFill>
          <a:latin typeface="+mj-lt"/>
          <a:ea typeface="+mj-ea"/>
          <a:cs typeface="+mj-cs"/>
        </a:defRPr>
      </a:lvl1pPr>
    </p:titleStyle>
    <p:bodyStyle>
      <a:lvl1pPr marL="405549" indent="-405549" algn="l" defTabSz="1080853"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78453" indent="-337742" algn="l" defTabSz="1080853"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1364" indent="-270173" algn="l" defTabSz="10808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891679"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32621"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72900"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13647"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54059"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594360" indent="-270173" algn="l" defTabSz="10808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0853" rtl="0" eaLnBrk="1" latinLnBrk="0" hangingPunct="1">
        <a:defRPr sz="2133" kern="1200">
          <a:solidFill>
            <a:schemeClr val="tx1"/>
          </a:solidFill>
          <a:latin typeface="+mn-lt"/>
          <a:ea typeface="+mn-ea"/>
          <a:cs typeface="+mn-cs"/>
        </a:defRPr>
      </a:lvl1pPr>
      <a:lvl2pPr marL="540432" algn="l" defTabSz="1080853" rtl="0" eaLnBrk="1" latinLnBrk="0" hangingPunct="1">
        <a:defRPr sz="2133" kern="1200">
          <a:solidFill>
            <a:schemeClr val="tx1"/>
          </a:solidFill>
          <a:latin typeface="+mn-lt"/>
          <a:ea typeface="+mn-ea"/>
          <a:cs typeface="+mn-cs"/>
        </a:defRPr>
      </a:lvl2pPr>
      <a:lvl3pPr marL="1081154" algn="l" defTabSz="1080853" rtl="0" eaLnBrk="1" latinLnBrk="0" hangingPunct="1">
        <a:defRPr sz="2133" kern="1200">
          <a:solidFill>
            <a:schemeClr val="tx1"/>
          </a:solidFill>
          <a:latin typeface="+mn-lt"/>
          <a:ea typeface="+mn-ea"/>
          <a:cs typeface="+mn-cs"/>
        </a:defRPr>
      </a:lvl3pPr>
      <a:lvl4pPr marL="1621618" algn="l" defTabSz="1080853" rtl="0" eaLnBrk="1" latinLnBrk="0" hangingPunct="1">
        <a:defRPr sz="2133" kern="1200">
          <a:solidFill>
            <a:schemeClr val="tx1"/>
          </a:solidFill>
          <a:latin typeface="+mn-lt"/>
          <a:ea typeface="+mn-ea"/>
          <a:cs typeface="+mn-cs"/>
        </a:defRPr>
      </a:lvl4pPr>
      <a:lvl5pPr marL="2162317" algn="l" defTabSz="1080853" rtl="0" eaLnBrk="1" latinLnBrk="0" hangingPunct="1">
        <a:defRPr sz="2133" kern="1200">
          <a:solidFill>
            <a:schemeClr val="tx1"/>
          </a:solidFill>
          <a:latin typeface="+mn-lt"/>
          <a:ea typeface="+mn-ea"/>
          <a:cs typeface="+mn-cs"/>
        </a:defRPr>
      </a:lvl5pPr>
      <a:lvl6pPr marL="2702708" algn="l" defTabSz="1080853" rtl="0" eaLnBrk="1" latinLnBrk="0" hangingPunct="1">
        <a:defRPr sz="2133" kern="1200">
          <a:solidFill>
            <a:schemeClr val="tx1"/>
          </a:solidFill>
          <a:latin typeface="+mn-lt"/>
          <a:ea typeface="+mn-ea"/>
          <a:cs typeface="+mn-cs"/>
        </a:defRPr>
      </a:lvl6pPr>
      <a:lvl7pPr marL="3243082" algn="l" defTabSz="1080853" rtl="0" eaLnBrk="1" latinLnBrk="0" hangingPunct="1">
        <a:defRPr sz="2133" kern="1200">
          <a:solidFill>
            <a:schemeClr val="tx1"/>
          </a:solidFill>
          <a:latin typeface="+mn-lt"/>
          <a:ea typeface="+mn-ea"/>
          <a:cs typeface="+mn-cs"/>
        </a:defRPr>
      </a:lvl7pPr>
      <a:lvl8pPr marL="3783869" algn="l" defTabSz="1080853" rtl="0" eaLnBrk="1" latinLnBrk="0" hangingPunct="1">
        <a:defRPr sz="2133" kern="1200">
          <a:solidFill>
            <a:schemeClr val="tx1"/>
          </a:solidFill>
          <a:latin typeface="+mn-lt"/>
          <a:ea typeface="+mn-ea"/>
          <a:cs typeface="+mn-cs"/>
        </a:defRPr>
      </a:lvl8pPr>
      <a:lvl9pPr marL="4324332" algn="l" defTabSz="1080853"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68580" tIns="34290" rIns="68580" bIns="34290" rtlCol="0" anchor="ctr"/>
          <a:lstStyle>
            <a:lvl1pPr algn="l">
              <a:defRPr sz="1200">
                <a:solidFill>
                  <a:schemeClr val="tx1">
                    <a:tint val="75000"/>
                  </a:schemeClr>
                </a:solidFill>
              </a:defRPr>
            </a:lvl1pPr>
          </a:lstStyle>
          <a:p>
            <a:pPr defTabSz="914377"/>
            <a:fld id="{74C7C7BD-F1D0-42E3-BF20-D165BAA33210}" type="datetimeFigureOut">
              <a:rPr lang="en-US" smtClean="0">
                <a:solidFill>
                  <a:prstClr val="black">
                    <a:tint val="75000"/>
                  </a:prstClr>
                </a:solidFill>
              </a:rPr>
              <a:pPr defTabSz="914377"/>
              <a:t>3/4/2025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68580" tIns="34290" rIns="68580" bIns="34290" rtlCol="0" anchor="ctr"/>
          <a:lstStyle>
            <a:lvl1pPr algn="ctr">
              <a:defRPr sz="1200">
                <a:solidFill>
                  <a:schemeClr val="tx1">
                    <a:tint val="75000"/>
                  </a:schemeClr>
                </a:solidFill>
              </a:defRPr>
            </a:lvl1pPr>
          </a:lstStyle>
          <a:p>
            <a:pPr defTabSz="914377"/>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68580" tIns="34290" rIns="68580" bIns="34290" rtlCol="0" anchor="ctr"/>
          <a:lstStyle>
            <a:lvl1pPr algn="r">
              <a:defRPr sz="1200">
                <a:solidFill>
                  <a:schemeClr val="tx1">
                    <a:tint val="75000"/>
                  </a:schemeClr>
                </a:solidFill>
              </a:defRPr>
            </a:lvl1pPr>
          </a:lstStyle>
          <a:p>
            <a:pPr defTabSz="914377"/>
            <a:fld id="{B9671AFC-0CA4-4998-83C8-6B3E1A3C9940}" type="slidenum">
              <a:rPr lang="en-US" smtClean="0">
                <a:solidFill>
                  <a:prstClr val="black">
                    <a:tint val="75000"/>
                  </a:prstClr>
                </a:solidFill>
              </a:rPr>
              <a:pPr defTabSz="914377"/>
              <a:t>‹#›</a:t>
            </a:fld>
            <a:endParaRPr lang="en-US">
              <a:solidFill>
                <a:prstClr val="black">
                  <a:tint val="75000"/>
                </a:prstClr>
              </a:solidFill>
            </a:endParaRPr>
          </a:p>
        </p:txBody>
      </p:sp>
    </p:spTree>
    <p:extLst>
      <p:ext uri="{BB962C8B-B14F-4D97-AF65-F5344CB8AC3E}">
        <p14:creationId xmlns:p14="http://schemas.microsoft.com/office/powerpoint/2010/main" val="356459179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77" rtl="0" eaLnBrk="1" latinLnBrk="0" hangingPunct="1">
        <a:defRPr sz="1867" kern="1200">
          <a:solidFill>
            <a:schemeClr val="tx1"/>
          </a:solidFill>
          <a:latin typeface="+mn-lt"/>
          <a:ea typeface="+mn-ea"/>
          <a:cs typeface="+mn-cs"/>
        </a:defRPr>
      </a:lvl1pPr>
      <a:lvl2pPr marL="457189" algn="l" defTabSz="914377" rtl="0" eaLnBrk="1" latinLnBrk="0" hangingPunct="1">
        <a:defRPr sz="1867" kern="1200">
          <a:solidFill>
            <a:schemeClr val="tx1"/>
          </a:solidFill>
          <a:latin typeface="+mn-lt"/>
          <a:ea typeface="+mn-ea"/>
          <a:cs typeface="+mn-cs"/>
        </a:defRPr>
      </a:lvl2pPr>
      <a:lvl3pPr marL="914377" algn="l" defTabSz="914377" rtl="0" eaLnBrk="1" latinLnBrk="0" hangingPunct="1">
        <a:defRPr sz="1867" kern="1200">
          <a:solidFill>
            <a:schemeClr val="tx1"/>
          </a:solidFill>
          <a:latin typeface="+mn-lt"/>
          <a:ea typeface="+mn-ea"/>
          <a:cs typeface="+mn-cs"/>
        </a:defRPr>
      </a:lvl3pPr>
      <a:lvl4pPr marL="1371566" algn="l" defTabSz="914377" rtl="0" eaLnBrk="1" latinLnBrk="0" hangingPunct="1">
        <a:defRPr sz="1867" kern="1200">
          <a:solidFill>
            <a:schemeClr val="tx1"/>
          </a:solidFill>
          <a:latin typeface="+mn-lt"/>
          <a:ea typeface="+mn-ea"/>
          <a:cs typeface="+mn-cs"/>
        </a:defRPr>
      </a:lvl4pPr>
      <a:lvl5pPr marL="1828754" algn="l" defTabSz="914377" rtl="0" eaLnBrk="1" latinLnBrk="0" hangingPunct="1">
        <a:defRPr sz="1867" kern="1200">
          <a:solidFill>
            <a:schemeClr val="tx1"/>
          </a:solidFill>
          <a:latin typeface="+mn-lt"/>
          <a:ea typeface="+mn-ea"/>
          <a:cs typeface="+mn-cs"/>
        </a:defRPr>
      </a:lvl5pPr>
      <a:lvl6pPr marL="2285943" algn="l" defTabSz="914377" rtl="0" eaLnBrk="1" latinLnBrk="0" hangingPunct="1">
        <a:defRPr sz="1867" kern="1200">
          <a:solidFill>
            <a:schemeClr val="tx1"/>
          </a:solidFill>
          <a:latin typeface="+mn-lt"/>
          <a:ea typeface="+mn-ea"/>
          <a:cs typeface="+mn-cs"/>
        </a:defRPr>
      </a:lvl6pPr>
      <a:lvl7pPr marL="2743131" algn="l" defTabSz="914377" rtl="0" eaLnBrk="1" latinLnBrk="0" hangingPunct="1">
        <a:defRPr sz="1867" kern="1200">
          <a:solidFill>
            <a:schemeClr val="tx1"/>
          </a:solidFill>
          <a:latin typeface="+mn-lt"/>
          <a:ea typeface="+mn-ea"/>
          <a:cs typeface="+mn-cs"/>
        </a:defRPr>
      </a:lvl7pPr>
      <a:lvl8pPr marL="3200320" algn="l" defTabSz="914377" rtl="0" eaLnBrk="1" latinLnBrk="0" hangingPunct="1">
        <a:defRPr sz="1867" kern="1200">
          <a:solidFill>
            <a:schemeClr val="tx1"/>
          </a:solidFill>
          <a:latin typeface="+mn-lt"/>
          <a:ea typeface="+mn-ea"/>
          <a:cs typeface="+mn-cs"/>
        </a:defRPr>
      </a:lvl8pPr>
      <a:lvl9pPr marL="3657509" algn="l" defTabSz="914377"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5.emf"/><Relationship Id="rId3" Type="http://schemas.openxmlformats.org/officeDocument/2006/relationships/audio" Target="../media/media2.wav"/><Relationship Id="rId7" Type="http://schemas.openxmlformats.org/officeDocument/2006/relationships/notesSlide" Target="../notesSlides/notesSlide11.xml"/><Relationship Id="rId12" Type="http://schemas.openxmlformats.org/officeDocument/2006/relationships/image" Target="../media/image24.png"/><Relationship Id="rId2" Type="http://schemas.microsoft.com/office/2007/relationships/media" Target="../media/media2.wav"/><Relationship Id="rId16" Type="http://schemas.openxmlformats.org/officeDocument/2006/relationships/image" Target="../media/image28.png"/><Relationship Id="rId1" Type="http://schemas.openxmlformats.org/officeDocument/2006/relationships/tags" Target="../tags/tag2.xml"/><Relationship Id="rId6" Type="http://schemas.openxmlformats.org/officeDocument/2006/relationships/slideLayout" Target="../slideLayouts/slideLayout27.xml"/><Relationship Id="rId11" Type="http://schemas.openxmlformats.org/officeDocument/2006/relationships/image" Target="../media/image23.png"/><Relationship Id="rId5" Type="http://schemas.openxmlformats.org/officeDocument/2006/relationships/audio" Target="../media/media3.wav"/><Relationship Id="rId15" Type="http://schemas.openxmlformats.org/officeDocument/2006/relationships/image" Target="../media/image27.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25.emf"/><Relationship Id="rId2" Type="http://schemas.microsoft.com/office/2007/relationships/media" Target="../media/media2.wav"/><Relationship Id="rId1" Type="http://schemas.openxmlformats.org/officeDocument/2006/relationships/tags" Target="../tags/tag3.xml"/><Relationship Id="rId6" Type="http://schemas.openxmlformats.org/officeDocument/2006/relationships/slideLayout" Target="../slideLayouts/slideLayout27.xml"/><Relationship Id="rId11" Type="http://schemas.openxmlformats.org/officeDocument/2006/relationships/image" Target="../media/image24.png"/><Relationship Id="rId5" Type="http://schemas.openxmlformats.org/officeDocument/2006/relationships/audio" Target="../media/media3.wav"/><Relationship Id="rId15" Type="http://schemas.openxmlformats.org/officeDocument/2006/relationships/image" Target="../media/image28.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25.emf"/><Relationship Id="rId2" Type="http://schemas.microsoft.com/office/2007/relationships/media" Target="../media/media2.wav"/><Relationship Id="rId1" Type="http://schemas.openxmlformats.org/officeDocument/2006/relationships/tags" Target="../tags/tag4.xml"/><Relationship Id="rId6" Type="http://schemas.openxmlformats.org/officeDocument/2006/relationships/slideLayout" Target="../slideLayouts/slideLayout27.xml"/><Relationship Id="rId11" Type="http://schemas.openxmlformats.org/officeDocument/2006/relationships/image" Target="../media/image24.png"/><Relationship Id="rId5" Type="http://schemas.openxmlformats.org/officeDocument/2006/relationships/audio" Target="../media/media3.wav"/><Relationship Id="rId15" Type="http://schemas.openxmlformats.org/officeDocument/2006/relationships/image" Target="../media/image28.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5.emf"/><Relationship Id="rId3" Type="http://schemas.openxmlformats.org/officeDocument/2006/relationships/audio" Target="../media/media2.wav"/><Relationship Id="rId7" Type="http://schemas.openxmlformats.org/officeDocument/2006/relationships/notesSlide" Target="../notesSlides/notesSlide12.xml"/><Relationship Id="rId12" Type="http://schemas.openxmlformats.org/officeDocument/2006/relationships/image" Target="../media/image24.png"/><Relationship Id="rId2" Type="http://schemas.microsoft.com/office/2007/relationships/media" Target="../media/media2.wav"/><Relationship Id="rId16" Type="http://schemas.openxmlformats.org/officeDocument/2006/relationships/image" Target="../media/image28.png"/><Relationship Id="rId1" Type="http://schemas.openxmlformats.org/officeDocument/2006/relationships/tags" Target="../tags/tag5.xml"/><Relationship Id="rId6" Type="http://schemas.openxmlformats.org/officeDocument/2006/relationships/slideLayout" Target="../slideLayouts/slideLayout27.xml"/><Relationship Id="rId11" Type="http://schemas.openxmlformats.org/officeDocument/2006/relationships/image" Target="../media/image23.png"/><Relationship Id="rId5" Type="http://schemas.openxmlformats.org/officeDocument/2006/relationships/audio" Target="../media/media3.wav"/><Relationship Id="rId15" Type="http://schemas.openxmlformats.org/officeDocument/2006/relationships/image" Target="../media/image27.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5.emf"/><Relationship Id="rId3" Type="http://schemas.openxmlformats.org/officeDocument/2006/relationships/audio" Target="../media/media2.wav"/><Relationship Id="rId7" Type="http://schemas.openxmlformats.org/officeDocument/2006/relationships/notesSlide" Target="../notesSlides/notesSlide13.xml"/><Relationship Id="rId12" Type="http://schemas.openxmlformats.org/officeDocument/2006/relationships/image" Target="../media/image24.png"/><Relationship Id="rId2" Type="http://schemas.microsoft.com/office/2007/relationships/media" Target="../media/media2.wav"/><Relationship Id="rId16" Type="http://schemas.openxmlformats.org/officeDocument/2006/relationships/image" Target="../media/image28.png"/><Relationship Id="rId1" Type="http://schemas.openxmlformats.org/officeDocument/2006/relationships/tags" Target="../tags/tag6.xml"/><Relationship Id="rId6" Type="http://schemas.openxmlformats.org/officeDocument/2006/relationships/slideLayout" Target="../slideLayouts/slideLayout27.xml"/><Relationship Id="rId11" Type="http://schemas.openxmlformats.org/officeDocument/2006/relationships/image" Target="../media/image23.png"/><Relationship Id="rId5" Type="http://schemas.openxmlformats.org/officeDocument/2006/relationships/audio" Target="../media/media3.wav"/><Relationship Id="rId15" Type="http://schemas.openxmlformats.org/officeDocument/2006/relationships/image" Target="../media/image27.png"/><Relationship Id="rId10" Type="http://schemas.openxmlformats.org/officeDocument/2006/relationships/audio" Target="../media/audio3.wav"/><Relationship Id="rId4" Type="http://schemas.microsoft.com/office/2007/relationships/media" Target="../media/media3.wav"/><Relationship Id="rId9" Type="http://schemas.openxmlformats.org/officeDocument/2006/relationships/audio" Target="../media/audio2.wav"/><Relationship Id="rId1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6.jpeg"/><Relationship Id="rId3" Type="http://schemas.openxmlformats.org/officeDocument/2006/relationships/audio" Target="../media/media2.wav"/><Relationship Id="rId7" Type="http://schemas.openxmlformats.org/officeDocument/2006/relationships/audio" Target="../media/audio1.wav"/><Relationship Id="rId12" Type="http://schemas.openxmlformats.org/officeDocument/2006/relationships/image" Target="../media/image25.emf"/><Relationship Id="rId2" Type="http://schemas.microsoft.com/office/2007/relationships/media" Target="../media/media2.wav"/><Relationship Id="rId1" Type="http://schemas.openxmlformats.org/officeDocument/2006/relationships/tags" Target="../tags/tag7.xml"/><Relationship Id="rId6" Type="http://schemas.openxmlformats.org/officeDocument/2006/relationships/slideLayout" Target="../slideLayouts/slideLayout27.xml"/><Relationship Id="rId11" Type="http://schemas.openxmlformats.org/officeDocument/2006/relationships/image" Target="../media/image24.png"/><Relationship Id="rId5" Type="http://schemas.openxmlformats.org/officeDocument/2006/relationships/audio" Target="../media/media3.wav"/><Relationship Id="rId15" Type="http://schemas.openxmlformats.org/officeDocument/2006/relationships/image" Target="../media/image28.png"/><Relationship Id="rId10" Type="http://schemas.openxmlformats.org/officeDocument/2006/relationships/image" Target="../media/image23.png"/><Relationship Id="rId4" Type="http://schemas.microsoft.com/office/2007/relationships/media" Target="../media/media3.wav"/><Relationship Id="rId9" Type="http://schemas.openxmlformats.org/officeDocument/2006/relationships/audio" Target="../media/audio3.wav"/><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sv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notesSlide" Target="../notesSlides/notesSlide5.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video" Target="https://www.youtube.com/embed/IpKf1tGmAOI?feature=oembed" TargetMode="Externa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0AB1C68-5B03-B415-E2C2-64D7D82C4F64}"/>
              </a:ext>
            </a:extLst>
          </p:cNvPr>
          <p:cNvPicPr>
            <a:picLocks noChangeAspect="1"/>
          </p:cNvPicPr>
          <p:nvPr/>
        </p:nvPicPr>
        <p:blipFill rotWithShape="1">
          <a:blip r:embed="rId3"/>
          <a:srcRect r="12890" b="1"/>
          <a:stretch/>
        </p:blipFill>
        <p:spPr>
          <a:xfrm>
            <a:off x="20" y="10"/>
            <a:ext cx="12191980" cy="6857990"/>
          </a:xfrm>
          <a:prstGeom prst="rect">
            <a:avLst/>
          </a:prstGeom>
        </p:spPr>
      </p:pic>
      <p:sp>
        <p:nvSpPr>
          <p:cNvPr id="2" name="Rectangle 1">
            <a:extLst>
              <a:ext uri="{FF2B5EF4-FFF2-40B4-BE49-F238E27FC236}">
                <a16:creationId xmlns:a16="http://schemas.microsoft.com/office/drawing/2014/main" id="{FC439742-227F-48BA-9B00-53E841D92063}"/>
              </a:ext>
            </a:extLst>
          </p:cNvPr>
          <p:cNvSpPr/>
          <p:nvPr/>
        </p:nvSpPr>
        <p:spPr>
          <a:xfrm>
            <a:off x="1902115" y="1843950"/>
            <a:ext cx="8572500" cy="2585323"/>
          </a:xfrm>
          <a:prstGeom prst="rect">
            <a:avLst/>
          </a:prstGeom>
          <a:noFill/>
        </p:spPr>
        <p:txBody>
          <a:bodyPr wrap="square" lIns="91440" tIns="45720" rIns="91440" bIns="45720">
            <a:spAutoFit/>
          </a:bodyPr>
          <a:lstStyle/>
          <a:p>
            <a:pPr algn="ctr"/>
            <a:r>
              <a:rPr lang="vi-VN"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CHÀO MỪNG CÁC THẦY CÔ GIÁO VỀ DỰ GIỜ </a:t>
            </a:r>
          </a:p>
          <a:p>
            <a:pPr algn="ctr"/>
            <a:r>
              <a:rPr lang="vi-VN"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LỚP 8C3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8386238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192000" cy="6858000"/>
            <a:chOff x="0" y="0"/>
            <a:chExt cx="12192000" cy="685800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4306529" y="516194"/>
              <a:ext cx="5604387" cy="5014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02805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400" b="1" i="1" dirty="0" err="1">
                <a:solidFill>
                  <a:prstClr val="white"/>
                </a:solidFill>
                <a:latin typeface="Calibri"/>
              </a:rPr>
              <a:t>Cụm</a:t>
            </a:r>
            <a:r>
              <a:rPr lang="en-US" sz="4400" b="1" i="1" dirty="0">
                <a:solidFill>
                  <a:prstClr val="white"/>
                </a:solidFill>
                <a:latin typeface="Calibri"/>
              </a:rPr>
              <a:t> </a:t>
            </a:r>
            <a:r>
              <a:rPr lang="en-US" sz="4400" b="1" i="1" dirty="0" err="1">
                <a:solidFill>
                  <a:prstClr val="white"/>
                </a:solidFill>
                <a:latin typeface="Calibri"/>
              </a:rPr>
              <a:t>từ</a:t>
            </a:r>
            <a:r>
              <a:rPr lang="en-US" sz="4400" b="1" i="1" dirty="0">
                <a:solidFill>
                  <a:prstClr val="white"/>
                </a:solidFill>
                <a:latin typeface="Calibri"/>
              </a:rPr>
              <a:t> </a:t>
            </a:r>
            <a:r>
              <a:rPr lang="en-US" sz="4400" b="1" i="1" dirty="0" err="1">
                <a:solidFill>
                  <a:prstClr val="white"/>
                </a:solidFill>
                <a:latin typeface="Calibri"/>
              </a:rPr>
              <a:t>nào</a:t>
            </a:r>
            <a:r>
              <a:rPr lang="en-US" sz="4400" b="1" i="1" dirty="0">
                <a:solidFill>
                  <a:prstClr val="white"/>
                </a:solidFill>
                <a:latin typeface="Calibri"/>
              </a:rPr>
              <a:t> </a:t>
            </a:r>
            <a:r>
              <a:rPr lang="en-US" sz="4400" b="1" i="1" dirty="0" err="1">
                <a:solidFill>
                  <a:prstClr val="white"/>
                </a:solidFill>
                <a:latin typeface="Calibri"/>
              </a:rPr>
              <a:t>được</a:t>
            </a:r>
            <a:r>
              <a:rPr lang="en-US" sz="4400" b="1" i="1" dirty="0">
                <a:solidFill>
                  <a:prstClr val="white"/>
                </a:solidFill>
                <a:latin typeface="Calibri"/>
              </a:rPr>
              <a:t> </a:t>
            </a:r>
            <a:r>
              <a:rPr lang="en-US" sz="4400" b="1" i="1" dirty="0" err="1">
                <a:solidFill>
                  <a:prstClr val="white"/>
                </a:solidFill>
                <a:latin typeface="Calibri"/>
              </a:rPr>
              <a:t>dùng</a:t>
            </a:r>
            <a:r>
              <a:rPr lang="en-US" sz="4400" b="1" i="1" dirty="0">
                <a:solidFill>
                  <a:prstClr val="white"/>
                </a:solidFill>
                <a:latin typeface="Calibri"/>
              </a:rPr>
              <a:t> </a:t>
            </a:r>
            <a:r>
              <a:rPr lang="en-US" sz="4400" b="1" i="1" dirty="0" err="1">
                <a:solidFill>
                  <a:prstClr val="white"/>
                </a:solidFill>
                <a:latin typeface="Calibri"/>
              </a:rPr>
              <a:t>để</a:t>
            </a:r>
            <a:r>
              <a:rPr lang="en-US" sz="4400" b="1" i="1" dirty="0">
                <a:solidFill>
                  <a:prstClr val="white"/>
                </a:solidFill>
                <a:latin typeface="Calibri"/>
              </a:rPr>
              <a:t> </a:t>
            </a:r>
            <a:r>
              <a:rPr lang="en-US" sz="4400" b="1" i="1" dirty="0" err="1">
                <a:solidFill>
                  <a:prstClr val="white"/>
                </a:solidFill>
                <a:latin typeface="Calibri"/>
              </a:rPr>
              <a:t>miêu</a:t>
            </a:r>
            <a:r>
              <a:rPr lang="en-US" sz="4400" b="1" i="1" dirty="0">
                <a:solidFill>
                  <a:prstClr val="white"/>
                </a:solidFill>
                <a:latin typeface="Calibri"/>
              </a:rPr>
              <a:t> </a:t>
            </a:r>
            <a:r>
              <a:rPr lang="en-US" sz="4400" b="1" i="1" dirty="0" err="1">
                <a:solidFill>
                  <a:prstClr val="white"/>
                </a:solidFill>
                <a:latin typeface="Calibri"/>
              </a:rPr>
              <a:t>tả</a:t>
            </a:r>
            <a:r>
              <a:rPr lang="en-US" sz="4400" b="1" i="1" dirty="0">
                <a:solidFill>
                  <a:prstClr val="white"/>
                </a:solidFill>
                <a:latin typeface="Calibri"/>
              </a:rPr>
              <a:t> </a:t>
            </a:r>
            <a:r>
              <a:rPr lang="en-US" sz="4400" b="1" i="1" dirty="0" err="1">
                <a:solidFill>
                  <a:prstClr val="white"/>
                </a:solidFill>
                <a:latin typeface="Calibri"/>
              </a:rPr>
              <a:t>đôi</a:t>
            </a:r>
            <a:r>
              <a:rPr lang="en-US" sz="4400" b="1" i="1" dirty="0">
                <a:solidFill>
                  <a:prstClr val="white"/>
                </a:solidFill>
                <a:latin typeface="Calibri"/>
              </a:rPr>
              <a:t> </a:t>
            </a:r>
            <a:r>
              <a:rPr lang="en-US" sz="4400" b="1" i="1" dirty="0" err="1">
                <a:solidFill>
                  <a:prstClr val="white"/>
                </a:solidFill>
                <a:latin typeface="Calibri"/>
              </a:rPr>
              <a:t>mắt</a:t>
            </a:r>
            <a:r>
              <a:rPr lang="en-US" sz="4400" b="1" i="1" dirty="0">
                <a:solidFill>
                  <a:prstClr val="white"/>
                </a:solidFill>
                <a:latin typeface="Calibri"/>
              </a:rPr>
              <a:t> </a:t>
            </a:r>
            <a:r>
              <a:rPr lang="en-US" sz="4400" b="1" i="1" dirty="0" err="1">
                <a:solidFill>
                  <a:prstClr val="white"/>
                </a:solidFill>
                <a:latin typeface="Calibri"/>
              </a:rPr>
              <a:t>của</a:t>
            </a:r>
            <a:r>
              <a:rPr lang="en-US" sz="4400" b="1" i="1" dirty="0">
                <a:solidFill>
                  <a:prstClr val="white"/>
                </a:solidFill>
                <a:latin typeface="Calibri"/>
              </a:rPr>
              <a:t> </a:t>
            </a:r>
            <a:r>
              <a:rPr lang="en-US" sz="4400" b="1" i="1" dirty="0" err="1">
                <a:solidFill>
                  <a:prstClr val="white"/>
                </a:solidFill>
                <a:latin typeface="Calibri"/>
              </a:rPr>
              <a:t>Phương</a:t>
            </a:r>
            <a:r>
              <a:rPr lang="en-US" sz="4400" b="1" i="1" dirty="0">
                <a:solidFill>
                  <a:prstClr val="white"/>
                </a:solidFill>
                <a:latin typeface="Calibri"/>
              </a:rPr>
              <a:t> </a:t>
            </a:r>
            <a:r>
              <a:rPr lang="en-US" sz="4400" b="1" i="1" dirty="0" err="1">
                <a:solidFill>
                  <a:prstClr val="white"/>
                </a:solidFill>
                <a:latin typeface="Calibri"/>
              </a:rPr>
              <a:t>Định</a:t>
            </a:r>
            <a:r>
              <a:rPr lang="en-US" sz="4400" b="1" i="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047207" cy="3123387"/>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733" i="1" kern="0">
                  <a:solidFill>
                    <a:srgbClr val="FFFFFF"/>
                  </a:solidFill>
                  <a:latin typeface="Arial" panose="020B0604020202020204" pitchFamily="34" charset="0"/>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sáng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a:solidFill>
                  <a:prstClr val="white"/>
                </a:solidFill>
                <a:latin typeface="Calibri"/>
              </a:rPr>
              <a:t>To </a:t>
            </a:r>
            <a:r>
              <a:rPr lang="en-BZ" sz="3200" b="1" dirty="0" err="1">
                <a:solidFill>
                  <a:prstClr val="white"/>
                </a:solidFill>
                <a:latin typeface="Calibri"/>
              </a:rPr>
              <a:t>tròn</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nâu</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200" b="1" dirty="0" err="1">
                <a:solidFill>
                  <a:prstClr val="white"/>
                </a:solidFill>
                <a:latin typeface="Calibri"/>
              </a:rPr>
              <a:t>Dài</a:t>
            </a:r>
            <a:r>
              <a:rPr lang="en-BZ" sz="3200" b="1" dirty="0">
                <a:solidFill>
                  <a:prstClr val="white"/>
                </a:solidFill>
                <a:latin typeface="Calibri"/>
              </a:rPr>
              <a:t>, </a:t>
            </a:r>
            <a:r>
              <a:rPr lang="en-BZ" sz="3200" b="1" dirty="0" err="1">
                <a:solidFill>
                  <a:prstClr val="white"/>
                </a:solidFill>
                <a:latin typeface="Calibri"/>
              </a:rPr>
              <a:t>màu</a:t>
            </a:r>
            <a:r>
              <a:rPr lang="en-BZ" sz="3200" b="1" dirty="0">
                <a:solidFill>
                  <a:prstClr val="white"/>
                </a:solidFill>
                <a:latin typeface="Calibri"/>
              </a:rPr>
              <a:t> </a:t>
            </a:r>
            <a:r>
              <a:rPr lang="en-BZ" sz="3200" b="1" dirty="0" err="1">
                <a:solidFill>
                  <a:prstClr val="white"/>
                </a:solidFill>
                <a:latin typeface="Calibri"/>
              </a:rPr>
              <a:t>đen</a:t>
            </a:r>
            <a:r>
              <a:rPr lang="en-BZ" sz="3200" b="1" dirty="0">
                <a:solidFill>
                  <a:prstClr val="white"/>
                </a:solidFill>
                <a:latin typeface="Calibri"/>
              </a:rPr>
              <a:t> </a:t>
            </a:r>
            <a:r>
              <a:rPr lang="en-BZ" sz="3200" b="1" dirty="0" err="1">
                <a:solidFill>
                  <a:prstClr val="white"/>
                </a:solidFill>
                <a:latin typeface="Calibri"/>
              </a:rPr>
              <a:t>láy</a:t>
            </a:r>
            <a:r>
              <a:rPr lang="en-BZ" sz="3200" b="1" dirty="0">
                <a:solidFill>
                  <a:prstClr val="white"/>
                </a:solidFill>
                <a:latin typeface="Calibri"/>
              </a:rPr>
              <a:t>, hay </a:t>
            </a:r>
            <a:r>
              <a:rPr lang="en-BZ" sz="3200" b="1" dirty="0" err="1">
                <a:solidFill>
                  <a:prstClr val="white"/>
                </a:solidFill>
                <a:latin typeface="Calibri"/>
              </a:rPr>
              <a:t>nheo</a:t>
            </a:r>
            <a:r>
              <a:rPr lang="en-BZ" sz="3200" b="1" dirty="0">
                <a:solidFill>
                  <a:prstClr val="white"/>
                </a:solidFill>
                <a:latin typeface="Calibri"/>
              </a:rPr>
              <a:t> </a:t>
            </a:r>
            <a:r>
              <a:rPr lang="en-BZ" sz="3200" b="1" dirty="0" err="1">
                <a:solidFill>
                  <a:prstClr val="white"/>
                </a:solidFill>
                <a:latin typeface="Calibri"/>
              </a:rPr>
              <a:t>lại</a:t>
            </a:r>
            <a:r>
              <a:rPr lang="en-BZ" sz="3200" b="1" dirty="0">
                <a:solidFill>
                  <a:prstClr val="white"/>
                </a:solidFill>
                <a:latin typeface="Calibri"/>
              </a:rPr>
              <a:t> </a:t>
            </a:r>
            <a:r>
              <a:rPr lang="en-BZ" sz="3200" b="1" dirty="0" err="1">
                <a:solidFill>
                  <a:prstClr val="white"/>
                </a:solidFill>
                <a:latin typeface="Calibri"/>
              </a:rPr>
              <a:t>như</a:t>
            </a:r>
            <a:r>
              <a:rPr lang="en-BZ" sz="3200" b="1" dirty="0">
                <a:solidFill>
                  <a:prstClr val="white"/>
                </a:solidFill>
                <a:latin typeface="Calibri"/>
              </a:rPr>
              <a:t> </a:t>
            </a:r>
            <a:r>
              <a:rPr lang="en-BZ" sz="3200" b="1" dirty="0" err="1">
                <a:solidFill>
                  <a:prstClr val="white"/>
                </a:solidFill>
                <a:latin typeface="Calibri"/>
              </a:rPr>
              <a:t>chói</a:t>
            </a:r>
            <a:r>
              <a:rPr lang="en-BZ" sz="3200" b="1" dirty="0">
                <a:solidFill>
                  <a:prstClr val="white"/>
                </a:solidFill>
                <a:latin typeface="Calibri"/>
              </a:rPr>
              <a:t> </a:t>
            </a:r>
            <a:r>
              <a:rPr lang="en-BZ" sz="3200" b="1" dirty="0" err="1">
                <a:solidFill>
                  <a:prstClr val="white"/>
                </a:solidFill>
                <a:latin typeface="Calibri"/>
              </a:rPr>
              <a:t>nắng</a:t>
            </a:r>
            <a:r>
              <a:rPr lang="en-BZ" sz="3200" b="1" dirty="0">
                <a:solidFill>
                  <a:prstClr val="white"/>
                </a:solidFill>
                <a:latin typeface="Calibri"/>
              </a:rPr>
              <a:t>.</a:t>
            </a:r>
            <a:endParaRPr lang="en-US" sz="3200" b="1" dirty="0">
              <a:solidFill>
                <a:prstClr val="white"/>
              </a:solidFill>
              <a:latin typeface="Calibri"/>
              <a:ea typeface="Calibri" panose="020F0502020204030204" pitchFamily="34"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
        <p:nvSpPr>
          <p:cNvPr id="48" name="TextBox 47">
            <a:extLst>
              <a:ext uri="{FF2B5EF4-FFF2-40B4-BE49-F238E27FC236}">
                <a16:creationId xmlns:a16="http://schemas.microsoft.com/office/drawing/2014/main" id="{FB08F278-D64B-435B-853B-CD6B24CC8876}"/>
              </a:ext>
            </a:extLst>
          </p:cNvPr>
          <p:cNvSpPr txBox="1"/>
          <p:nvPr/>
        </p:nvSpPr>
        <p:spPr>
          <a:xfrm>
            <a:off x="520166" y="291901"/>
            <a:ext cx="992221" cy="1569660"/>
          </a:xfrm>
          <a:prstGeom prst="rect">
            <a:avLst/>
          </a:prstGeom>
          <a:noFill/>
        </p:spPr>
        <p:txBody>
          <a:bodyPr wrap="square">
            <a:spAutoFit/>
          </a:bodyPr>
          <a:lstStyle/>
          <a:p>
            <a:r>
              <a:rPr lang="vi-VN" sz="9600" b="1" dirty="0">
                <a:ln w="6600">
                  <a:solidFill>
                    <a:schemeClr val="accent2"/>
                  </a:solidFill>
                  <a:prstDash val="solid"/>
                </a:ln>
                <a:solidFill>
                  <a:srgbClr val="FFFFFF"/>
                </a:solidFill>
                <a:effectLst>
                  <a:outerShdw dist="38100" dir="2700000" algn="tl" rotWithShape="0">
                    <a:schemeClr val="accent2"/>
                  </a:outerShdw>
                </a:effectLst>
                <a:latin typeface="+mj-lt"/>
              </a:rPr>
              <a:t>1</a:t>
            </a:r>
            <a:endParaRPr lang="en-US" sz="96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spTree>
    <p:custDataLst>
      <p:tags r:id="rId1"/>
    </p:custDataLst>
    <p:extLst>
      <p:ext uri="{BB962C8B-B14F-4D97-AF65-F5344CB8AC3E}">
        <p14:creationId xmlns:p14="http://schemas.microsoft.com/office/powerpoint/2010/main" val="2594124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6" y="15325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BZ" sz="4400" b="1" i="1" dirty="0" err="1">
                <a:solidFill>
                  <a:prstClr val="white"/>
                </a:solidFill>
                <a:latin typeface="Calibri"/>
              </a:rPr>
              <a:t>Với</a:t>
            </a:r>
            <a:r>
              <a:rPr lang="en-BZ" sz="4400" b="1" i="1" dirty="0">
                <a:solidFill>
                  <a:prstClr val="white"/>
                </a:solidFill>
                <a:latin typeface="Calibri"/>
              </a:rPr>
              <a:t> </a:t>
            </a:r>
            <a:r>
              <a:rPr lang="en-BZ" sz="4400" b="1" i="1" dirty="0" err="1">
                <a:solidFill>
                  <a:prstClr val="white"/>
                </a:solidFill>
                <a:latin typeface="Calibri"/>
              </a:rPr>
              <a:t>Phương</a:t>
            </a:r>
            <a:r>
              <a:rPr lang="en-BZ" sz="4400" b="1" i="1" dirty="0">
                <a:solidFill>
                  <a:prstClr val="white"/>
                </a:solidFill>
                <a:latin typeface="Calibri"/>
              </a:rPr>
              <a:t> </a:t>
            </a:r>
            <a:r>
              <a:rPr lang="en-BZ" sz="4400" b="1" i="1" dirty="0" err="1">
                <a:solidFill>
                  <a:prstClr val="white"/>
                </a:solidFill>
                <a:latin typeface="Calibri"/>
              </a:rPr>
              <a:t>Định</a:t>
            </a:r>
            <a:r>
              <a:rPr lang="en-BZ" sz="4400" b="1" i="1" dirty="0">
                <a:solidFill>
                  <a:prstClr val="white"/>
                </a:solidFill>
                <a:latin typeface="Calibri"/>
              </a:rPr>
              <a:t>, ai </a:t>
            </a:r>
            <a:r>
              <a:rPr lang="en-BZ" sz="4400" b="1" i="1" dirty="0" err="1">
                <a:solidFill>
                  <a:prstClr val="white"/>
                </a:solidFill>
                <a:latin typeface="Calibri"/>
              </a:rPr>
              <a:t>là</a:t>
            </a:r>
            <a:r>
              <a:rPr lang="en-BZ" sz="4400" b="1" i="1" dirty="0">
                <a:solidFill>
                  <a:prstClr val="white"/>
                </a:solidFill>
                <a:latin typeface="Calibri"/>
              </a:rPr>
              <a:t> </a:t>
            </a:r>
            <a:r>
              <a:rPr lang="en-BZ" sz="4400" b="1" i="1" dirty="0" err="1">
                <a:solidFill>
                  <a:prstClr val="white"/>
                </a:solidFill>
                <a:latin typeface="Calibri"/>
              </a:rPr>
              <a:t>những</a:t>
            </a:r>
            <a:r>
              <a:rPr lang="en-BZ" sz="4400" b="1" i="1" dirty="0">
                <a:solidFill>
                  <a:prstClr val="white"/>
                </a:solidFill>
                <a:latin typeface="Calibri"/>
              </a:rPr>
              <a:t> </a:t>
            </a:r>
            <a:r>
              <a:rPr lang="en-BZ" sz="4400" b="1" i="1" dirty="0" err="1">
                <a:solidFill>
                  <a:prstClr val="white"/>
                </a:solidFill>
                <a:latin typeface="Calibri"/>
              </a:rPr>
              <a:t>người</a:t>
            </a:r>
            <a:r>
              <a:rPr lang="en-BZ" sz="4400" b="1" i="1" dirty="0">
                <a:solidFill>
                  <a:prstClr val="white"/>
                </a:solidFill>
                <a:latin typeface="Calibri"/>
              </a:rPr>
              <a:t> </a:t>
            </a:r>
            <a:r>
              <a:rPr lang="en-BZ" sz="4400" b="1" i="1" dirty="0" err="1">
                <a:solidFill>
                  <a:prstClr val="white"/>
                </a:solidFill>
                <a:latin typeface="Calibri"/>
              </a:rPr>
              <a:t>đẹp</a:t>
            </a:r>
            <a:r>
              <a:rPr lang="en-BZ" sz="4400" b="1" i="1" dirty="0">
                <a:solidFill>
                  <a:prstClr val="white"/>
                </a:solidFill>
                <a:latin typeface="Calibri"/>
              </a:rPr>
              <a:t> </a:t>
            </a:r>
            <a:r>
              <a:rPr lang="en-BZ" sz="4400" b="1" i="1" dirty="0" err="1">
                <a:solidFill>
                  <a:prstClr val="white"/>
                </a:solidFill>
                <a:latin typeface="Calibri"/>
              </a:rPr>
              <a:t>nhất</a:t>
            </a:r>
            <a:r>
              <a:rPr lang="en-BZ" sz="4400" b="1" i="1" dirty="0">
                <a:solidFill>
                  <a:prstClr val="white"/>
                </a:solidFill>
                <a:latin typeface="Calibri"/>
              </a:rPr>
              <a:t>?</a:t>
            </a:r>
            <a:endParaRPr lang="en-US" sz="4400" b="1" dirty="0">
              <a:solidFill>
                <a:prstClr val="white"/>
              </a:solidFill>
              <a:latin typeface="Calibri"/>
              <a:cs typeface="Times New Roman" panose="02020603050405020304" pitchFamily="18" charset="0"/>
            </a:endParaRPr>
          </a:p>
        </p:txBody>
      </p:sp>
      <p:grpSp>
        <p:nvGrpSpPr>
          <p:cNvPr id="5" name="Group 142"/>
          <p:cNvGrpSpPr>
            <a:grpSpLocks/>
          </p:cNvGrpSpPr>
          <p:nvPr/>
        </p:nvGrpSpPr>
        <p:grpSpPr bwMode="auto">
          <a:xfrm>
            <a:off x="-644632" y="-457529"/>
            <a:ext cx="3060631" cy="3123387"/>
            <a:chOff x="819" y="1243"/>
            <a:chExt cx="456" cy="518"/>
          </a:xfrm>
        </p:grpSpPr>
        <p:grpSp>
          <p:nvGrpSpPr>
            <p:cNvPr id="9" name="Group 143"/>
            <p:cNvGrpSpPr>
              <a:grpSpLocks/>
            </p:cNvGrpSpPr>
            <p:nvPr/>
          </p:nvGrpSpPr>
          <p:grpSpPr bwMode="auto">
            <a:xfrm>
              <a:off x="819" y="1243"/>
              <a:ext cx="456" cy="518"/>
              <a:chOff x="192" y="1917"/>
              <a:chExt cx="1046"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465" y="2071"/>
                <a:ext cx="773" cy="720"/>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vi-VN" sz="9600" i="1" kern="0" dirty="0">
                    <a:solidFill>
                      <a:srgbClr val="FFFFFF"/>
                    </a:solidFill>
                    <a:latin typeface="+mj-lt"/>
                  </a:rPr>
                  <a:t>2</a:t>
                </a:r>
                <a:endParaRPr lang="en-US" sz="9600" i="1" kern="0" dirty="0">
                  <a:solidFill>
                    <a:srgbClr val="FFFFFF"/>
                  </a:solidFill>
                  <a:latin typeface="+mj-lt"/>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3600" b="1" dirty="0" err="1">
                <a:solidFill>
                  <a:prstClr val="white"/>
                </a:solidFill>
                <a:latin typeface="Calibri"/>
                <a:cs typeface="Times New Roman" panose="02020603050405020304" pitchFamily="18" charset="0"/>
              </a:rPr>
              <a:t>Những</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anh</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bộ</a:t>
            </a:r>
            <a:r>
              <a:rPr lang="en-US" sz="3600" b="1" dirty="0">
                <a:solidFill>
                  <a:prstClr val="white"/>
                </a:solidFill>
                <a:latin typeface="Calibri"/>
                <a:cs typeface="Times New Roman" panose="02020603050405020304" pitchFamily="18" charset="0"/>
              </a:rPr>
              <a:t> </a:t>
            </a:r>
            <a:r>
              <a:rPr lang="en-US" sz="3600" b="1" dirty="0" err="1">
                <a:solidFill>
                  <a:prstClr val="white"/>
                </a:solidFill>
                <a:latin typeface="Calibri"/>
                <a:cs typeface="Times New Roman" panose="02020603050405020304" pitchFamily="18" charset="0"/>
              </a:rPr>
              <a:t>đội</a:t>
            </a:r>
            <a:endParaRPr lang="en-US" sz="3600" b="1" dirty="0">
              <a:solidFill>
                <a:prstClr val="white"/>
              </a:solidFill>
              <a:latin typeface="Calibri"/>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ruột</a:t>
            </a:r>
            <a:r>
              <a:rPr lang="en-US" sz="3600" b="1" dirty="0">
                <a:solidFill>
                  <a:prstClr val="white"/>
                </a:solidFill>
                <a:latin typeface="Calibri"/>
              </a:rPr>
              <a:t> </a:t>
            </a:r>
            <a:r>
              <a:rPr lang="en-US" sz="3600" b="1" dirty="0" err="1">
                <a:solidFill>
                  <a:prstClr val="white"/>
                </a:solidFill>
                <a:latin typeface="Calibri"/>
              </a:rPr>
              <a:t>thịt</a:t>
            </a:r>
            <a:endParaRPr lang="en-US" sz="3600" b="1" dirty="0">
              <a:solidFill>
                <a:prstClr val="white"/>
              </a:solidFill>
              <a:latin typeface="Calibri"/>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con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Hà</a:t>
            </a:r>
            <a:r>
              <a:rPr lang="en-US" sz="3600" b="1" dirty="0">
                <a:solidFill>
                  <a:prstClr val="white"/>
                </a:solidFill>
                <a:latin typeface="Calibri"/>
              </a:rPr>
              <a:t> </a:t>
            </a:r>
            <a:r>
              <a:rPr lang="en-US" sz="3600" b="1" dirty="0" err="1">
                <a:solidFill>
                  <a:prstClr val="white"/>
                </a:solidFill>
                <a:latin typeface="Calibri"/>
              </a:rPr>
              <a:t>Nội</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bạn</a:t>
            </a:r>
            <a:r>
              <a:rPr lang="en-US" sz="3600" b="1" dirty="0">
                <a:solidFill>
                  <a:prstClr val="white"/>
                </a:solidFill>
                <a:latin typeface="Calibri"/>
              </a:rPr>
              <a:t> </a:t>
            </a:r>
            <a:r>
              <a:rPr lang="en-US" sz="3600" b="1" dirty="0" err="1">
                <a:solidFill>
                  <a:prstClr val="white"/>
                </a:solidFill>
                <a:latin typeface="Calibri"/>
              </a:rPr>
              <a:t>từ</a:t>
            </a:r>
            <a:r>
              <a:rPr lang="en-US" sz="3600" b="1" dirty="0">
                <a:solidFill>
                  <a:prstClr val="white"/>
                </a:solidFill>
                <a:latin typeface="Calibri"/>
              </a:rPr>
              <a:t> </a:t>
            </a:r>
            <a:r>
              <a:rPr lang="en-US" sz="3600" b="1" dirty="0" err="1">
                <a:solidFill>
                  <a:prstClr val="white"/>
                </a:solidFill>
                <a:latin typeface="Calibri"/>
              </a:rPr>
              <a:t>thuở</a:t>
            </a:r>
            <a:r>
              <a:rPr lang="en-US" sz="3600" b="1" dirty="0">
                <a:solidFill>
                  <a:prstClr val="white"/>
                </a:solidFill>
                <a:latin typeface="Calibri"/>
              </a:rPr>
              <a:t> </a:t>
            </a:r>
            <a:r>
              <a:rPr lang="en-US" sz="3600" b="1" dirty="0" err="1">
                <a:solidFill>
                  <a:prstClr val="white"/>
                </a:solidFill>
                <a:latin typeface="Calibri"/>
              </a:rPr>
              <a:t>ấu</a:t>
            </a:r>
            <a:r>
              <a:rPr lang="en-US" sz="3600" b="1" dirty="0">
                <a:solidFill>
                  <a:prstClr val="white"/>
                </a:solidFill>
                <a:latin typeface="Calibri"/>
              </a:rPr>
              <a:t> </a:t>
            </a:r>
            <a:r>
              <a:rPr lang="en-US" sz="3600" b="1" dirty="0" err="1">
                <a:solidFill>
                  <a:prstClr val="white"/>
                </a:solidFill>
                <a:latin typeface="Calibri"/>
              </a:rPr>
              <a:t>thơ</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38837817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7"/>
            <a:ext cx="8455997" cy="2526711"/>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srgbClr val="FFFF00"/>
                </a:solidFill>
                <a:latin typeface="Calibri"/>
              </a:rPr>
              <a:t>Thích</a:t>
            </a:r>
            <a:r>
              <a:rPr lang="en-US" sz="4000" b="1" i="1" dirty="0">
                <a:solidFill>
                  <a:srgbClr val="FFFF00"/>
                </a:solidFill>
                <a:latin typeface="Calibri"/>
              </a:rPr>
              <a:t> </a:t>
            </a:r>
            <a:r>
              <a:rPr lang="en-US" sz="4000" b="1" i="1" dirty="0" err="1">
                <a:solidFill>
                  <a:srgbClr val="FFFF00"/>
                </a:solidFill>
                <a:latin typeface="Calibri"/>
              </a:rPr>
              <a:t>thêu</a:t>
            </a:r>
            <a:r>
              <a:rPr lang="en-US" sz="4000" b="1" i="1" dirty="0">
                <a:solidFill>
                  <a:srgbClr val="FFFF00"/>
                </a:solidFill>
                <a:latin typeface="Calibri"/>
              </a:rPr>
              <a:t> </a:t>
            </a:r>
            <a:r>
              <a:rPr lang="en-US" sz="4000" b="1" i="1" dirty="0" err="1">
                <a:solidFill>
                  <a:srgbClr val="FFFF00"/>
                </a:solidFill>
                <a:latin typeface="Calibri"/>
              </a:rPr>
              <a:t>thùa</a:t>
            </a:r>
            <a:r>
              <a:rPr lang="en-US" sz="4000" b="1" i="1" dirty="0">
                <a:solidFill>
                  <a:srgbClr val="FFFF00"/>
                </a:solidFill>
                <a:latin typeface="Calibri"/>
              </a:rPr>
              <a:t> </a:t>
            </a:r>
            <a:r>
              <a:rPr lang="en-US" sz="4000" b="1" i="1" dirty="0" err="1">
                <a:solidFill>
                  <a:srgbClr val="FFFF00"/>
                </a:solidFill>
                <a:latin typeface="Calibri"/>
              </a:rPr>
              <a:t>và</a:t>
            </a:r>
            <a:r>
              <a:rPr lang="en-US" sz="4000" b="1" i="1" dirty="0">
                <a:solidFill>
                  <a:srgbClr val="FFFF00"/>
                </a:solidFill>
                <a:latin typeface="Calibri"/>
              </a:rPr>
              <a:t> </a:t>
            </a:r>
            <a:r>
              <a:rPr lang="en-US" sz="4000" b="1" i="1" dirty="0" err="1">
                <a:solidFill>
                  <a:srgbClr val="FFFF00"/>
                </a:solidFill>
                <a:latin typeface="Calibri"/>
              </a:rPr>
              <a:t>tỉa</a:t>
            </a:r>
            <a:r>
              <a:rPr lang="en-US" sz="4000" b="1" i="1" dirty="0">
                <a:solidFill>
                  <a:srgbClr val="FFFF00"/>
                </a:solidFill>
                <a:latin typeface="Calibri"/>
              </a:rPr>
              <a:t> </a:t>
            </a:r>
            <a:r>
              <a:rPr lang="en-US" sz="4000" b="1" i="1" dirty="0" err="1">
                <a:solidFill>
                  <a:srgbClr val="FFFF00"/>
                </a:solidFill>
                <a:latin typeface="Calibri"/>
              </a:rPr>
              <a:t>nhỏ</a:t>
            </a:r>
            <a:r>
              <a:rPr lang="en-US" sz="4000" b="1" i="1" dirty="0">
                <a:solidFill>
                  <a:srgbClr val="FFFF00"/>
                </a:solidFill>
                <a:latin typeface="Calibri"/>
              </a:rPr>
              <a:t> </a:t>
            </a:r>
            <a:r>
              <a:rPr lang="en-US" sz="4000" b="1" i="1" dirty="0" err="1">
                <a:solidFill>
                  <a:srgbClr val="FFFF00"/>
                </a:solidFill>
                <a:latin typeface="Calibri"/>
              </a:rPr>
              <a:t>lông</a:t>
            </a:r>
            <a:r>
              <a:rPr lang="en-US" sz="4000" b="1" i="1" dirty="0">
                <a:solidFill>
                  <a:srgbClr val="FFFF00"/>
                </a:solidFill>
                <a:latin typeface="Calibri"/>
              </a:rPr>
              <a:t> </a:t>
            </a:r>
            <a:r>
              <a:rPr lang="en-US" sz="4000" b="1" i="1" dirty="0" err="1">
                <a:solidFill>
                  <a:srgbClr val="FFFF00"/>
                </a:solidFill>
                <a:latin typeface="Calibri"/>
              </a:rPr>
              <a:t>mày</a:t>
            </a:r>
            <a:r>
              <a:rPr lang="en-US" sz="4000" b="1" i="1" dirty="0">
                <a:solidFill>
                  <a:srgbClr val="FFFF00"/>
                </a:solidFill>
                <a:latin typeface="Calibri"/>
              </a:rPr>
              <a:t> </a:t>
            </a:r>
            <a:r>
              <a:rPr lang="en-US" sz="4000" b="1" i="1" dirty="0" err="1">
                <a:solidFill>
                  <a:prstClr val="white"/>
                </a:solidFill>
                <a:latin typeface="Calibri"/>
              </a:rPr>
              <a:t>là</a:t>
            </a:r>
            <a:r>
              <a:rPr lang="en-US" sz="4000" b="1" i="1" dirty="0">
                <a:solidFill>
                  <a:prstClr val="white"/>
                </a:solidFill>
                <a:latin typeface="Calibri"/>
              </a:rPr>
              <a:t> </a:t>
            </a:r>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của</a:t>
            </a:r>
            <a:r>
              <a:rPr lang="en-US" sz="4000" b="1" i="1" dirty="0">
                <a:solidFill>
                  <a:prstClr val="white"/>
                </a:solidFill>
                <a:latin typeface="Calibri"/>
              </a:rPr>
              <a:t> ai?</a:t>
            </a:r>
            <a:endParaRPr lang="en-US" sz="40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3" y="-108323"/>
            <a:ext cx="3100901" cy="3123387"/>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endParaRPr lang="en-US" sz="19866" b="1" i="1" kern="0" dirty="0">
                  <a:solidFill>
                    <a:srgbClr val="FFFFFF"/>
                  </a:solidFill>
                  <a:latin typeface="Arial" panose="020B0604020202020204" pitchFamily="34" charset="0"/>
                </a:endParaRPr>
              </a:p>
            </p:txBody>
          </p:sp>
        </p:grpSp>
        <p:pic>
          <p:nvPicPr>
            <p:cNvPr id="10" name="Picture 147" descr="Picture2">
              <a:hlinkClick r:id="" action="ppaction://noaction"/>
            </p:cNvPr>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Nho</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Chị</a:t>
            </a:r>
            <a:r>
              <a:rPr lang="en-US" sz="4400" b="1" dirty="0">
                <a:solidFill>
                  <a:prstClr val="white"/>
                </a:solidFill>
                <a:latin typeface="Calibri"/>
              </a:rPr>
              <a:t> Thao</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rPr>
              <a:t>Phương</a:t>
            </a:r>
            <a:r>
              <a:rPr lang="en-US" sz="4400" b="1" dirty="0">
                <a:solidFill>
                  <a:prstClr val="white"/>
                </a:solidFill>
                <a:latin typeface="Calibri"/>
              </a:rPr>
              <a:t> </a:t>
            </a:r>
            <a:r>
              <a:rPr lang="en-US" sz="4400" b="1" dirty="0" err="1">
                <a:solidFill>
                  <a:prstClr val="white"/>
                </a:solidFill>
                <a:latin typeface="Calibri"/>
              </a:rPr>
              <a:t>Định</a:t>
            </a:r>
            <a:r>
              <a:rPr lang="en-US" sz="4400" b="1" dirty="0">
                <a:solidFill>
                  <a:prstClr val="white"/>
                </a:solidFill>
                <a:latin typeface="Calibri"/>
              </a:rPr>
              <a:t>.</a:t>
            </a:r>
            <a:endParaRPr lang="en-US" sz="44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400" b="1" dirty="0" err="1">
                <a:solidFill>
                  <a:prstClr val="white"/>
                </a:solidFill>
                <a:latin typeface="Calibri"/>
                <a:cs typeface="Times New Roman" panose="02020603050405020304" pitchFamily="18" charset="0"/>
              </a:rPr>
              <a:t>Người</a:t>
            </a:r>
            <a:r>
              <a:rPr lang="en-US" sz="4400" b="1" dirty="0">
                <a:solidFill>
                  <a:prstClr val="white"/>
                </a:solidFill>
                <a:latin typeface="Calibri"/>
                <a:cs typeface="Times New Roman" panose="02020603050405020304" pitchFamily="18" charset="0"/>
              </a:rPr>
              <a:t> </a:t>
            </a:r>
            <a:r>
              <a:rPr lang="en-US" sz="4400" b="1" dirty="0" err="1">
                <a:solidFill>
                  <a:prstClr val="white"/>
                </a:solidFill>
                <a:latin typeface="Calibri"/>
                <a:cs typeface="Times New Roman" panose="02020603050405020304" pitchFamily="18" charset="0"/>
              </a:rPr>
              <a:t>mẹ</a:t>
            </a:r>
            <a:r>
              <a:rPr lang="en-US" sz="4400" b="1" dirty="0">
                <a:solidFill>
                  <a:prstClr val="white"/>
                </a:solidFill>
                <a:latin typeface="Calibri"/>
                <a:cs typeface="Times New Roman" panose="02020603050405020304" pitchFamily="18" charset="0"/>
              </a:rPr>
              <a:t>.</a:t>
            </a: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
        <p:nvSpPr>
          <p:cNvPr id="3" name="TextBox 2">
            <a:extLst>
              <a:ext uri="{FF2B5EF4-FFF2-40B4-BE49-F238E27FC236}">
                <a16:creationId xmlns:a16="http://schemas.microsoft.com/office/drawing/2014/main" id="{BD7CA930-812B-40E3-B36B-CBC1E6B8E0F6}"/>
              </a:ext>
            </a:extLst>
          </p:cNvPr>
          <p:cNvSpPr txBox="1"/>
          <p:nvPr/>
        </p:nvSpPr>
        <p:spPr>
          <a:xfrm>
            <a:off x="932052" y="466548"/>
            <a:ext cx="1084022" cy="1569660"/>
          </a:xfrm>
          <a:prstGeom prst="rect">
            <a:avLst/>
          </a:prstGeom>
          <a:noFill/>
        </p:spPr>
        <p:txBody>
          <a:bodyPr wrap="square" rtlCol="0">
            <a:spAutoFit/>
          </a:bodyPr>
          <a:lstStyle/>
          <a:p>
            <a:r>
              <a:rPr lang="vi-VN" sz="9600" b="1" dirty="0">
                <a:ln w="6600">
                  <a:solidFill>
                    <a:schemeClr val="accent2"/>
                  </a:solidFill>
                  <a:prstDash val="solid"/>
                </a:ln>
                <a:solidFill>
                  <a:srgbClr val="FFFFFF"/>
                </a:solidFill>
                <a:effectLst>
                  <a:outerShdw dist="38100" dir="2700000" algn="tl" rotWithShape="0">
                    <a:schemeClr val="accent2"/>
                  </a:outerShdw>
                </a:effectLst>
                <a:latin typeface="+mj-lt"/>
              </a:rPr>
              <a:t>3</a:t>
            </a:r>
            <a:endParaRPr lang="en-US" sz="9600" b="1" dirty="0">
              <a:ln w="6600">
                <a:solidFill>
                  <a:schemeClr val="accent2"/>
                </a:solidFill>
                <a:prstDash val="solid"/>
              </a:ln>
              <a:solidFill>
                <a:srgbClr val="FFFFFF"/>
              </a:solidFill>
              <a:effectLst>
                <a:outerShdw dist="38100" dir="2700000" algn="tl" rotWithShape="0">
                  <a:schemeClr val="accent2"/>
                </a:outerShdw>
              </a:effectLst>
              <a:latin typeface="+mj-lt"/>
            </a:endParaRPr>
          </a:p>
        </p:txBody>
      </p:sp>
    </p:spTree>
    <p:custDataLst>
      <p:tags r:id="rId1"/>
    </p:custDataLst>
    <p:extLst>
      <p:ext uri="{BB962C8B-B14F-4D97-AF65-F5344CB8AC3E}">
        <p14:creationId xmlns:p14="http://schemas.microsoft.com/office/powerpoint/2010/main" val="36147560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5"/>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4000" b="1" i="1" dirty="0" err="1">
                <a:solidFill>
                  <a:prstClr val="white"/>
                </a:solidFill>
                <a:latin typeface="Calibri"/>
              </a:rPr>
              <a:t>Đặc</a:t>
            </a:r>
            <a:r>
              <a:rPr lang="en-US" sz="4000" b="1" i="1" dirty="0">
                <a:solidFill>
                  <a:prstClr val="white"/>
                </a:solidFill>
                <a:latin typeface="Calibri"/>
              </a:rPr>
              <a:t> </a:t>
            </a:r>
            <a:r>
              <a:rPr lang="en-US" sz="4000" b="1" i="1" dirty="0" err="1">
                <a:solidFill>
                  <a:prstClr val="white"/>
                </a:solidFill>
                <a:latin typeface="Calibri"/>
              </a:rPr>
              <a:t>điểm</a:t>
            </a:r>
            <a:r>
              <a:rPr lang="en-US" sz="4000" b="1" i="1" dirty="0">
                <a:solidFill>
                  <a:prstClr val="white"/>
                </a:solidFill>
                <a:latin typeface="Calibri"/>
              </a:rPr>
              <a:t> </a:t>
            </a:r>
            <a:r>
              <a:rPr lang="en-US" sz="4000" b="1" i="1" dirty="0" err="1">
                <a:solidFill>
                  <a:prstClr val="white"/>
                </a:solidFill>
                <a:latin typeface="Calibri"/>
              </a:rPr>
              <a:t>nào</a:t>
            </a:r>
            <a:r>
              <a:rPr lang="en-US" sz="4000" b="1" i="1" dirty="0">
                <a:solidFill>
                  <a:prstClr val="white"/>
                </a:solidFill>
                <a:latin typeface="Calibri"/>
              </a:rPr>
              <a:t> </a:t>
            </a:r>
            <a:r>
              <a:rPr lang="en-US" sz="4000" b="1" i="1" dirty="0" err="1">
                <a:solidFill>
                  <a:prstClr val="white"/>
                </a:solidFill>
                <a:latin typeface="Calibri"/>
              </a:rPr>
              <a:t>sau</a:t>
            </a:r>
            <a:r>
              <a:rPr lang="en-US" sz="4000" b="1" i="1" dirty="0">
                <a:solidFill>
                  <a:prstClr val="white"/>
                </a:solidFill>
                <a:latin typeface="Calibri"/>
              </a:rPr>
              <a:t> </a:t>
            </a:r>
            <a:r>
              <a:rPr lang="en-US" sz="4000" b="1" i="1" dirty="0" err="1">
                <a:solidFill>
                  <a:prstClr val="white"/>
                </a:solidFill>
                <a:latin typeface="Calibri"/>
              </a:rPr>
              <a:t>đây</a:t>
            </a:r>
            <a:r>
              <a:rPr lang="en-US" sz="4000" b="1" i="1" dirty="0">
                <a:solidFill>
                  <a:prstClr val="white"/>
                </a:solidFill>
                <a:latin typeface="Calibri"/>
              </a:rPr>
              <a:t> </a:t>
            </a:r>
            <a:r>
              <a:rPr lang="en-US" sz="4000" b="1" i="1" dirty="0" err="1">
                <a:solidFill>
                  <a:prstClr val="white"/>
                </a:solidFill>
                <a:latin typeface="Calibri"/>
              </a:rPr>
              <a:t>đúng</a:t>
            </a:r>
            <a:r>
              <a:rPr lang="en-US" sz="4000" b="1" i="1" dirty="0">
                <a:solidFill>
                  <a:prstClr val="white"/>
                </a:solidFill>
                <a:latin typeface="Calibri"/>
              </a:rPr>
              <a:t> </a:t>
            </a:r>
            <a:r>
              <a:rPr lang="en-US" sz="4000" b="1" i="1" dirty="0" err="1">
                <a:solidFill>
                  <a:prstClr val="white"/>
                </a:solidFill>
                <a:latin typeface="Calibri"/>
              </a:rPr>
              <a:t>với</a:t>
            </a:r>
            <a:r>
              <a:rPr lang="en-US" sz="4000" b="1" i="1" dirty="0">
                <a:solidFill>
                  <a:prstClr val="white"/>
                </a:solidFill>
                <a:latin typeface="Calibri"/>
              </a:rPr>
              <a:t> </a:t>
            </a:r>
            <a:r>
              <a:rPr lang="en-US" sz="4000" b="1" i="1" dirty="0" err="1">
                <a:solidFill>
                  <a:prstClr val="white"/>
                </a:solidFill>
                <a:latin typeface="Calibri"/>
              </a:rPr>
              <a:t>nhân</a:t>
            </a:r>
            <a:r>
              <a:rPr lang="en-US" sz="4000" b="1" i="1" dirty="0">
                <a:solidFill>
                  <a:prstClr val="white"/>
                </a:solidFill>
                <a:latin typeface="Calibri"/>
              </a:rPr>
              <a:t> </a:t>
            </a:r>
            <a:r>
              <a:rPr lang="en-US" sz="4000" b="1" i="1" dirty="0" err="1">
                <a:solidFill>
                  <a:prstClr val="white"/>
                </a:solidFill>
                <a:latin typeface="Calibri"/>
              </a:rPr>
              <a:t>vật</a:t>
            </a:r>
            <a:r>
              <a:rPr lang="en-US" sz="4000" b="1" i="1" dirty="0">
                <a:solidFill>
                  <a:prstClr val="white"/>
                </a:solidFill>
                <a:latin typeface="Calibri"/>
              </a:rPr>
              <a:t> </a:t>
            </a:r>
            <a:r>
              <a:rPr lang="en-US" sz="4000" b="1" i="1" dirty="0" err="1">
                <a:solidFill>
                  <a:prstClr val="white"/>
                </a:solidFill>
                <a:latin typeface="Calibri"/>
              </a:rPr>
              <a:t>Nho</a:t>
            </a:r>
            <a:r>
              <a:rPr lang="en-US" sz="4000" b="1" i="1" dirty="0">
                <a:solidFill>
                  <a:prstClr val="white"/>
                </a:solidFill>
                <a:latin typeface="Calibri"/>
              </a:rPr>
              <a:t>?</a:t>
            </a:r>
            <a:endParaRPr lang="en-US" sz="4000"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4094265" cy="3123387"/>
            <a:chOff x="819" y="1243"/>
            <a:chExt cx="610" cy="518"/>
          </a:xfrm>
        </p:grpSpPr>
        <p:grpSp>
          <p:nvGrpSpPr>
            <p:cNvPr id="9" name="Group 143"/>
            <p:cNvGrpSpPr>
              <a:grpSpLocks/>
            </p:cNvGrpSpPr>
            <p:nvPr/>
          </p:nvGrpSpPr>
          <p:grpSpPr bwMode="auto">
            <a:xfrm>
              <a:off x="819" y="1243"/>
              <a:ext cx="610" cy="518"/>
              <a:chOff x="192" y="1917"/>
              <a:chExt cx="140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557" y="1979"/>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vi-VN" sz="9600" b="1" i="1" kern="0" dirty="0">
                    <a:solidFill>
                      <a:srgbClr val="FFFFFF"/>
                    </a:solidFill>
                    <a:latin typeface="Arial" panose="020B0604020202020204" pitchFamily="34" charset="0"/>
                  </a:rPr>
                  <a:t>4</a:t>
                </a:r>
                <a:endParaRPr lang="en-US" sz="9600" b="1" i="1" kern="0" dirty="0">
                  <a:solidFill>
                    <a:srgbClr val="FFFFFF"/>
                  </a:solidFill>
                  <a:latin typeface="Arial" panose="020B0604020202020204" pitchFamily="34" charset="0"/>
                </a:endParaRP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bịa</a:t>
            </a:r>
            <a:r>
              <a:rPr lang="en-US" sz="4000" b="1" dirty="0">
                <a:solidFill>
                  <a:prstClr val="white"/>
                </a:solidFill>
                <a:latin typeface="Calibri"/>
              </a:rPr>
              <a:t> </a:t>
            </a:r>
            <a:r>
              <a:rPr lang="en-US" sz="4000" b="1" dirty="0" err="1">
                <a:solidFill>
                  <a:prstClr val="white"/>
                </a:solidFill>
                <a:latin typeface="Calibri"/>
              </a:rPr>
              <a:t>lời</a:t>
            </a:r>
            <a:r>
              <a:rPr lang="en-US" sz="4000" b="1" dirty="0">
                <a:solidFill>
                  <a:prstClr val="white"/>
                </a:solidFill>
                <a:latin typeface="Calibri"/>
              </a:rPr>
              <a:t> </a:t>
            </a:r>
            <a:r>
              <a:rPr lang="en-US" sz="4000" b="1" dirty="0" err="1">
                <a:solidFill>
                  <a:prstClr val="white"/>
                </a:solidFill>
                <a:latin typeface="Calibri"/>
              </a:rPr>
              <a:t>hát</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bánh</a:t>
            </a:r>
            <a:r>
              <a:rPr lang="en-US" sz="4000" b="1" dirty="0">
                <a:solidFill>
                  <a:prstClr val="white"/>
                </a:solidFill>
                <a:latin typeface="Calibri"/>
              </a:rPr>
              <a:t> </a:t>
            </a:r>
            <a:r>
              <a:rPr lang="en-US" sz="4000" b="1" dirty="0" err="1">
                <a:solidFill>
                  <a:prstClr val="white"/>
                </a:solidFill>
                <a:latin typeface="Calibri"/>
              </a:rPr>
              <a:t>quy</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ăn</a:t>
            </a:r>
            <a:r>
              <a:rPr lang="en-US" sz="4000" b="1" dirty="0">
                <a:solidFill>
                  <a:prstClr val="white"/>
                </a:solidFill>
                <a:latin typeface="Calibri"/>
              </a:rPr>
              <a:t> </a:t>
            </a:r>
            <a:r>
              <a:rPr lang="en-US" sz="4000" b="1" dirty="0" err="1">
                <a:solidFill>
                  <a:prstClr val="white"/>
                </a:solidFill>
                <a:latin typeface="Calibri"/>
              </a:rPr>
              <a:t>kẹo</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4000" b="1" dirty="0" err="1">
                <a:solidFill>
                  <a:prstClr val="white"/>
                </a:solidFill>
                <a:latin typeface="Calibri"/>
              </a:rPr>
              <a:t>Thích</a:t>
            </a:r>
            <a:r>
              <a:rPr lang="en-US" sz="4000" b="1" dirty="0">
                <a:solidFill>
                  <a:prstClr val="white"/>
                </a:solidFill>
                <a:latin typeface="Calibri"/>
              </a:rPr>
              <a:t> </a:t>
            </a:r>
            <a:r>
              <a:rPr lang="en-US" sz="4000" b="1" dirty="0" err="1">
                <a:solidFill>
                  <a:prstClr val="white"/>
                </a:solidFill>
                <a:latin typeface="Calibri"/>
              </a:rPr>
              <a:t>bó</a:t>
            </a:r>
            <a:r>
              <a:rPr lang="en-US" sz="4000" b="1" dirty="0">
                <a:solidFill>
                  <a:prstClr val="white"/>
                </a:solidFill>
                <a:latin typeface="Calibri"/>
              </a:rPr>
              <a:t> </a:t>
            </a:r>
            <a:r>
              <a:rPr lang="en-US" sz="4000" b="1" dirty="0" err="1">
                <a:solidFill>
                  <a:prstClr val="white"/>
                </a:solidFill>
                <a:latin typeface="Calibri"/>
              </a:rPr>
              <a:t>gối</a:t>
            </a:r>
            <a:r>
              <a:rPr lang="en-US" sz="4000" b="1" dirty="0">
                <a:solidFill>
                  <a:prstClr val="white"/>
                </a:solidFill>
                <a:latin typeface="Calibri"/>
              </a:rPr>
              <a:t> </a:t>
            </a:r>
            <a:r>
              <a:rPr lang="en-US" sz="4000" b="1" dirty="0" err="1">
                <a:solidFill>
                  <a:prstClr val="white"/>
                </a:solidFill>
                <a:latin typeface="Calibri"/>
              </a:rPr>
              <a:t>mơ</a:t>
            </a:r>
            <a:r>
              <a:rPr lang="en-US" sz="4000" b="1" dirty="0">
                <a:solidFill>
                  <a:prstClr val="white"/>
                </a:solidFill>
                <a:latin typeface="Calibri"/>
              </a:rPr>
              <a:t> </a:t>
            </a:r>
            <a:r>
              <a:rPr lang="en-US" sz="4000" b="1" dirty="0" err="1">
                <a:solidFill>
                  <a:prstClr val="white"/>
                </a:solidFill>
                <a:latin typeface="Calibri"/>
              </a:rPr>
              <a:t>màng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4157240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9"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5"/>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vi-VN" sz="3200" b="1" i="1" dirty="0">
                <a:solidFill>
                  <a:prstClr val="white"/>
                </a:solidFill>
                <a:latin typeface="Arial" panose="020B0604020202020204" pitchFamily="34" charset="0"/>
              </a:rPr>
              <a:t>Theo </a:t>
            </a:r>
            <a:r>
              <a:rPr lang="vi-VN" sz="3200" b="1" i="1" dirty="0" err="1">
                <a:solidFill>
                  <a:prstClr val="white"/>
                </a:solidFill>
                <a:latin typeface="Arial" panose="020B0604020202020204" pitchFamily="34" charset="0"/>
              </a:rPr>
              <a:t>lời</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kể</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của</a:t>
            </a:r>
            <a:r>
              <a:rPr lang="vi-VN" sz="3200" b="1" i="1" dirty="0">
                <a:solidFill>
                  <a:prstClr val="white"/>
                </a:solidFill>
                <a:latin typeface="Arial" panose="020B0604020202020204" pitchFamily="34" charset="0"/>
              </a:rPr>
              <a:t> Phương </a:t>
            </a:r>
            <a:r>
              <a:rPr lang="vi-VN" sz="3200" b="1" i="1" dirty="0" err="1">
                <a:solidFill>
                  <a:prstClr val="white"/>
                </a:solidFill>
                <a:latin typeface="Arial" panose="020B0604020202020204" pitchFamily="34" charset="0"/>
              </a:rPr>
              <a:t>Định</a:t>
            </a:r>
            <a:r>
              <a:rPr lang="vi-VN" sz="3200" b="1" i="1" dirty="0">
                <a:solidFill>
                  <a:prstClr val="white"/>
                </a:solidFill>
                <a:latin typeface="Arial" panose="020B0604020202020204" pitchFamily="34" charset="0"/>
              </a:rPr>
              <a:t>, ai </a:t>
            </a:r>
            <a:r>
              <a:rPr lang="vi-VN" sz="3200" b="1" i="1" dirty="0" err="1">
                <a:solidFill>
                  <a:prstClr val="white"/>
                </a:solidFill>
                <a:latin typeface="Arial" panose="020B0604020202020204" pitchFamily="34" charset="0"/>
              </a:rPr>
              <a:t>là</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kẻ</a:t>
            </a:r>
            <a:r>
              <a:rPr lang="vi-VN" sz="3200" b="1" i="1" dirty="0">
                <a:solidFill>
                  <a:prstClr val="white"/>
                </a:solidFill>
                <a:latin typeface="Arial" panose="020B0604020202020204" pitchFamily="34" charset="0"/>
              </a:rPr>
              <a:t> không </a:t>
            </a:r>
            <a:r>
              <a:rPr lang="vi-VN" sz="3200" b="1" i="1" dirty="0" err="1">
                <a:solidFill>
                  <a:prstClr val="white"/>
                </a:solidFill>
                <a:latin typeface="Arial" panose="020B0604020202020204" pitchFamily="34" charset="0"/>
              </a:rPr>
              <a:t>thích</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đùa</a:t>
            </a:r>
            <a:r>
              <a:rPr lang="vi-VN" sz="3200" b="1" i="1" dirty="0">
                <a:solidFill>
                  <a:prstClr val="white"/>
                </a:solidFill>
                <a:latin typeface="Arial" panose="020B0604020202020204" pitchFamily="34" charset="0"/>
              </a:rPr>
              <a:t>" trong </a:t>
            </a:r>
            <a:r>
              <a:rPr lang="vi-VN" sz="3200" b="1" i="1" dirty="0" err="1">
                <a:solidFill>
                  <a:prstClr val="white"/>
                </a:solidFill>
                <a:latin typeface="Arial" panose="020B0604020202020204" pitchFamily="34" charset="0"/>
              </a:rPr>
              <a:t>truyện</a:t>
            </a:r>
            <a:r>
              <a:rPr lang="vi-VN" sz="3200" b="1" i="1" dirty="0">
                <a:solidFill>
                  <a:prstClr val="white"/>
                </a:solidFill>
                <a:latin typeface="Arial" panose="020B0604020202020204" pitchFamily="34" charset="0"/>
              </a:rPr>
              <a:t> "</a:t>
            </a:r>
            <a:r>
              <a:rPr lang="vi-VN" sz="3200" b="1" i="1" dirty="0" err="1">
                <a:solidFill>
                  <a:prstClr val="white"/>
                </a:solidFill>
                <a:latin typeface="Arial" panose="020B0604020202020204" pitchFamily="34" charset="0"/>
              </a:rPr>
              <a:t>Những</a:t>
            </a:r>
            <a:r>
              <a:rPr lang="vi-VN" sz="3200" b="1" i="1" dirty="0">
                <a:solidFill>
                  <a:prstClr val="white"/>
                </a:solidFill>
                <a:latin typeface="Arial" panose="020B0604020202020204" pitchFamily="34" charset="0"/>
              </a:rPr>
              <a:t> ngôi sao xa xôi" </a:t>
            </a:r>
            <a:r>
              <a:rPr lang="vi-VN" sz="3200" b="1" i="1" dirty="0" err="1">
                <a:solidFill>
                  <a:prstClr val="white"/>
                </a:solidFill>
                <a:latin typeface="Arial" panose="020B0604020202020204" pitchFamily="34" charset="0"/>
              </a:rPr>
              <a:t>của</a:t>
            </a:r>
            <a:r>
              <a:rPr lang="vi-VN" sz="3200" b="1" i="1" dirty="0">
                <a:solidFill>
                  <a:prstClr val="white"/>
                </a:solidFill>
                <a:latin typeface="Arial" panose="020B0604020202020204" pitchFamily="34" charset="0"/>
              </a:rPr>
              <a:t> Lê Minh Khuê?</a:t>
            </a:r>
            <a:endParaRPr lang="en-US" sz="4400" b="1" i="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785517" cy="3123387"/>
            <a:chOff x="819" y="1243"/>
            <a:chExt cx="564" cy="518"/>
          </a:xfrm>
        </p:grpSpPr>
        <p:grpSp>
          <p:nvGrpSpPr>
            <p:cNvPr id="9" name="Group 143"/>
            <p:cNvGrpSpPr>
              <a:grpSpLocks/>
            </p:cNvGrpSpPr>
            <p:nvPr/>
          </p:nvGrpSpPr>
          <p:grpSpPr bwMode="auto">
            <a:xfrm>
              <a:off x="819" y="1243"/>
              <a:ext cx="564" cy="518"/>
              <a:chOff x="192" y="1917"/>
              <a:chExt cx="1295"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452" y="1999"/>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vi-VN" sz="9600" b="1" i="1" kern="0" dirty="0">
                    <a:solidFill>
                      <a:srgbClr val="FFFFFF"/>
                    </a:solidFill>
                    <a:latin typeface="+mj-lt"/>
                  </a:rPr>
                  <a:t>5</a:t>
                </a:r>
                <a:endParaRPr lang="en-US" sz="9600" b="1" i="1" kern="0" dirty="0">
                  <a:solidFill>
                    <a:srgbClr val="FFFFFF"/>
                  </a:solidFill>
                  <a:latin typeface="+mj-lt"/>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tên</a:t>
            </a:r>
            <a:r>
              <a:rPr lang="en-US" sz="3600" b="1" dirty="0">
                <a:solidFill>
                  <a:prstClr val="white"/>
                </a:solidFill>
                <a:latin typeface="Calibri"/>
              </a:rPr>
              <a:t> </a:t>
            </a:r>
            <a:r>
              <a:rPr lang="en-US" sz="3600" b="1" dirty="0" err="1">
                <a:solidFill>
                  <a:prstClr val="white"/>
                </a:solidFill>
                <a:latin typeface="Calibri"/>
              </a:rPr>
              <a:t>giặc</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Mĩ</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buSzPts val="1000"/>
              <a:tabLst>
                <a:tab pos="457039" algn="l"/>
              </a:tabLst>
            </a:pPr>
            <a:r>
              <a:rPr lang="en-BZ" sz="3600" b="1" dirty="0" err="1">
                <a:solidFill>
                  <a:prstClr val="white"/>
                </a:solidFill>
                <a:latin typeface="Calibri"/>
              </a:rPr>
              <a:t>Thần</a:t>
            </a:r>
            <a:r>
              <a:rPr lang="en-BZ" sz="3600" b="1" dirty="0">
                <a:solidFill>
                  <a:prstClr val="white"/>
                </a:solidFill>
                <a:latin typeface="Calibri"/>
              </a:rPr>
              <a:t> </a:t>
            </a:r>
            <a:r>
              <a:rPr lang="en-BZ" sz="3600" b="1" dirty="0" err="1">
                <a:solidFill>
                  <a:prstClr val="white"/>
                </a:solidFill>
                <a:latin typeface="Calibri"/>
              </a:rPr>
              <a:t>Chết</a:t>
            </a:r>
            <a:r>
              <a:rPr lang="en-US" sz="3600" b="1" dirty="0">
                <a:solidFill>
                  <a:prstClr val="white"/>
                </a:solidFill>
                <a:latin typeface="Calibri"/>
              </a:rPr>
              <a:t>.</a:t>
            </a:r>
            <a:endParaRPr lang="en-US" sz="3600" b="1" dirty="0">
              <a:solidFill>
                <a:prstClr val="white"/>
              </a:solidFill>
              <a:latin typeface="Calibri"/>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Những</a:t>
            </a:r>
            <a:r>
              <a:rPr lang="en-US" sz="3600" b="1" dirty="0">
                <a:solidFill>
                  <a:prstClr val="white"/>
                </a:solidFill>
                <a:latin typeface="Calibri"/>
              </a:rPr>
              <a:t> </a:t>
            </a:r>
            <a:r>
              <a:rPr lang="en-US" sz="3600" b="1" dirty="0" err="1">
                <a:solidFill>
                  <a:prstClr val="white"/>
                </a:solidFill>
                <a:latin typeface="Calibri"/>
              </a:rPr>
              <a:t>người</a:t>
            </a:r>
            <a:r>
              <a:rPr lang="en-US" sz="3600" b="1" dirty="0">
                <a:solidFill>
                  <a:prstClr val="white"/>
                </a:solidFill>
                <a:latin typeface="Calibri"/>
              </a:rPr>
              <a:t> </a:t>
            </a:r>
            <a:r>
              <a:rPr lang="en-US" sz="3600" b="1" dirty="0" err="1">
                <a:solidFill>
                  <a:prstClr val="white"/>
                </a:solidFill>
                <a:latin typeface="Calibri"/>
              </a:rPr>
              <a:t>lái</a:t>
            </a:r>
            <a:r>
              <a:rPr lang="en-US" sz="3600" b="1" dirty="0">
                <a:solidFill>
                  <a:prstClr val="white"/>
                </a:solidFill>
                <a:latin typeface="Calibri"/>
              </a:rPr>
              <a:t> </a:t>
            </a:r>
            <a:r>
              <a:rPr lang="en-US" sz="3600" b="1" dirty="0" err="1">
                <a:solidFill>
                  <a:prstClr val="white"/>
                </a:solidFill>
                <a:latin typeface="Calibri"/>
              </a:rPr>
              <a:t>xe</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904835"/>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just" defTabSz="914081"/>
            <a:r>
              <a:rPr lang="en-US" sz="3600" b="1" dirty="0" err="1">
                <a:solidFill>
                  <a:prstClr val="white"/>
                </a:solidFill>
                <a:latin typeface="Calibri"/>
              </a:rPr>
              <a:t>Đại</a:t>
            </a:r>
            <a:r>
              <a:rPr lang="en-US" sz="3600" b="1" dirty="0">
                <a:solidFill>
                  <a:prstClr val="white"/>
                </a:solidFill>
                <a:latin typeface="Calibri"/>
              </a:rPr>
              <a:t> </a:t>
            </a:r>
            <a:r>
              <a:rPr lang="en-US" sz="3600" b="1" dirty="0" err="1">
                <a:solidFill>
                  <a:prstClr val="white"/>
                </a:solidFill>
                <a:latin typeface="Calibri"/>
              </a:rPr>
              <a:t>đội</a:t>
            </a:r>
            <a:r>
              <a:rPr lang="en-US" sz="3600" b="1" dirty="0">
                <a:solidFill>
                  <a:prstClr val="white"/>
                </a:solidFill>
                <a:latin typeface="Calibri"/>
              </a:rPr>
              <a:t> </a:t>
            </a:r>
            <a:r>
              <a:rPr lang="en-US" sz="3600" b="1" dirty="0" err="1">
                <a:solidFill>
                  <a:prstClr val="white"/>
                </a:solidFill>
                <a:latin typeface="Calibri"/>
              </a:rPr>
              <a:t>trưởng</a:t>
            </a:r>
            <a:endParaRPr lang="en-US" sz="3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1433100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0"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0"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0"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0"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229436"/>
            <a:ext cx="8455997" cy="1523603"/>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lIns="91439" tIns="45719" rIns="91439" bIns="45719" rtlCol="0" anchor="ctr"/>
          <a:lstStyle/>
          <a:p>
            <a:pPr algn="ctr" defTabSz="914081"/>
            <a:r>
              <a:rPr lang="en-US" sz="3200" b="1" i="1" dirty="0" err="1">
                <a:solidFill>
                  <a:prstClr val="white"/>
                </a:solidFill>
                <a:latin typeface="Calibri"/>
              </a:rPr>
              <a:t>Phương</a:t>
            </a:r>
            <a:r>
              <a:rPr lang="en-US" sz="3200" b="1" i="1" dirty="0">
                <a:solidFill>
                  <a:prstClr val="white"/>
                </a:solidFill>
                <a:latin typeface="Calibri"/>
              </a:rPr>
              <a:t> </a:t>
            </a:r>
            <a:r>
              <a:rPr lang="en-US" sz="3200" b="1" i="1" dirty="0" err="1">
                <a:solidFill>
                  <a:prstClr val="white"/>
                </a:solidFill>
                <a:latin typeface="Calibri"/>
              </a:rPr>
              <a:t>Định</a:t>
            </a:r>
            <a:r>
              <a:rPr lang="en-US" sz="3200" b="1" i="1" dirty="0">
                <a:solidFill>
                  <a:prstClr val="white"/>
                </a:solidFill>
                <a:latin typeface="Calibri"/>
              </a:rPr>
              <a:t> </a:t>
            </a:r>
            <a:r>
              <a:rPr lang="en-US" sz="3200" b="1" i="1" dirty="0" err="1">
                <a:solidFill>
                  <a:prstClr val="white"/>
                </a:solidFill>
                <a:latin typeface="Calibri"/>
              </a:rPr>
              <a:t>nhớ</a:t>
            </a:r>
            <a:r>
              <a:rPr lang="en-US" sz="3200" b="1" i="1" dirty="0">
                <a:solidFill>
                  <a:prstClr val="white"/>
                </a:solidFill>
                <a:latin typeface="Calibri"/>
              </a:rPr>
              <a:t> </a:t>
            </a:r>
            <a:r>
              <a:rPr lang="en-US" sz="3200" b="1" i="1" dirty="0" err="1">
                <a:solidFill>
                  <a:prstClr val="white"/>
                </a:solidFill>
                <a:latin typeface="Calibri"/>
              </a:rPr>
              <a:t>về</a:t>
            </a:r>
            <a:r>
              <a:rPr lang="en-US" sz="3200" b="1" i="1" dirty="0">
                <a:solidFill>
                  <a:prstClr val="white"/>
                </a:solidFill>
                <a:latin typeface="Calibri"/>
              </a:rPr>
              <a:t> </a:t>
            </a:r>
            <a:r>
              <a:rPr lang="en-US" sz="3200" b="1" i="1" dirty="0" err="1">
                <a:solidFill>
                  <a:prstClr val="white"/>
                </a:solidFill>
                <a:latin typeface="Calibri"/>
              </a:rPr>
              <a:t>điều</a:t>
            </a:r>
            <a:r>
              <a:rPr lang="en-US" sz="3200" b="1" i="1" dirty="0">
                <a:solidFill>
                  <a:prstClr val="white"/>
                </a:solidFill>
                <a:latin typeface="Calibri"/>
              </a:rPr>
              <a:t> </a:t>
            </a:r>
            <a:r>
              <a:rPr lang="en-US" sz="3200" b="1" i="1" dirty="0" err="1">
                <a:solidFill>
                  <a:prstClr val="white"/>
                </a:solidFill>
                <a:latin typeface="Calibri"/>
              </a:rPr>
              <a:t>gì</a:t>
            </a:r>
            <a:r>
              <a:rPr lang="en-US" sz="3200" b="1" i="1" dirty="0">
                <a:solidFill>
                  <a:prstClr val="white"/>
                </a:solidFill>
                <a:latin typeface="Calibri"/>
              </a:rPr>
              <a:t> </a:t>
            </a:r>
            <a:r>
              <a:rPr lang="en-US" sz="3200" b="1" i="1" dirty="0" err="1">
                <a:solidFill>
                  <a:prstClr val="white"/>
                </a:solidFill>
                <a:latin typeface="Calibri"/>
              </a:rPr>
              <a:t>trước</a:t>
            </a:r>
            <a:r>
              <a:rPr lang="en-US" sz="3200" b="1" i="1" dirty="0">
                <a:solidFill>
                  <a:prstClr val="white"/>
                </a:solidFill>
                <a:latin typeface="Calibri"/>
              </a:rPr>
              <a:t> </a:t>
            </a:r>
            <a:r>
              <a:rPr lang="en-US" sz="3200" b="1" i="1" dirty="0" err="1">
                <a:solidFill>
                  <a:prstClr val="white"/>
                </a:solidFill>
                <a:latin typeface="Calibri"/>
              </a:rPr>
              <a:t>tiên</a:t>
            </a:r>
            <a:r>
              <a:rPr lang="en-US" sz="3200" b="1" i="1" dirty="0">
                <a:solidFill>
                  <a:prstClr val="white"/>
                </a:solidFill>
                <a:latin typeface="Calibri"/>
              </a:rPr>
              <a:t> </a:t>
            </a:r>
            <a:r>
              <a:rPr lang="en-US" sz="3200" b="1" i="1" dirty="0" err="1">
                <a:solidFill>
                  <a:prstClr val="white"/>
                </a:solidFill>
                <a:latin typeface="Calibri"/>
              </a:rPr>
              <a:t>sau</a:t>
            </a:r>
            <a:r>
              <a:rPr lang="en-US" sz="3200" b="1" i="1" dirty="0">
                <a:solidFill>
                  <a:prstClr val="white"/>
                </a:solidFill>
                <a:latin typeface="Calibri"/>
              </a:rPr>
              <a:t> </a:t>
            </a:r>
            <a:r>
              <a:rPr lang="en-US" sz="3200" b="1" i="1" dirty="0" err="1">
                <a:solidFill>
                  <a:prstClr val="white"/>
                </a:solidFill>
                <a:latin typeface="Calibri"/>
              </a:rPr>
              <a:t>cơn</a:t>
            </a:r>
            <a:r>
              <a:rPr lang="en-US" sz="3200" b="1" i="1" dirty="0">
                <a:solidFill>
                  <a:prstClr val="white"/>
                </a:solidFill>
                <a:latin typeface="Calibri"/>
              </a:rPr>
              <a:t> </a:t>
            </a:r>
            <a:r>
              <a:rPr lang="en-US" sz="3200" b="1" i="1" dirty="0" err="1">
                <a:solidFill>
                  <a:prstClr val="white"/>
                </a:solidFill>
                <a:latin typeface="Calibri"/>
              </a:rPr>
              <a:t>mưa</a:t>
            </a:r>
            <a:r>
              <a:rPr lang="en-US" sz="3200" b="1" i="1" dirty="0">
                <a:solidFill>
                  <a:prstClr val="white"/>
                </a:solidFill>
                <a:latin typeface="Calibri"/>
              </a:rPr>
              <a:t> </a:t>
            </a:r>
            <a:r>
              <a:rPr lang="en-US" sz="3200" b="1" i="1" dirty="0" err="1">
                <a:solidFill>
                  <a:prstClr val="white"/>
                </a:solidFill>
                <a:latin typeface="Calibri"/>
              </a:rPr>
              <a:t>đá</a:t>
            </a:r>
            <a:r>
              <a:rPr lang="en-US" sz="3200" b="1" i="1" dirty="0">
                <a:solidFill>
                  <a:prstClr val="white"/>
                </a:solidFill>
                <a:latin typeface="Calibri"/>
              </a:rPr>
              <a:t>?</a:t>
            </a:r>
            <a:endParaRPr lang="en-US" sz="3200" b="1" dirty="0">
              <a:solidFill>
                <a:prstClr val="white"/>
              </a:solidFill>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3" y="-456188"/>
            <a:ext cx="3913043" cy="3123387"/>
            <a:chOff x="819" y="1243"/>
            <a:chExt cx="583" cy="518"/>
          </a:xfrm>
        </p:grpSpPr>
        <p:grpSp>
          <p:nvGrpSpPr>
            <p:cNvPr id="9" name="Group 143"/>
            <p:cNvGrpSpPr>
              <a:grpSpLocks/>
            </p:cNvGrpSpPr>
            <p:nvPr/>
          </p:nvGrpSpPr>
          <p:grpSpPr bwMode="auto">
            <a:xfrm>
              <a:off x="819" y="1243"/>
              <a:ext cx="583" cy="518"/>
              <a:chOff x="192" y="1917"/>
              <a:chExt cx="1337" cy="1102"/>
            </a:xfrm>
          </p:grpSpPr>
          <p:pic>
            <p:nvPicPr>
              <p:cNvPr id="11" name="Picture 144" descr="light_shadow"/>
              <p:cNvPicPr>
                <a:picLocks noChangeAspect="1" noChangeArrowheads="1"/>
              </p:cNvPicPr>
              <p:nvPr/>
            </p:nvPicPr>
            <p:blipFill>
              <a:blip r:embed="rId10">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494" y="1999"/>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defTabSz="914081" fontAlgn="base">
                  <a:spcBef>
                    <a:spcPct val="0"/>
                  </a:spcBef>
                  <a:spcAft>
                    <a:spcPct val="0"/>
                  </a:spcAft>
                  <a:defRPr/>
                </a:pPr>
                <a:r>
                  <a:rPr lang="vi-VN" sz="9600" b="1" i="1" kern="0" dirty="0">
                    <a:solidFill>
                      <a:srgbClr val="FFFFFF"/>
                    </a:solidFill>
                    <a:latin typeface="+mj-lt"/>
                  </a:rPr>
                  <a:t>6</a:t>
                </a:r>
                <a:endParaRPr lang="en-US" sz="9600" b="1" i="1" kern="0" dirty="0">
                  <a:solidFill>
                    <a:srgbClr val="FFFFFF"/>
                  </a:solidFill>
                  <a:latin typeface="+mj-lt"/>
                </a:endParaRPr>
              </a:p>
            </p:txBody>
          </p:sp>
        </p:grpSp>
        <p:pic>
          <p:nvPicPr>
            <p:cNvPr id="10" name="Picture 147" descr="Picture2"/>
            <p:cNvPicPr>
              <a:picLocks noChangeAspect="1" noChangeArrowheads="1"/>
            </p:cNvPicPr>
            <p:nvPr/>
          </p:nvPicPr>
          <p:blipFill>
            <a:blip r:embed="rId12"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71" y="1245"/>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3" cstate="print">
            <a:extLst>
              <a:ext uri="{28A0092B-C50C-407E-A947-70E740481C1C}">
                <a14:useLocalDpi xmlns:a14="http://schemas.microsoft.com/office/drawing/2010/main" val="0"/>
              </a:ext>
            </a:extLst>
          </a:blip>
          <a:srcRect l="50000" b="49512"/>
          <a:stretch/>
        </p:blipFill>
        <p:spPr>
          <a:xfrm>
            <a:off x="105548" y="2006494"/>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4" cstate="print"/>
          <a:stretch>
            <a:fillRect/>
          </a:stretch>
        </p:blipFill>
        <p:spPr>
          <a:xfrm>
            <a:off x="-2322151" y="318068"/>
            <a:ext cx="548243" cy="548243"/>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63175" y="280275"/>
            <a:ext cx="787143" cy="787143"/>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cstate="print"/>
          <a:stretch>
            <a:fillRect/>
          </a:stretch>
        </p:blipFill>
        <p:spPr>
          <a:xfrm>
            <a:off x="-2148024" y="1067417"/>
            <a:ext cx="548243" cy="548243"/>
          </a:xfrm>
          <a:prstGeom prst="rect">
            <a:avLst/>
          </a:prstGeom>
        </p:spPr>
      </p:pic>
      <p:sp>
        <p:nvSpPr>
          <p:cNvPr id="19" name="TextBox 1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00</a:t>
            </a:r>
            <a:endParaRPr lang="vi-VN" sz="4800" b="1" kern="0">
              <a:solidFill>
                <a:sysClr val="windowText" lastClr="000000"/>
              </a:solidFill>
              <a:latin typeface="Arial" panose="020B0604020202020204" pitchFamily="34" charset="0"/>
            </a:endParaRPr>
          </a:p>
        </p:txBody>
      </p:sp>
      <p:sp>
        <p:nvSpPr>
          <p:cNvPr id="20" name="TextBox 1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01</a:t>
            </a:r>
            <a:endParaRPr lang="vi-VN" sz="4800" b="1" kern="0">
              <a:solidFill>
                <a:sysClr val="windowText" lastClr="000000"/>
              </a:solidFill>
              <a:latin typeface="Arial" panose="020B0604020202020204" pitchFamily="34" charset="0"/>
            </a:endParaRPr>
          </a:p>
        </p:txBody>
      </p:sp>
      <p:sp>
        <p:nvSpPr>
          <p:cNvPr id="21" name="TextBox 2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02</a:t>
            </a:r>
            <a:endParaRPr lang="vi-VN" sz="4800" b="1" kern="0">
              <a:solidFill>
                <a:sysClr val="windowText" lastClr="000000"/>
              </a:solidFill>
              <a:latin typeface="Arial" panose="020B0604020202020204" pitchFamily="34" charset="0"/>
            </a:endParaRPr>
          </a:p>
        </p:txBody>
      </p:sp>
      <p:sp>
        <p:nvSpPr>
          <p:cNvPr id="22" name="TextBox 2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03</a:t>
            </a:r>
            <a:endParaRPr lang="vi-VN" sz="4800" b="1" kern="0">
              <a:solidFill>
                <a:sysClr val="windowText" lastClr="000000"/>
              </a:solidFill>
              <a:latin typeface="Arial" panose="020B0604020202020204" pitchFamily="34" charset="0"/>
            </a:endParaRPr>
          </a:p>
        </p:txBody>
      </p:sp>
      <p:sp>
        <p:nvSpPr>
          <p:cNvPr id="23" name="TextBox 2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04</a:t>
            </a:r>
            <a:endParaRPr lang="vi-VN" sz="4800" b="1" kern="0">
              <a:solidFill>
                <a:sysClr val="windowText" lastClr="000000"/>
              </a:solidFill>
              <a:latin typeface="Arial" panose="020B0604020202020204" pitchFamily="34" charset="0"/>
            </a:endParaRPr>
          </a:p>
        </p:txBody>
      </p:sp>
      <p:sp>
        <p:nvSpPr>
          <p:cNvPr id="24" name="TextBox 2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05</a:t>
            </a:r>
            <a:endParaRPr lang="vi-VN" sz="4800" b="1" kern="0">
              <a:solidFill>
                <a:sysClr val="windowText" lastClr="000000"/>
              </a:solidFill>
              <a:latin typeface="Arial" panose="020B0604020202020204" pitchFamily="34" charset="0"/>
            </a:endParaRPr>
          </a:p>
        </p:txBody>
      </p:sp>
      <p:sp>
        <p:nvSpPr>
          <p:cNvPr id="25" name="TextBox 24"/>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06</a:t>
            </a:r>
            <a:endParaRPr lang="vi-VN" sz="4800" b="1" kern="0">
              <a:solidFill>
                <a:sysClr val="windowText" lastClr="000000"/>
              </a:solidFill>
              <a:latin typeface="Arial" panose="020B0604020202020204" pitchFamily="34" charset="0"/>
            </a:endParaRPr>
          </a:p>
        </p:txBody>
      </p:sp>
      <p:sp>
        <p:nvSpPr>
          <p:cNvPr id="26" name="TextBox 25"/>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07</a:t>
            </a:r>
            <a:endParaRPr lang="vi-VN" sz="4800" b="1" kern="0">
              <a:solidFill>
                <a:sysClr val="windowText" lastClr="000000"/>
              </a:solidFill>
              <a:latin typeface="Arial" panose="020B0604020202020204" pitchFamily="34" charset="0"/>
            </a:endParaRPr>
          </a:p>
        </p:txBody>
      </p:sp>
      <p:sp>
        <p:nvSpPr>
          <p:cNvPr id="27" name="TextBox 26"/>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08</a:t>
            </a:r>
            <a:endParaRPr lang="vi-VN" sz="4800" b="1" kern="0">
              <a:solidFill>
                <a:sysClr val="windowText" lastClr="000000"/>
              </a:solidFill>
              <a:latin typeface="Arial" panose="020B0604020202020204" pitchFamily="34" charset="0"/>
            </a:endParaRPr>
          </a:p>
        </p:txBody>
      </p:sp>
      <p:sp>
        <p:nvSpPr>
          <p:cNvPr id="28" name="TextBox 27"/>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09</a:t>
            </a:r>
            <a:endParaRPr lang="vi-VN" sz="4800" b="1" kern="0">
              <a:solidFill>
                <a:sysClr val="windowText" lastClr="000000"/>
              </a:solidFill>
              <a:latin typeface="Arial" panose="020B0604020202020204" pitchFamily="34" charset="0"/>
            </a:endParaRPr>
          </a:p>
        </p:txBody>
      </p:sp>
      <p:sp>
        <p:nvSpPr>
          <p:cNvPr id="29" name="TextBox 28"/>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10</a:t>
            </a:r>
            <a:endParaRPr lang="vi-VN" sz="4800" b="1" kern="0">
              <a:solidFill>
                <a:sysClr val="windowText" lastClr="000000"/>
              </a:solidFill>
              <a:latin typeface="Arial" panose="020B0604020202020204" pitchFamily="34" charset="0"/>
            </a:endParaRPr>
          </a:p>
        </p:txBody>
      </p:sp>
      <p:sp>
        <p:nvSpPr>
          <p:cNvPr id="30" name="TextBox 29"/>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11</a:t>
            </a:r>
            <a:endParaRPr lang="vi-VN" sz="4800" b="1" kern="0">
              <a:solidFill>
                <a:sysClr val="windowText" lastClr="000000"/>
              </a:solidFill>
              <a:latin typeface="Arial" panose="020B0604020202020204" pitchFamily="34" charset="0"/>
            </a:endParaRPr>
          </a:p>
        </p:txBody>
      </p:sp>
      <p:sp>
        <p:nvSpPr>
          <p:cNvPr id="31" name="TextBox 30"/>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12</a:t>
            </a:r>
            <a:endParaRPr lang="vi-VN" sz="4800" b="1" kern="0">
              <a:solidFill>
                <a:sysClr val="windowText" lastClr="000000"/>
              </a:solidFill>
              <a:latin typeface="Arial" panose="020B0604020202020204" pitchFamily="34" charset="0"/>
            </a:endParaRPr>
          </a:p>
        </p:txBody>
      </p:sp>
      <p:sp>
        <p:nvSpPr>
          <p:cNvPr id="32" name="TextBox 31"/>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13</a:t>
            </a:r>
            <a:endParaRPr lang="vi-VN" sz="4800" b="1" kern="0">
              <a:solidFill>
                <a:sysClr val="windowText" lastClr="000000"/>
              </a:solidFill>
              <a:latin typeface="Arial" panose="020B0604020202020204" pitchFamily="34" charset="0"/>
            </a:endParaRPr>
          </a:p>
        </p:txBody>
      </p:sp>
      <p:sp>
        <p:nvSpPr>
          <p:cNvPr id="33" name="TextBox 32"/>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14</a:t>
            </a:r>
            <a:endParaRPr lang="vi-VN" sz="4800" b="1" kern="0">
              <a:solidFill>
                <a:sysClr val="windowText" lastClr="000000"/>
              </a:solidFill>
              <a:latin typeface="Arial" panose="020B0604020202020204" pitchFamily="34" charset="0"/>
            </a:endParaRPr>
          </a:p>
        </p:txBody>
      </p:sp>
      <p:sp>
        <p:nvSpPr>
          <p:cNvPr id="34" name="TextBox 33"/>
          <p:cNvSpPr txBox="1"/>
          <p:nvPr/>
        </p:nvSpPr>
        <p:spPr>
          <a:xfrm>
            <a:off x="2064592" y="1435403"/>
            <a:ext cx="1288925" cy="1168536"/>
          </a:xfrm>
          <a:prstGeom prst="flowChartConnector">
            <a:avLst/>
          </a:prstGeom>
          <a:solidFill>
            <a:sysClr val="window" lastClr="FFFFFF"/>
          </a:solidFill>
          <a:ln w="25400" cap="flat" cmpd="sng" algn="ctr">
            <a:noFill/>
            <a:prstDash val="solid"/>
          </a:ln>
          <a:effectLst/>
        </p:spPr>
        <p:txBody>
          <a:bodyPr wrap="square" lIns="91439" tIns="45719" rIns="91439" bIns="45719" rtlCol="0" anchor="ctr">
            <a:spAutoFit/>
          </a:bodyPr>
          <a:lstStyle/>
          <a:p>
            <a:pPr algn="ctr" defTabSz="914081">
              <a:defRPr/>
            </a:pPr>
            <a:r>
              <a:rPr lang="en-US" sz="4800" b="1" kern="0">
                <a:solidFill>
                  <a:sysClr val="windowText" lastClr="000000"/>
                </a:solidFill>
                <a:latin typeface="Calibri"/>
              </a:rPr>
              <a:t>15</a:t>
            </a:r>
            <a:endParaRPr lang="vi-VN" sz="4800" b="1" kern="0">
              <a:solidFill>
                <a:sysClr val="windowText" lastClr="000000"/>
              </a:solidFill>
              <a:latin typeface="Arial" panose="020B0604020202020204" pitchFamily="34" charset="0"/>
            </a:endParaRPr>
          </a:p>
        </p:txBody>
      </p:sp>
      <p:sp>
        <p:nvSpPr>
          <p:cNvPr id="35" name="Donut 34"/>
          <p:cNvSpPr/>
          <p:nvPr/>
        </p:nvSpPr>
        <p:spPr>
          <a:xfrm>
            <a:off x="2064592" y="1372139"/>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lIns="91439" tIns="45719" rIns="91439" bIns="45719" rtlCol="0" anchor="ctr"/>
          <a:lstStyle/>
          <a:p>
            <a:pPr algn="ctr" defTabSz="914081">
              <a:defRPr/>
            </a:pPr>
            <a:endParaRPr lang="vi-VN" sz="4000" kern="0">
              <a:solidFill>
                <a:sysClr val="windowText" lastClr="000000"/>
              </a:solidFill>
              <a:latin typeface="Arial" panose="020B0604020202020204" pitchFamily="34" charset="0"/>
            </a:endParaRPr>
          </a:p>
        </p:txBody>
      </p:sp>
      <p:sp>
        <p:nvSpPr>
          <p:cNvPr id="2" name="Isosceles Triangle 1"/>
          <p:cNvSpPr/>
          <p:nvPr/>
        </p:nvSpPr>
        <p:spPr>
          <a:xfrm rot="5400000">
            <a:off x="257905" y="2931412"/>
            <a:ext cx="907163"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6" name="Isosceles Triangle 35"/>
          <p:cNvSpPr/>
          <p:nvPr/>
        </p:nvSpPr>
        <p:spPr>
          <a:xfrm rot="5400000">
            <a:off x="257905" y="3910412"/>
            <a:ext cx="907163"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7" name="Isosceles Triangle 36"/>
          <p:cNvSpPr/>
          <p:nvPr/>
        </p:nvSpPr>
        <p:spPr>
          <a:xfrm rot="5400000">
            <a:off x="257905" y="5951543"/>
            <a:ext cx="907163"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38" name="Isosceles Triangle 37"/>
          <p:cNvSpPr/>
          <p:nvPr/>
        </p:nvSpPr>
        <p:spPr>
          <a:xfrm rot="5400000">
            <a:off x="257905" y="4928880"/>
            <a:ext cx="907163"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algn="ctr" defTabSz="914081"/>
            <a:endParaRPr lang="en-US" sz="1733">
              <a:solidFill>
                <a:prstClr val="white"/>
              </a:solidFill>
              <a:latin typeface="Calibri"/>
            </a:endParaRPr>
          </a:p>
        </p:txBody>
      </p:sp>
      <p:sp>
        <p:nvSpPr>
          <p:cNvPr id="4" name="Rounded Rectangle 3"/>
          <p:cNvSpPr/>
          <p:nvPr/>
        </p:nvSpPr>
        <p:spPr>
          <a:xfrm>
            <a:off x="1087297" y="2799513"/>
            <a:ext cx="10798399" cy="953167"/>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Bà</a:t>
            </a:r>
            <a:r>
              <a:rPr lang="en-US" sz="4000" b="1" dirty="0">
                <a:solidFill>
                  <a:prstClr val="white"/>
                </a:solidFill>
                <a:latin typeface="Calibri"/>
              </a:rPr>
              <a:t> </a:t>
            </a:r>
            <a:r>
              <a:rPr lang="en-US" sz="4000" b="1" dirty="0" err="1">
                <a:solidFill>
                  <a:prstClr val="white"/>
                </a:solidFill>
                <a:latin typeface="Calibri"/>
              </a:rPr>
              <a:t>bán</a:t>
            </a:r>
            <a:r>
              <a:rPr lang="en-US" sz="4000" b="1" dirty="0">
                <a:solidFill>
                  <a:prstClr val="white"/>
                </a:solidFill>
                <a:latin typeface="Calibri"/>
              </a:rPr>
              <a:t> </a:t>
            </a:r>
            <a:r>
              <a:rPr lang="en-US" sz="4000" b="1" dirty="0" err="1">
                <a:solidFill>
                  <a:prstClr val="white"/>
                </a:solidFill>
                <a:latin typeface="Calibri"/>
              </a:rPr>
              <a:t>kem</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1101147" y="3809903"/>
            <a:ext cx="10798399" cy="953167"/>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buSzPts val="1000"/>
              <a:tabLst>
                <a:tab pos="457039" algn="l"/>
              </a:tabLst>
            </a:pPr>
            <a:r>
              <a:rPr lang="en-US" sz="4000" b="1" dirty="0" err="1">
                <a:solidFill>
                  <a:prstClr val="white"/>
                </a:solidFill>
                <a:latin typeface="Calibri"/>
              </a:rPr>
              <a:t>Người</a:t>
            </a:r>
            <a:r>
              <a:rPr lang="en-US" sz="4000" b="1" dirty="0">
                <a:solidFill>
                  <a:prstClr val="white"/>
                </a:solidFill>
                <a:latin typeface="Calibri"/>
              </a:rPr>
              <a:t> </a:t>
            </a:r>
            <a:r>
              <a:rPr lang="en-US" sz="4000" b="1" dirty="0" err="1">
                <a:solidFill>
                  <a:prstClr val="white"/>
                </a:solidFill>
                <a:latin typeface="Calibri"/>
              </a:rPr>
              <a:t>mẹ</a:t>
            </a:r>
            <a:r>
              <a:rPr lang="en-US" sz="4000" b="1" dirty="0">
                <a:solidFill>
                  <a:prstClr val="white"/>
                </a:solidFill>
                <a:latin typeface="Calibri"/>
              </a:rPr>
              <a:t>.</a:t>
            </a:r>
            <a:endParaRPr lang="en-US" sz="4000" b="1" dirty="0">
              <a:solidFill>
                <a:prstClr val="white"/>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7" y="4828102"/>
            <a:ext cx="10798399" cy="953167"/>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Những</a:t>
            </a:r>
            <a:r>
              <a:rPr lang="en-US" sz="4000" b="1" dirty="0">
                <a:solidFill>
                  <a:prstClr val="white"/>
                </a:solidFill>
                <a:latin typeface="Calibri"/>
              </a:rPr>
              <a:t> </a:t>
            </a:r>
            <a:r>
              <a:rPr lang="en-US" sz="4000" b="1" dirty="0" err="1">
                <a:solidFill>
                  <a:prstClr val="white"/>
                </a:solidFill>
                <a:latin typeface="Calibri"/>
              </a:rPr>
              <a:t>ngọn</a:t>
            </a:r>
            <a:r>
              <a:rPr lang="en-US" sz="4000" b="1" dirty="0">
                <a:solidFill>
                  <a:prstClr val="white"/>
                </a:solidFill>
                <a:latin typeface="Calibri"/>
              </a:rPr>
              <a:t> </a:t>
            </a:r>
            <a:r>
              <a:rPr lang="en-US" sz="4000" b="1" dirty="0" err="1">
                <a:solidFill>
                  <a:prstClr val="white"/>
                </a:solidFill>
                <a:latin typeface="Calibri"/>
              </a:rPr>
              <a:t>điện</a:t>
            </a:r>
            <a:r>
              <a:rPr lang="en-US" sz="4000" b="1" dirty="0">
                <a:solidFill>
                  <a:prstClr val="white"/>
                </a:solidFill>
                <a:latin typeface="Calibri"/>
              </a:rPr>
              <a:t> </a:t>
            </a:r>
            <a:r>
              <a:rPr lang="en-US" sz="4000" b="1" dirty="0" err="1">
                <a:solidFill>
                  <a:prstClr val="white"/>
                </a:solidFill>
                <a:latin typeface="Calibri"/>
              </a:rPr>
              <a:t>trên</a:t>
            </a:r>
            <a:r>
              <a:rPr lang="en-US" sz="4000" b="1" dirty="0">
                <a:solidFill>
                  <a:prstClr val="white"/>
                </a:solidFill>
                <a:latin typeface="Calibri"/>
              </a:rPr>
              <a:t> </a:t>
            </a:r>
            <a:r>
              <a:rPr lang="en-US" sz="4000" b="1" dirty="0" err="1">
                <a:solidFill>
                  <a:prstClr val="white"/>
                </a:solidFill>
                <a:latin typeface="Calibri"/>
              </a:rPr>
              <a:t>quảng</a:t>
            </a:r>
            <a:r>
              <a:rPr lang="en-US" sz="4000" b="1" dirty="0">
                <a:solidFill>
                  <a:prstClr val="white"/>
                </a:solidFill>
                <a:latin typeface="Calibri"/>
              </a:rPr>
              <a:t> </a:t>
            </a:r>
            <a:r>
              <a:rPr lang="en-US" sz="4000" b="1" dirty="0" err="1">
                <a:solidFill>
                  <a:prstClr val="white"/>
                </a:solidFill>
                <a:latin typeface="Calibri"/>
              </a:rPr>
              <a:t>trường</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7" y="5832046"/>
            <a:ext cx="10798399" cy="953167"/>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9" tIns="45719" rIns="91439" bIns="45719" rtlCol="0" anchor="ctr"/>
          <a:lstStyle/>
          <a:p>
            <a:pPr defTabSz="914081"/>
            <a:r>
              <a:rPr lang="en-US" sz="4000" b="1" dirty="0" err="1">
                <a:solidFill>
                  <a:prstClr val="white"/>
                </a:solidFill>
                <a:latin typeface="Calibri"/>
              </a:rPr>
              <a:t>Hoa</a:t>
            </a:r>
            <a:r>
              <a:rPr lang="en-US" sz="4000" b="1" dirty="0">
                <a:solidFill>
                  <a:prstClr val="white"/>
                </a:solidFill>
                <a:latin typeface="Calibri"/>
              </a:rPr>
              <a:t> </a:t>
            </a:r>
            <a:r>
              <a:rPr lang="en-US" sz="4000" b="1" dirty="0" err="1">
                <a:solidFill>
                  <a:prstClr val="white"/>
                </a:solidFill>
                <a:latin typeface="Calibri"/>
              </a:rPr>
              <a:t>trong</a:t>
            </a:r>
            <a:r>
              <a:rPr lang="en-US" sz="4000" b="1" dirty="0">
                <a:solidFill>
                  <a:prstClr val="white"/>
                </a:solidFill>
                <a:latin typeface="Calibri"/>
              </a:rPr>
              <a:t> </a:t>
            </a:r>
            <a:r>
              <a:rPr lang="en-US" sz="4000" b="1" dirty="0" err="1">
                <a:solidFill>
                  <a:prstClr val="white"/>
                </a:solidFill>
                <a:latin typeface="Calibri"/>
              </a:rPr>
              <a:t>công</a:t>
            </a:r>
            <a:r>
              <a:rPr lang="en-US" sz="4000" b="1" dirty="0">
                <a:solidFill>
                  <a:prstClr val="white"/>
                </a:solidFill>
                <a:latin typeface="Calibri"/>
              </a:rPr>
              <a:t> </a:t>
            </a:r>
            <a:r>
              <a:rPr lang="en-US" sz="4000" b="1" dirty="0" err="1">
                <a:solidFill>
                  <a:prstClr val="white"/>
                </a:solidFill>
                <a:latin typeface="Calibri"/>
              </a:rPr>
              <a:t>viên</a:t>
            </a:r>
            <a:r>
              <a:rPr lang="en-US" sz="4000" b="1" dirty="0">
                <a:solidFill>
                  <a:prstClr val="white"/>
                </a:solidFill>
                <a:latin typeface="Calibri"/>
              </a:rPr>
              <a:t>.</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11" y="2991333"/>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A</a:t>
            </a:r>
          </a:p>
        </p:txBody>
      </p:sp>
      <p:sp>
        <p:nvSpPr>
          <p:cNvPr id="43" name="TextBox 42"/>
          <p:cNvSpPr txBox="1"/>
          <p:nvPr/>
        </p:nvSpPr>
        <p:spPr>
          <a:xfrm>
            <a:off x="290398" y="3963137"/>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B</a:t>
            </a:r>
          </a:p>
        </p:txBody>
      </p:sp>
      <p:sp>
        <p:nvSpPr>
          <p:cNvPr id="44" name="TextBox 43"/>
          <p:cNvSpPr txBox="1"/>
          <p:nvPr/>
        </p:nvSpPr>
        <p:spPr>
          <a:xfrm>
            <a:off x="272594" y="498160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C</a:t>
            </a:r>
          </a:p>
        </p:txBody>
      </p:sp>
      <p:sp>
        <p:nvSpPr>
          <p:cNvPr id="45" name="TextBox 44"/>
          <p:cNvSpPr txBox="1"/>
          <p:nvPr/>
        </p:nvSpPr>
        <p:spPr>
          <a:xfrm>
            <a:off x="306311" y="6004265"/>
            <a:ext cx="427711" cy="646329"/>
          </a:xfrm>
          <a:prstGeom prst="rect">
            <a:avLst/>
          </a:prstGeom>
          <a:noFill/>
        </p:spPr>
        <p:txBody>
          <a:bodyPr wrap="square" lIns="91439" tIns="45719" rIns="91439" bIns="45719" rtlCol="0">
            <a:spAutoFit/>
          </a:bodyPr>
          <a:lstStyle/>
          <a:p>
            <a:pPr algn="ctr" defTabSz="914081"/>
            <a:r>
              <a:rPr lang="en-US" sz="3600" b="1">
                <a:solidFill>
                  <a:prstClr val="white"/>
                </a:solidFill>
                <a:effectLst>
                  <a:outerShdw blurRad="38100" dist="38100" dir="2700000" algn="tl">
                    <a:srgbClr val="000000">
                      <a:alpha val="43137"/>
                    </a:srgbClr>
                  </a:outerShdw>
                </a:effectLst>
                <a:latin typeface="Calibri"/>
              </a:rPr>
              <a:t>D</a:t>
            </a:r>
          </a:p>
        </p:txBody>
      </p:sp>
    </p:spTree>
    <p:custDataLst>
      <p:tags r:id="rId1"/>
    </p:custDataLst>
    <p:extLst>
      <p:ext uri="{BB962C8B-B14F-4D97-AF65-F5344CB8AC3E}">
        <p14:creationId xmlns:p14="http://schemas.microsoft.com/office/powerpoint/2010/main" val="5881522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175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350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7"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7"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7"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7"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8"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8"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8"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8"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8"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8"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8"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8"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8"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8"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8"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8"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8"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8"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8"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9"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9"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p:cTn display="0" masterRel="sameClick">
                                          <p:stCondLst>
                                            <p:cond evt="begin" delay="0">
                                              <p:tn val="213"/>
                                            </p:cond>
                                          </p:stCondLst>
                                          <p:endCondLst>
                                            <p:cond evt="onStopAudio" delay="0">
                                              <p:tgtEl>
                                                <p:sldTgt/>
                                              </p:tgtEl>
                                            </p:cond>
                                          </p:endCondLst>
                                        </p:cTn>
                                        <p:tgtEl>
                                          <p:sndTgt r:embed="rId9"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9"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9"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28"/>
                                            </p:cond>
                                          </p:stCondLst>
                                          <p:endCondLst>
                                            <p:cond evt="onStopAudio" delay="0">
                                              <p:tgtEl>
                                                <p:sldTgt/>
                                              </p:tgtEl>
                                            </p:cond>
                                          </p:endCondLst>
                                        </p:cTn>
                                        <p:tgtEl>
                                          <p:sndTgt r:embed="rId9"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4"/>
                                            </p:cond>
                                          </p:stCondLst>
                                          <p:endCondLst>
                                            <p:cond evt="onStopAudio" delay="0">
                                              <p:tgtEl>
                                                <p:sldTgt/>
                                              </p:tgtEl>
                                            </p:cond>
                                          </p:endCondLst>
                                        </p:cTn>
                                        <p:tgtEl>
                                          <p:sndTgt r:embed="rId9"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0"/>
                                            </p:cond>
                                          </p:stCondLst>
                                          <p:endCondLst>
                                            <p:cond evt="onStopAudio" delay="0">
                                              <p:tgtEl>
                                                <p:sldTgt/>
                                              </p:tgtEl>
                                            </p:cond>
                                          </p:endCondLst>
                                        </p:cTn>
                                        <p:tgtEl>
                                          <p:sndTgt r:embed="rId9"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9"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9"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9"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0E0F-9330-6E7C-F2D6-89A45861FE77}"/>
              </a:ext>
            </a:extLst>
          </p:cNvPr>
          <p:cNvSpPr>
            <a:spLocks noGrp="1"/>
          </p:cNvSpPr>
          <p:nvPr>
            <p:ph type="title"/>
          </p:nvPr>
        </p:nvSpPr>
        <p:spPr>
          <a:xfrm>
            <a:off x="632298" y="1008993"/>
            <a:ext cx="3093396" cy="3720662"/>
          </a:xfrm>
        </p:spPr>
        <p:txBody>
          <a:bodyPr>
            <a:norm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TRÒ CHƠI: </a:t>
            </a:r>
            <a:br>
              <a:rPr lang="en-US" sz="3200" dirty="0">
                <a:solidFill>
                  <a:srgbClr val="FF0000"/>
                </a:solidFill>
                <a:latin typeface="Times New Roman" panose="02020603050405020304" pitchFamily="18" charset="0"/>
                <a:cs typeface="Times New Roman" panose="02020603050405020304" pitchFamily="18" charset="0"/>
              </a:rPr>
            </a:br>
            <a:r>
              <a:rPr lang="vi-VN"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NHANH TAY NHANH MẮT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AED60465-7D65-F007-CAB0-8561B2D4B09B}"/>
              </a:ext>
            </a:extLst>
          </p:cNvPr>
          <p:cNvPicPr>
            <a:picLocks noGrp="1" noChangeAspect="1"/>
          </p:cNvPicPr>
          <p:nvPr>
            <p:ph idx="1"/>
          </p:nvPr>
        </p:nvPicPr>
        <p:blipFill>
          <a:blip r:embed="rId3"/>
          <a:stretch>
            <a:fillRect/>
          </a:stretch>
        </p:blipFill>
        <p:spPr>
          <a:xfrm>
            <a:off x="3908936" y="219108"/>
            <a:ext cx="7346730" cy="6195848"/>
          </a:xfrm>
          <a:prstGeom prst="rect">
            <a:avLst/>
          </a:prstGeom>
        </p:spPr>
      </p:pic>
    </p:spTree>
    <p:extLst>
      <p:ext uri="{BB962C8B-B14F-4D97-AF65-F5344CB8AC3E}">
        <p14:creationId xmlns:p14="http://schemas.microsoft.com/office/powerpoint/2010/main" val="8170355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D0E0F-9330-6E7C-F2D6-89A45861FE77}"/>
              </a:ext>
            </a:extLst>
          </p:cNvPr>
          <p:cNvSpPr>
            <a:spLocks noGrp="1"/>
          </p:cNvSpPr>
          <p:nvPr>
            <p:ph type="title"/>
          </p:nvPr>
        </p:nvSpPr>
        <p:spPr>
          <a:xfrm>
            <a:off x="632298" y="1008993"/>
            <a:ext cx="3093396" cy="3720662"/>
          </a:xfrm>
        </p:spPr>
        <p:txBody>
          <a:bodyPr>
            <a:normAutofit/>
          </a:bodyPr>
          <a:lstStyle/>
          <a:p>
            <a:pPr algn="ctr"/>
            <a:r>
              <a:rPr lang="en-US" sz="3200" dirty="0">
                <a:solidFill>
                  <a:srgbClr val="FF0000"/>
                </a:solidFill>
                <a:latin typeface="Times New Roman" panose="02020603050405020304" pitchFamily="18" charset="0"/>
                <a:cs typeface="Times New Roman" panose="02020603050405020304" pitchFamily="18" charset="0"/>
              </a:rPr>
              <a:t>TRÒ CHƠI: </a:t>
            </a:r>
            <a:br>
              <a:rPr lang="en-US" sz="3200" dirty="0">
                <a:solidFill>
                  <a:srgbClr val="FF0000"/>
                </a:solidFill>
                <a:latin typeface="Times New Roman" panose="02020603050405020304" pitchFamily="18" charset="0"/>
                <a:cs typeface="Times New Roman" panose="02020603050405020304" pitchFamily="18" charset="0"/>
              </a:rPr>
            </a:br>
            <a:r>
              <a:rPr lang="vi-VN" sz="32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NHANH TAY NHANH MẮT</a:t>
            </a:r>
            <a:endParaRPr lang="en-US" sz="3200" dirty="0">
              <a:solidFill>
                <a:srgbClr val="FF0000"/>
              </a:solidFill>
              <a:latin typeface="Times New Roman" panose="02020603050405020304" pitchFamily="18" charset="0"/>
              <a:cs typeface="Times New Roman" panose="02020603050405020304" pitchFamily="18" charset="0"/>
            </a:endParaRPr>
          </a:p>
        </p:txBody>
      </p:sp>
      <p:pic>
        <p:nvPicPr>
          <p:cNvPr id="4" name="Content Placeholder 3">
            <a:extLst>
              <a:ext uri="{FF2B5EF4-FFF2-40B4-BE49-F238E27FC236}">
                <a16:creationId xmlns:a16="http://schemas.microsoft.com/office/drawing/2014/main" id="{AED60465-7D65-F007-CAB0-8561B2D4B09B}"/>
              </a:ext>
            </a:extLst>
          </p:cNvPr>
          <p:cNvPicPr>
            <a:picLocks noGrp="1" noChangeAspect="1"/>
          </p:cNvPicPr>
          <p:nvPr>
            <p:ph idx="1"/>
          </p:nvPr>
        </p:nvPicPr>
        <p:blipFill>
          <a:blip r:embed="rId3"/>
          <a:stretch>
            <a:fillRect/>
          </a:stretch>
        </p:blipFill>
        <p:spPr>
          <a:xfrm>
            <a:off x="3938119" y="258018"/>
            <a:ext cx="7346730" cy="6195848"/>
          </a:xfrm>
          <a:prstGeom prst="rect">
            <a:avLst/>
          </a:prstGeom>
        </p:spPr>
      </p:pic>
      <p:sp>
        <p:nvSpPr>
          <p:cNvPr id="3" name="Rectangle 2">
            <a:extLst>
              <a:ext uri="{FF2B5EF4-FFF2-40B4-BE49-F238E27FC236}">
                <a16:creationId xmlns:a16="http://schemas.microsoft.com/office/drawing/2014/main" id="{B0F503BF-6AB1-4F82-8599-D9BF62F2AF00}"/>
              </a:ext>
            </a:extLst>
          </p:cNvPr>
          <p:cNvSpPr/>
          <p:nvPr/>
        </p:nvSpPr>
        <p:spPr>
          <a:xfrm>
            <a:off x="4153711" y="1099226"/>
            <a:ext cx="321012" cy="51459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1387C8-4535-46FE-8AF2-462340996332}"/>
              </a:ext>
            </a:extLst>
          </p:cNvPr>
          <p:cNvSpPr/>
          <p:nvPr/>
        </p:nvSpPr>
        <p:spPr>
          <a:xfrm>
            <a:off x="4474723" y="1896894"/>
            <a:ext cx="321012" cy="43482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64144A3-FEA3-4BE1-B490-52489742EA4E}"/>
              </a:ext>
            </a:extLst>
          </p:cNvPr>
          <p:cNvSpPr/>
          <p:nvPr/>
        </p:nvSpPr>
        <p:spPr>
          <a:xfrm>
            <a:off x="4873557" y="5515583"/>
            <a:ext cx="6157609" cy="223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D42BC78-28F2-4D16-B06D-FB22F02E6247}"/>
              </a:ext>
            </a:extLst>
          </p:cNvPr>
          <p:cNvSpPr/>
          <p:nvPr/>
        </p:nvSpPr>
        <p:spPr>
          <a:xfrm>
            <a:off x="6186791" y="5291847"/>
            <a:ext cx="3813243" cy="223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1B5825F-4984-4CEC-97EB-48F6A4AC487C}"/>
              </a:ext>
            </a:extLst>
          </p:cNvPr>
          <p:cNvSpPr/>
          <p:nvPr/>
        </p:nvSpPr>
        <p:spPr>
          <a:xfrm>
            <a:off x="4941651" y="4250987"/>
            <a:ext cx="3677055" cy="223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F9AA38-E128-4D8A-85E7-81453E066027}"/>
              </a:ext>
            </a:extLst>
          </p:cNvPr>
          <p:cNvSpPr/>
          <p:nvPr/>
        </p:nvSpPr>
        <p:spPr>
          <a:xfrm>
            <a:off x="4941651" y="4474723"/>
            <a:ext cx="3365770" cy="2549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BCA9951-00C5-4799-8B54-99E36034E579}"/>
              </a:ext>
            </a:extLst>
          </p:cNvPr>
          <p:cNvSpPr/>
          <p:nvPr/>
        </p:nvSpPr>
        <p:spPr>
          <a:xfrm>
            <a:off x="5214027" y="5068111"/>
            <a:ext cx="4786008" cy="192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9EFEE8-BE0C-4455-8EB8-D06A367822C0}"/>
              </a:ext>
            </a:extLst>
          </p:cNvPr>
          <p:cNvSpPr/>
          <p:nvPr/>
        </p:nvSpPr>
        <p:spPr>
          <a:xfrm>
            <a:off x="10418323" y="1984443"/>
            <a:ext cx="243192" cy="17607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8DD704C-3A44-431D-B9A9-6D97B558A2CF}"/>
              </a:ext>
            </a:extLst>
          </p:cNvPr>
          <p:cNvSpPr/>
          <p:nvPr/>
        </p:nvSpPr>
        <p:spPr>
          <a:xfrm>
            <a:off x="10739335" y="1439694"/>
            <a:ext cx="291831" cy="19893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312082-103C-4FDD-9DBB-12A8AF2FA101}"/>
              </a:ext>
            </a:extLst>
          </p:cNvPr>
          <p:cNvSpPr/>
          <p:nvPr/>
        </p:nvSpPr>
        <p:spPr>
          <a:xfrm>
            <a:off x="6186791" y="1663430"/>
            <a:ext cx="1391056" cy="2334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8A4AD72-B158-40BE-8EA1-351D2140B7EA}"/>
              </a:ext>
            </a:extLst>
          </p:cNvPr>
          <p:cNvSpPr/>
          <p:nvPr/>
        </p:nvSpPr>
        <p:spPr>
          <a:xfrm>
            <a:off x="5214027" y="4027251"/>
            <a:ext cx="1089496" cy="1925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57014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t="-23000" b="-23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FD64B6E-39E1-9E87-51FA-08B7BB47F362}"/>
              </a:ext>
            </a:extLst>
          </p:cNvPr>
          <p:cNvSpPr txBox="1">
            <a:spLocks/>
          </p:cNvSpPr>
          <p:nvPr/>
        </p:nvSpPr>
        <p:spPr>
          <a:xfrm>
            <a:off x="2832464" y="166882"/>
            <a:ext cx="6182948" cy="1310766"/>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err="1">
                <a:solidFill>
                  <a:schemeClr val="bg1"/>
                </a:solidFill>
                <a:latin typeface="#9Slide05 IcielSanelma" pitchFamily="2" charset="0"/>
              </a:rPr>
              <a:t>Bài</a:t>
            </a:r>
            <a:r>
              <a:rPr lang="en-US" sz="5400" dirty="0">
                <a:solidFill>
                  <a:schemeClr val="bg1"/>
                </a:solidFill>
                <a:latin typeface="#9Slide05 IcielSanelma" pitchFamily="2" charset="0"/>
              </a:rPr>
              <a:t> 7: Tin </a:t>
            </a:r>
            <a:r>
              <a:rPr lang="en-US" sz="5400" dirty="0" err="1">
                <a:solidFill>
                  <a:schemeClr val="bg1"/>
                </a:solidFill>
                <a:latin typeface="#9Slide05 IcielSanelma" pitchFamily="2" charset="0"/>
              </a:rPr>
              <a:t>yêu</a:t>
            </a:r>
            <a:r>
              <a:rPr lang="en-US" sz="5400" dirty="0">
                <a:solidFill>
                  <a:schemeClr val="bg1"/>
                </a:solidFill>
                <a:latin typeface="#9Slide05 IcielSanelma" pitchFamily="2" charset="0"/>
              </a:rPr>
              <a:t> </a:t>
            </a:r>
            <a:r>
              <a:rPr lang="en-US" sz="5400" dirty="0" err="1">
                <a:solidFill>
                  <a:schemeClr val="bg1"/>
                </a:solidFill>
                <a:latin typeface="#9Slide05 IcielSanelma" pitchFamily="2" charset="0"/>
              </a:rPr>
              <a:t>và</a:t>
            </a:r>
            <a:r>
              <a:rPr lang="en-US" sz="5400" dirty="0">
                <a:solidFill>
                  <a:schemeClr val="bg1"/>
                </a:solidFill>
                <a:latin typeface="#9Slide05 IcielSanelma" pitchFamily="2" charset="0"/>
              </a:rPr>
              <a:t> </a:t>
            </a:r>
            <a:r>
              <a:rPr lang="en-US" sz="5400" dirty="0" err="1">
                <a:solidFill>
                  <a:schemeClr val="bg1"/>
                </a:solidFill>
                <a:latin typeface="#9Slide05 IcielSanelma" pitchFamily="2" charset="0"/>
              </a:rPr>
              <a:t>ước</a:t>
            </a:r>
            <a:r>
              <a:rPr lang="en-US" sz="5400" dirty="0">
                <a:solidFill>
                  <a:schemeClr val="bg1"/>
                </a:solidFill>
                <a:latin typeface="#9Slide05 IcielSanelma" pitchFamily="2" charset="0"/>
              </a:rPr>
              <a:t> </a:t>
            </a:r>
            <a:r>
              <a:rPr lang="en-US" sz="5400" dirty="0" err="1">
                <a:solidFill>
                  <a:schemeClr val="bg1"/>
                </a:solidFill>
                <a:latin typeface="#9Slide05 IcielSanelma" pitchFamily="2" charset="0"/>
              </a:rPr>
              <a:t>vọng</a:t>
            </a:r>
            <a:endParaRPr lang="en-US" sz="5400" dirty="0">
              <a:solidFill>
                <a:schemeClr val="bg1"/>
              </a:solidFill>
              <a:latin typeface="#9Slide05 IcielSanelma" pitchFamily="2" charset="0"/>
            </a:endParaRPr>
          </a:p>
        </p:txBody>
      </p:sp>
      <p:sp>
        <p:nvSpPr>
          <p:cNvPr id="10" name="Title 1">
            <a:extLst>
              <a:ext uri="{FF2B5EF4-FFF2-40B4-BE49-F238E27FC236}">
                <a16:creationId xmlns:a16="http://schemas.microsoft.com/office/drawing/2014/main" id="{E73156DD-69EA-CA98-80E1-0A3186D466F3}"/>
              </a:ext>
            </a:extLst>
          </p:cNvPr>
          <p:cNvSpPr txBox="1">
            <a:spLocks/>
          </p:cNvSpPr>
          <p:nvPr/>
        </p:nvSpPr>
        <p:spPr>
          <a:xfrm>
            <a:off x="5800726" y="4124804"/>
            <a:ext cx="6182948" cy="13107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solidFill>
                  <a:schemeClr val="bg1"/>
                </a:solidFill>
                <a:latin typeface="#9Slide05 IcielSanelma" pitchFamily="2" charset="0"/>
              </a:rPr>
              <a:t>- Lê Minh </a:t>
            </a:r>
            <a:r>
              <a:rPr lang="en-US" sz="5400" dirty="0" err="1">
                <a:solidFill>
                  <a:schemeClr val="bg1"/>
                </a:solidFill>
                <a:latin typeface="#9Slide05 IcielSanelma" pitchFamily="2" charset="0"/>
              </a:rPr>
              <a:t>Khuê</a:t>
            </a:r>
            <a:r>
              <a:rPr lang="en-US" sz="5400" dirty="0">
                <a:solidFill>
                  <a:schemeClr val="bg1"/>
                </a:solidFill>
                <a:latin typeface="#9Slide05 IcielSanelma" pitchFamily="2" charset="0"/>
              </a:rPr>
              <a:t> - </a:t>
            </a:r>
          </a:p>
        </p:txBody>
      </p:sp>
      <p:sp>
        <p:nvSpPr>
          <p:cNvPr id="18" name="Freeform 4">
            <a:extLst>
              <a:ext uri="{FF2B5EF4-FFF2-40B4-BE49-F238E27FC236}">
                <a16:creationId xmlns:a16="http://schemas.microsoft.com/office/drawing/2014/main" id="{42A25EB3-DCCA-DBC6-AFFE-B2169CBC486F}"/>
              </a:ext>
            </a:extLst>
          </p:cNvPr>
          <p:cNvSpPr/>
          <p:nvPr/>
        </p:nvSpPr>
        <p:spPr>
          <a:xfrm>
            <a:off x="-917828" y="1921669"/>
            <a:ext cx="6131956" cy="6038138"/>
          </a:xfrm>
          <a:custGeom>
            <a:avLst/>
            <a:gdLst/>
            <a:ahLst/>
            <a:cxnLst/>
            <a:rect l="l" t="t" r="r" b="b"/>
            <a:pathLst>
              <a:path w="6054026" h="6240564">
                <a:moveTo>
                  <a:pt x="0" y="0"/>
                </a:moveTo>
                <a:lnTo>
                  <a:pt x="6054026" y="0"/>
                </a:lnTo>
                <a:lnTo>
                  <a:pt x="6054026" y="6240564"/>
                </a:lnTo>
                <a:lnTo>
                  <a:pt x="0" y="6240564"/>
                </a:lnTo>
                <a:lnTo>
                  <a:pt x="0" y="0"/>
                </a:lnTo>
                <a:close/>
              </a:path>
            </a:pathLst>
          </a:custGeom>
          <a:blipFill>
            <a:blip r:embed="rId5">
              <a:extLst>
                <a:ext uri="{BEBA8EAE-BF5A-486C-A8C5-ECC9F3942E4B}">
                  <a14:imgProps xmlns:a14="http://schemas.microsoft.com/office/drawing/2010/main">
                    <a14:imgLayer r:embed="rId6">
                      <a14:imgEffect>
                        <a14:backgroundRemoval t="10000" b="90000" l="10000" r="90000">
                          <a14:foregroundMark x1="33333" y1="27717" x2="40756" y2="20788"/>
                          <a14:foregroundMark x1="45378" y1="25272" x2="47759" y2="21332"/>
                          <a14:backgroundMark x1="60084" y1="50136" x2="60084" y2="52174"/>
                          <a14:backgroundMark x1="62325" y1="58424" x2="60924" y2="60054"/>
                        </a14:backgroundRemoval>
                      </a14:imgEffect>
                    </a14:imgLayer>
                  </a14:imgProps>
                </a:ext>
              </a:extLst>
            </a:blip>
            <a:stretch>
              <a:fillRect/>
            </a:stretch>
          </a:blipFill>
        </p:spPr>
      </p:sp>
      <p:pic>
        <p:nvPicPr>
          <p:cNvPr id="11" name="Picture 10">
            <a:extLst>
              <a:ext uri="{FF2B5EF4-FFF2-40B4-BE49-F238E27FC236}">
                <a16:creationId xmlns:a16="http://schemas.microsoft.com/office/drawing/2014/main" id="{769F02B8-DB94-C7B3-F3E7-F20242EAF2E5}"/>
              </a:ext>
            </a:extLst>
          </p:cNvPr>
          <p:cNvPicPr>
            <a:picLocks noChangeAspect="1"/>
          </p:cNvPicPr>
          <p:nvPr/>
        </p:nvPicPr>
        <p:blipFill>
          <a:blip r:embed="rId7">
            <a:lum bright="70000" contrast="-70000"/>
          </a:blip>
          <a:stretch>
            <a:fillRect/>
          </a:stretch>
        </p:blipFill>
        <p:spPr>
          <a:xfrm>
            <a:off x="9417723" y="865951"/>
            <a:ext cx="1419017" cy="1725832"/>
          </a:xfrm>
          <a:prstGeom prst="rect">
            <a:avLst/>
          </a:prstGeom>
        </p:spPr>
      </p:pic>
      <p:pic>
        <p:nvPicPr>
          <p:cNvPr id="2" name="Picture 1">
            <a:extLst>
              <a:ext uri="{FF2B5EF4-FFF2-40B4-BE49-F238E27FC236}">
                <a16:creationId xmlns:a16="http://schemas.microsoft.com/office/drawing/2014/main" id="{C08A218F-F640-52E0-BFDD-160690BAE41B}"/>
              </a:ext>
            </a:extLst>
          </p:cNvPr>
          <p:cNvPicPr>
            <a:picLocks noChangeAspect="1"/>
          </p:cNvPicPr>
          <p:nvPr/>
        </p:nvPicPr>
        <p:blipFill>
          <a:blip r:embed="rId8"/>
          <a:stretch>
            <a:fillRect/>
          </a:stretch>
        </p:blipFill>
        <p:spPr>
          <a:xfrm>
            <a:off x="2374069" y="1418146"/>
            <a:ext cx="7443861" cy="3517697"/>
          </a:xfrm>
          <a:prstGeom prst="rect">
            <a:avLst/>
          </a:prstGeom>
        </p:spPr>
      </p:pic>
    </p:spTree>
    <p:extLst>
      <p:ext uri="{BB962C8B-B14F-4D97-AF65-F5344CB8AC3E}">
        <p14:creationId xmlns:p14="http://schemas.microsoft.com/office/powerpoint/2010/main" val="1930226047"/>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7.5 PHƯƠNG MỸ CHI x DTAP - NHỮNG NGÔI SAO XA XÔI _ OFFICIAL VISUALIZER">
            <a:hlinkClick r:id="" action="ppaction://media"/>
            <a:extLst>
              <a:ext uri="{FF2B5EF4-FFF2-40B4-BE49-F238E27FC236}">
                <a16:creationId xmlns:a16="http://schemas.microsoft.com/office/drawing/2014/main" id="{D981D2FF-75D2-6AF8-A336-C91AD0DBBAA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488" y="92868"/>
            <a:ext cx="11987212" cy="6658451"/>
          </a:xfrm>
          <a:prstGeom prst="rect">
            <a:avLst/>
          </a:prstGeom>
        </p:spPr>
      </p:pic>
    </p:spTree>
    <p:extLst>
      <p:ext uri="{BB962C8B-B14F-4D97-AF65-F5344CB8AC3E}">
        <p14:creationId xmlns:p14="http://schemas.microsoft.com/office/powerpoint/2010/main" val="3836365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child holding a sign&#10;&#10;Description automatically generated">
            <a:extLst>
              <a:ext uri="{FF2B5EF4-FFF2-40B4-BE49-F238E27FC236}">
                <a16:creationId xmlns:a16="http://schemas.microsoft.com/office/drawing/2014/main" id="{00EA9661-40A5-D7B5-9299-34FAB2E6CB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364"/>
            <a:ext cx="7363838" cy="7034727"/>
          </a:xfrm>
          <a:prstGeom prst="rect">
            <a:avLst/>
          </a:prstGeom>
        </p:spPr>
      </p:pic>
      <p:sp>
        <p:nvSpPr>
          <p:cNvPr id="4" name="Title 1">
            <a:extLst>
              <a:ext uri="{FF2B5EF4-FFF2-40B4-BE49-F238E27FC236}">
                <a16:creationId xmlns:a16="http://schemas.microsoft.com/office/drawing/2014/main" id="{B21DCFD4-8938-FFDD-BFE7-B2550E4F4DBA}"/>
              </a:ext>
            </a:extLst>
          </p:cNvPr>
          <p:cNvSpPr>
            <a:spLocks noGrp="1"/>
          </p:cNvSpPr>
          <p:nvPr>
            <p:ph type="title"/>
          </p:nvPr>
        </p:nvSpPr>
        <p:spPr>
          <a:xfrm>
            <a:off x="1738869" y="695620"/>
            <a:ext cx="3457575" cy="1361779"/>
          </a:xfrm>
        </p:spPr>
        <p:txBody>
          <a:bodyPr vert="horz" lIns="91440" tIns="45720" rIns="91440" bIns="45720" rtlCol="0" anchor="ctr">
            <a:normAutofit fontScale="90000"/>
          </a:bodyPr>
          <a:lstStyle/>
          <a:p>
            <a:pPr>
              <a:lnSpc>
                <a:spcPct val="160000"/>
              </a:lnSpc>
            </a:pPr>
            <a:r>
              <a:rPr lang="en-US" sz="4400" dirty="0" err="1">
                <a:solidFill>
                  <a:schemeClr val="tx1">
                    <a:lumMod val="85000"/>
                    <a:lumOff val="15000"/>
                  </a:schemeClr>
                </a:solidFill>
                <a:latin typeface="#9Slide05 SVNBistro Script" panose="02000506000000020003" pitchFamily="2" charset="0"/>
              </a:rPr>
              <a:t>Nhân</a:t>
            </a:r>
            <a:r>
              <a:rPr lang="en-US" sz="4400" dirty="0">
                <a:solidFill>
                  <a:schemeClr val="tx1">
                    <a:lumMod val="85000"/>
                    <a:lumOff val="15000"/>
                  </a:schemeClr>
                </a:solidFill>
                <a:latin typeface="#9Slide05 SVNBistro Script" panose="02000506000000020003" pitchFamily="2" charset="0"/>
              </a:rPr>
              <a:t> </a:t>
            </a:r>
            <a:r>
              <a:rPr lang="en-US" sz="4400" dirty="0" err="1">
                <a:solidFill>
                  <a:schemeClr val="tx1">
                    <a:lumMod val="85000"/>
                    <a:lumOff val="15000"/>
                  </a:schemeClr>
                </a:solidFill>
                <a:latin typeface="#9Slide05 SVNBistro Script" panose="02000506000000020003" pitchFamily="2" charset="0"/>
              </a:rPr>
              <a:t>vật</a:t>
            </a:r>
            <a:r>
              <a:rPr lang="en-US" sz="4400" dirty="0">
                <a:solidFill>
                  <a:schemeClr val="tx1">
                    <a:lumMod val="85000"/>
                    <a:lumOff val="15000"/>
                  </a:schemeClr>
                </a:solidFill>
                <a:latin typeface="#9Slide05 SVNBistro Script" panose="02000506000000020003" pitchFamily="2" charset="0"/>
              </a:rPr>
              <a:t> </a:t>
            </a:r>
            <a:r>
              <a:rPr lang="en-US" sz="4400" dirty="0" err="1">
                <a:solidFill>
                  <a:schemeClr val="tx1">
                    <a:lumMod val="85000"/>
                    <a:lumOff val="15000"/>
                  </a:schemeClr>
                </a:solidFill>
                <a:latin typeface="#9Slide05 SVNBistro Script" panose="02000506000000020003" pitchFamily="2" charset="0"/>
              </a:rPr>
              <a:t>chính</a:t>
            </a:r>
            <a:br>
              <a:rPr lang="en-US" sz="4400" dirty="0">
                <a:solidFill>
                  <a:schemeClr val="tx1">
                    <a:lumMod val="85000"/>
                    <a:lumOff val="15000"/>
                  </a:schemeClr>
                </a:solidFill>
                <a:latin typeface="#9Slide05 SVNBistro Script" panose="02000506000000020003" pitchFamily="2" charset="0"/>
              </a:rPr>
            </a:br>
            <a:r>
              <a:rPr lang="en-US" sz="4400" dirty="0">
                <a:solidFill>
                  <a:schemeClr val="tx1">
                    <a:lumMod val="85000"/>
                    <a:lumOff val="15000"/>
                  </a:schemeClr>
                </a:solidFill>
                <a:latin typeface="#9Slide05 SVNBistro Script" panose="02000506000000020003" pitchFamily="2" charset="0"/>
              </a:rPr>
              <a:t> </a:t>
            </a:r>
            <a:r>
              <a:rPr lang="en-US" sz="4400" dirty="0" err="1">
                <a:solidFill>
                  <a:schemeClr val="tx1">
                    <a:lumMod val="85000"/>
                    <a:lumOff val="15000"/>
                  </a:schemeClr>
                </a:solidFill>
                <a:latin typeface="#9Slide05 SVNBistro Script" panose="02000506000000020003" pitchFamily="2" charset="0"/>
              </a:rPr>
              <a:t>trong</a:t>
            </a:r>
            <a:r>
              <a:rPr lang="en-US" sz="4400" dirty="0">
                <a:solidFill>
                  <a:schemeClr val="tx1">
                    <a:lumMod val="85000"/>
                    <a:lumOff val="15000"/>
                  </a:schemeClr>
                </a:solidFill>
                <a:latin typeface="#9Slide05 SVNBistro Script" panose="02000506000000020003" pitchFamily="2" charset="0"/>
              </a:rPr>
              <a:t> </a:t>
            </a:r>
            <a:r>
              <a:rPr lang="en-US" sz="4400" dirty="0" err="1">
                <a:solidFill>
                  <a:schemeClr val="tx1">
                    <a:lumMod val="85000"/>
                    <a:lumOff val="15000"/>
                  </a:schemeClr>
                </a:solidFill>
                <a:latin typeface="#9Slide05 SVNBistro Script" panose="02000506000000020003" pitchFamily="2" charset="0"/>
              </a:rPr>
              <a:t>truyện</a:t>
            </a:r>
            <a:br>
              <a:rPr lang="en-US" sz="4400" dirty="0">
                <a:solidFill>
                  <a:schemeClr val="tx1">
                    <a:lumMod val="85000"/>
                    <a:lumOff val="15000"/>
                  </a:schemeClr>
                </a:solidFill>
                <a:latin typeface="#9Slide05 SVNBistro Script" panose="02000506000000020003" pitchFamily="2" charset="0"/>
              </a:rPr>
            </a:br>
            <a:endParaRPr lang="en-US" dirty="0">
              <a:solidFill>
                <a:schemeClr val="tx1">
                  <a:lumMod val="85000"/>
                  <a:lumOff val="15000"/>
                </a:schemeClr>
              </a:solidFill>
              <a:latin typeface="#9Slide05 SVNBistro Script" panose="02000506000000020003" pitchFamily="2" charset="0"/>
            </a:endParaRPr>
          </a:p>
        </p:txBody>
      </p:sp>
      <p:sp>
        <p:nvSpPr>
          <p:cNvPr id="8" name="Freeform 4">
            <a:extLst>
              <a:ext uri="{FF2B5EF4-FFF2-40B4-BE49-F238E27FC236}">
                <a16:creationId xmlns:a16="http://schemas.microsoft.com/office/drawing/2014/main" id="{4215FBF9-749D-7C32-A50A-7A9F6396749C}"/>
              </a:ext>
            </a:extLst>
          </p:cNvPr>
          <p:cNvSpPr/>
          <p:nvPr/>
        </p:nvSpPr>
        <p:spPr>
          <a:xfrm>
            <a:off x="9193000" y="0"/>
            <a:ext cx="2468880" cy="4114800"/>
          </a:xfrm>
          <a:custGeom>
            <a:avLst/>
            <a:gdLst/>
            <a:ahLst/>
            <a:cxnLst/>
            <a:rect l="l" t="t" r="r" b="b"/>
            <a:pathLst>
              <a:path w="2468880" h="4114800">
                <a:moveTo>
                  <a:pt x="0" y="0"/>
                </a:moveTo>
                <a:lnTo>
                  <a:pt x="2468880" y="0"/>
                </a:lnTo>
                <a:lnTo>
                  <a:pt x="24688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Title 1">
            <a:extLst>
              <a:ext uri="{FF2B5EF4-FFF2-40B4-BE49-F238E27FC236}">
                <a16:creationId xmlns:a16="http://schemas.microsoft.com/office/drawing/2014/main" id="{CB5377A1-5B0B-A19B-7365-44B49EBB71E6}"/>
              </a:ext>
            </a:extLst>
          </p:cNvPr>
          <p:cNvSpPr txBox="1">
            <a:spLocks/>
          </p:cNvSpPr>
          <p:nvPr/>
        </p:nvSpPr>
        <p:spPr>
          <a:xfrm>
            <a:off x="4779352" y="275034"/>
            <a:ext cx="4764881" cy="356473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60000"/>
              </a:lnSpc>
            </a:pPr>
            <a:endParaRPr lang="en-US" sz="4800" dirty="0">
              <a:solidFill>
                <a:schemeClr val="tx1">
                  <a:lumMod val="85000"/>
                  <a:lumOff val="15000"/>
                </a:schemeClr>
              </a:solidFill>
              <a:latin typeface="#9Slide05 SVNBistro Script" panose="02000506000000020003" pitchFamily="2" charset="0"/>
            </a:endParaRPr>
          </a:p>
        </p:txBody>
      </p:sp>
    </p:spTree>
    <p:extLst>
      <p:ext uri="{BB962C8B-B14F-4D97-AF65-F5344CB8AC3E}">
        <p14:creationId xmlns:p14="http://schemas.microsoft.com/office/powerpoint/2010/main" val="2735297414"/>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2E0C4DA-9A7C-A3F9-0BF9-4DAC2E42894A}"/>
              </a:ext>
            </a:extLst>
          </p:cNvPr>
          <p:cNvSpPr txBox="1"/>
          <p:nvPr/>
        </p:nvSpPr>
        <p:spPr>
          <a:xfrm>
            <a:off x="3100388" y="171450"/>
            <a:ext cx="5186362" cy="584775"/>
          </a:xfrm>
          <a:prstGeom prst="rect">
            <a:avLst/>
          </a:prstGeom>
          <a:noFill/>
        </p:spPr>
        <p:txBody>
          <a:bodyPr wrap="square" rtlCol="0">
            <a:spAutoFit/>
          </a:bodyPr>
          <a:lstStyle/>
          <a:p>
            <a:pPr algn="ctr"/>
            <a:r>
              <a:rPr lang="en-US" sz="3200" dirty="0" err="1">
                <a:latin typeface="#9Slide05 Braxton Regular" panose="03060000000000000000" pitchFamily="66" charset="0"/>
              </a:rPr>
              <a:t>Phiếu</a:t>
            </a:r>
            <a:r>
              <a:rPr lang="en-US" sz="3200" dirty="0">
                <a:latin typeface="#9Slide05 Braxton Regular" panose="03060000000000000000" pitchFamily="66" charset="0"/>
              </a:rPr>
              <a:t> </a:t>
            </a:r>
            <a:r>
              <a:rPr lang="en-US" sz="3200" dirty="0" err="1">
                <a:latin typeface="#9Slide05 Braxton Regular" panose="03060000000000000000" pitchFamily="66" charset="0"/>
              </a:rPr>
              <a:t>học</a:t>
            </a:r>
            <a:r>
              <a:rPr lang="en-US" sz="3200" dirty="0">
                <a:latin typeface="#9Slide05 Braxton Regular" panose="03060000000000000000" pitchFamily="66" charset="0"/>
              </a:rPr>
              <a:t> </a:t>
            </a:r>
            <a:r>
              <a:rPr lang="en-US" sz="3200" dirty="0" err="1">
                <a:latin typeface="#9Slide05 Braxton Regular" panose="03060000000000000000" pitchFamily="66" charset="0"/>
              </a:rPr>
              <a:t>tập</a:t>
            </a:r>
            <a:endParaRPr lang="en-US" sz="3200" dirty="0">
              <a:latin typeface="#9Slide05 Braxton Regular" panose="03060000000000000000" pitchFamily="66" charset="0"/>
            </a:endParaRPr>
          </a:p>
        </p:txBody>
      </p:sp>
      <p:sp>
        <p:nvSpPr>
          <p:cNvPr id="6" name="TextBox 5">
            <a:extLst>
              <a:ext uri="{FF2B5EF4-FFF2-40B4-BE49-F238E27FC236}">
                <a16:creationId xmlns:a16="http://schemas.microsoft.com/office/drawing/2014/main" id="{3337D79A-E744-C4A3-2FBF-DB689D2DB433}"/>
              </a:ext>
            </a:extLst>
          </p:cNvPr>
          <p:cNvSpPr txBox="1"/>
          <p:nvPr/>
        </p:nvSpPr>
        <p:spPr>
          <a:xfrm>
            <a:off x="235744" y="645319"/>
            <a:ext cx="11751469" cy="1200329"/>
          </a:xfrm>
          <a:prstGeom prst="rect">
            <a:avLst/>
          </a:prstGeom>
          <a:noFill/>
        </p:spPr>
        <p:txBody>
          <a:bodyPr wrap="square" rtlCol="0">
            <a:spAutoFit/>
          </a:bodyPr>
          <a:lstStyle/>
          <a:p>
            <a:r>
              <a:rPr lang="en-US" sz="2400" dirty="0" err="1">
                <a:latin typeface="#9Slide05 Braxton Regular" panose="03060000000000000000" pitchFamily="66" charset="0"/>
                <a:cs typeface="#9Slide03 Arima Madurai Bold" panose="00000800000000000000" pitchFamily="2" charset="0"/>
              </a:rPr>
              <a:t>Họ</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và</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tên</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Lớp</a:t>
            </a:r>
            <a:r>
              <a:rPr lang="en-US" sz="2400" dirty="0">
                <a:latin typeface="#9Slide05 Braxton Regular" panose="03060000000000000000" pitchFamily="66" charset="0"/>
                <a:cs typeface="#9Slide03 Arima Madurai Bold" panose="00000800000000000000" pitchFamily="2" charset="0"/>
              </a:rPr>
              <a:t>………………………………………………………………………...</a:t>
            </a:r>
          </a:p>
          <a:p>
            <a:r>
              <a:rPr lang="en-US" sz="2400" dirty="0" err="1">
                <a:latin typeface="#9Slide05 Braxton Regular" panose="03060000000000000000" pitchFamily="66" charset="0"/>
                <a:cs typeface="#9Slide03 Arima Madurai Bold" panose="00000800000000000000" pitchFamily="2" charset="0"/>
              </a:rPr>
              <a:t>Nhiệm</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vụ</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Điền</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thông</a:t>
            </a:r>
            <a:r>
              <a:rPr lang="en-US" sz="2400" dirty="0">
                <a:latin typeface="#9Slide05 Braxton Regular" panose="03060000000000000000" pitchFamily="66" charset="0"/>
                <a:cs typeface="#9Slide03 Arima Madurai Bold" panose="00000800000000000000" pitchFamily="2" charset="0"/>
              </a:rPr>
              <a:t> tin </a:t>
            </a:r>
            <a:r>
              <a:rPr lang="en-US" sz="2400" dirty="0" err="1">
                <a:latin typeface="#9Slide05 Braxton Regular" panose="03060000000000000000" pitchFamily="66" charset="0"/>
                <a:cs typeface="#9Slide03 Arima Madurai Bold" panose="00000800000000000000" pitchFamily="2" charset="0"/>
              </a:rPr>
              <a:t>phù</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hợp</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vào</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các</a:t>
            </a:r>
            <a:r>
              <a:rPr lang="en-US" sz="2400" dirty="0">
                <a:latin typeface="#9Slide05 Braxton Regular" panose="03060000000000000000" pitchFamily="66" charset="0"/>
                <a:cs typeface="#9Slide03 Arima Madurai Bold" panose="00000800000000000000" pitchFamily="2" charset="0"/>
              </a:rPr>
              <a:t> ô </a:t>
            </a:r>
            <a:r>
              <a:rPr lang="en-US" sz="2400" dirty="0" err="1">
                <a:latin typeface="#9Slide05 Braxton Regular" panose="03060000000000000000" pitchFamily="66" charset="0"/>
                <a:cs typeface="#9Slide03 Arima Madurai Bold" panose="00000800000000000000" pitchFamily="2" charset="0"/>
              </a:rPr>
              <a:t>trong</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bảng</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dưới</a:t>
            </a:r>
            <a:r>
              <a:rPr lang="en-US" sz="2400" dirty="0">
                <a:latin typeface="#9Slide05 Braxton Regular" panose="03060000000000000000" pitchFamily="66" charset="0"/>
                <a:cs typeface="#9Slide03 Arima Madurai Bold" panose="00000800000000000000" pitchFamily="2" charset="0"/>
              </a:rPr>
              <a:t> </a:t>
            </a:r>
            <a:r>
              <a:rPr lang="en-US" sz="2400" dirty="0" err="1">
                <a:latin typeface="#9Slide05 Braxton Regular" panose="03060000000000000000" pitchFamily="66" charset="0"/>
                <a:cs typeface="#9Slide03 Arima Madurai Bold" panose="00000800000000000000" pitchFamily="2" charset="0"/>
              </a:rPr>
              <a:t>đây</a:t>
            </a:r>
            <a:r>
              <a:rPr lang="en-US" sz="2400" dirty="0">
                <a:latin typeface="#9Slide05 Braxton Regular" panose="03060000000000000000" pitchFamily="66" charset="0"/>
                <a:cs typeface="#9Slide03 Arima Madurai Bold" panose="00000800000000000000" pitchFamily="2" charset="0"/>
              </a:rPr>
              <a:t>:</a:t>
            </a:r>
          </a:p>
        </p:txBody>
      </p:sp>
      <p:graphicFrame>
        <p:nvGraphicFramePr>
          <p:cNvPr id="7" name="Table 7">
            <a:extLst>
              <a:ext uri="{FF2B5EF4-FFF2-40B4-BE49-F238E27FC236}">
                <a16:creationId xmlns:a16="http://schemas.microsoft.com/office/drawing/2014/main" id="{C581BC10-A7D9-7CD4-F615-845763E3B914}"/>
              </a:ext>
            </a:extLst>
          </p:cNvPr>
          <p:cNvGraphicFramePr>
            <a:graphicFrameLocks noGrp="1"/>
          </p:cNvGraphicFramePr>
          <p:nvPr>
            <p:extLst>
              <p:ext uri="{D42A27DB-BD31-4B8C-83A1-F6EECF244321}">
                <p14:modId xmlns:p14="http://schemas.microsoft.com/office/powerpoint/2010/main" val="3026795845"/>
              </p:ext>
            </p:extLst>
          </p:nvPr>
        </p:nvGraphicFramePr>
        <p:xfrm>
          <a:off x="235741" y="1831441"/>
          <a:ext cx="11751470" cy="4905302"/>
        </p:xfrm>
        <a:graphic>
          <a:graphicData uri="http://schemas.openxmlformats.org/drawingml/2006/table">
            <a:tbl>
              <a:tblPr firstRow="1" bandRow="1">
                <a:tableStyleId>{5C22544A-7EE6-4342-B048-85BDC9FD1C3A}</a:tableStyleId>
              </a:tblPr>
              <a:tblGrid>
                <a:gridCol w="3122053">
                  <a:extLst>
                    <a:ext uri="{9D8B030D-6E8A-4147-A177-3AD203B41FA5}">
                      <a16:colId xmlns:a16="http://schemas.microsoft.com/office/drawing/2014/main" val="1773212361"/>
                    </a:ext>
                  </a:extLst>
                </a:gridCol>
                <a:gridCol w="2753681">
                  <a:extLst>
                    <a:ext uri="{9D8B030D-6E8A-4147-A177-3AD203B41FA5}">
                      <a16:colId xmlns:a16="http://schemas.microsoft.com/office/drawing/2014/main" val="1124034428"/>
                    </a:ext>
                  </a:extLst>
                </a:gridCol>
                <a:gridCol w="2937868">
                  <a:extLst>
                    <a:ext uri="{9D8B030D-6E8A-4147-A177-3AD203B41FA5}">
                      <a16:colId xmlns:a16="http://schemas.microsoft.com/office/drawing/2014/main" val="265595148"/>
                    </a:ext>
                  </a:extLst>
                </a:gridCol>
                <a:gridCol w="2937868">
                  <a:extLst>
                    <a:ext uri="{9D8B030D-6E8A-4147-A177-3AD203B41FA5}">
                      <a16:colId xmlns:a16="http://schemas.microsoft.com/office/drawing/2014/main" val="4152705430"/>
                    </a:ext>
                  </a:extLst>
                </a:gridCol>
              </a:tblGrid>
              <a:tr h="402395">
                <a:tc rowSpan="4">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82636047"/>
                  </a:ext>
                </a:extLst>
              </a:tr>
              <a:tr h="402395">
                <a:tc vMerge="1">
                  <a:txBody>
                    <a:bodyPr/>
                    <a:lstStyle/>
                    <a:p>
                      <a:endParaRPr lang="en-US" dirty="0"/>
                    </a:p>
                  </a:txBody>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88913299"/>
                  </a:ext>
                </a:extLst>
              </a:tr>
              <a:tr h="402395">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29033103"/>
                  </a:ext>
                </a:extLst>
              </a:tr>
              <a:tr h="402395">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904499"/>
                  </a:ext>
                </a:extLst>
              </a:tr>
              <a:tr h="402395">
                <a:tc rowSpan="2">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riêng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mỗi</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người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a:txBody>
                    <a:bodyPr/>
                    <a:lstStyle/>
                    <a:p>
                      <a:pPr algn="ctr"/>
                      <a:r>
                        <a:rPr lang="en-US" sz="2400" dirty="0" err="1">
                          <a:solidFill>
                            <a:schemeClr val="tx1"/>
                          </a:solidFill>
                          <a:latin typeface="#9Slide05 Braxton Regular" panose="03060000000000000000" pitchFamily="66" charset="0"/>
                        </a:rPr>
                        <a:t>Phương</a:t>
                      </a:r>
                      <a:r>
                        <a:rPr lang="en-US" sz="2400" dirty="0">
                          <a:solidFill>
                            <a:schemeClr val="tx1"/>
                          </a:solidFill>
                          <a:latin typeface="#9Slide05 Braxton Regular" panose="03060000000000000000" pitchFamily="66" charset="0"/>
                        </a:rPr>
                        <a:t> </a:t>
                      </a:r>
                      <a:r>
                        <a:rPr lang="en-US" sz="2400" dirty="0" err="1">
                          <a:solidFill>
                            <a:schemeClr val="tx1"/>
                          </a:solidFill>
                          <a:latin typeface="#9Slide05 Braxton Regular" panose="03060000000000000000" pitchFamily="66" charset="0"/>
                        </a:rPr>
                        <a:t>Định</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err="1">
                          <a:solidFill>
                            <a:schemeClr val="tx1"/>
                          </a:solidFill>
                          <a:latin typeface="#9Slide05 Braxton Regular" panose="03060000000000000000" pitchFamily="66" charset="0"/>
                        </a:rPr>
                        <a:t>Nho</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a:solidFill>
                            <a:schemeClr val="tx1"/>
                          </a:solidFill>
                          <a:latin typeface="#9Slide05 Braxton Regular" panose="03060000000000000000" pitchFamily="66" charset="0"/>
                        </a:rPr>
                        <a:t>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1532701720"/>
                  </a:ext>
                </a:extLst>
              </a:tr>
              <a:tr h="1796342">
                <a:tc vMerge="1">
                  <a:txBody>
                    <a:bodyPr/>
                    <a:lstStyle/>
                    <a:p>
                      <a:endParaRPr lang="en-US" dirty="0"/>
                    </a:p>
                  </a:txBody>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2042830627"/>
                  </a:ext>
                </a:extLst>
              </a:tr>
              <a:tr h="724311">
                <a:tc>
                  <a:txBody>
                    <a:bodyPr/>
                    <a:lstStyle/>
                    <a:p>
                      <a:pPr algn="ctr"/>
                      <a:r>
                        <a:rPr lang="en-US" sz="2400" b="1" dirty="0" err="1">
                          <a:solidFill>
                            <a:schemeClr val="tx1"/>
                          </a:solidFill>
                          <a:latin typeface="#9Slide05 Braxton Regular" panose="03060000000000000000" pitchFamily="66" charset="0"/>
                        </a:rPr>
                        <a:t>Nhận</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xét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về</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41520296"/>
                  </a:ext>
                </a:extLst>
              </a:tr>
            </a:tbl>
          </a:graphicData>
        </a:graphic>
      </p:graphicFrame>
      <p:sp>
        <p:nvSpPr>
          <p:cNvPr id="2" name="Freeform 3">
            <a:extLst>
              <a:ext uri="{FF2B5EF4-FFF2-40B4-BE49-F238E27FC236}">
                <a16:creationId xmlns:a16="http://schemas.microsoft.com/office/drawing/2014/main" id="{5B312DAE-6F35-17D9-52BC-E745B748F7F4}"/>
              </a:ext>
            </a:extLst>
          </p:cNvPr>
          <p:cNvSpPr/>
          <p:nvPr/>
        </p:nvSpPr>
        <p:spPr>
          <a:xfrm>
            <a:off x="10411514" y="-2801638"/>
            <a:ext cx="5456865" cy="4086225"/>
          </a:xfrm>
          <a:custGeom>
            <a:avLst/>
            <a:gdLst/>
            <a:ahLst/>
            <a:cxnLst/>
            <a:rect l="l" t="t" r="r" b="b"/>
            <a:pathLst>
              <a:path w="8281358" h="8229600">
                <a:moveTo>
                  <a:pt x="0" y="0"/>
                </a:moveTo>
                <a:lnTo>
                  <a:pt x="8281359" y="0"/>
                </a:lnTo>
                <a:lnTo>
                  <a:pt x="8281359" y="8229600"/>
                </a:lnTo>
                <a:lnTo>
                  <a:pt x="0" y="8229600"/>
                </a:lnTo>
                <a:lnTo>
                  <a:pt x="0" y="0"/>
                </a:lnTo>
                <a:close/>
              </a:path>
            </a:pathLst>
          </a:custGeom>
          <a:blipFill>
            <a:blip r:embed="rId4">
              <a:lum bright="70000" contrast="-70000"/>
            </a:blip>
            <a:stretch>
              <a:fillRect/>
            </a:stretch>
          </a:blipFill>
        </p:spPr>
      </p:sp>
      <p:pic>
        <p:nvPicPr>
          <p:cNvPr id="4" name="Picture 2">
            <a:extLst>
              <a:ext uri="{FF2B5EF4-FFF2-40B4-BE49-F238E27FC236}">
                <a16:creationId xmlns:a16="http://schemas.microsoft.com/office/drawing/2014/main" id="{F9BEA048-1B95-E4E3-707B-0B4D50D1D81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10000" b="90000" l="10000" r="90000">
                        <a14:foregroundMark x1="34701" y1="29981" x2="55597" y2="46927"/>
                        <a14:foregroundMark x1="55597" y1="46927" x2="60634" y2="54749"/>
                        <a14:foregroundMark x1="41045" y1="56052" x2="72761" y2="45624"/>
                        <a14:foregroundMark x1="30037" y1="50652" x2="53545" y2="31844"/>
                        <a14:foregroundMark x1="53545" y1="31844" x2="52052" y2="30726"/>
                        <a14:foregroundMark x1="52799" y1="29795" x2="40672" y2="50279"/>
                        <a14:foregroundMark x1="70336" y1="31657" x2="69776" y2="29423"/>
                        <a14:foregroundMark x1="35075" y1="37058" x2="41978" y2="32030"/>
                      </a14:backgroundRemoval>
                    </a14:imgEffect>
                  </a14:imgLayer>
                </a14:imgProps>
              </a:ext>
              <a:ext uri="{28A0092B-C50C-407E-A947-70E740481C1C}">
                <a14:useLocalDpi xmlns:a14="http://schemas.microsoft.com/office/drawing/2010/main" val="0"/>
              </a:ext>
            </a:extLst>
          </a:blip>
          <a:srcRect/>
          <a:stretch>
            <a:fillRect/>
          </a:stretch>
        </p:blipFill>
        <p:spPr bwMode="auto">
          <a:xfrm>
            <a:off x="3704459" y="-147206"/>
            <a:ext cx="1219809" cy="1222085"/>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4">
            <a:extLst>
              <a:ext uri="{FF2B5EF4-FFF2-40B4-BE49-F238E27FC236}">
                <a16:creationId xmlns:a16="http://schemas.microsoft.com/office/drawing/2014/main" id="{C030E0AE-38CD-674C-CBC9-5F0F28F23A67}"/>
              </a:ext>
            </a:extLst>
          </p:cNvPr>
          <p:cNvSpPr/>
          <p:nvPr/>
        </p:nvSpPr>
        <p:spPr>
          <a:xfrm>
            <a:off x="11151394" y="46601"/>
            <a:ext cx="1001358" cy="1139698"/>
          </a:xfrm>
          <a:custGeom>
            <a:avLst/>
            <a:gdLst/>
            <a:ahLst/>
            <a:cxnLst/>
            <a:rect l="l" t="t" r="r" b="b"/>
            <a:pathLst>
              <a:path w="9325326" h="8229600">
                <a:moveTo>
                  <a:pt x="0" y="0"/>
                </a:moveTo>
                <a:lnTo>
                  <a:pt x="9325325" y="0"/>
                </a:lnTo>
                <a:lnTo>
                  <a:pt x="9325325" y="8229600"/>
                </a:lnTo>
                <a:lnTo>
                  <a:pt x="0" y="8229600"/>
                </a:lnTo>
                <a:lnTo>
                  <a:pt x="0" y="0"/>
                </a:lnTo>
                <a:close/>
              </a:path>
            </a:pathLst>
          </a:custGeom>
          <a:blipFill>
            <a:blip r:embed="rId7">
              <a:duotone>
                <a:schemeClr val="accent6">
                  <a:shade val="45000"/>
                  <a:satMod val="135000"/>
                </a:schemeClr>
                <a:prstClr val="white"/>
              </a:duotone>
            </a:blip>
            <a:stretch>
              <a:fillRect/>
            </a:stretch>
          </a:blipFill>
        </p:spPr>
      </p:sp>
      <p:pic>
        <p:nvPicPr>
          <p:cNvPr id="3" name="Online Media 2" title="5 Minutes timer (Đồng hồ đếm ngược 5 phút)">
            <a:hlinkClick r:id="" action="ppaction://media"/>
            <a:extLst>
              <a:ext uri="{FF2B5EF4-FFF2-40B4-BE49-F238E27FC236}">
                <a16:creationId xmlns:a16="http://schemas.microsoft.com/office/drawing/2014/main" id="{5B45954E-FBEE-4334-A7F9-CD70B04C4F8E}"/>
              </a:ext>
            </a:extLst>
          </p:cNvPr>
          <p:cNvPicPr>
            <a:picLocks noRot="1" noChangeAspect="1"/>
          </p:cNvPicPr>
          <p:nvPr>
            <a:videoFile r:link="rId1"/>
          </p:nvPr>
        </p:nvPicPr>
        <p:blipFill>
          <a:blip r:embed="rId8"/>
          <a:stretch>
            <a:fillRect/>
          </a:stretch>
        </p:blipFill>
        <p:spPr>
          <a:xfrm>
            <a:off x="9790043" y="46601"/>
            <a:ext cx="2362709" cy="1334931"/>
          </a:xfrm>
          <a:prstGeom prst="rect">
            <a:avLst/>
          </a:prstGeom>
        </p:spPr>
      </p:pic>
    </p:spTree>
    <p:extLst>
      <p:ext uri="{BB962C8B-B14F-4D97-AF65-F5344CB8AC3E}">
        <p14:creationId xmlns:p14="http://schemas.microsoft.com/office/powerpoint/2010/main" val="3242920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7">
            <a:extLst>
              <a:ext uri="{FF2B5EF4-FFF2-40B4-BE49-F238E27FC236}">
                <a16:creationId xmlns:a16="http://schemas.microsoft.com/office/drawing/2014/main" id="{F71BABCE-6BAE-9B0F-5728-B65CF6D6A1A7}"/>
              </a:ext>
            </a:extLst>
          </p:cNvPr>
          <p:cNvGraphicFramePr>
            <a:graphicFrameLocks noGrp="1"/>
          </p:cNvGraphicFramePr>
          <p:nvPr>
            <p:extLst>
              <p:ext uri="{D42A27DB-BD31-4B8C-83A1-F6EECF244321}">
                <p14:modId xmlns:p14="http://schemas.microsoft.com/office/powerpoint/2010/main" val="3864546423"/>
              </p:ext>
            </p:extLst>
          </p:nvPr>
        </p:nvGraphicFramePr>
        <p:xfrm>
          <a:off x="220266" y="198174"/>
          <a:ext cx="11751468" cy="6516953"/>
        </p:xfrm>
        <a:graphic>
          <a:graphicData uri="http://schemas.openxmlformats.org/drawingml/2006/table">
            <a:tbl>
              <a:tblPr firstRow="1" bandRow="1">
                <a:tableStyleId>{5C22544A-7EE6-4342-B048-85BDC9FD1C3A}</a:tableStyleId>
              </a:tblPr>
              <a:tblGrid>
                <a:gridCol w="3122053">
                  <a:extLst>
                    <a:ext uri="{9D8B030D-6E8A-4147-A177-3AD203B41FA5}">
                      <a16:colId xmlns:a16="http://schemas.microsoft.com/office/drawing/2014/main" val="1773212361"/>
                    </a:ext>
                  </a:extLst>
                </a:gridCol>
                <a:gridCol w="2753681">
                  <a:extLst>
                    <a:ext uri="{9D8B030D-6E8A-4147-A177-3AD203B41FA5}">
                      <a16:colId xmlns:a16="http://schemas.microsoft.com/office/drawing/2014/main" val="1124034428"/>
                    </a:ext>
                  </a:extLst>
                </a:gridCol>
                <a:gridCol w="2937867">
                  <a:extLst>
                    <a:ext uri="{9D8B030D-6E8A-4147-A177-3AD203B41FA5}">
                      <a16:colId xmlns:a16="http://schemas.microsoft.com/office/drawing/2014/main" val="265595148"/>
                    </a:ext>
                  </a:extLst>
                </a:gridCol>
                <a:gridCol w="2937867">
                  <a:extLst>
                    <a:ext uri="{9D8B030D-6E8A-4147-A177-3AD203B41FA5}">
                      <a16:colId xmlns:a16="http://schemas.microsoft.com/office/drawing/2014/main" val="4152705430"/>
                    </a:ext>
                  </a:extLst>
                </a:gridCol>
              </a:tblGrid>
              <a:tr h="565185">
                <a:tc rowSpan="4">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82636047"/>
                  </a:ext>
                </a:extLst>
              </a:tr>
              <a:tr h="565185">
                <a:tc vMerge="1">
                  <a:txBody>
                    <a:bodyPr/>
                    <a:lstStyle/>
                    <a:p>
                      <a:endParaRPr lang="en-US" dirty="0"/>
                    </a:p>
                  </a:txBody>
                  <a:tcPr/>
                </a:tc>
                <a:tc gridSpan="3">
                  <a:txBody>
                    <a:bodyPr/>
                    <a:lstStyle/>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88913299"/>
                  </a:ext>
                </a:extLst>
              </a:tr>
              <a:tr h="565185">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929033103"/>
                  </a:ext>
                </a:extLst>
              </a:tr>
              <a:tr h="565185">
                <a:tc vMerge="1">
                  <a:txBody>
                    <a:bodyPr/>
                    <a:lstStyle/>
                    <a:p>
                      <a:endParaRPr lang="en-US" dirty="0"/>
                    </a:p>
                  </a:txBody>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11904499"/>
                  </a:ext>
                </a:extLst>
              </a:tr>
              <a:tr h="565185">
                <a:tc rowSpan="2">
                  <a:txBody>
                    <a:bodyPr/>
                    <a:lstStyle/>
                    <a:p>
                      <a:pPr algn="ctr"/>
                      <a:r>
                        <a:rPr lang="en-US" sz="2400" b="1" dirty="0" err="1">
                          <a:solidFill>
                            <a:schemeClr val="tx1"/>
                          </a:solidFill>
                          <a:latin typeface="#9Slide05 Braxton Regular" panose="03060000000000000000" pitchFamily="66" charset="0"/>
                        </a:rPr>
                        <a:t>Nét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riêng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của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mỗi</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người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a:txBody>
                    <a:bodyPr/>
                    <a:lstStyle/>
                    <a:p>
                      <a:pPr algn="ctr"/>
                      <a:r>
                        <a:rPr lang="en-US" sz="2400" dirty="0" err="1">
                          <a:solidFill>
                            <a:schemeClr val="tx1"/>
                          </a:solidFill>
                          <a:latin typeface="#9Slide05 Braxton Regular" panose="03060000000000000000" pitchFamily="66" charset="0"/>
                        </a:rPr>
                        <a:t>Phương</a:t>
                      </a:r>
                      <a:r>
                        <a:rPr lang="en-US" sz="2400" dirty="0">
                          <a:solidFill>
                            <a:schemeClr val="tx1"/>
                          </a:solidFill>
                          <a:latin typeface="#9Slide05 Braxton Regular" panose="03060000000000000000" pitchFamily="66" charset="0"/>
                        </a:rPr>
                        <a:t> </a:t>
                      </a:r>
                      <a:r>
                        <a:rPr lang="en-US" sz="2400" dirty="0" err="1">
                          <a:solidFill>
                            <a:schemeClr val="tx1"/>
                          </a:solidFill>
                          <a:latin typeface="#9Slide05 Braxton Regular" panose="03060000000000000000" pitchFamily="66" charset="0"/>
                        </a:rPr>
                        <a:t>Định</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err="1">
                          <a:solidFill>
                            <a:schemeClr val="tx1"/>
                          </a:solidFill>
                          <a:latin typeface="#9Slide05 Braxton Regular" panose="03060000000000000000" pitchFamily="66" charset="0"/>
                        </a:rPr>
                        <a:t>Nho</a:t>
                      </a:r>
                      <a:endParaRPr lang="en-US" sz="2400"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pPr algn="ctr"/>
                      <a:r>
                        <a:rPr lang="en-US" sz="2400" dirty="0">
                          <a:solidFill>
                            <a:schemeClr val="tx1"/>
                          </a:solidFill>
                          <a:latin typeface="#9Slide05 Braxton Regular" panose="03060000000000000000" pitchFamily="66" charset="0"/>
                        </a:rPr>
                        <a:t>Thao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1532701720"/>
                  </a:ext>
                </a:extLst>
              </a:tr>
              <a:tr h="2825923">
                <a:tc vMerge="1">
                  <a:txBody>
                    <a:bodyPr/>
                    <a:lstStyle/>
                    <a:p>
                      <a:endParaRPr lang="en-US" dirty="0"/>
                    </a:p>
                  </a:txBody>
                  <a:tcPr/>
                </a:tc>
                <a:tc>
                  <a:txBody>
                    <a:bodyPr/>
                    <a:lstStyle/>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extLst>
                  <a:ext uri="{0D108BD9-81ED-4DB2-BD59-A6C34878D82A}">
                    <a16:rowId xmlns:a16="http://schemas.microsoft.com/office/drawing/2014/main" val="2042830627"/>
                  </a:ext>
                </a:extLst>
              </a:tr>
              <a:tr h="865105">
                <a:tc>
                  <a:txBody>
                    <a:bodyPr/>
                    <a:lstStyle/>
                    <a:p>
                      <a:pPr algn="ctr"/>
                      <a:r>
                        <a:rPr lang="en-US" sz="2400" b="1" dirty="0" err="1">
                          <a:solidFill>
                            <a:schemeClr val="tx1"/>
                          </a:solidFill>
                          <a:latin typeface="#9Slide05 Braxton Regular" panose="03060000000000000000" pitchFamily="66" charset="0"/>
                        </a:rPr>
                        <a:t>Nhận</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xét</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chung</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về</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ba</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cô</a:t>
                      </a:r>
                      <a:r>
                        <a:rPr lang="en-US" sz="2400" b="1" dirty="0">
                          <a:solidFill>
                            <a:schemeClr val="tx1"/>
                          </a:solidFill>
                          <a:latin typeface="#9Slide05 Braxton Regular" panose="03060000000000000000" pitchFamily="66" charset="0"/>
                        </a:rPr>
                        <a:t> </a:t>
                      </a:r>
                      <a:r>
                        <a:rPr lang="en-US" sz="2400" b="1" dirty="0" err="1">
                          <a:solidFill>
                            <a:schemeClr val="tx1"/>
                          </a:solidFill>
                          <a:latin typeface="#9Slide05 Braxton Regular" panose="03060000000000000000" pitchFamily="66" charset="0"/>
                        </a:rPr>
                        <a:t>gái</a:t>
                      </a:r>
                      <a:endParaRPr lang="en-US" sz="2400" b="1" dirty="0">
                        <a:solidFill>
                          <a:schemeClr val="tx1"/>
                        </a:solidFill>
                        <a:latin typeface="#9Slide05 Braxton Regular" panose="03060000000000000000" pitchFamily="66"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8"/>
                    </a:solidFill>
                  </a:tcPr>
                </a:tc>
                <a:tc gridSpan="3">
                  <a:txBody>
                    <a:bodyPr/>
                    <a:lstStyle/>
                    <a:p>
                      <a:endParaRPr lang="en-US" sz="2400" dirty="0">
                        <a:solidFill>
                          <a:schemeClr val="tx1"/>
                        </a:solidFill>
                        <a:latin typeface="#9Slide05 Braxton Regular" panose="03060000000000000000"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BFBFB"/>
                    </a:solidFill>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541520296"/>
                  </a:ext>
                </a:extLst>
              </a:tr>
            </a:tbl>
          </a:graphicData>
        </a:graphic>
      </p:graphicFrame>
      <p:sp>
        <p:nvSpPr>
          <p:cNvPr id="6" name="TextBox 5">
            <a:extLst>
              <a:ext uri="{FF2B5EF4-FFF2-40B4-BE49-F238E27FC236}">
                <a16:creationId xmlns:a16="http://schemas.microsoft.com/office/drawing/2014/main" id="{B08001DB-41C3-3C78-A67F-3312D1C3CB1D}"/>
              </a:ext>
            </a:extLst>
          </p:cNvPr>
          <p:cNvSpPr txBox="1"/>
          <p:nvPr/>
        </p:nvSpPr>
        <p:spPr>
          <a:xfrm>
            <a:off x="3534370" y="265390"/>
            <a:ext cx="6097190"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quê</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endParaRPr lang="en-US" sz="2400" dirty="0">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DC525405-D8AC-1493-BA85-0B44D71C0C27}"/>
              </a:ext>
            </a:extLst>
          </p:cNvPr>
          <p:cNvSpPr txBox="1"/>
          <p:nvPr/>
        </p:nvSpPr>
        <p:spPr>
          <a:xfrm>
            <a:off x="3534370" y="794271"/>
            <a:ext cx="7831336" cy="461665"/>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Dũng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endParaRPr lang="en-US" sz="24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36662395-D613-3054-BB78-B310AD90DFF4}"/>
              </a:ext>
            </a:extLst>
          </p:cNvPr>
          <p:cNvSpPr txBox="1"/>
          <p:nvPr/>
        </p:nvSpPr>
        <p:spPr>
          <a:xfrm>
            <a:off x="3534370" y="1330296"/>
            <a:ext cx="7831336"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Giàu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endParaRPr lang="en-US" sz="2400"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5C77C0FB-57FB-3B25-0251-F879787EC7A1}"/>
              </a:ext>
            </a:extLst>
          </p:cNvPr>
          <p:cNvSpPr txBox="1"/>
          <p:nvPr/>
        </p:nvSpPr>
        <p:spPr>
          <a:xfrm>
            <a:off x="3534370" y="1911321"/>
            <a:ext cx="7831336" cy="461665"/>
          </a:xfrm>
          <a:prstGeom prst="rect">
            <a:avLst/>
          </a:prstGeom>
          <a:noFill/>
        </p:spPr>
        <p:txBody>
          <a:bodyPr wrap="square">
            <a:spAutoFit/>
          </a:bodyPr>
          <a:lstStyle/>
          <a:p>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endParaRPr lang="en-US" sz="24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3DF0DD5C-03C5-4EC7-D8E1-150A22DFBA1C}"/>
              </a:ext>
            </a:extLst>
          </p:cNvPr>
          <p:cNvSpPr txBox="1"/>
          <p:nvPr/>
        </p:nvSpPr>
        <p:spPr>
          <a:xfrm>
            <a:off x="3534370" y="3138785"/>
            <a:ext cx="2437805"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tin,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a:t>
            </a:r>
            <a:endParaRPr lang="en-US"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96C775FE-9195-DCB6-1A46-096CDE54EC61}"/>
              </a:ext>
            </a:extLst>
          </p:cNvPr>
          <p:cNvSpPr txBox="1"/>
          <p:nvPr/>
        </p:nvSpPr>
        <p:spPr>
          <a:xfrm>
            <a:off x="6219827" y="3138785"/>
            <a:ext cx="2645567" cy="2308324"/>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chết</a:t>
            </a:r>
            <a:endParaRPr lang="en-US" sz="2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6B27D7E-DB80-44F2-B009-78ED58C611CF}"/>
              </a:ext>
            </a:extLst>
          </p:cNvPr>
          <p:cNvSpPr txBox="1"/>
          <p:nvPr/>
        </p:nvSpPr>
        <p:spPr>
          <a:xfrm>
            <a:off x="9215440" y="3138785"/>
            <a:ext cx="2645567" cy="1938992"/>
          </a:xfrm>
          <a:prstGeom prst="rect">
            <a:avLst/>
          </a:prstGeom>
          <a:noFill/>
        </p:spPr>
        <p:txBody>
          <a:bodyPr wrap="square">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tĩnh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đấu</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vắt</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hát</a:t>
            </a:r>
            <a:endParaRPr lang="en-US" sz="2400" dirty="0">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1E618620-B16F-F648-AAF9-517542A181D3}"/>
              </a:ext>
            </a:extLst>
          </p:cNvPr>
          <p:cNvSpPr txBox="1"/>
          <p:nvPr/>
        </p:nvSpPr>
        <p:spPr>
          <a:xfrm>
            <a:off x="3507581" y="5900189"/>
            <a:ext cx="8353425" cy="830997"/>
          </a:xfrm>
          <a:prstGeom prst="rect">
            <a:avLst/>
          </a:prstGeom>
          <a:noFill/>
        </p:spPr>
        <p:txBody>
          <a:bodyPr wrap="square">
            <a:spAutoFit/>
          </a:bodyPr>
          <a:lstStyle/>
          <a:p>
            <a:pPr algn="just"/>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5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barn(inVertical)">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barn(inVertical)">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0" end="0"/>
                                            </p:txEl>
                                          </p:spTgt>
                                        </p:tgtEl>
                                        <p:attrNameLst>
                                          <p:attrName>style.visibility</p:attrName>
                                        </p:attrNameLst>
                                      </p:cBhvr>
                                      <p:to>
                                        <p:strVal val="visible"/>
                                      </p:to>
                                    </p:set>
                                    <p:animEffect transition="in" filter="wipe(down)">
                                      <p:cBhvr>
                                        <p:cTn id="42" dur="500"/>
                                        <p:tgtEl>
                                          <p:spTgt spid="12">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down)">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animEffect transition="in" filter="wipe(down)">
                                      <p:cBhvr>
                                        <p:cTn id="52" dur="500"/>
                                        <p:tgtEl>
                                          <p:spTgt spid="1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3">
                                            <p:txEl>
                                              <p:pRg st="1" end="1"/>
                                            </p:txEl>
                                          </p:spTgt>
                                        </p:tgtEl>
                                        <p:attrNameLst>
                                          <p:attrName>style.visibility</p:attrName>
                                        </p:attrNameLst>
                                      </p:cBhvr>
                                      <p:to>
                                        <p:strVal val="visible"/>
                                      </p:to>
                                    </p:set>
                                    <p:animEffect transition="in" filter="wipe(down)">
                                      <p:cBhvr>
                                        <p:cTn id="57" dur="500"/>
                                        <p:tgtEl>
                                          <p:spTgt spid="1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3">
                                            <p:txEl>
                                              <p:pRg st="2" end="2"/>
                                            </p:txEl>
                                          </p:spTgt>
                                        </p:tgtEl>
                                        <p:attrNameLst>
                                          <p:attrName>style.visibility</p:attrName>
                                        </p:attrNameLst>
                                      </p:cBhvr>
                                      <p:to>
                                        <p:strVal val="visible"/>
                                      </p:to>
                                    </p:set>
                                    <p:animEffect transition="in" filter="wipe(down)">
                                      <p:cBhvr>
                                        <p:cTn id="62" dur="500"/>
                                        <p:tgtEl>
                                          <p:spTgt spid="1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AA22DF-55CE-E798-BA94-71B694C5F706}"/>
              </a:ext>
            </a:extLst>
          </p:cNvPr>
          <p:cNvSpPr>
            <a:spLocks noGrp="1"/>
          </p:cNvSpPr>
          <p:nvPr>
            <p:ph type="title"/>
          </p:nvPr>
        </p:nvSpPr>
        <p:spPr>
          <a:xfrm>
            <a:off x="602453" y="272256"/>
            <a:ext cx="10970419" cy="1325563"/>
          </a:xfrm>
        </p:spPr>
        <p:txBody>
          <a:bodyPr>
            <a:noAutofit/>
          </a:bodyPr>
          <a:lstStyle/>
          <a:p>
            <a:pPr algn="just"/>
            <a:r>
              <a:rPr lang="vi-VN" sz="2800" b="1" dirty="0">
                <a:latin typeface="Times New Roman" panose="02020603050405020304" pitchFamily="18" charset="0"/>
                <a:cs typeface="Times New Roman" panose="02020603050405020304" pitchFamily="18" charset="0"/>
              </a:rPr>
              <a:t>Em hiểu như thế nào 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nhan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a:t>
            </a:r>
          </a:p>
        </p:txBody>
      </p:sp>
      <p:sp>
        <p:nvSpPr>
          <p:cNvPr id="7" name="Freeform 2">
            <a:extLst>
              <a:ext uri="{FF2B5EF4-FFF2-40B4-BE49-F238E27FC236}">
                <a16:creationId xmlns:a16="http://schemas.microsoft.com/office/drawing/2014/main" id="{C88997E4-1F24-1B35-7942-10B983377DDA}"/>
              </a:ext>
            </a:extLst>
          </p:cNvPr>
          <p:cNvSpPr/>
          <p:nvPr/>
        </p:nvSpPr>
        <p:spPr>
          <a:xfrm>
            <a:off x="4652510" y="2362200"/>
            <a:ext cx="2870307" cy="3357084"/>
          </a:xfrm>
          <a:custGeom>
            <a:avLst/>
            <a:gdLst/>
            <a:ahLst/>
            <a:cxnLst/>
            <a:rect l="l" t="t" r="r" b="b"/>
            <a:pathLst>
              <a:path w="3518154" h="4114800">
                <a:moveTo>
                  <a:pt x="0" y="0"/>
                </a:moveTo>
                <a:lnTo>
                  <a:pt x="3518154" y="0"/>
                </a:lnTo>
                <a:lnTo>
                  <a:pt x="351815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itle 1">
            <a:extLst>
              <a:ext uri="{FF2B5EF4-FFF2-40B4-BE49-F238E27FC236}">
                <a16:creationId xmlns:a16="http://schemas.microsoft.com/office/drawing/2014/main" id="{3971893D-457B-F4FB-A919-5C3A1F74B8FC}"/>
              </a:ext>
            </a:extLst>
          </p:cNvPr>
          <p:cNvSpPr txBox="1">
            <a:spLocks/>
          </p:cNvSpPr>
          <p:nvPr/>
        </p:nvSpPr>
        <p:spPr>
          <a:xfrm>
            <a:off x="3546870" y="1176194"/>
            <a:ext cx="509826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a:t>
            </a:r>
          </a:p>
        </p:txBody>
      </p:sp>
      <p:sp>
        <p:nvSpPr>
          <p:cNvPr id="9" name="Title 1">
            <a:extLst>
              <a:ext uri="{FF2B5EF4-FFF2-40B4-BE49-F238E27FC236}">
                <a16:creationId xmlns:a16="http://schemas.microsoft.com/office/drawing/2014/main" id="{A009E900-96F5-DC67-FB25-920D386F0169}"/>
              </a:ext>
            </a:extLst>
          </p:cNvPr>
          <p:cNvSpPr txBox="1">
            <a:spLocks/>
          </p:cNvSpPr>
          <p:nvPr/>
        </p:nvSpPr>
        <p:spPr>
          <a:xfrm>
            <a:off x="7639180" y="2179637"/>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bầu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endParaRPr lang="en-US" sz="2800" dirty="0">
              <a:latin typeface="Times New Roman" panose="020206030504050203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07FF14B7-FF25-24F9-6429-A4F4637CB5C5}"/>
              </a:ext>
            </a:extLst>
          </p:cNvPr>
          <p:cNvSpPr txBox="1">
            <a:spLocks/>
          </p:cNvSpPr>
          <p:nvPr/>
        </p:nvSpPr>
        <p:spPr>
          <a:xfrm>
            <a:off x="610471" y="3030680"/>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tỏa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gái</a:t>
            </a:r>
            <a:endParaRPr lang="en-US" sz="2800" dirty="0">
              <a:latin typeface="Times New Roman" panose="020206030504050203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93D504EE-F475-1773-47D2-85134E6C44E4}"/>
              </a:ext>
            </a:extLst>
          </p:cNvPr>
          <p:cNvSpPr txBox="1">
            <a:spLocks/>
          </p:cNvSpPr>
          <p:nvPr/>
        </p:nvSpPr>
        <p:spPr>
          <a:xfrm>
            <a:off x="7639180" y="3797442"/>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tưởng</a:t>
            </a:r>
            <a:endParaRPr lang="en-US" sz="2800" dirty="0">
              <a:latin typeface="Times New Roman" panose="02020603050405020304" pitchFamily="18" charset="0"/>
              <a:cs typeface="Times New Roman" panose="02020603050405020304" pitchFamily="18" charset="0"/>
            </a:endParaRPr>
          </a:p>
        </p:txBody>
      </p:sp>
      <p:sp>
        <p:nvSpPr>
          <p:cNvPr id="12" name="Title 1">
            <a:extLst>
              <a:ext uri="{FF2B5EF4-FFF2-40B4-BE49-F238E27FC236}">
                <a16:creationId xmlns:a16="http://schemas.microsoft.com/office/drawing/2014/main" id="{25E30E28-70BF-BFD1-0A44-46D67429F593}"/>
              </a:ext>
            </a:extLst>
          </p:cNvPr>
          <p:cNvSpPr txBox="1">
            <a:spLocks/>
          </p:cNvSpPr>
          <p:nvPr/>
        </p:nvSpPr>
        <p:spPr>
          <a:xfrm>
            <a:off x="610471" y="4635642"/>
            <a:ext cx="405691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hoài</a:t>
            </a:r>
            <a:r>
              <a:rPr lang="en-US"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niệ</a:t>
            </a:r>
            <a:r>
              <a:rPr lang="en-US" sz="2800" dirty="0">
                <a:latin typeface="Times New Roman" panose="02020603050405020304" pitchFamily="18" charset="0"/>
                <a:cs typeface="Times New Roman" panose="02020603050405020304" pitchFamily="18" charset="0"/>
              </a:rPr>
              <a:t>m,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endParaRPr lang="en-US" sz="2800" dirty="0">
              <a:latin typeface="Times New Roman" panose="02020603050405020304" pitchFamily="18" charset="0"/>
              <a:cs typeface="Times New Roman" panose="02020603050405020304" pitchFamily="18" charset="0"/>
            </a:endParaRPr>
          </a:p>
        </p:txBody>
      </p:sp>
      <p:sp>
        <p:nvSpPr>
          <p:cNvPr id="13" name="Freeform 3">
            <a:extLst>
              <a:ext uri="{FF2B5EF4-FFF2-40B4-BE49-F238E27FC236}">
                <a16:creationId xmlns:a16="http://schemas.microsoft.com/office/drawing/2014/main" id="{965155B3-C3D4-3CC2-0B22-BAEA2ED5C20F}"/>
              </a:ext>
            </a:extLst>
          </p:cNvPr>
          <p:cNvSpPr/>
          <p:nvPr/>
        </p:nvSpPr>
        <p:spPr>
          <a:xfrm>
            <a:off x="9238371" y="3429000"/>
            <a:ext cx="4154633" cy="4114800"/>
          </a:xfrm>
          <a:custGeom>
            <a:avLst/>
            <a:gdLst/>
            <a:ahLst/>
            <a:cxnLst/>
            <a:rect l="l" t="t" r="r" b="b"/>
            <a:pathLst>
              <a:path w="4154633" h="4114800">
                <a:moveTo>
                  <a:pt x="0" y="0"/>
                </a:moveTo>
                <a:lnTo>
                  <a:pt x="4154634" y="0"/>
                </a:lnTo>
                <a:lnTo>
                  <a:pt x="41546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99527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wipe(down)">
                                      <p:cBhvr>
                                        <p:cTn id="32" dur="5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38920-FE58-39E8-2D9E-1041796550A7}"/>
              </a:ext>
            </a:extLst>
          </p:cNvPr>
          <p:cNvSpPr>
            <a:spLocks noGrp="1"/>
          </p:cNvSpPr>
          <p:nvPr>
            <p:ph type="title"/>
          </p:nvPr>
        </p:nvSpPr>
        <p:spPr>
          <a:xfrm>
            <a:off x="602455" y="272256"/>
            <a:ext cx="10970419" cy="1325563"/>
          </a:xfrm>
        </p:spPr>
        <p:txBody>
          <a:bodyPr>
            <a:noAutofit/>
          </a:bodyPr>
          <a:lstStyle/>
          <a:p>
            <a:pPr algn="just"/>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nữ</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thanh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gợi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suy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nghĩ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tuổi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trẻ</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Việt</a:t>
            </a:r>
            <a:r>
              <a:rPr lang="en-US" sz="2800" b="1" dirty="0">
                <a:latin typeface="Times New Roman" panose="02020603050405020304" pitchFamily="18" charset="0"/>
                <a:cs typeface="Times New Roman" panose="02020603050405020304" pitchFamily="18" charset="0"/>
              </a:rPr>
              <a:t> Nam </a:t>
            </a:r>
            <a:r>
              <a:rPr lang="en-US" sz="2800" b="1" dirty="0" err="1">
                <a:latin typeface="Times New Roman" panose="02020603050405020304" pitchFamily="18" charset="0"/>
                <a:cs typeface="Times New Roman" panose="02020603050405020304" pitchFamily="18" charset="0"/>
              </a:rPr>
              <a:t>trong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tranh</a:t>
            </a:r>
            <a:r>
              <a:rPr lang="en-US" sz="2800" b="1" dirty="0">
                <a:latin typeface="Times New Roman" panose="02020603050405020304" pitchFamily="18" charset="0"/>
                <a:cs typeface="Times New Roman" panose="02020603050405020304" pitchFamily="18" charset="0"/>
              </a:rPr>
              <a:t>?</a:t>
            </a:r>
          </a:p>
        </p:txBody>
      </p:sp>
      <p:sp>
        <p:nvSpPr>
          <p:cNvPr id="4" name="Title 1">
            <a:extLst>
              <a:ext uri="{FF2B5EF4-FFF2-40B4-BE49-F238E27FC236}">
                <a16:creationId xmlns:a16="http://schemas.microsoft.com/office/drawing/2014/main" id="{1F536947-EDE9-8FD7-D564-CBF87E028835}"/>
              </a:ext>
            </a:extLst>
          </p:cNvPr>
          <p:cNvSpPr txBox="1">
            <a:spLocks/>
          </p:cNvSpPr>
          <p:nvPr/>
        </p:nvSpPr>
        <p:spPr>
          <a:xfrm>
            <a:off x="4678897" y="1906738"/>
            <a:ext cx="6893977" cy="43952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endParaRPr lang="en-US"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-Họ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ham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cảm</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Sẵn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tổ</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quốc</a:t>
            </a:r>
            <a:r>
              <a:rPr lang="en-US" sz="2800" dirty="0">
                <a:latin typeface="Times New Roman" panose="02020603050405020304" pitchFamily="18" charset="0"/>
                <a:cs typeface="Times New Roman" panose="02020603050405020304" pitchFamily="18" charset="0"/>
              </a:rPr>
              <a:t>. </a:t>
            </a:r>
            <a:endParaRPr lang="vi-VN" sz="2800" dirty="0">
              <a:latin typeface="Times New Roman" panose="02020603050405020304" pitchFamily="18" charset="0"/>
              <a:cs typeface="Times New Roman" panose="02020603050405020304" pitchFamily="18" charset="0"/>
            </a:endParaRPr>
          </a:p>
          <a:p>
            <a:pPr algn="just"/>
            <a:r>
              <a:rPr lang="vi-VN"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Họ</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do,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phấn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mình</a:t>
            </a:r>
            <a:r>
              <a:rPr lang="en-US" sz="2800" dirty="0">
                <a:latin typeface="Times New Roman" panose="02020603050405020304" pitchFamily="18" charset="0"/>
                <a:cs typeface="Times New Roman" panose="02020603050405020304" pitchFamily="18" charset="0"/>
              </a:rPr>
              <a:t>.</a:t>
            </a:r>
          </a:p>
        </p:txBody>
      </p:sp>
      <p:sp>
        <p:nvSpPr>
          <p:cNvPr id="5" name="Freeform 2">
            <a:extLst>
              <a:ext uri="{FF2B5EF4-FFF2-40B4-BE49-F238E27FC236}">
                <a16:creationId xmlns:a16="http://schemas.microsoft.com/office/drawing/2014/main" id="{CA14FA5B-A87B-AFEB-0D10-E55FA542656E}"/>
              </a:ext>
            </a:extLst>
          </p:cNvPr>
          <p:cNvSpPr/>
          <p:nvPr/>
        </p:nvSpPr>
        <p:spPr>
          <a:xfrm>
            <a:off x="508750" y="2666244"/>
            <a:ext cx="3924490" cy="4114800"/>
          </a:xfrm>
          <a:custGeom>
            <a:avLst/>
            <a:gdLst/>
            <a:ahLst/>
            <a:cxnLst/>
            <a:rect l="l" t="t" r="r" b="b"/>
            <a:pathLst>
              <a:path w="3924490" h="4114800">
                <a:moveTo>
                  <a:pt x="0" y="0"/>
                </a:moveTo>
                <a:lnTo>
                  <a:pt x="3924490" y="0"/>
                </a:lnTo>
                <a:lnTo>
                  <a:pt x="39244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Speech Bubble: Oval 5">
            <a:extLst>
              <a:ext uri="{FF2B5EF4-FFF2-40B4-BE49-F238E27FC236}">
                <a16:creationId xmlns:a16="http://schemas.microsoft.com/office/drawing/2014/main" id="{2ECB73ED-7415-42EA-9A51-D64C8ADBC2E3}"/>
              </a:ext>
            </a:extLst>
          </p:cNvPr>
          <p:cNvSpPr/>
          <p:nvPr/>
        </p:nvSpPr>
        <p:spPr>
          <a:xfrm>
            <a:off x="2294283" y="556054"/>
            <a:ext cx="5464479" cy="2536436"/>
          </a:xfrm>
          <a:prstGeom prst="wedgeEllipseCallout">
            <a:avLst>
              <a:gd name="adj1" fmla="val -34896"/>
              <a:gd name="adj2" fmla="val 53679"/>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vi-VN" sz="2800" dirty="0">
                <a:latin typeface="+mj-lt"/>
              </a:rPr>
              <a:t>Tuổi trẻ chúng ta hiện nay cần có trách nhiệm như thế nào với tổ quốc, với quê hương?</a:t>
            </a:r>
          </a:p>
        </p:txBody>
      </p:sp>
    </p:spTree>
    <p:extLst>
      <p:ext uri="{BB962C8B-B14F-4D97-AF65-F5344CB8AC3E}">
        <p14:creationId xmlns:p14="http://schemas.microsoft.com/office/powerpoint/2010/main" val="78742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6" presetClass="entr" presetSubtype="2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CA14FA5B-A87B-AFEB-0D10-E55FA542656E}"/>
              </a:ext>
            </a:extLst>
          </p:cNvPr>
          <p:cNvSpPr/>
          <p:nvPr/>
        </p:nvSpPr>
        <p:spPr>
          <a:xfrm>
            <a:off x="0" y="2653544"/>
            <a:ext cx="3924490" cy="4114800"/>
          </a:xfrm>
          <a:custGeom>
            <a:avLst/>
            <a:gdLst/>
            <a:ahLst/>
            <a:cxnLst/>
            <a:rect l="l" t="t" r="r" b="b"/>
            <a:pathLst>
              <a:path w="3924490" h="4114800">
                <a:moveTo>
                  <a:pt x="0" y="0"/>
                </a:moveTo>
                <a:lnTo>
                  <a:pt x="3924490" y="0"/>
                </a:lnTo>
                <a:lnTo>
                  <a:pt x="39244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Rectangle 8">
            <a:extLst>
              <a:ext uri="{FF2B5EF4-FFF2-40B4-BE49-F238E27FC236}">
                <a16:creationId xmlns:a16="http://schemas.microsoft.com/office/drawing/2014/main" id="{541EDF66-29CD-4D44-8419-7DE26E06DCE7}"/>
              </a:ext>
            </a:extLst>
          </p:cNvPr>
          <p:cNvSpPr/>
          <p:nvPr/>
        </p:nvSpPr>
        <p:spPr>
          <a:xfrm>
            <a:off x="4152900" y="2820868"/>
            <a:ext cx="7505700" cy="2800767"/>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r>
              <a:rPr lang="vi-VN" sz="4400" dirty="0">
                <a:solidFill>
                  <a:srgbClr val="000000"/>
                </a:solidFill>
                <a:latin typeface="Times New Roman" panose="02020603050405020304" pitchFamily="18" charset="0"/>
                <a:ea typeface="Times New Roman" panose="02020603050405020304" pitchFamily="18" charset="0"/>
              </a:rPr>
              <a:t>-</a:t>
            </a:r>
            <a:r>
              <a:rPr lang="vi-VN" sz="4400" dirty="0">
                <a:solidFill>
                  <a:srgbClr val="FF0000"/>
                </a:solidFill>
                <a:latin typeface="Times New Roman" panose="02020603050405020304" pitchFamily="18" charset="0"/>
                <a:ea typeface="Times New Roman" panose="02020603050405020304" pitchFamily="18" charset="0"/>
              </a:rPr>
              <a:t>T</a:t>
            </a:r>
            <a:r>
              <a:rPr lang="en-US" sz="4400" dirty="0" err="1">
                <a:solidFill>
                  <a:srgbClr val="FF0000"/>
                </a:solidFill>
                <a:effectLst/>
                <a:latin typeface="Times New Roman" panose="02020603050405020304" pitchFamily="18" charset="0"/>
                <a:ea typeface="Times New Roman" panose="02020603050405020304" pitchFamily="18" charset="0"/>
              </a:rPr>
              <a:t>ình</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yêu</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quê</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hương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đất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nước</a:t>
            </a:r>
            <a:endParaRPr lang="vi-VN" sz="4400" dirty="0">
              <a:solidFill>
                <a:srgbClr val="000000"/>
              </a:solidFill>
              <a:latin typeface="Times New Roman" panose="02020603050405020304" pitchFamily="18" charset="0"/>
              <a:ea typeface="Times New Roman" panose="02020603050405020304" pitchFamily="18" charset="0"/>
            </a:endParaRPr>
          </a:p>
          <a:p>
            <a:r>
              <a:rPr lang="vi-VN" sz="4400" dirty="0">
                <a:solidFill>
                  <a:srgbClr val="000000"/>
                </a:solidFill>
                <a:latin typeface="Times New Roman" panose="02020603050405020304" pitchFamily="18" charset="0"/>
                <a:ea typeface="Times New Roman" panose="02020603050405020304" pitchFamily="18" charset="0"/>
              </a:rPr>
              <a:t>-</a:t>
            </a:r>
            <a:r>
              <a:rPr lang="vi-VN" sz="4400" dirty="0">
                <a:solidFill>
                  <a:srgbClr val="FF0000"/>
                </a:solidFill>
                <a:latin typeface="Times New Roman" panose="02020603050405020304" pitchFamily="18" charset="0"/>
                <a:ea typeface="Times New Roman" panose="02020603050405020304" pitchFamily="18" charset="0"/>
              </a:rPr>
              <a:t>N</a:t>
            </a:r>
            <a:r>
              <a:rPr lang="en-US" sz="4400" dirty="0" err="1">
                <a:solidFill>
                  <a:srgbClr val="FF0000"/>
                </a:solidFill>
                <a:effectLst/>
                <a:latin typeface="Times New Roman" panose="02020603050405020304" pitchFamily="18" charset="0"/>
                <a:ea typeface="Times New Roman" panose="02020603050405020304" pitchFamily="18" charset="0"/>
              </a:rPr>
              <a:t>iềm</a:t>
            </a:r>
            <a:r>
              <a:rPr lang="en-US" sz="4400" dirty="0">
                <a:solidFill>
                  <a:srgbClr val="FF0000"/>
                </a:solidFill>
                <a:effectLst/>
                <a:latin typeface="Times New Roman" panose="02020603050405020304" pitchFamily="18" charset="0"/>
                <a:ea typeface="Times New Roman" panose="02020603050405020304" pitchFamily="18" charset="0"/>
              </a:rPr>
              <a:t> tin </a:t>
            </a:r>
            <a:r>
              <a:rPr lang="en-US" sz="4400" dirty="0" err="1">
                <a:solidFill>
                  <a:srgbClr val="000000"/>
                </a:solidFill>
                <a:effectLst/>
                <a:latin typeface="Times New Roman" panose="02020603050405020304" pitchFamily="18" charset="0"/>
                <a:ea typeface="Times New Roman" panose="02020603050405020304" pitchFamily="18" charset="0"/>
              </a:rPr>
              <a:t>vào</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cuốc</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sống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và</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khát</a:t>
            </a:r>
            <a:r>
              <a:rPr lang="en-US" sz="4400" dirty="0">
                <a:solidFill>
                  <a:srgbClr val="FF0000"/>
                </a:solidFill>
                <a:effectLst/>
                <a:latin typeface="Times New Roman" panose="02020603050405020304" pitchFamily="18" charset="0"/>
                <a:ea typeface="Times New Roman" panose="02020603050405020304" pitchFamily="18" charset="0"/>
              </a:rPr>
              <a:t> </a:t>
            </a:r>
            <a:r>
              <a:rPr lang="en-US" sz="4400" dirty="0" err="1">
                <a:solidFill>
                  <a:srgbClr val="FF0000"/>
                </a:solidFill>
                <a:effectLst/>
                <a:latin typeface="Times New Roman" panose="02020603050405020304" pitchFamily="18" charset="0"/>
                <a:ea typeface="Times New Roman" panose="02020603050405020304" pitchFamily="18" charset="0"/>
              </a:rPr>
              <a:t>vọng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hướng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tới</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những</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giá</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trị</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tốt</a:t>
            </a:r>
            <a:r>
              <a:rPr lang="en-US" sz="4400" dirty="0">
                <a:solidFill>
                  <a:srgbClr val="000000"/>
                </a:solidFill>
                <a:effectLst/>
                <a:latin typeface="Times New Roman" panose="02020603050405020304" pitchFamily="18" charset="0"/>
                <a:ea typeface="Times New Roman" panose="02020603050405020304" pitchFamily="18" charset="0"/>
              </a:rPr>
              <a:t> </a:t>
            </a:r>
            <a:r>
              <a:rPr lang="en-US" sz="4400" dirty="0" err="1">
                <a:solidFill>
                  <a:srgbClr val="000000"/>
                </a:solidFill>
                <a:effectLst/>
                <a:latin typeface="Times New Roman" panose="02020603050405020304" pitchFamily="18" charset="0"/>
                <a:ea typeface="Times New Roman" panose="02020603050405020304" pitchFamily="18" charset="0"/>
              </a:rPr>
              <a:t>đẹp</a:t>
            </a:r>
            <a:r>
              <a:rPr lang="en-US" sz="4400" dirty="0">
                <a:solidFill>
                  <a:srgbClr val="000000"/>
                </a:solidFill>
                <a:effectLst/>
                <a:latin typeface="Times New Roman" panose="02020603050405020304" pitchFamily="18" charset="0"/>
                <a:ea typeface="Times New Roman" panose="02020603050405020304" pitchFamily="18" charset="0"/>
              </a:rPr>
              <a:t> </a:t>
            </a:r>
            <a:endParaRPr lang="en-US" sz="4400" b="1" cap="none" spc="0" dirty="0">
              <a:ln/>
              <a:solidFill>
                <a:schemeClr val="accent4"/>
              </a:solidFill>
              <a:effectLst/>
            </a:endParaRPr>
          </a:p>
        </p:txBody>
      </p:sp>
    </p:spTree>
    <p:extLst>
      <p:ext uri="{BB962C8B-B14F-4D97-AF65-F5344CB8AC3E}">
        <p14:creationId xmlns:p14="http://schemas.microsoft.com/office/powerpoint/2010/main" val="358908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5AD0DB45-85AD-4B8B-AAFC-40CD6158F856}"/>
  <p:tag name="ISPRING_RESOURCE_FOLDER" val="D:\Ngữ văn 8\7.5 Những ngôi sao xa xôi\"/>
  <p:tag name="ISPRING_PRESENTATION_PATH" val="D:\Ngữ văn 8\7.5 Những ngôi sao xa xôi.pptx"/>
  <p:tag name="ISPRING_PROJECT_VERSION" val="9.3"/>
  <p:tag name="ISPRING_PROJECT_FOLDER_UPDATED" val="1"/>
  <p:tag name="ISPRING_SCREEN_RECS_UPDATED" val="D:\Ngữ văn 8\7.5 Những ngôi sao xa xôi\"/>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557</TotalTime>
  <Words>1583</Words>
  <Application>Microsoft Office PowerPoint</Application>
  <PresentationFormat>Widescreen</PresentationFormat>
  <Paragraphs>240</Paragraphs>
  <Slides>18</Slides>
  <Notes>15</Notes>
  <HiddenSlides>0</HiddenSlides>
  <MMClips>14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#9Slide05 Braxton Regular</vt:lpstr>
      <vt:lpstr>#9Slide05 IcielSanelma</vt:lpstr>
      <vt:lpstr>#9Slide05 SVNBistro Script</vt:lpstr>
      <vt:lpstr>.VnTime</vt:lpstr>
      <vt:lpstr>Arial</vt:lpstr>
      <vt:lpstr>Calibri</vt:lpstr>
      <vt:lpstr>Calibri Light</vt:lpstr>
      <vt:lpstr>Times New Roman</vt:lpstr>
      <vt:lpstr>Office Theme</vt:lpstr>
      <vt:lpstr>4_Office Theme</vt:lpstr>
      <vt:lpstr>5_Office Theme</vt:lpstr>
      <vt:lpstr>PowerPoint Presentation</vt:lpstr>
      <vt:lpstr>PowerPoint Presentation</vt:lpstr>
      <vt:lpstr>PowerPoint Presentation</vt:lpstr>
      <vt:lpstr>Nhân vật chính  trong truyện </vt:lpstr>
      <vt:lpstr>PowerPoint Presentation</vt:lpstr>
      <vt:lpstr>PowerPoint Presentation</vt:lpstr>
      <vt:lpstr>Em hiểu như thế nào về nhan đề của truyện “Những ngôi sao xa xôi”</vt:lpstr>
      <vt:lpstr>Hình ảnh “em gái tiền phương” trong bài thơ “Lá đỏ” và những nữ thanh niên xung phong trong truyện “Những ngôi sao xa xôi” gợi cho em suy nghĩ gì về tuổi trẻ Việt Nam trong những năm chiến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TRÒ CHƠI:  NHANH TAY NHANH MẮT</vt:lpstr>
      <vt:lpstr>TRÒ CHƠI:  NHANH TAY NHANH MẮT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Xem video/hình ảnh “Cô gái mở đường”</dc:title>
  <dc:creator>Dell Inspiron 5320</dc:creator>
  <cp:lastModifiedBy>Hạnh Nguyễn</cp:lastModifiedBy>
  <cp:revision>66</cp:revision>
  <dcterms:created xsi:type="dcterms:W3CDTF">2024-01-13T01:20:05Z</dcterms:created>
  <dcterms:modified xsi:type="dcterms:W3CDTF">2025-03-04T02:40:50Z</dcterms:modified>
</cp:coreProperties>
</file>