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65" d="100"/>
          <a:sy n="65" d="100"/>
        </p:scale>
        <p:origin x="6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=""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=""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=""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=""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=""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=""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=""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=""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=""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=""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=""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=""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=""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=""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=""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=""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=""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=""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=""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=""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=""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=""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=""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=""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=""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=""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=""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=""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=""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=""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=""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=""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=""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=""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=""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=""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=""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=""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=""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=""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=""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=""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=""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=""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=""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=""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=""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=""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=""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=""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=""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=""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=""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=""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=""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=""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=""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=""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=""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=""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=""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=""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=""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=""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=""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=""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=""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=""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=""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=""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=""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=""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=""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=""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=""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=""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=""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=""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=""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=""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=""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=""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=""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=""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=""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=""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=""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=""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=""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=""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=""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=""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=""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780</Words>
  <Application>Microsoft Office PowerPoint</Application>
  <PresentationFormat>Widescreen</PresentationFormat>
  <Paragraphs>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iCiel Cadena</vt:lpstr>
      <vt:lpstr>Lato Light</vt:lpstr>
      <vt:lpstr>Road Rage</vt:lpstr>
      <vt:lpstr>Roboto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THAYGIAOTIN</cp:lastModifiedBy>
  <cp:revision>149</cp:revision>
  <dcterms:created xsi:type="dcterms:W3CDTF">2021-07-08T04:05:47Z</dcterms:created>
  <dcterms:modified xsi:type="dcterms:W3CDTF">2025-05-22T16:03:38Z</dcterms:modified>
</cp:coreProperties>
</file>