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71" r:id="rId5"/>
    <p:sldId id="259" r:id="rId6"/>
    <p:sldId id="287" r:id="rId7"/>
    <p:sldId id="288" r:id="rId8"/>
    <p:sldId id="289" r:id="rId9"/>
    <p:sldId id="260" r:id="rId10"/>
    <p:sldId id="290" r:id="rId11"/>
    <p:sldId id="291" r:id="rId12"/>
    <p:sldId id="273" r:id="rId13"/>
    <p:sldId id="274" r:id="rId14"/>
    <p:sldId id="292" r:id="rId15"/>
    <p:sldId id="262" r:id="rId16"/>
    <p:sldId id="293" r:id="rId17"/>
    <p:sldId id="294" r:id="rId18"/>
    <p:sldId id="264" r:id="rId19"/>
    <p:sldId id="283" r:id="rId20"/>
    <p:sldId id="282" r:id="rId21"/>
    <p:sldId id="281" r:id="rId22"/>
    <p:sldId id="295" r:id="rId23"/>
    <p:sldId id="280" r:id="rId24"/>
    <p:sldId id="279" r:id="rId25"/>
    <p:sldId id="275" r:id="rId26"/>
    <p:sldId id="278" r:id="rId27"/>
    <p:sldId id="296" r:id="rId28"/>
    <p:sldId id="284" r:id="rId29"/>
    <p:sldId id="28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100" d="100"/>
          <a:sy n="100" d="100"/>
        </p:scale>
        <p:origin x="990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14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212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43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7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0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28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6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9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84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90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14DE8-A8E3-42F4-B597-E36FB01FDA74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54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14DE8-A8E3-42F4-B597-E36FB01FDA74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799A-B524-4555-AFF0-20BF2BD3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64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9399" y="972355"/>
            <a:ext cx="6370320" cy="2387600"/>
          </a:xfrm>
        </p:spPr>
        <p:txBody>
          <a:bodyPr/>
          <a:lstStyle/>
          <a:p>
            <a:r>
              <a:rPr lang="en-US" sz="8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 THUẬT</a:t>
            </a:r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sz="4800" dirty="0" smtClean="0">
                <a:solidFill>
                  <a:srgbClr val="0070C0"/>
                </a:solidFill>
                <a:latin typeface="+mn-lt"/>
              </a:rPr>
              <a:t>LỚP 7</a:t>
            </a:r>
            <a:endParaRPr lang="vi-VN" sz="4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34" y="3834164"/>
            <a:ext cx="6370320" cy="1655762"/>
          </a:xfrm>
        </p:spPr>
        <p:txBody>
          <a:bodyPr/>
          <a:lstStyle/>
          <a:p>
            <a:r>
              <a:rPr lang="en-US" dirty="0" err="1" smtClean="0">
                <a:solidFill>
                  <a:srgbClr val="002060"/>
                </a:solidFill>
              </a:rPr>
              <a:t>Trường</a:t>
            </a:r>
            <a:r>
              <a:rPr lang="en-US" dirty="0" smtClean="0">
                <a:solidFill>
                  <a:srgbClr val="002060"/>
                </a:solidFill>
              </a:rPr>
              <a:t>:………………………………………………………………</a:t>
            </a:r>
          </a:p>
          <a:p>
            <a:r>
              <a:rPr lang="en-US" dirty="0" err="1" smtClean="0">
                <a:solidFill>
                  <a:srgbClr val="002060"/>
                </a:solidFill>
              </a:rPr>
              <a:t>Giáo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viên</a:t>
            </a:r>
            <a:r>
              <a:rPr lang="en-US" dirty="0" smtClean="0">
                <a:solidFill>
                  <a:srgbClr val="002060"/>
                </a:solidFill>
              </a:rPr>
              <a:t>:…………………………………………………………..</a:t>
            </a:r>
          </a:p>
          <a:p>
            <a:r>
              <a:rPr lang="en-US" dirty="0" err="1" smtClean="0">
                <a:solidFill>
                  <a:srgbClr val="002060"/>
                </a:solidFill>
              </a:rPr>
              <a:t>Lớp</a:t>
            </a:r>
            <a:r>
              <a:rPr lang="en-US" dirty="0" smtClean="0">
                <a:solidFill>
                  <a:srgbClr val="002060"/>
                </a:solidFill>
              </a:rPr>
              <a:t>:……………………………………………………………………</a:t>
            </a:r>
            <a:endParaRPr lang="vi-VN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413263-5C0C-47CD-B890-094832EC3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627" y="903474"/>
            <a:ext cx="4603575" cy="508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42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271" y="114300"/>
            <a:ext cx="3820058" cy="66684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547" y="728293"/>
            <a:ext cx="7020905" cy="528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22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76478" y="158234"/>
            <a:ext cx="37818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hỏi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thảo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luận</a:t>
            </a:r>
            <a:r>
              <a:rPr lang="en-US" sz="3600" b="1" dirty="0" smtClean="0">
                <a:solidFill>
                  <a:srgbClr val="FF0000"/>
                </a:solidFill>
              </a:rPr>
              <a:t>: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474" y="922727"/>
            <a:ext cx="7751810" cy="13298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10" y="2647697"/>
            <a:ext cx="11136279" cy="362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11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282"/>
            <a:ext cx="6682808" cy="4143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543" y="618914"/>
            <a:ext cx="4373682" cy="541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58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50" y="118600"/>
            <a:ext cx="10926700" cy="662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01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370" y="1490477"/>
            <a:ext cx="10736436" cy="322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900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" y="1336675"/>
            <a:ext cx="11335392" cy="377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3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22285" y="301109"/>
            <a:ext cx="3823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Phần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tham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khảo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thực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hiện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sản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phẩm</a:t>
            </a:r>
            <a:r>
              <a:rPr lang="en-US" b="1" dirty="0" smtClean="0">
                <a:solidFill>
                  <a:srgbClr val="FF0000"/>
                </a:solidFill>
              </a:rPr>
              <a:t>: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571" y="1142681"/>
            <a:ext cx="10440857" cy="45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73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22285" y="301109"/>
            <a:ext cx="3823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Phần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tham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khảo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thực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hiện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sản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phẩm</a:t>
            </a:r>
            <a:r>
              <a:rPr lang="en-US" b="1" dirty="0" smtClean="0">
                <a:solidFill>
                  <a:srgbClr val="FF0000"/>
                </a:solidFill>
              </a:rPr>
              <a:t>: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659" y="1195087"/>
            <a:ext cx="10901069" cy="482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19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25" y="1109083"/>
            <a:ext cx="10983210" cy="423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324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61697" y="2364828"/>
            <a:ext cx="5833241" cy="740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Định</a:t>
            </a:r>
            <a:r>
              <a:rPr lang="en-US" sz="3200" dirty="0" smtClean="0"/>
              <a:t> </a:t>
            </a:r>
            <a:r>
              <a:rPr lang="en-US" sz="3200" dirty="0" err="1" smtClean="0"/>
              <a:t>hướng</a:t>
            </a:r>
            <a:r>
              <a:rPr lang="en-US" sz="3200" dirty="0" smtClean="0"/>
              <a:t> </a:t>
            </a:r>
            <a:r>
              <a:rPr lang="en-US" sz="3200" dirty="0" err="1" smtClean="0"/>
              <a:t>nội</a:t>
            </a:r>
            <a:r>
              <a:rPr lang="en-US" sz="3200" dirty="0" smtClean="0"/>
              <a:t> dung </a:t>
            </a:r>
            <a:r>
              <a:rPr lang="en-US" sz="3200" dirty="0" err="1" smtClean="0"/>
              <a:t>tìm</a:t>
            </a:r>
            <a:r>
              <a:rPr lang="en-US" sz="3200" dirty="0" smtClean="0"/>
              <a:t> </a:t>
            </a:r>
            <a:r>
              <a:rPr lang="en-US" sz="3200" dirty="0" err="1" smtClean="0"/>
              <a:t>hiểu</a:t>
            </a:r>
            <a:r>
              <a:rPr lang="en-US" sz="3200" dirty="0" smtClean="0"/>
              <a:t>: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25" y="521401"/>
            <a:ext cx="10545080" cy="17652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25" y="3459671"/>
            <a:ext cx="10930789" cy="206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87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29" y="358811"/>
            <a:ext cx="11949996" cy="604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49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222" y="250451"/>
            <a:ext cx="8654355" cy="26549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1" y="3126951"/>
            <a:ext cx="11807139" cy="344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78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571" y="118600"/>
            <a:ext cx="10078857" cy="662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06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373425"/>
            <a:ext cx="7353975" cy="57326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7178" y="190500"/>
            <a:ext cx="3997584" cy="29530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3229" y="3319242"/>
            <a:ext cx="3162741" cy="315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893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232327"/>
            <a:ext cx="6944245" cy="63403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825" y="232327"/>
            <a:ext cx="4138885" cy="639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8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057" y="299859"/>
            <a:ext cx="10969228" cy="39578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313" y="4829126"/>
            <a:ext cx="10929120" cy="104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290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425043" y="2258019"/>
            <a:ext cx="293914" cy="130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009" y="352752"/>
            <a:ext cx="10935191" cy="592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614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66" y="561645"/>
            <a:ext cx="11484979" cy="534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672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" y="931034"/>
            <a:ext cx="5386893" cy="48701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836" y="931034"/>
            <a:ext cx="4667873" cy="487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937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425043" y="2258019"/>
            <a:ext cx="293914" cy="130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653" y="399842"/>
            <a:ext cx="10526594" cy="29722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115" y="3524106"/>
            <a:ext cx="8219717" cy="271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9420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425043" y="2258019"/>
            <a:ext cx="293914" cy="130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497903" y="301109"/>
            <a:ext cx="80722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</a:rPr>
              <a:t> tem </a:t>
            </a:r>
            <a:r>
              <a:rPr lang="en-US" sz="3200" b="1" dirty="0" err="1" smtClean="0">
                <a:solidFill>
                  <a:srgbClr val="FF0000"/>
                </a:solidFill>
              </a:rPr>
              <a:t>bưu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chính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thể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hiện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vẻ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đẹp</a:t>
            </a:r>
            <a:r>
              <a:rPr lang="en-US" sz="3200" b="1" dirty="0" smtClean="0">
                <a:solidFill>
                  <a:srgbClr val="FF0000"/>
                </a:solidFill>
              </a:rPr>
              <a:t> di </a:t>
            </a:r>
            <a:r>
              <a:rPr lang="en-US" sz="3200" b="1" dirty="0" err="1" smtClean="0">
                <a:solidFill>
                  <a:srgbClr val="FF0000"/>
                </a:solidFill>
              </a:rPr>
              <a:t>tích</a:t>
            </a:r>
            <a:r>
              <a:rPr lang="en-US" sz="3200" b="1" dirty="0" smtClean="0">
                <a:solidFill>
                  <a:srgbClr val="FF0000"/>
                </a:solidFill>
              </a:rPr>
              <a:t>: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268" y="3605640"/>
            <a:ext cx="5375693" cy="27094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030" y="885885"/>
            <a:ext cx="4082216" cy="53390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6224" y="885884"/>
            <a:ext cx="3143779" cy="263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20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481959" y="2286000"/>
            <a:ext cx="8718331" cy="32319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dirty="0" err="1" smtClean="0"/>
              <a:t>Định</a:t>
            </a:r>
            <a:r>
              <a:rPr lang="en-US" sz="4800" dirty="0" smtClean="0"/>
              <a:t> </a:t>
            </a:r>
            <a:r>
              <a:rPr lang="en-US" sz="4800" dirty="0" err="1" smtClean="0"/>
              <a:t>hướng</a:t>
            </a:r>
            <a:r>
              <a:rPr lang="en-US" sz="4800" dirty="0" smtClean="0"/>
              <a:t> </a:t>
            </a:r>
            <a:r>
              <a:rPr lang="en-US" sz="4800" dirty="0" err="1" smtClean="0"/>
              <a:t>nội</a:t>
            </a:r>
            <a:r>
              <a:rPr lang="en-US" sz="4800" dirty="0" smtClean="0"/>
              <a:t> dung </a:t>
            </a:r>
            <a:r>
              <a:rPr lang="en-US" sz="4800" dirty="0" err="1" smtClean="0"/>
              <a:t>tìm</a:t>
            </a:r>
            <a:r>
              <a:rPr lang="en-US" sz="4800" dirty="0" smtClean="0"/>
              <a:t> </a:t>
            </a:r>
            <a:r>
              <a:rPr lang="en-US" sz="4800" dirty="0" err="1" smtClean="0"/>
              <a:t>hiểu</a:t>
            </a:r>
            <a:r>
              <a:rPr lang="en-US" sz="4800" dirty="0" smtClean="0"/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4800" dirty="0" err="1" smtClean="0"/>
              <a:t>Tên</a:t>
            </a:r>
            <a:r>
              <a:rPr lang="en-US" sz="4800" dirty="0" smtClean="0"/>
              <a:t> </a:t>
            </a:r>
            <a:r>
              <a:rPr lang="en-US" sz="4800" dirty="0" err="1" smtClean="0"/>
              <a:t>gọi</a:t>
            </a:r>
            <a:r>
              <a:rPr lang="en-US" sz="4800" dirty="0" smtClean="0"/>
              <a:t>;</a:t>
            </a:r>
            <a:endParaRPr lang="en-US" sz="4800" dirty="0" smtClean="0"/>
          </a:p>
          <a:p>
            <a:pPr marL="285750" indent="-285750" algn="just">
              <a:buFontTx/>
              <a:buChar char="-"/>
            </a:pPr>
            <a:r>
              <a:rPr lang="en-US" sz="4800" dirty="0" err="1"/>
              <a:t>Kiểu</a:t>
            </a:r>
            <a:r>
              <a:rPr lang="en-US" sz="4800" dirty="0"/>
              <a:t> </a:t>
            </a:r>
            <a:r>
              <a:rPr lang="en-US" sz="4800" dirty="0" err="1"/>
              <a:t>dáng</a:t>
            </a:r>
            <a:r>
              <a:rPr lang="en-US" sz="4800" dirty="0"/>
              <a:t>;</a:t>
            </a:r>
            <a:endParaRPr lang="en-US" sz="4800" dirty="0" smtClean="0"/>
          </a:p>
          <a:p>
            <a:pPr marL="285750" indent="-285750" algn="just">
              <a:buFontTx/>
              <a:buChar char="-"/>
            </a:pPr>
            <a:r>
              <a:rPr lang="en-US" sz="4800" dirty="0" err="1"/>
              <a:t>Cảnh</a:t>
            </a:r>
            <a:r>
              <a:rPr lang="en-US" sz="4800" dirty="0"/>
              <a:t> </a:t>
            </a:r>
            <a:r>
              <a:rPr lang="en-US" sz="4800" dirty="0" err="1"/>
              <a:t>quan</a:t>
            </a:r>
            <a:r>
              <a:rPr lang="en-US" sz="4800" dirty="0" smtClean="0"/>
              <a:t>;</a:t>
            </a:r>
            <a:endParaRPr lang="en-US" sz="4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74" y="461849"/>
            <a:ext cx="8068801" cy="16290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54" y="5517931"/>
            <a:ext cx="10869542" cy="11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60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93" y="409334"/>
            <a:ext cx="5578810" cy="36387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667" y="1876424"/>
            <a:ext cx="5717797" cy="376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732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81" y="295025"/>
            <a:ext cx="5978927" cy="4057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819" y="1966660"/>
            <a:ext cx="5552601" cy="38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0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407404" y="1524000"/>
            <a:ext cx="8718331" cy="32319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dirty="0" err="1" smtClean="0"/>
              <a:t>Định</a:t>
            </a:r>
            <a:r>
              <a:rPr lang="en-US" sz="4800" dirty="0" smtClean="0"/>
              <a:t> </a:t>
            </a:r>
            <a:r>
              <a:rPr lang="en-US" sz="4800" dirty="0" err="1" smtClean="0"/>
              <a:t>hướng</a:t>
            </a:r>
            <a:r>
              <a:rPr lang="en-US" sz="4800" dirty="0" smtClean="0"/>
              <a:t> </a:t>
            </a:r>
            <a:r>
              <a:rPr lang="en-US" sz="4800" dirty="0" err="1" smtClean="0"/>
              <a:t>nội</a:t>
            </a:r>
            <a:r>
              <a:rPr lang="en-US" sz="4800" dirty="0" smtClean="0"/>
              <a:t> dung </a:t>
            </a:r>
            <a:r>
              <a:rPr lang="en-US" sz="4800" dirty="0" err="1" smtClean="0"/>
              <a:t>tìm</a:t>
            </a:r>
            <a:r>
              <a:rPr lang="en-US" sz="4800" dirty="0" smtClean="0"/>
              <a:t> </a:t>
            </a:r>
            <a:r>
              <a:rPr lang="en-US" sz="4800" dirty="0" err="1" smtClean="0"/>
              <a:t>hiểu</a:t>
            </a:r>
            <a:r>
              <a:rPr lang="en-US" sz="4800" dirty="0" smtClean="0"/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4800" dirty="0" err="1" smtClean="0"/>
              <a:t>Màu</a:t>
            </a:r>
            <a:r>
              <a:rPr lang="en-US" sz="4800" dirty="0" smtClean="0"/>
              <a:t> </a:t>
            </a:r>
            <a:r>
              <a:rPr lang="en-US" sz="4800" dirty="0" err="1" smtClean="0"/>
              <a:t>sắc</a:t>
            </a:r>
            <a:r>
              <a:rPr lang="en-US" sz="4800" dirty="0" smtClean="0"/>
              <a:t>;</a:t>
            </a:r>
            <a:endParaRPr lang="en-US" sz="4800" dirty="0" smtClean="0"/>
          </a:p>
          <a:p>
            <a:pPr marL="285750" indent="-285750" algn="just">
              <a:buFontTx/>
              <a:buChar char="-"/>
            </a:pPr>
            <a:r>
              <a:rPr lang="en-US" sz="4800" dirty="0" err="1" smtClean="0"/>
              <a:t>Bố</a:t>
            </a:r>
            <a:r>
              <a:rPr lang="en-US" sz="4800" dirty="0" smtClean="0"/>
              <a:t> </a:t>
            </a:r>
            <a:r>
              <a:rPr lang="en-US" sz="4800" dirty="0" err="1" smtClean="0"/>
              <a:t>cục</a:t>
            </a:r>
            <a:r>
              <a:rPr lang="en-US" sz="4800" dirty="0" smtClean="0"/>
              <a:t>;</a:t>
            </a:r>
            <a:endParaRPr lang="en-US" sz="4800" dirty="0" smtClean="0"/>
          </a:p>
          <a:p>
            <a:pPr marL="285750" indent="-285750" algn="just">
              <a:buFontTx/>
              <a:buChar char="-"/>
            </a:pPr>
            <a:r>
              <a:rPr lang="en-US" sz="4800" dirty="0" err="1" smtClean="0"/>
              <a:t>Nội</a:t>
            </a:r>
            <a:r>
              <a:rPr lang="en-US" sz="4800" dirty="0" smtClean="0"/>
              <a:t> dung </a:t>
            </a:r>
            <a:r>
              <a:rPr lang="en-US" sz="4800" dirty="0" err="1" smtClean="0"/>
              <a:t>phản</a:t>
            </a:r>
            <a:r>
              <a:rPr lang="en-US" sz="4800" dirty="0" smtClean="0"/>
              <a:t> </a:t>
            </a:r>
            <a:r>
              <a:rPr lang="en-US" sz="4800" dirty="0" err="1" smtClean="0"/>
              <a:t>ánh</a:t>
            </a:r>
            <a:r>
              <a:rPr lang="en-US" sz="4800" dirty="0" smtClean="0"/>
              <a:t>.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564" y="719090"/>
            <a:ext cx="9469171" cy="6763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265" y="4976737"/>
            <a:ext cx="9993120" cy="10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02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25" y="226311"/>
            <a:ext cx="10568802" cy="627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16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201634"/>
            <a:ext cx="9411463" cy="615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647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51" y="95107"/>
            <a:ext cx="10097299" cy="17976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51" y="2233344"/>
            <a:ext cx="10774279" cy="383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174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83</Words>
  <Application>Microsoft Office PowerPoint</Application>
  <PresentationFormat>Widescreen</PresentationFormat>
  <Paragraphs>17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MĨ THUẬT LỚP 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BAN QUYEN 21AK22.COM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MĨ THUẬT LỚP 3</dc:title>
  <dc:creator>21AK22.COM</dc:creator>
  <cp:lastModifiedBy>Admin</cp:lastModifiedBy>
  <cp:revision>16</cp:revision>
  <dcterms:created xsi:type="dcterms:W3CDTF">2022-09-04T03:11:01Z</dcterms:created>
  <dcterms:modified xsi:type="dcterms:W3CDTF">2022-09-24T01:22:23Z</dcterms:modified>
</cp:coreProperties>
</file>