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</p:sldMasterIdLst>
  <p:notesMasterIdLst>
    <p:notesMasterId r:id="rId27"/>
  </p:notesMasterIdLst>
  <p:sldIdLst>
    <p:sldId id="256" r:id="rId2"/>
    <p:sldId id="316" r:id="rId3"/>
    <p:sldId id="319" r:id="rId4"/>
    <p:sldId id="320" r:id="rId5"/>
    <p:sldId id="321" r:id="rId6"/>
    <p:sldId id="322" r:id="rId7"/>
    <p:sldId id="259" r:id="rId8"/>
    <p:sldId id="307" r:id="rId9"/>
    <p:sldId id="257" r:id="rId10"/>
    <p:sldId id="258" r:id="rId11"/>
    <p:sldId id="262" r:id="rId12"/>
    <p:sldId id="318" r:id="rId13"/>
    <p:sldId id="317" r:id="rId14"/>
    <p:sldId id="260" r:id="rId15"/>
    <p:sldId id="308" r:id="rId16"/>
    <p:sldId id="261" r:id="rId17"/>
    <p:sldId id="309" r:id="rId18"/>
    <p:sldId id="310" r:id="rId19"/>
    <p:sldId id="311" r:id="rId20"/>
    <p:sldId id="273" r:id="rId21"/>
    <p:sldId id="267" r:id="rId22"/>
    <p:sldId id="312" r:id="rId23"/>
    <p:sldId id="313" r:id="rId24"/>
    <p:sldId id="314" r:id="rId25"/>
    <p:sldId id="315" r:id="rId26"/>
  </p:sldIdLst>
  <p:sldSz cx="9144000" cy="5143500" type="screen16x9"/>
  <p:notesSz cx="6858000" cy="9144000"/>
  <p:embeddedFontLst>
    <p:embeddedFont>
      <p:font typeface="Jua" charset="-127"/>
      <p:regular r:id="rId28"/>
    </p:embeddedFont>
    <p:embeddedFont>
      <p:font typeface="Calibri" pitchFamily="34" charset="0"/>
      <p:regular r:id="rId29"/>
      <p:bold r:id="rId30"/>
      <p:italic r:id="rId31"/>
      <p:boldItalic r:id="rId32"/>
    </p:embeddedFont>
    <p:embeddedFont>
      <p:font typeface="Quicksand Light" charset="0"/>
      <p:regular r:id="rId33"/>
      <p:bold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1EEDC35D-3849-44A0-AF0A-69FE8C7EF14A}">
  <a:tblStyle styleId="{1EEDC35D-3849-44A0-AF0A-69FE8C7EF14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-756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572129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8" name="Google Shape;172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97530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af72e47015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af72e47015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27291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2" name="Google Shape;2032;gb0ac4e247a_6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3" name="Google Shape;2033;gb0ac4e247a_6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502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2" name="Google Shape;3782;gb0ac4e247a_6_2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3" name="Google Shape;3783;gb0ac4e247a_6_2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05446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1" name="Google Shape;3161;gb0ac4e247a_6_18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2" name="Google Shape;3162;gb0ac4e247a_6_18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34089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9" name="Google Shape;3989;gb0babbdd12_1_8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0" name="Google Shape;3990;gb0babbdd12_1_8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71919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1" name="Google Shape;4921;gb0babbdd12_1_2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2" name="Google Shape;4922;gb0babbdd12_1_2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8456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002060"/>
                </a:solidFill>
              </a:rPr>
              <a:t>Bấ</a:t>
            </a:r>
            <a:r>
              <a:rPr lang="en-US" b="1" baseline="0" dirty="0" err="1" smtClean="0">
                <a:solidFill>
                  <a:srgbClr val="002060"/>
                </a:solidFill>
              </a:rPr>
              <a:t>m</a:t>
            </a:r>
            <a:r>
              <a:rPr lang="en-US" b="1" baseline="0" dirty="0" smtClean="0">
                <a:solidFill>
                  <a:srgbClr val="002060"/>
                </a:solidFill>
              </a:rPr>
              <a:t> </a:t>
            </a:r>
            <a:r>
              <a:rPr lang="en-US" b="1" baseline="0" dirty="0" err="1" smtClean="0">
                <a:solidFill>
                  <a:srgbClr val="002060"/>
                </a:solidFill>
              </a:rPr>
              <a:t>vào</a:t>
            </a:r>
            <a:r>
              <a:rPr lang="en-US" b="1" baseline="0" dirty="0" smtClean="0">
                <a:solidFill>
                  <a:srgbClr val="002060"/>
                </a:solidFill>
              </a:rPr>
              <a:t> </a:t>
            </a:r>
            <a:r>
              <a:rPr lang="en-US" b="1" baseline="0" dirty="0" err="1" smtClean="0">
                <a:solidFill>
                  <a:srgbClr val="002060"/>
                </a:solidFill>
              </a:rPr>
              <a:t>các</a:t>
            </a:r>
            <a:r>
              <a:rPr lang="en-US" b="1" baseline="0" dirty="0" smtClean="0">
                <a:solidFill>
                  <a:srgbClr val="002060"/>
                </a:solidFill>
              </a:rPr>
              <a:t> </a:t>
            </a:r>
            <a:r>
              <a:rPr lang="en-US" b="1" baseline="0" dirty="0" err="1" smtClean="0">
                <a:solidFill>
                  <a:srgbClr val="002060"/>
                </a:solidFill>
              </a:rPr>
              <a:t>số</a:t>
            </a:r>
            <a:r>
              <a:rPr lang="en-US" b="1" baseline="0" dirty="0" smtClean="0">
                <a:solidFill>
                  <a:srgbClr val="002060"/>
                </a:solidFill>
              </a:rPr>
              <a:t> </a:t>
            </a:r>
            <a:r>
              <a:rPr lang="en-US" b="1" baseline="0" dirty="0" err="1" smtClean="0">
                <a:solidFill>
                  <a:srgbClr val="002060"/>
                </a:solidFill>
              </a:rPr>
              <a:t>để</a:t>
            </a:r>
            <a:r>
              <a:rPr lang="en-US" b="1" baseline="0" dirty="0" smtClean="0">
                <a:solidFill>
                  <a:srgbClr val="002060"/>
                </a:solidFill>
              </a:rPr>
              <a:t> </a:t>
            </a:r>
            <a:r>
              <a:rPr lang="en-US" b="1" baseline="0" dirty="0" err="1" smtClean="0">
                <a:solidFill>
                  <a:srgbClr val="002060"/>
                </a:solidFill>
              </a:rPr>
              <a:t>đi</a:t>
            </a:r>
            <a:r>
              <a:rPr lang="en-US" b="1" baseline="0" dirty="0" smtClean="0">
                <a:solidFill>
                  <a:srgbClr val="002060"/>
                </a:solidFill>
              </a:rPr>
              <a:t> </a:t>
            </a:r>
            <a:r>
              <a:rPr lang="en-US" b="1" baseline="0" dirty="0" err="1" smtClean="0">
                <a:solidFill>
                  <a:srgbClr val="002060"/>
                </a:solidFill>
              </a:rPr>
              <a:t>đến</a:t>
            </a:r>
            <a:r>
              <a:rPr lang="en-US" b="1" baseline="0" dirty="0" smtClean="0">
                <a:solidFill>
                  <a:srgbClr val="002060"/>
                </a:solidFill>
              </a:rPr>
              <a:t> </a:t>
            </a:r>
            <a:r>
              <a:rPr lang="en-US" b="1" baseline="0" dirty="0" err="1" smtClean="0">
                <a:solidFill>
                  <a:srgbClr val="002060"/>
                </a:solidFill>
              </a:rPr>
              <a:t>câu</a:t>
            </a:r>
            <a:r>
              <a:rPr lang="en-US" b="1" baseline="0" dirty="0" smtClean="0">
                <a:solidFill>
                  <a:srgbClr val="002060"/>
                </a:solidFill>
              </a:rPr>
              <a:t> </a:t>
            </a:r>
            <a:r>
              <a:rPr lang="en-US" b="1" baseline="0" dirty="0" err="1" smtClean="0">
                <a:solidFill>
                  <a:srgbClr val="002060"/>
                </a:solidFill>
              </a:rPr>
              <a:t>hỏi</a:t>
            </a:r>
            <a:r>
              <a:rPr lang="en-US" b="1" baseline="0" dirty="0" smtClean="0">
                <a:solidFill>
                  <a:srgbClr val="002060"/>
                </a:solidFill>
              </a:rPr>
              <a:t>, </a:t>
            </a:r>
            <a:r>
              <a:rPr lang="en-US" b="1" baseline="0" dirty="0" err="1" smtClean="0">
                <a:solidFill>
                  <a:srgbClr val="002060"/>
                </a:solidFill>
              </a:rPr>
              <a:t>bấm</a:t>
            </a:r>
            <a:r>
              <a:rPr lang="en-US" b="1" baseline="0" dirty="0" smtClean="0">
                <a:solidFill>
                  <a:srgbClr val="002060"/>
                </a:solidFill>
              </a:rPr>
              <a:t> </a:t>
            </a:r>
            <a:r>
              <a:rPr lang="en-US" b="1" baseline="0" dirty="0" err="1" smtClean="0">
                <a:solidFill>
                  <a:srgbClr val="002060"/>
                </a:solidFill>
              </a:rPr>
              <a:t>vào</a:t>
            </a:r>
            <a:r>
              <a:rPr lang="en-US" b="1" baseline="0" dirty="0" smtClean="0">
                <a:solidFill>
                  <a:srgbClr val="002060"/>
                </a:solidFill>
              </a:rPr>
              <a:t> ô </a:t>
            </a:r>
            <a:r>
              <a:rPr lang="en-US" b="1" baseline="0" dirty="0" err="1" smtClean="0">
                <a:solidFill>
                  <a:srgbClr val="002060"/>
                </a:solidFill>
              </a:rPr>
              <a:t>chữ</a:t>
            </a:r>
            <a:r>
              <a:rPr lang="en-US" b="1" baseline="0" dirty="0" smtClean="0">
                <a:solidFill>
                  <a:srgbClr val="002060"/>
                </a:solidFill>
              </a:rPr>
              <a:t> </a:t>
            </a:r>
            <a:r>
              <a:rPr lang="en-US" b="1" baseline="0" dirty="0" err="1" smtClean="0">
                <a:solidFill>
                  <a:srgbClr val="002060"/>
                </a:solidFill>
              </a:rPr>
              <a:t>tương</a:t>
            </a:r>
            <a:r>
              <a:rPr lang="en-US" b="1" baseline="0" dirty="0" smtClean="0">
                <a:solidFill>
                  <a:srgbClr val="002060"/>
                </a:solidFill>
              </a:rPr>
              <a:t> </a:t>
            </a:r>
            <a:r>
              <a:rPr lang="en-US" b="1" baseline="0" dirty="0" err="1" smtClean="0">
                <a:solidFill>
                  <a:srgbClr val="002060"/>
                </a:solidFill>
              </a:rPr>
              <a:t>ứng</a:t>
            </a:r>
            <a:r>
              <a:rPr lang="en-US" b="1" baseline="0" dirty="0" smtClean="0">
                <a:solidFill>
                  <a:srgbClr val="002060"/>
                </a:solidFill>
              </a:rPr>
              <a:t> </a:t>
            </a:r>
            <a:r>
              <a:rPr lang="en-US" b="1" baseline="0" dirty="0" err="1" smtClean="0">
                <a:solidFill>
                  <a:srgbClr val="002060"/>
                </a:solidFill>
              </a:rPr>
              <a:t>để</a:t>
            </a:r>
            <a:r>
              <a:rPr lang="en-US" b="1" baseline="0" dirty="0" smtClean="0">
                <a:solidFill>
                  <a:srgbClr val="002060"/>
                </a:solidFill>
              </a:rPr>
              <a:t> </a:t>
            </a:r>
            <a:r>
              <a:rPr lang="en-US" b="1" baseline="0" dirty="0" err="1" smtClean="0">
                <a:solidFill>
                  <a:srgbClr val="002060"/>
                </a:solidFill>
              </a:rPr>
              <a:t>hiển</a:t>
            </a:r>
            <a:r>
              <a:rPr lang="en-US" b="1" baseline="0" dirty="0" smtClean="0">
                <a:solidFill>
                  <a:srgbClr val="002060"/>
                </a:solidFill>
              </a:rPr>
              <a:t> </a:t>
            </a:r>
            <a:r>
              <a:rPr lang="en-US" b="1" baseline="0" dirty="0" err="1" smtClean="0">
                <a:solidFill>
                  <a:srgbClr val="002060"/>
                </a:solidFill>
              </a:rPr>
              <a:t>thị</a:t>
            </a:r>
            <a:r>
              <a:rPr lang="en-US" b="1" baseline="0" dirty="0" smtClean="0">
                <a:solidFill>
                  <a:srgbClr val="002060"/>
                </a:solidFill>
              </a:rPr>
              <a:t> </a:t>
            </a:r>
            <a:r>
              <a:rPr lang="en-US" b="1" baseline="0" dirty="0" err="1" smtClean="0">
                <a:solidFill>
                  <a:srgbClr val="002060"/>
                </a:solidFill>
              </a:rPr>
              <a:t>đáp</a:t>
            </a:r>
            <a:r>
              <a:rPr lang="en-US" b="1" baseline="0" dirty="0" smtClean="0">
                <a:solidFill>
                  <a:srgbClr val="002060"/>
                </a:solidFill>
              </a:rPr>
              <a:t> </a:t>
            </a:r>
            <a:r>
              <a:rPr lang="en-US" b="1" baseline="0" dirty="0" err="1" smtClean="0">
                <a:solidFill>
                  <a:srgbClr val="002060"/>
                </a:solidFill>
              </a:rPr>
              <a:t>án</a:t>
            </a:r>
            <a:r>
              <a:rPr lang="en-US" b="1" baseline="0" dirty="0" smtClean="0">
                <a:solidFill>
                  <a:srgbClr val="002060"/>
                </a:solidFill>
              </a:rPr>
              <a:t>. </a:t>
            </a:r>
            <a:r>
              <a:rPr lang="en-US" b="1" baseline="0" dirty="0" err="1" smtClean="0">
                <a:solidFill>
                  <a:srgbClr val="002060"/>
                </a:solidFill>
              </a:rPr>
              <a:t>Bấm</a:t>
            </a:r>
            <a:r>
              <a:rPr lang="en-US" b="1" baseline="0" dirty="0" smtClean="0">
                <a:solidFill>
                  <a:srgbClr val="002060"/>
                </a:solidFill>
              </a:rPr>
              <a:t> </a:t>
            </a:r>
            <a:r>
              <a:rPr lang="en-US" b="1" baseline="0" dirty="0" err="1" smtClean="0">
                <a:solidFill>
                  <a:srgbClr val="002060"/>
                </a:solidFill>
              </a:rPr>
              <a:t>nút</a:t>
            </a:r>
            <a:r>
              <a:rPr lang="en-US" b="1" baseline="0" dirty="0" smtClean="0">
                <a:solidFill>
                  <a:srgbClr val="002060"/>
                </a:solidFill>
              </a:rPr>
              <a:t> “Push” </a:t>
            </a:r>
            <a:r>
              <a:rPr lang="en-US" b="1" baseline="0" dirty="0" err="1" smtClean="0">
                <a:solidFill>
                  <a:srgbClr val="002060"/>
                </a:solidFill>
              </a:rPr>
              <a:t>để</a:t>
            </a:r>
            <a:r>
              <a:rPr lang="en-US" b="1" baseline="0" dirty="0" smtClean="0">
                <a:solidFill>
                  <a:srgbClr val="002060"/>
                </a:solidFill>
              </a:rPr>
              <a:t> </a:t>
            </a:r>
            <a:r>
              <a:rPr lang="en-US" b="1" baseline="0" dirty="0" err="1" smtClean="0">
                <a:solidFill>
                  <a:srgbClr val="002060"/>
                </a:solidFill>
              </a:rPr>
              <a:t>hiển</a:t>
            </a:r>
            <a:r>
              <a:rPr lang="en-US" b="1" baseline="0" dirty="0" smtClean="0">
                <a:solidFill>
                  <a:srgbClr val="002060"/>
                </a:solidFill>
              </a:rPr>
              <a:t> </a:t>
            </a:r>
            <a:r>
              <a:rPr lang="en-US" b="1" baseline="0" dirty="0" err="1" smtClean="0">
                <a:solidFill>
                  <a:srgbClr val="002060"/>
                </a:solidFill>
              </a:rPr>
              <a:t>thị</a:t>
            </a:r>
            <a:r>
              <a:rPr lang="en-US" b="1" baseline="0" dirty="0" smtClean="0">
                <a:solidFill>
                  <a:srgbClr val="002060"/>
                </a:solidFill>
              </a:rPr>
              <a:t> </a:t>
            </a:r>
            <a:r>
              <a:rPr lang="en-US" b="1" baseline="0" dirty="0" err="1" smtClean="0">
                <a:solidFill>
                  <a:srgbClr val="002060"/>
                </a:solidFill>
              </a:rPr>
              <a:t>từ</a:t>
            </a:r>
            <a:r>
              <a:rPr lang="en-US" b="1" baseline="0" dirty="0" smtClean="0">
                <a:solidFill>
                  <a:srgbClr val="002060"/>
                </a:solidFill>
              </a:rPr>
              <a:t> </a:t>
            </a:r>
            <a:r>
              <a:rPr lang="en-US" b="1" baseline="0" dirty="0" err="1" smtClean="0">
                <a:solidFill>
                  <a:srgbClr val="002060"/>
                </a:solidFill>
              </a:rPr>
              <a:t>khóa</a:t>
            </a:r>
            <a:r>
              <a:rPr lang="en-US" b="1" baseline="0" dirty="0" smtClean="0">
                <a:solidFill>
                  <a:srgbClr val="002060"/>
                </a:solidFill>
              </a:rPr>
              <a:t> </a:t>
            </a:r>
            <a:r>
              <a:rPr lang="en-US" b="1" baseline="0" dirty="0" err="1" smtClean="0">
                <a:solidFill>
                  <a:srgbClr val="002060"/>
                </a:solidFill>
              </a:rPr>
              <a:t>cuối</a:t>
            </a:r>
            <a:r>
              <a:rPr lang="en-US" b="1" baseline="0" dirty="0" smtClean="0">
                <a:solidFill>
                  <a:srgbClr val="002060"/>
                </a:solidFill>
              </a:rPr>
              <a:t> </a:t>
            </a:r>
            <a:r>
              <a:rPr lang="en-US" b="1" baseline="0" dirty="0" err="1" smtClean="0">
                <a:solidFill>
                  <a:srgbClr val="002060"/>
                </a:solidFill>
              </a:rPr>
              <a:t>cùng</a:t>
            </a:r>
            <a:r>
              <a:rPr lang="en-US" b="1" baseline="0" dirty="0" smtClean="0">
                <a:solidFill>
                  <a:srgbClr val="002060"/>
                </a:solidFill>
              </a:rPr>
              <a:t>. </a:t>
            </a:r>
            <a:r>
              <a:rPr lang="en-US" b="1" baseline="0" dirty="0" err="1" smtClean="0">
                <a:solidFill>
                  <a:srgbClr val="002060"/>
                </a:solidFill>
              </a:rPr>
              <a:t>Bấm</a:t>
            </a:r>
            <a:r>
              <a:rPr lang="en-US" b="1" baseline="0" dirty="0" smtClean="0">
                <a:solidFill>
                  <a:srgbClr val="002060"/>
                </a:solidFill>
              </a:rPr>
              <a:t> </a:t>
            </a:r>
            <a:r>
              <a:rPr lang="en-US" b="1" baseline="0" dirty="0" err="1" smtClean="0">
                <a:solidFill>
                  <a:srgbClr val="002060"/>
                </a:solidFill>
              </a:rPr>
              <a:t>nút</a:t>
            </a:r>
            <a:r>
              <a:rPr lang="en-US" b="1" baseline="0" dirty="0" smtClean="0">
                <a:solidFill>
                  <a:srgbClr val="002060"/>
                </a:solidFill>
              </a:rPr>
              <a:t> </a:t>
            </a:r>
            <a:r>
              <a:rPr lang="en-US" b="1" baseline="0" dirty="0" err="1" smtClean="0">
                <a:solidFill>
                  <a:srgbClr val="002060"/>
                </a:solidFill>
              </a:rPr>
              <a:t>hồng</a:t>
            </a:r>
            <a:r>
              <a:rPr lang="en-US" b="1" baseline="0" dirty="0" smtClean="0">
                <a:solidFill>
                  <a:srgbClr val="002060"/>
                </a:solidFill>
              </a:rPr>
              <a:t> </a:t>
            </a:r>
            <a:r>
              <a:rPr lang="en-US" b="1" baseline="0" dirty="0" err="1" smtClean="0">
                <a:solidFill>
                  <a:srgbClr val="002060"/>
                </a:solidFill>
              </a:rPr>
              <a:t>góc</a:t>
            </a:r>
            <a:r>
              <a:rPr lang="en-US" b="1" baseline="0" dirty="0" smtClean="0">
                <a:solidFill>
                  <a:srgbClr val="002060"/>
                </a:solidFill>
              </a:rPr>
              <a:t> </a:t>
            </a:r>
            <a:r>
              <a:rPr lang="en-US" b="1" baseline="0" dirty="0" err="1" smtClean="0">
                <a:solidFill>
                  <a:srgbClr val="002060"/>
                </a:solidFill>
              </a:rPr>
              <a:t>dưới</a:t>
            </a:r>
            <a:r>
              <a:rPr lang="en-US" b="1" baseline="0" dirty="0" smtClean="0">
                <a:solidFill>
                  <a:srgbClr val="002060"/>
                </a:solidFill>
              </a:rPr>
              <a:t> </a:t>
            </a:r>
            <a:r>
              <a:rPr lang="en-US" b="1" baseline="0" dirty="0" err="1" smtClean="0">
                <a:solidFill>
                  <a:srgbClr val="002060"/>
                </a:solidFill>
              </a:rPr>
              <a:t>bên</a:t>
            </a:r>
            <a:r>
              <a:rPr lang="en-US" b="1" baseline="0" dirty="0" smtClean="0">
                <a:solidFill>
                  <a:srgbClr val="002060"/>
                </a:solidFill>
              </a:rPr>
              <a:t> </a:t>
            </a:r>
            <a:r>
              <a:rPr lang="en-US" b="1" baseline="0" dirty="0" err="1" smtClean="0">
                <a:solidFill>
                  <a:srgbClr val="002060"/>
                </a:solidFill>
              </a:rPr>
              <a:t>phải</a:t>
            </a:r>
            <a:r>
              <a:rPr lang="en-US" b="1" baseline="0" dirty="0" smtClean="0">
                <a:solidFill>
                  <a:srgbClr val="002060"/>
                </a:solidFill>
              </a:rPr>
              <a:t> </a:t>
            </a:r>
            <a:r>
              <a:rPr lang="en-US" b="1" baseline="0" dirty="0" err="1" smtClean="0">
                <a:solidFill>
                  <a:srgbClr val="002060"/>
                </a:solidFill>
              </a:rPr>
              <a:t>màn</a:t>
            </a:r>
            <a:r>
              <a:rPr lang="en-US" b="1" baseline="0" dirty="0" smtClean="0">
                <a:solidFill>
                  <a:srgbClr val="002060"/>
                </a:solidFill>
              </a:rPr>
              <a:t> </a:t>
            </a:r>
            <a:r>
              <a:rPr lang="en-US" b="1" baseline="0" dirty="0" err="1" smtClean="0">
                <a:solidFill>
                  <a:srgbClr val="002060"/>
                </a:solidFill>
              </a:rPr>
              <a:t>hình</a:t>
            </a:r>
            <a:r>
              <a:rPr lang="en-US" b="1" baseline="0" dirty="0" smtClean="0">
                <a:solidFill>
                  <a:srgbClr val="002060"/>
                </a:solidFill>
              </a:rPr>
              <a:t> </a:t>
            </a:r>
            <a:r>
              <a:rPr lang="en-US" b="1" baseline="0" dirty="0" err="1" smtClean="0">
                <a:solidFill>
                  <a:srgbClr val="002060"/>
                </a:solidFill>
              </a:rPr>
              <a:t>để</a:t>
            </a:r>
            <a:r>
              <a:rPr lang="en-US" b="1" baseline="0" dirty="0" smtClean="0">
                <a:solidFill>
                  <a:srgbClr val="002060"/>
                </a:solidFill>
              </a:rPr>
              <a:t> </a:t>
            </a:r>
            <a:r>
              <a:rPr lang="en-US" b="1" baseline="0" dirty="0" err="1" smtClean="0">
                <a:solidFill>
                  <a:srgbClr val="002060"/>
                </a:solidFill>
              </a:rPr>
              <a:t>đi</a:t>
            </a:r>
            <a:r>
              <a:rPr lang="en-US" b="1" baseline="0" dirty="0" smtClean="0">
                <a:solidFill>
                  <a:srgbClr val="002060"/>
                </a:solidFill>
              </a:rPr>
              <a:t> </a:t>
            </a:r>
            <a:r>
              <a:rPr lang="en-US" b="1" baseline="0" dirty="0" err="1" smtClean="0">
                <a:solidFill>
                  <a:srgbClr val="002060"/>
                </a:solidFill>
              </a:rPr>
              <a:t>đến</a:t>
            </a:r>
            <a:r>
              <a:rPr lang="en-US" b="1" baseline="0" dirty="0" smtClean="0">
                <a:solidFill>
                  <a:srgbClr val="002060"/>
                </a:solidFill>
              </a:rPr>
              <a:t> slide </a:t>
            </a:r>
            <a:r>
              <a:rPr lang="en-US" b="1" baseline="0" dirty="0" err="1" smtClean="0">
                <a:solidFill>
                  <a:srgbClr val="002060"/>
                </a:solidFill>
              </a:rPr>
              <a:t>bài</a:t>
            </a:r>
            <a:r>
              <a:rPr lang="en-US" b="1" baseline="0" dirty="0" smtClean="0">
                <a:solidFill>
                  <a:srgbClr val="002060"/>
                </a:solidFill>
              </a:rPr>
              <a:t> </a:t>
            </a:r>
            <a:r>
              <a:rPr lang="en-US" b="1" baseline="0" dirty="0" err="1" smtClean="0">
                <a:solidFill>
                  <a:srgbClr val="002060"/>
                </a:solidFill>
              </a:rPr>
              <a:t>học</a:t>
            </a:r>
            <a:r>
              <a:rPr lang="en-US" b="1" baseline="0" dirty="0" smtClean="0">
                <a:solidFill>
                  <a:srgbClr val="002060"/>
                </a:solidFill>
              </a:rPr>
              <a:t>.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656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nút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góc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dưới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bên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trái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màn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hình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để</a:t>
            </a:r>
            <a:r>
              <a:rPr lang="en-US" b="1" baseline="0" dirty="0" smtClean="0"/>
              <a:t> quay </a:t>
            </a:r>
            <a:r>
              <a:rPr lang="en-US" b="1" baseline="0" dirty="0" err="1" smtClean="0"/>
              <a:t>lại</a:t>
            </a:r>
            <a:r>
              <a:rPr lang="en-US" b="1" baseline="0" dirty="0" smtClean="0"/>
              <a:t> slide </a:t>
            </a:r>
            <a:r>
              <a:rPr lang="en-US" b="1" baseline="0" dirty="0" err="1" smtClean="0"/>
              <a:t>trò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chơi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88757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898feb88a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7075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5" name="Google Shape;4235;gb0babbdd12_1_1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6" name="Google Shape;4236;gb0babbdd12_1_1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6330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898feb88a6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898feb88a6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81568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9" name="Google Shape;1739;gad73ba199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0" name="Google Shape;1740;gad73ba199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7766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7" name="Google Shape;2327;gb0ac4e247a_6_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8" name="Google Shape;2328;gb0ac4e247a_6_3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45689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af72e47015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af72e47015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3666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12" name="Google Shape;12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15" name="Google Shape;15;p2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18" name="Google Shape;18;p2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21" name="Google Shape;21;p2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24" name="Google Shape;24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27" name="Google Shape;27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29;p2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967700" y="1345750"/>
            <a:ext cx="7208700" cy="191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400"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1138725" y="3114175"/>
            <a:ext cx="6866700" cy="5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4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4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4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4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4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4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4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4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grpSp>
        <p:nvGrpSpPr>
          <p:cNvPr id="85" name="Google Shape;85;p2"/>
          <p:cNvGrpSpPr/>
          <p:nvPr/>
        </p:nvGrpSpPr>
        <p:grpSpPr>
          <a:xfrm>
            <a:off x="7480525" y="1448400"/>
            <a:ext cx="444275" cy="398525"/>
            <a:chOff x="2495125" y="2142250"/>
            <a:chExt cx="444275" cy="398525"/>
          </a:xfrm>
        </p:grpSpPr>
        <p:sp>
          <p:nvSpPr>
            <p:cNvPr id="86" name="Google Shape;86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88;p2"/>
          <p:cNvGrpSpPr/>
          <p:nvPr/>
        </p:nvGrpSpPr>
        <p:grpSpPr>
          <a:xfrm>
            <a:off x="1018050" y="1506975"/>
            <a:ext cx="291375" cy="281375"/>
            <a:chOff x="3243875" y="2372825"/>
            <a:chExt cx="291375" cy="281375"/>
          </a:xfrm>
        </p:grpSpPr>
        <p:sp>
          <p:nvSpPr>
            <p:cNvPr id="89" name="Google Shape;8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99;p2"/>
          <p:cNvGrpSpPr/>
          <p:nvPr/>
        </p:nvGrpSpPr>
        <p:grpSpPr>
          <a:xfrm>
            <a:off x="2071475" y="615963"/>
            <a:ext cx="166675" cy="168575"/>
            <a:chOff x="4954425" y="2036375"/>
            <a:chExt cx="166675" cy="168575"/>
          </a:xfrm>
        </p:grpSpPr>
        <p:sp>
          <p:nvSpPr>
            <p:cNvPr id="100" name="Google Shape;100;p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2"/>
          <p:cNvSpPr/>
          <p:nvPr/>
        </p:nvSpPr>
        <p:spPr>
          <a:xfrm>
            <a:off x="7571875" y="991013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1821125" y="12846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1018050" y="100065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 rot="9553842">
            <a:off x="2124651" y="4191357"/>
            <a:ext cx="60324" cy="43049"/>
          </a:xfrm>
          <a:custGeom>
            <a:avLst/>
            <a:gdLst/>
            <a:ahLst/>
            <a:cxnLst/>
            <a:rect l="l" t="t" r="r" b="b"/>
            <a:pathLst>
              <a:path w="2413" h="1722" extrusionOk="0">
                <a:moveTo>
                  <a:pt x="1429" y="1"/>
                </a:moveTo>
                <a:cubicBezTo>
                  <a:pt x="1351" y="1"/>
                  <a:pt x="1268" y="12"/>
                  <a:pt x="1179" y="34"/>
                </a:cubicBezTo>
                <a:cubicBezTo>
                  <a:pt x="1156" y="33"/>
                  <a:pt x="1133" y="32"/>
                  <a:pt x="1110" y="32"/>
                </a:cubicBezTo>
                <a:cubicBezTo>
                  <a:pt x="20" y="32"/>
                  <a:pt x="1" y="1722"/>
                  <a:pt x="1114" y="1722"/>
                </a:cubicBezTo>
                <a:cubicBezTo>
                  <a:pt x="1159" y="1722"/>
                  <a:pt x="1206" y="1719"/>
                  <a:pt x="1254" y="1714"/>
                </a:cubicBezTo>
                <a:cubicBezTo>
                  <a:pt x="2412" y="1575"/>
                  <a:pt x="2372" y="1"/>
                  <a:pt x="14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527700" y="41819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"/>
          <p:cNvSpPr/>
          <p:nvPr/>
        </p:nvSpPr>
        <p:spPr>
          <a:xfrm>
            <a:off x="1104175" y="3709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" name="Google Shape;108;p2"/>
          <p:cNvGrpSpPr/>
          <p:nvPr/>
        </p:nvGrpSpPr>
        <p:grpSpPr>
          <a:xfrm>
            <a:off x="6355050" y="709650"/>
            <a:ext cx="291375" cy="281375"/>
            <a:chOff x="3243875" y="2372825"/>
            <a:chExt cx="291375" cy="281375"/>
          </a:xfrm>
        </p:grpSpPr>
        <p:sp>
          <p:nvSpPr>
            <p:cNvPr id="109" name="Google Shape;10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" name="Google Shape;119;p2"/>
          <p:cNvGrpSpPr/>
          <p:nvPr/>
        </p:nvGrpSpPr>
        <p:grpSpPr>
          <a:xfrm>
            <a:off x="1105050" y="4149150"/>
            <a:ext cx="444275" cy="398525"/>
            <a:chOff x="2495125" y="2142250"/>
            <a:chExt cx="444275" cy="398525"/>
          </a:xfrm>
        </p:grpSpPr>
        <p:sp>
          <p:nvSpPr>
            <p:cNvPr id="120" name="Google Shape;120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6975800" y="4368950"/>
            <a:ext cx="291375" cy="281375"/>
            <a:chOff x="3243875" y="2372825"/>
            <a:chExt cx="291375" cy="281375"/>
          </a:xfrm>
        </p:grpSpPr>
        <p:sp>
          <p:nvSpPr>
            <p:cNvPr id="123" name="Google Shape;123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2" name="Google Shape;802;p11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803" name="Google Shape;803;p1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4" name="Google Shape;804;p1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05" name="Google Shape;805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07" name="Google Shape;807;p1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8" name="Google Shape;808;p1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809" name="Google Shape;809;p1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1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1" name="Google Shape;811;p1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812" name="Google Shape;812;p1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1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4" name="Google Shape;814;p1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815" name="Google Shape;815;p1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1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7" name="Google Shape;817;p1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818" name="Google Shape;818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20" name="Google Shape;820;p1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821" name="Google Shape;821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23" name="Google Shape;823;p1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5" name="Google Shape;825;p11"/>
          <p:cNvSpPr txBox="1">
            <a:spLocks noGrp="1"/>
          </p:cNvSpPr>
          <p:nvPr>
            <p:ph type="title" hasCustomPrompt="1"/>
          </p:nvPr>
        </p:nvSpPr>
        <p:spPr>
          <a:xfrm>
            <a:off x="1816863" y="1707588"/>
            <a:ext cx="5511600" cy="140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26" name="Google Shape;826;p11"/>
          <p:cNvSpPr txBox="1">
            <a:spLocks noGrp="1"/>
          </p:cNvSpPr>
          <p:nvPr>
            <p:ph type="subTitle" idx="1"/>
          </p:nvPr>
        </p:nvSpPr>
        <p:spPr>
          <a:xfrm>
            <a:off x="1815538" y="2971813"/>
            <a:ext cx="5511600" cy="46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1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11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11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11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11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11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11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11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11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p11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11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11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839;p11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p11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11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11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11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p11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11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846;p11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11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p11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9" name="Google Shape;849;p11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0" name="Google Shape;850;p11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851;p11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11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11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11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11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11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11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11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11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11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11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11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11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11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11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11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11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11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11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11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11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11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11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11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11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11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_3_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13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1" name="Google Shape;881;p13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2" name="Google Shape;882;p13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883" name="Google Shape;883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5" name="Google Shape;885;p13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886" name="Google Shape;886;p13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889" name="Google Shape;889;p13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1" name="Google Shape;891;p13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892" name="Google Shape;892;p13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4" name="Google Shape;894;p13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895" name="Google Shape;895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7" name="Google Shape;897;p13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898" name="Google Shape;898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0" name="Google Shape;900;p13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13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13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13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13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13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13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13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13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9" name="Google Shape;909;p13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0" name="Google Shape;910;p13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1" name="Google Shape;911;p13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p13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3" name="Google Shape;913;p13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4" name="Google Shape;914;p13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p13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6" name="Google Shape;916;p13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7" name="Google Shape;917;p13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8" name="Google Shape;918;p13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9" name="Google Shape;919;p13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13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1" name="Google Shape;921;p13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2" name="Google Shape;922;p13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13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13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13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13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13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13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13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13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13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13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3" name="Google Shape;933;p13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p13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5" name="Google Shape;935;p13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6" name="Google Shape;936;p13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13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13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13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0" name="Google Shape;940;p13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13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13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13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13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5" name="Google Shape;945;p13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13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13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13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13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13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13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13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718750" y="438312"/>
            <a:ext cx="770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13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1796843" y="1229700"/>
            <a:ext cx="2728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1796034" y="1542315"/>
            <a:ext cx="27300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6" name="Google Shape;956;p13">
            <a:hlinkClick r:id="rId2" action="ppaction://hlinksldjump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182965" y="1544397"/>
            <a:ext cx="632700" cy="4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1799701" y="2422672"/>
            <a:ext cx="27369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1794612" y="2737363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183878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1801331" y="3617146"/>
            <a:ext cx="2730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1794612" y="3932456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183878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5218933" y="1231500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5212184" y="1540665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4621067" y="1545297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5218933" y="2422672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5212188" y="2737363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4621067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5218933" y="3617146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5212188" y="3932456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4621067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972" name="Google Shape;972;p13"/>
          <p:cNvGrpSpPr/>
          <p:nvPr/>
        </p:nvGrpSpPr>
        <p:grpSpPr>
          <a:xfrm>
            <a:off x="1063250" y="831175"/>
            <a:ext cx="444275" cy="398525"/>
            <a:chOff x="2495125" y="2142250"/>
            <a:chExt cx="444275" cy="398525"/>
          </a:xfrm>
        </p:grpSpPr>
        <p:sp>
          <p:nvSpPr>
            <p:cNvPr id="973" name="Google Shape;973;p1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7814250" y="4463750"/>
            <a:ext cx="291375" cy="281375"/>
            <a:chOff x="3243875" y="2372825"/>
            <a:chExt cx="291375" cy="281375"/>
          </a:xfrm>
        </p:grpSpPr>
        <p:sp>
          <p:nvSpPr>
            <p:cNvPr id="976" name="Google Shape;976;p1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6" name="Google Shape;986;p13"/>
          <p:cNvGrpSpPr/>
          <p:nvPr/>
        </p:nvGrpSpPr>
        <p:grpSpPr>
          <a:xfrm>
            <a:off x="7553550" y="700850"/>
            <a:ext cx="166675" cy="168575"/>
            <a:chOff x="4954425" y="2036375"/>
            <a:chExt cx="166675" cy="168575"/>
          </a:xfrm>
        </p:grpSpPr>
        <p:sp>
          <p:nvSpPr>
            <p:cNvPr id="987" name="Google Shape;987;p1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9" name="Google Shape;989;p13"/>
          <p:cNvSpPr/>
          <p:nvPr/>
        </p:nvSpPr>
        <p:spPr>
          <a:xfrm>
            <a:off x="1877550" y="5390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13"/>
          <p:cNvSpPr/>
          <p:nvPr/>
        </p:nvSpPr>
        <p:spPr>
          <a:xfrm>
            <a:off x="8218500" y="406500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2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14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993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4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995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97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8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99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01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02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04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05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07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08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10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011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13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5" name="Google Shape;1015;p14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016" name="Google Shape;1016;p14"/>
          <p:cNvGrpSpPr/>
          <p:nvPr/>
        </p:nvGrpSpPr>
        <p:grpSpPr>
          <a:xfrm>
            <a:off x="775050" y="4536650"/>
            <a:ext cx="444275" cy="398525"/>
            <a:chOff x="2495125" y="2142250"/>
            <a:chExt cx="444275" cy="398525"/>
          </a:xfrm>
        </p:grpSpPr>
        <p:sp>
          <p:nvSpPr>
            <p:cNvPr id="1017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9" name="Google Shape;1019;p14"/>
          <p:cNvGrpSpPr/>
          <p:nvPr/>
        </p:nvGrpSpPr>
        <p:grpSpPr>
          <a:xfrm>
            <a:off x="7240750" y="398350"/>
            <a:ext cx="291375" cy="281375"/>
            <a:chOff x="3243875" y="2372825"/>
            <a:chExt cx="291375" cy="281375"/>
          </a:xfrm>
        </p:grpSpPr>
        <p:sp>
          <p:nvSpPr>
            <p:cNvPr id="1020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0" name="Google Shape;1030;p14"/>
          <p:cNvGrpSpPr/>
          <p:nvPr/>
        </p:nvGrpSpPr>
        <p:grpSpPr>
          <a:xfrm>
            <a:off x="8067000" y="1014038"/>
            <a:ext cx="166675" cy="168575"/>
            <a:chOff x="4954425" y="2036375"/>
            <a:chExt cx="166675" cy="168575"/>
          </a:xfrm>
        </p:grpSpPr>
        <p:sp>
          <p:nvSpPr>
            <p:cNvPr id="1031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3" name="Google Shape;1033;p14"/>
          <p:cNvSpPr/>
          <p:nvPr/>
        </p:nvSpPr>
        <p:spPr>
          <a:xfrm>
            <a:off x="1548175" y="47737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14"/>
          <p:cNvSpPr/>
          <p:nvPr/>
        </p:nvSpPr>
        <p:spPr>
          <a:xfrm>
            <a:off x="7960175" y="44018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35" name="Google Shape;1035;p14"/>
          <p:cNvGrpSpPr/>
          <p:nvPr/>
        </p:nvGrpSpPr>
        <p:grpSpPr>
          <a:xfrm>
            <a:off x="775050" y="4233250"/>
            <a:ext cx="166675" cy="168575"/>
            <a:chOff x="4954425" y="2036375"/>
            <a:chExt cx="166675" cy="168575"/>
          </a:xfrm>
        </p:grpSpPr>
        <p:sp>
          <p:nvSpPr>
            <p:cNvPr id="1036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8" name="Google Shape;1038;p14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9" name="Google Shape;1039;p14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14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14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2" name="Google Shape;1042;p14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3" name="Google Shape;1043;p14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4" name="Google Shape;1044;p14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5" name="Google Shape;1045;p14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14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7" name="Google Shape;1047;p14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" name="Google Shape;1048;p14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9" name="Google Shape;1049;p14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0" name="Google Shape;1050;p14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1" name="Google Shape;1051;p14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2" name="Google Shape;1052;p14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3" name="Google Shape;1053;p14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14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5" name="Google Shape;1055;p14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p14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7" name="Google Shape;1057;p14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8" name="Google Shape;1058;p14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9" name="Google Shape;1059;p14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0" name="Google Shape;1060;p14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1" name="Google Shape;1061;p14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2" name="Google Shape;1062;p14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" name="Google Shape;1063;p14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p14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5" name="Google Shape;1065;p14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4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7" name="Google Shape;1067;p14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8" name="Google Shape;1068;p14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14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0" name="Google Shape;1070;p14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14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14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14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14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14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14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14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14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14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14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14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14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14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14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14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14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14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0_1_1_1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16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187" name="Google Shape;1187;p1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88" name="Google Shape;1188;p1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189" name="Google Shape;1189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91" name="Google Shape;1191;p1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92" name="Google Shape;1192;p1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93" name="Google Shape;1193;p1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1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95" name="Google Shape;1195;p1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96" name="Google Shape;1196;p1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1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98" name="Google Shape;1198;p1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99" name="Google Shape;1199;p1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1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01" name="Google Shape;1201;p1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02" name="Google Shape;1202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04" name="Google Shape;1204;p1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05" name="Google Shape;1205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07" name="Google Shape;1207;p1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1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9" name="Google Shape;1209;p16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0" name="Google Shape;1210;p16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1" name="Google Shape;1211;p16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2" name="Google Shape;1212;p16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3" name="Google Shape;1213;p16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4" name="Google Shape;1214;p16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5" name="Google Shape;1215;p16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6" name="Google Shape;1216;p16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7" name="Google Shape;1217;p16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8" name="Google Shape;1218;p16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9" name="Google Shape;1219;p16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0" name="Google Shape;1220;p16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1" name="Google Shape;1221;p16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2" name="Google Shape;1222;p16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3" name="Google Shape;1223;p16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4" name="Google Shape;1224;p16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5" name="Google Shape;1225;p16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6" name="Google Shape;1226;p16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7" name="Google Shape;1227;p16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8" name="Google Shape;1228;p16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9" name="Google Shape;1229;p16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0" name="Google Shape;1230;p16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1" name="Google Shape;1231;p16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2" name="Google Shape;1232;p16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3" name="Google Shape;1233;p16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4" name="Google Shape;1234;p16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p16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6" name="Google Shape;1236;p16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7" name="Google Shape;1237;p16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8" name="Google Shape;1238;p16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9" name="Google Shape;1239;p16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0" name="Google Shape;1240;p16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p16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2" name="Google Shape;1242;p16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3" name="Google Shape;1243;p16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4" name="Google Shape;1244;p16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16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6" name="Google Shape;1246;p16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7" name="Google Shape;1247;p16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8" name="Google Shape;1248;p16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9" name="Google Shape;1249;p16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Google Shape;1250;p16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1" name="Google Shape;1251;p16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16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3" name="Google Shape;1253;p16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4" name="Google Shape;1254;p16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5" name="Google Shape;1255;p16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6" name="Google Shape;1256;p16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7" name="Google Shape;1257;p16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8" name="Google Shape;1258;p16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9" name="Google Shape;1259;p16"/>
          <p:cNvGrpSpPr/>
          <p:nvPr/>
        </p:nvGrpSpPr>
        <p:grpSpPr>
          <a:xfrm>
            <a:off x="726213" y="4500425"/>
            <a:ext cx="291375" cy="281375"/>
            <a:chOff x="3243875" y="2372825"/>
            <a:chExt cx="291375" cy="281375"/>
          </a:xfrm>
        </p:grpSpPr>
        <p:sp>
          <p:nvSpPr>
            <p:cNvPr id="1260" name="Google Shape;1260;p1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1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1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1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1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1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1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0" name="Google Shape;1270;p16"/>
          <p:cNvSpPr/>
          <p:nvPr/>
        </p:nvSpPr>
        <p:spPr>
          <a:xfrm>
            <a:off x="7335600" y="5080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1" name="Google Shape;1271;p16"/>
          <p:cNvGrpSpPr/>
          <p:nvPr/>
        </p:nvGrpSpPr>
        <p:grpSpPr>
          <a:xfrm>
            <a:off x="1514950" y="454750"/>
            <a:ext cx="166675" cy="168575"/>
            <a:chOff x="4954425" y="2036375"/>
            <a:chExt cx="166675" cy="168575"/>
          </a:xfrm>
        </p:grpSpPr>
        <p:sp>
          <p:nvSpPr>
            <p:cNvPr id="1272" name="Google Shape;1272;p1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1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4" name="Google Shape;1274;p16"/>
          <p:cNvSpPr/>
          <p:nvPr/>
        </p:nvSpPr>
        <p:spPr>
          <a:xfrm>
            <a:off x="1427950" y="47817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0_1_1_1_1"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6" name="Google Shape;1276;p17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277" name="Google Shape;1277;p1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78" name="Google Shape;1278;p1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279" name="Google Shape;1279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81" name="Google Shape;1281;p1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82" name="Google Shape;1282;p1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283" name="Google Shape;1283;p1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1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5" name="Google Shape;1285;p1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286" name="Google Shape;1286;p1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1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8" name="Google Shape;1288;p1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289" name="Google Shape;1289;p1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1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1" name="Google Shape;1291;p1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92" name="Google Shape;1292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4" name="Google Shape;1294;p1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95" name="Google Shape;1295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97" name="Google Shape;1297;p1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9" name="Google Shape;1299;p17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17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17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17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17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4" name="Google Shape;1304;p17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5" name="Google Shape;1305;p17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6" name="Google Shape;1306;p17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7" name="Google Shape;1307;p17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17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17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17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17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17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17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17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17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17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17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17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17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p17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1" name="Google Shape;1321;p17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2" name="Google Shape;1322;p17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3" name="Google Shape;1323;p17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17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5" name="Google Shape;1325;p17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6" name="Google Shape;1326;p17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7" name="Google Shape;1327;p17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8" name="Google Shape;1328;p17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17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17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17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17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17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17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17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6" name="Google Shape;1336;p17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17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17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17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17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17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17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17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17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5" name="Google Shape;1345;p17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6" name="Google Shape;1346;p17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7" name="Google Shape;1347;p17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8" name="Google Shape;1348;p17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9" name="Google Shape;1349;p17"/>
          <p:cNvGrpSpPr/>
          <p:nvPr/>
        </p:nvGrpSpPr>
        <p:grpSpPr>
          <a:xfrm>
            <a:off x="504088" y="319075"/>
            <a:ext cx="444275" cy="398525"/>
            <a:chOff x="2495125" y="2142250"/>
            <a:chExt cx="444275" cy="398525"/>
          </a:xfrm>
        </p:grpSpPr>
        <p:sp>
          <p:nvSpPr>
            <p:cNvPr id="1350" name="Google Shape;1350;p1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1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2" name="Google Shape;1352;p17"/>
          <p:cNvGrpSpPr/>
          <p:nvPr/>
        </p:nvGrpSpPr>
        <p:grpSpPr>
          <a:xfrm>
            <a:off x="7942288" y="4463763"/>
            <a:ext cx="291375" cy="281375"/>
            <a:chOff x="3243875" y="2372825"/>
            <a:chExt cx="291375" cy="281375"/>
          </a:xfrm>
        </p:grpSpPr>
        <p:sp>
          <p:nvSpPr>
            <p:cNvPr id="1353" name="Google Shape;1353;p1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1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1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1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1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1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1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3" name="Google Shape;1363;p17"/>
          <p:cNvGrpSpPr/>
          <p:nvPr/>
        </p:nvGrpSpPr>
        <p:grpSpPr>
          <a:xfrm>
            <a:off x="1236250" y="319063"/>
            <a:ext cx="166675" cy="168575"/>
            <a:chOff x="4954425" y="2036375"/>
            <a:chExt cx="166675" cy="168575"/>
          </a:xfrm>
        </p:grpSpPr>
        <p:sp>
          <p:nvSpPr>
            <p:cNvPr id="1364" name="Google Shape;1364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6" name="Google Shape;1366;p17"/>
          <p:cNvSpPr/>
          <p:nvPr/>
        </p:nvSpPr>
        <p:spPr>
          <a:xfrm>
            <a:off x="8028425" y="362763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7" name="Google Shape;1367;p17"/>
          <p:cNvSpPr/>
          <p:nvPr/>
        </p:nvSpPr>
        <p:spPr>
          <a:xfrm>
            <a:off x="8149363" y="41939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68" name="Google Shape;1368;p17"/>
          <p:cNvGrpSpPr/>
          <p:nvPr/>
        </p:nvGrpSpPr>
        <p:grpSpPr>
          <a:xfrm>
            <a:off x="7442275" y="4651625"/>
            <a:ext cx="166675" cy="168575"/>
            <a:chOff x="4954425" y="2036375"/>
            <a:chExt cx="166675" cy="168575"/>
          </a:xfrm>
        </p:grpSpPr>
        <p:sp>
          <p:nvSpPr>
            <p:cNvPr id="1369" name="Google Shape;1369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0_1_1_1_1_1"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" name="Google Shape;1372;p18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373" name="Google Shape;1373;p1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74" name="Google Shape;1374;p1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75" name="Google Shape;1375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77" name="Google Shape;1377;p1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78" name="Google Shape;1378;p1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79" name="Google Shape;1379;p1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1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1" name="Google Shape;1381;p1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82" name="Google Shape;1382;p1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1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4" name="Google Shape;1384;p1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85" name="Google Shape;1385;p1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1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7" name="Google Shape;1387;p1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88" name="Google Shape;1388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0" name="Google Shape;1390;p1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91" name="Google Shape;1391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93" name="Google Shape;1393;p1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1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5" name="Google Shape;1395;p18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6" name="Google Shape;1396;p18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7" name="Google Shape;1397;p18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8" name="Google Shape;1398;p18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9" name="Google Shape;1399;p18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0" name="Google Shape;1400;p18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1" name="Google Shape;1401;p18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2" name="Google Shape;1402;p18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3" name="Google Shape;1403;p18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4" name="Google Shape;1404;p18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5" name="Google Shape;1405;p18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6" name="Google Shape;1406;p18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7" name="Google Shape;1407;p18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8" name="Google Shape;1408;p18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9" name="Google Shape;1409;p18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" name="Google Shape;1410;p18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1" name="Google Shape;1411;p18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18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3" name="Google Shape;1413;p18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4" name="Google Shape;1414;p18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5" name="Google Shape;1415;p18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18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7" name="Google Shape;1417;p18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8" name="Google Shape;1418;p18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9" name="Google Shape;1419;p18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0" name="Google Shape;1420;p18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18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18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3" name="Google Shape;1423;p18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4" name="Google Shape;1424;p18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5" name="Google Shape;1425;p18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6" name="Google Shape;1426;p18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7" name="Google Shape;1427;p18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8" name="Google Shape;1428;p18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9" name="Google Shape;1429;p18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0" name="Google Shape;1430;p18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1" name="Google Shape;1431;p18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2" name="Google Shape;1432;p18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3" name="Google Shape;1433;p18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p18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5" name="Google Shape;1435;p18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6" name="Google Shape;1436;p18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p18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8" name="Google Shape;1438;p18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9" name="Google Shape;1439;p18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0" name="Google Shape;1440;p18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1" name="Google Shape;1441;p18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2" name="Google Shape;1442;p18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3" name="Google Shape;1443;p18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4" name="Google Shape;1444;p18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5" name="Google Shape;1445;p18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46" name="Google Shape;1446;p18"/>
          <p:cNvGrpSpPr/>
          <p:nvPr/>
        </p:nvGrpSpPr>
        <p:grpSpPr>
          <a:xfrm>
            <a:off x="1063250" y="831175"/>
            <a:ext cx="444275" cy="398525"/>
            <a:chOff x="2495125" y="2142250"/>
            <a:chExt cx="444275" cy="398525"/>
          </a:xfrm>
        </p:grpSpPr>
        <p:sp>
          <p:nvSpPr>
            <p:cNvPr id="1447" name="Google Shape;1447;p1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1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9" name="Google Shape;1449;p18"/>
          <p:cNvGrpSpPr/>
          <p:nvPr/>
        </p:nvGrpSpPr>
        <p:grpSpPr>
          <a:xfrm>
            <a:off x="7814250" y="4463750"/>
            <a:ext cx="291375" cy="281375"/>
            <a:chOff x="3243875" y="2372825"/>
            <a:chExt cx="291375" cy="281375"/>
          </a:xfrm>
        </p:grpSpPr>
        <p:sp>
          <p:nvSpPr>
            <p:cNvPr id="1450" name="Google Shape;1450;p1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1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1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1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1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1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1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1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1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1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0" name="Google Shape;1460;p18"/>
          <p:cNvGrpSpPr/>
          <p:nvPr/>
        </p:nvGrpSpPr>
        <p:grpSpPr>
          <a:xfrm>
            <a:off x="7553550" y="700850"/>
            <a:ext cx="166675" cy="168575"/>
            <a:chOff x="4954425" y="2036375"/>
            <a:chExt cx="166675" cy="168575"/>
          </a:xfrm>
        </p:grpSpPr>
        <p:sp>
          <p:nvSpPr>
            <p:cNvPr id="1461" name="Google Shape;1461;p1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1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3" name="Google Shape;1463;p18"/>
          <p:cNvSpPr/>
          <p:nvPr/>
        </p:nvSpPr>
        <p:spPr>
          <a:xfrm>
            <a:off x="1877550" y="5390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4" name="Google Shape;1464;p18"/>
          <p:cNvSpPr/>
          <p:nvPr/>
        </p:nvSpPr>
        <p:spPr>
          <a:xfrm>
            <a:off x="8218500" y="406500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0_1_1_1_1_1_1"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6" name="Google Shape;1466;p19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467" name="Google Shape;1467;p1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68" name="Google Shape;1468;p1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469" name="Google Shape;1469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71" name="Google Shape;1471;p1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72" name="Google Shape;1472;p1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73" name="Google Shape;1473;p1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1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5" name="Google Shape;1475;p1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76" name="Google Shape;1476;p1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1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8" name="Google Shape;1478;p1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79" name="Google Shape;1479;p1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1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1" name="Google Shape;1481;p1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482" name="Google Shape;1482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4" name="Google Shape;1484;p1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485" name="Google Shape;1485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87" name="Google Shape;1487;p1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1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9" name="Google Shape;1489;p19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0" name="Google Shape;1490;p19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1" name="Google Shape;1491;p19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2" name="Google Shape;1492;p19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3" name="Google Shape;1493;p19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4" name="Google Shape;1494;p19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5" name="Google Shape;1495;p19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19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19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19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19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19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19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19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19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19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19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19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19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p19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19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0" name="Google Shape;1510;p19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19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19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19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4" name="Google Shape;1514;p19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19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19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7" name="Google Shape;1517;p19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8" name="Google Shape;1518;p19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9" name="Google Shape;1519;p19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0" name="Google Shape;1520;p19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1" name="Google Shape;1521;p19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2" name="Google Shape;1522;p19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3" name="Google Shape;1523;p19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4" name="Google Shape;1524;p19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19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19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19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19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19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19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19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19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19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19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19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19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19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19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39" name="Google Shape;1539;p19"/>
          <p:cNvGrpSpPr/>
          <p:nvPr/>
        </p:nvGrpSpPr>
        <p:grpSpPr>
          <a:xfrm>
            <a:off x="7658900" y="2949438"/>
            <a:ext cx="444275" cy="398525"/>
            <a:chOff x="2495125" y="2142250"/>
            <a:chExt cx="444275" cy="398525"/>
          </a:xfrm>
        </p:grpSpPr>
        <p:sp>
          <p:nvSpPr>
            <p:cNvPr id="1540" name="Google Shape;154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2" name="Google Shape;1542;p19"/>
          <p:cNvGrpSpPr/>
          <p:nvPr/>
        </p:nvGrpSpPr>
        <p:grpSpPr>
          <a:xfrm>
            <a:off x="1018050" y="1506975"/>
            <a:ext cx="291375" cy="281375"/>
            <a:chOff x="3243875" y="2372825"/>
            <a:chExt cx="291375" cy="281375"/>
          </a:xfrm>
        </p:grpSpPr>
        <p:sp>
          <p:nvSpPr>
            <p:cNvPr id="1543" name="Google Shape;1543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3" name="Google Shape;1553;p19"/>
          <p:cNvGrpSpPr/>
          <p:nvPr/>
        </p:nvGrpSpPr>
        <p:grpSpPr>
          <a:xfrm>
            <a:off x="2071475" y="615963"/>
            <a:ext cx="166675" cy="168575"/>
            <a:chOff x="4954425" y="2036375"/>
            <a:chExt cx="166675" cy="168575"/>
          </a:xfrm>
        </p:grpSpPr>
        <p:sp>
          <p:nvSpPr>
            <p:cNvPr id="1554" name="Google Shape;1554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6" name="Google Shape;1556;p19"/>
          <p:cNvSpPr/>
          <p:nvPr/>
        </p:nvSpPr>
        <p:spPr>
          <a:xfrm>
            <a:off x="7006975" y="6596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7" name="Google Shape;1557;p19"/>
          <p:cNvSpPr/>
          <p:nvPr/>
        </p:nvSpPr>
        <p:spPr>
          <a:xfrm>
            <a:off x="1821125" y="12846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8" name="Google Shape;1558;p19"/>
          <p:cNvSpPr/>
          <p:nvPr/>
        </p:nvSpPr>
        <p:spPr>
          <a:xfrm>
            <a:off x="1018050" y="100065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9" name="Google Shape;1559;p19"/>
          <p:cNvSpPr/>
          <p:nvPr/>
        </p:nvSpPr>
        <p:spPr>
          <a:xfrm>
            <a:off x="7527700" y="41819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0" name="Google Shape;1560;p19"/>
          <p:cNvSpPr/>
          <p:nvPr/>
        </p:nvSpPr>
        <p:spPr>
          <a:xfrm>
            <a:off x="1104175" y="3709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61" name="Google Shape;1561;p19"/>
          <p:cNvGrpSpPr/>
          <p:nvPr/>
        </p:nvGrpSpPr>
        <p:grpSpPr>
          <a:xfrm>
            <a:off x="1529750" y="4285375"/>
            <a:ext cx="291375" cy="281375"/>
            <a:chOff x="3243875" y="2372825"/>
            <a:chExt cx="291375" cy="281375"/>
          </a:xfrm>
        </p:grpSpPr>
        <p:sp>
          <p:nvSpPr>
            <p:cNvPr id="1562" name="Google Shape;1562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2" name="Google Shape;1572;p19"/>
          <p:cNvGrpSpPr/>
          <p:nvPr/>
        </p:nvGrpSpPr>
        <p:grpSpPr>
          <a:xfrm>
            <a:off x="1254238" y="2592525"/>
            <a:ext cx="444275" cy="398525"/>
            <a:chOff x="2495125" y="2142250"/>
            <a:chExt cx="444275" cy="398525"/>
          </a:xfrm>
        </p:grpSpPr>
        <p:sp>
          <p:nvSpPr>
            <p:cNvPr id="1573" name="Google Shape;1573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5" name="Google Shape;1575;p19"/>
          <p:cNvGrpSpPr/>
          <p:nvPr/>
        </p:nvGrpSpPr>
        <p:grpSpPr>
          <a:xfrm>
            <a:off x="6975800" y="4368950"/>
            <a:ext cx="291375" cy="281375"/>
            <a:chOff x="3243875" y="2372825"/>
            <a:chExt cx="291375" cy="281375"/>
          </a:xfrm>
        </p:grpSpPr>
        <p:sp>
          <p:nvSpPr>
            <p:cNvPr id="1576" name="Google Shape;1576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6" name="Google Shape;1586;p19"/>
          <p:cNvGrpSpPr/>
          <p:nvPr/>
        </p:nvGrpSpPr>
        <p:grpSpPr>
          <a:xfrm>
            <a:off x="7185250" y="2202150"/>
            <a:ext cx="166675" cy="168575"/>
            <a:chOff x="4954425" y="2036375"/>
            <a:chExt cx="166675" cy="168575"/>
          </a:xfrm>
        </p:grpSpPr>
        <p:sp>
          <p:nvSpPr>
            <p:cNvPr id="1587" name="Google Shape;1587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9" name="Google Shape;1589;p19"/>
          <p:cNvGrpSpPr/>
          <p:nvPr/>
        </p:nvGrpSpPr>
        <p:grpSpPr>
          <a:xfrm>
            <a:off x="7658888" y="1125963"/>
            <a:ext cx="444275" cy="398525"/>
            <a:chOff x="2495125" y="2142250"/>
            <a:chExt cx="444275" cy="398525"/>
          </a:xfrm>
        </p:grpSpPr>
        <p:sp>
          <p:nvSpPr>
            <p:cNvPr id="1590" name="Google Shape;159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5" name="Google Shape;135;p3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3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3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3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3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3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3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3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3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3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3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3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3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3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3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3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3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3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3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3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3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3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3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3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3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3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3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3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3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3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3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3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3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3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3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3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3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3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3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3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3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3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3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3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3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3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3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3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2497874" y="2156593"/>
            <a:ext cx="3968100" cy="6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3965650" y="1122450"/>
            <a:ext cx="1032600" cy="6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4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233575" y="3144850"/>
            <a:ext cx="4496700" cy="6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7353450" y="3955275"/>
            <a:ext cx="291375" cy="281375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7510400" y="1254438"/>
            <a:ext cx="166675" cy="168575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1531350" y="3017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3"/>
          <p:cNvSpPr/>
          <p:nvPr/>
        </p:nvSpPr>
        <p:spPr>
          <a:xfrm>
            <a:off x="8069225" y="27083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0" name="Google Shape;230;p3"/>
          <p:cNvGrpSpPr/>
          <p:nvPr/>
        </p:nvGrpSpPr>
        <p:grpSpPr>
          <a:xfrm>
            <a:off x="1168975" y="4065000"/>
            <a:ext cx="166675" cy="168575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4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4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7" name="Google Shape;237;p4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238" name="Google Shape;238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" name="Google Shape;240;p4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241" name="Google Shape;241;p4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3" name="Google Shape;243;p4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244" name="Google Shape;244;p4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" name="Google Shape;246;p4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247" name="Google Shape;247;p4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9" name="Google Shape;249;p4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250" name="Google Shape;250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" name="Google Shape;252;p4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253" name="Google Shape;253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255;p4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4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4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4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4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4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4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4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4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4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4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4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4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4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4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4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4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4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4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4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4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4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4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4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4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4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4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4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4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4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4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4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4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4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4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4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4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4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4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4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4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4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4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4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4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4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4"/>
          <p:cNvSpPr txBox="1">
            <a:spLocks noGrp="1"/>
          </p:cNvSpPr>
          <p:nvPr>
            <p:ph type="subTitle" idx="1"/>
          </p:nvPr>
        </p:nvSpPr>
        <p:spPr>
          <a:xfrm>
            <a:off x="821325" y="1232150"/>
            <a:ext cx="7501200" cy="33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310" name="Google Shape;310;p4"/>
          <p:cNvSpPr/>
          <p:nvPr/>
        </p:nvSpPr>
        <p:spPr>
          <a:xfrm rot="4238894">
            <a:off x="287196" y="4383386"/>
            <a:ext cx="794710" cy="68675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4"/>
          <p:cNvSpPr/>
          <p:nvPr/>
        </p:nvSpPr>
        <p:spPr>
          <a:xfrm>
            <a:off x="7109750" y="7326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4"/>
          <p:cNvSpPr/>
          <p:nvPr/>
        </p:nvSpPr>
        <p:spPr>
          <a:xfrm>
            <a:off x="1324400" y="55106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3" name="Google Shape;313;p4"/>
          <p:cNvGrpSpPr/>
          <p:nvPr/>
        </p:nvGrpSpPr>
        <p:grpSpPr>
          <a:xfrm>
            <a:off x="7636900" y="441350"/>
            <a:ext cx="291375" cy="281375"/>
            <a:chOff x="3243875" y="2372825"/>
            <a:chExt cx="291375" cy="281375"/>
          </a:xfrm>
        </p:grpSpPr>
        <p:sp>
          <p:nvSpPr>
            <p:cNvPr id="314" name="Google Shape;314;p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4" name="Google Shape;324;p4"/>
          <p:cNvSpPr/>
          <p:nvPr/>
        </p:nvSpPr>
        <p:spPr>
          <a:xfrm>
            <a:off x="8088375" y="123213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4"/>
          <p:cNvSpPr/>
          <p:nvPr/>
        </p:nvSpPr>
        <p:spPr>
          <a:xfrm>
            <a:off x="1023000" y="10140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5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328" name="Google Shape;328;p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9" name="Google Shape;329;p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" name="Google Shape;330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2" name="Google Shape;332;p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3" name="Google Shape;333;p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4" name="Google Shape;334;p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6" name="Google Shape;336;p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7" name="Google Shape;337;p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9" name="Google Shape;339;p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0" name="Google Shape;340;p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3" name="Google Shape;343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5" name="Google Shape;345;p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6" name="Google Shape;346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8" name="Google Shape;348;p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0" name="Google Shape;350;p5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1"/>
          </p:nvPr>
        </p:nvSpPr>
        <p:spPr>
          <a:xfrm>
            <a:off x="1979838" y="2245525"/>
            <a:ext cx="23427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2"/>
          </p:nvPr>
        </p:nvSpPr>
        <p:spPr>
          <a:xfrm>
            <a:off x="1979838" y="2603400"/>
            <a:ext cx="2342700" cy="9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subTitle" idx="3"/>
          </p:nvPr>
        </p:nvSpPr>
        <p:spPr>
          <a:xfrm>
            <a:off x="4821463" y="2245525"/>
            <a:ext cx="23427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"/>
          <p:cNvSpPr txBox="1">
            <a:spLocks noGrp="1"/>
          </p:cNvSpPr>
          <p:nvPr>
            <p:ph type="subTitle" idx="4"/>
          </p:nvPr>
        </p:nvSpPr>
        <p:spPr>
          <a:xfrm>
            <a:off x="4821463" y="2603404"/>
            <a:ext cx="2342700" cy="9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5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5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5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5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5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5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5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5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5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5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5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5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5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5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5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5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5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5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5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5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5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5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5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5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5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5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5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5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5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5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5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5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5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5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5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5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5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5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5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5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5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5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5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5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5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5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5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5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5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5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6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6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9" name="Google Shape;409;p6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6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6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6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6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6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6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6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6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6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6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6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6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6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6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6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6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6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6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6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6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6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6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6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6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6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6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6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6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6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6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6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6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6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6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6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6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6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6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6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6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6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6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6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6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6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6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6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6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6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6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6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6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726213" y="4500425"/>
            <a:ext cx="291375" cy="281375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7335600" y="5080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3" name="Google Shape;493;p6"/>
          <p:cNvGrpSpPr/>
          <p:nvPr/>
        </p:nvGrpSpPr>
        <p:grpSpPr>
          <a:xfrm>
            <a:off x="1514950" y="454750"/>
            <a:ext cx="166675" cy="168575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427950" y="47817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7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499" name="Google Shape;499;p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0" name="Google Shape;500;p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01" name="Google Shape;501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03" name="Google Shape;503;p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4" name="Google Shape;504;p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05" name="Google Shape;505;p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7" name="Google Shape;507;p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08" name="Google Shape;508;p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0" name="Google Shape;510;p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11" name="Google Shape;511;p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3" name="Google Shape;513;p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14" name="Google Shape;514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6" name="Google Shape;516;p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17" name="Google Shape;517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9" name="Google Shape;519;p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1" name="Google Shape;521;p7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7"/>
          <p:cNvSpPr txBox="1">
            <a:spLocks noGrp="1"/>
          </p:cNvSpPr>
          <p:nvPr>
            <p:ph type="subTitle" idx="1"/>
          </p:nvPr>
        </p:nvSpPr>
        <p:spPr>
          <a:xfrm>
            <a:off x="5558685" y="2109350"/>
            <a:ext cx="24174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23" name="Google Shape;523;p7"/>
          <p:cNvSpPr txBox="1">
            <a:spLocks noGrp="1"/>
          </p:cNvSpPr>
          <p:nvPr>
            <p:ph type="subTitle" idx="2"/>
          </p:nvPr>
        </p:nvSpPr>
        <p:spPr>
          <a:xfrm>
            <a:off x="5556263" y="2463297"/>
            <a:ext cx="2417400" cy="132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524" name="Google Shape;524;p7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7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7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7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7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7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7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7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7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7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7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7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7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7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7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7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7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7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7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7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7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7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7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7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7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7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7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7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7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7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7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7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7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7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7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7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7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7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7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7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7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7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7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7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7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7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7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7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7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7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" name="Google Shape;575;p8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576" name="Google Shape;576;p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7" name="Google Shape;577;p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78" name="Google Shape;578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80" name="Google Shape;580;p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1" name="Google Shape;581;p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82" name="Google Shape;582;p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4" name="Google Shape;584;p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85" name="Google Shape;585;p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7" name="Google Shape;587;p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88" name="Google Shape;588;p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0" name="Google Shape;590;p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91" name="Google Shape;591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3" name="Google Shape;593;p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94" name="Google Shape;594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96" name="Google Shape;596;p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8" name="Google Shape;598;p8"/>
          <p:cNvSpPr txBox="1">
            <a:spLocks noGrp="1"/>
          </p:cNvSpPr>
          <p:nvPr>
            <p:ph type="title"/>
          </p:nvPr>
        </p:nvSpPr>
        <p:spPr>
          <a:xfrm>
            <a:off x="1529550" y="1682550"/>
            <a:ext cx="6084900" cy="72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99" name="Google Shape;599;p8"/>
          <p:cNvSpPr txBox="1">
            <a:spLocks noGrp="1"/>
          </p:cNvSpPr>
          <p:nvPr>
            <p:ph type="subTitle" idx="1"/>
          </p:nvPr>
        </p:nvSpPr>
        <p:spPr>
          <a:xfrm>
            <a:off x="1534825" y="2405250"/>
            <a:ext cx="6084900" cy="105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8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8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8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8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8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8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8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8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8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8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8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8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8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8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8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8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8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8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8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8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8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8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8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8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8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8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8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8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8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8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8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8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8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8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8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8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8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8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8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8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8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8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8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8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8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8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8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8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8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8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9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652" name="Google Shape;652;p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3" name="Google Shape;653;p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54" name="Google Shape;654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6" name="Google Shape;656;p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7" name="Google Shape;657;p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58" name="Google Shape;658;p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0" name="Google Shape;660;p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61" name="Google Shape;661;p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3" name="Google Shape;663;p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64" name="Google Shape;664;p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6" name="Google Shape;666;p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67" name="Google Shape;667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9" name="Google Shape;669;p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70" name="Google Shape;670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72" name="Google Shape;672;p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4" name="Google Shape;674;p9"/>
          <p:cNvSpPr txBox="1">
            <a:spLocks noGrp="1"/>
          </p:cNvSpPr>
          <p:nvPr>
            <p:ph type="title"/>
          </p:nvPr>
        </p:nvSpPr>
        <p:spPr>
          <a:xfrm>
            <a:off x="2014800" y="1482700"/>
            <a:ext cx="5114400" cy="13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9"/>
          <p:cNvSpPr txBox="1">
            <a:spLocks noGrp="1"/>
          </p:cNvSpPr>
          <p:nvPr>
            <p:ph type="subTitle" idx="1"/>
          </p:nvPr>
        </p:nvSpPr>
        <p:spPr>
          <a:xfrm>
            <a:off x="2594250" y="2750800"/>
            <a:ext cx="3955500" cy="9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676" name="Google Shape;676;p9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9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9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9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9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9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9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9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9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9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9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9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9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9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9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9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9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9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9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9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9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9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9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9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9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9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9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9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9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9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9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9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9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9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9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9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9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9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9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9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9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9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9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9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9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9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9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9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9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9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" name="Google Shape;727;p10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728" name="Google Shape;728;p1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29" name="Google Shape;729;p1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730" name="Google Shape;730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2" name="Google Shape;732;p1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3" name="Google Shape;733;p1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734" name="Google Shape;734;p1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1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6" name="Google Shape;736;p1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737" name="Google Shape;737;p1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1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9" name="Google Shape;739;p1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740" name="Google Shape;740;p1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1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42" name="Google Shape;742;p1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743" name="Google Shape;743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45" name="Google Shape;745;p1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746" name="Google Shape;746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48" name="Google Shape;748;p1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0" name="Google Shape;750;p10"/>
          <p:cNvSpPr txBox="1">
            <a:spLocks noGrp="1"/>
          </p:cNvSpPr>
          <p:nvPr>
            <p:ph type="title"/>
          </p:nvPr>
        </p:nvSpPr>
        <p:spPr>
          <a:xfrm>
            <a:off x="3438550" y="2009550"/>
            <a:ext cx="4979400" cy="11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1" name="Google Shape;751;p10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10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10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10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10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10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10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10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10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10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10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10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10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10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10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10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10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10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10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10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10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10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10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10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10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10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10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10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10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10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10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10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10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10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10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10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10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10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10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10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10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10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10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10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10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10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10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10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10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10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" Target="slide16.xml"/><Relationship Id="rId7" Type="http://schemas.openxmlformats.org/officeDocument/2006/relationships/slide" Target="slide2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slide" Target="slide21.xml"/><Relationship Id="rId4" Type="http://schemas.openxmlformats.org/officeDocument/2006/relationships/slide" Target="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" Target="slide20.xml"/><Relationship Id="rId7" Type="http://schemas.openxmlformats.org/officeDocument/2006/relationships/slide" Target="slide2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7.xml"/><Relationship Id="rId5" Type="http://schemas.openxmlformats.org/officeDocument/2006/relationships/slide" Target="slide21.xml"/><Relationship Id="rId10" Type="http://schemas.openxmlformats.org/officeDocument/2006/relationships/image" Target="../media/image21.png"/><Relationship Id="rId4" Type="http://schemas.openxmlformats.org/officeDocument/2006/relationships/slide" Target="slide11.xml"/><Relationship Id="rId9" Type="http://schemas.openxmlformats.org/officeDocument/2006/relationships/slide" Target="slide1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" Target="slide21.xml"/><Relationship Id="rId7" Type="http://schemas.openxmlformats.org/officeDocument/2006/relationships/slide" Target="slide10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5" Type="http://schemas.openxmlformats.org/officeDocument/2006/relationships/slide" Target="slide17.xml"/><Relationship Id="rId4" Type="http://schemas.openxmlformats.org/officeDocument/2006/relationships/slide" Target="slide11.xml"/><Relationship Id="rId9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slide" Target="slide25.xml"/><Relationship Id="rId7" Type="http://schemas.openxmlformats.org/officeDocument/2006/relationships/slide" Target="slide2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13.xml"/><Relationship Id="rId5" Type="http://schemas.openxmlformats.org/officeDocument/2006/relationships/slide" Target="slide21.xml"/><Relationship Id="rId4" Type="http://schemas.openxmlformats.org/officeDocument/2006/relationships/slide" Target="slide11.xml"/><Relationship Id="rId9" Type="http://schemas.openxmlformats.org/officeDocument/2006/relationships/slide" Target="slide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" Target="slide11.xml"/><Relationship Id="rId7" Type="http://schemas.openxmlformats.org/officeDocument/2006/relationships/slide" Target="slide17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22.xml"/><Relationship Id="rId5" Type="http://schemas.openxmlformats.org/officeDocument/2006/relationships/slide" Target="slide13.xml"/><Relationship Id="rId4" Type="http://schemas.openxmlformats.org/officeDocument/2006/relationships/slide" Target="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" Target="slide7.xml"/><Relationship Id="rId7" Type="http://schemas.openxmlformats.org/officeDocument/2006/relationships/slide" Target="slide2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11" Type="http://schemas.openxmlformats.org/officeDocument/2006/relationships/image" Target="../media/image6.png"/><Relationship Id="rId5" Type="http://schemas.openxmlformats.org/officeDocument/2006/relationships/slide" Target="slide21.xml"/><Relationship Id="rId10" Type="http://schemas.openxmlformats.org/officeDocument/2006/relationships/image" Target="../media/image4.png"/><Relationship Id="rId4" Type="http://schemas.openxmlformats.org/officeDocument/2006/relationships/slide" Target="slide11.xml"/><Relationship Id="rId9" Type="http://schemas.openxmlformats.org/officeDocument/2006/relationships/slide" Target="slide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7" Type="http://schemas.openxmlformats.org/officeDocument/2006/relationships/slide" Target="slide1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2.xml"/><Relationship Id="rId5" Type="http://schemas.openxmlformats.org/officeDocument/2006/relationships/slide" Target="slide13.xml"/><Relationship Id="rId4" Type="http://schemas.openxmlformats.org/officeDocument/2006/relationships/slide" Target="slide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89062" y="1479478"/>
            <a:ext cx="69042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chemeClr val="accent1">
                    <a:lumMod val="25000"/>
                  </a:schemeClr>
                </a:solidFill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chemeClr val="accent1">
                    <a:lumMod val="25000"/>
                  </a:schemeClr>
                </a:solidFill>
              </a:rPr>
              <a:t>ĐẾN VỚI TIẾT HỌC HÔM NAY!</a:t>
            </a:r>
            <a:endParaRPr lang="en-US" sz="3600" b="1" dirty="0">
              <a:solidFill>
                <a:schemeClr val="accent1">
                  <a:lumMod val="25000"/>
                </a:schemeClr>
              </a:solidFill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ular Callout 21"/>
          <p:cNvSpPr/>
          <p:nvPr/>
        </p:nvSpPr>
        <p:spPr>
          <a:xfrm>
            <a:off x="1068514" y="1178274"/>
            <a:ext cx="4715836" cy="3277456"/>
          </a:xfrm>
          <a:prstGeom prst="wedgeRoundRectCallout">
            <a:avLst>
              <a:gd name="adj1" fmla="val 63128"/>
              <a:gd name="adj2" fmla="val 5447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1327935" y="1427122"/>
            <a:ext cx="419699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i="1" dirty="0" err="1" smtClean="0"/>
              <a:t>Dựa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vào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hình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ảnh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vừa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quan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sát</a:t>
            </a:r>
            <a:r>
              <a:rPr lang="en-US" sz="1800" i="1" dirty="0" smtClean="0"/>
              <a:t>, </a:t>
            </a:r>
            <a:r>
              <a:rPr lang="en-US" sz="1800" i="1" dirty="0" err="1" smtClean="0"/>
              <a:t>hãy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trả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lời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câu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hỏi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sau</a:t>
            </a:r>
            <a:r>
              <a:rPr lang="en-US" sz="1800" i="1" dirty="0" smtClean="0"/>
              <a:t>:</a:t>
            </a:r>
          </a:p>
          <a:p>
            <a:pPr algn="just">
              <a:lnSpc>
                <a:spcPct val="150000"/>
              </a:lnSpc>
            </a:pPr>
            <a:r>
              <a:rPr lang="vi-VN" sz="1800" dirty="0" smtClean="0"/>
              <a:t>+ </a:t>
            </a:r>
            <a:r>
              <a:rPr lang="vi-VN" sz="1800" dirty="0"/>
              <a:t>Trên lịch treo tường có trang trí những gì? </a:t>
            </a:r>
            <a:endParaRPr lang="en-US" sz="1800" dirty="0" smtClean="0"/>
          </a:p>
          <a:p>
            <a:pPr algn="just">
              <a:lnSpc>
                <a:spcPct val="150000"/>
              </a:lnSpc>
            </a:pPr>
            <a:r>
              <a:rPr lang="vi-VN" sz="1800" dirty="0" smtClean="0"/>
              <a:t>+ </a:t>
            </a:r>
            <a:r>
              <a:rPr lang="vi-VN" sz="1800" dirty="0"/>
              <a:t>Bạn đã sử dụng màu sắc như thế nào trên lịch treo tường? 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771" y="1178274"/>
            <a:ext cx="2582024" cy="25820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4" name="Right Arrow 23"/>
          <p:cNvSpPr/>
          <p:nvPr/>
        </p:nvSpPr>
        <p:spPr>
          <a:xfrm>
            <a:off x="2662371" y="2801708"/>
            <a:ext cx="668783" cy="205483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370164" y="2719783"/>
            <a:ext cx="247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/>
              <a:t>Cờ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lễ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hội</a:t>
            </a:r>
            <a:r>
              <a:rPr lang="en-US" sz="1800" b="1" dirty="0" smtClean="0"/>
              <a:t>, </a:t>
            </a:r>
            <a:r>
              <a:rPr lang="en-US" sz="1800" b="1" dirty="0" err="1" smtClean="0"/>
              <a:t>ngôi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đình</a:t>
            </a:r>
            <a:endParaRPr lang="en-US" sz="1800" b="1" dirty="0"/>
          </a:p>
        </p:txBody>
      </p:sp>
      <p:sp>
        <p:nvSpPr>
          <p:cNvPr id="46" name="Right Arrow 45"/>
          <p:cNvSpPr/>
          <p:nvPr/>
        </p:nvSpPr>
        <p:spPr>
          <a:xfrm>
            <a:off x="3321442" y="4012446"/>
            <a:ext cx="668783" cy="205483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3956353" y="3637556"/>
            <a:ext cx="1790593" cy="818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en-US" sz="1800" b="1" dirty="0" err="1" smtClean="0"/>
              <a:t>Các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màu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trong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cờ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ngũ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sắc</a:t>
            </a:r>
            <a:endParaRPr lang="en-US" sz="1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42" grpId="0"/>
      <p:bldP spid="24" grpId="0" animBg="1"/>
      <p:bldP spid="25" grpId="0"/>
      <p:bldP spid="46" grpId="0" animBg="1"/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0" name="Google Shape;2330;p29"/>
          <p:cNvSpPr/>
          <p:nvPr/>
        </p:nvSpPr>
        <p:spPr>
          <a:xfrm rot="-272599">
            <a:off x="1766190" y="699101"/>
            <a:ext cx="5655994" cy="39160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31" name="Google Shape;2331;p29"/>
          <p:cNvSpPr/>
          <p:nvPr/>
        </p:nvSpPr>
        <p:spPr>
          <a:xfrm rot="-535295">
            <a:off x="1264447" y="645052"/>
            <a:ext cx="1088284" cy="94043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32" name="Google Shape;2332;p29"/>
          <p:cNvSpPr/>
          <p:nvPr/>
        </p:nvSpPr>
        <p:spPr>
          <a:xfrm rot="20111891">
            <a:off x="7024273" y="3707776"/>
            <a:ext cx="1088253" cy="940366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37" name="Google Shape;2337;p29">
            <a:hlinkClick r:id="rId3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8" name="Google Shape;2338;p29">
            <a:hlinkClick r:id="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39" name="Google Shape;2339;p29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2340" name="Google Shape;2340;p29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41" name="Google Shape;2341;p29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42" name="Google Shape;2342;p29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43" name="Google Shape;2343;p29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44" name="Google Shape;2344;p29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2345" name="Google Shape;2345;p29">
            <a:hlinkClick r:id="rId4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46" name="Google Shape;2346;p29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47" name="Google Shape;2347;p29">
            <a:hlinkClick r:id="rId5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48" name="Google Shape;2348;p29">
            <a:hlinkClick r:id="rId6" action="ppaction://hlinksldjump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49" name="Google Shape;2349;p29">
            <a:hlinkClick r:id="rId7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50" name="Google Shape;2350;p29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51" name="Google Shape;2351;p29">
            <a:hlinkClick r:id="rId8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Rounded Rectangle 4"/>
          <p:cNvSpPr/>
          <p:nvPr/>
        </p:nvSpPr>
        <p:spPr>
          <a:xfrm>
            <a:off x="3431569" y="380144"/>
            <a:ext cx="1952090" cy="5612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</a:rPr>
              <a:t>Gợi</a:t>
            </a:r>
            <a:r>
              <a:rPr lang="en-US" sz="2800" b="1" dirty="0" smtClean="0">
                <a:solidFill>
                  <a:schemeClr val="tx1"/>
                </a:solidFill>
              </a:rPr>
              <a:t> ý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43773" y="1327922"/>
            <a:ext cx="5100828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1800" dirty="0" err="1" smtClean="0"/>
              <a:t>Em</a:t>
            </a:r>
            <a:r>
              <a:rPr lang="fr-FR" sz="1800" dirty="0" smtClean="0"/>
              <a:t> </a:t>
            </a:r>
            <a:r>
              <a:rPr lang="fr-FR" sz="1800" dirty="0" err="1" smtClean="0"/>
              <a:t>có</a:t>
            </a:r>
            <a:r>
              <a:rPr lang="fr-FR" sz="1800" dirty="0" smtClean="0"/>
              <a:t> </a:t>
            </a:r>
            <a:r>
              <a:rPr lang="fr-FR" sz="1800" dirty="0" err="1"/>
              <a:t>thể</a:t>
            </a:r>
            <a:r>
              <a:rPr lang="fr-FR" sz="1800" dirty="0"/>
              <a:t> </a:t>
            </a:r>
            <a:r>
              <a:rPr lang="fr-FR" sz="1800" dirty="0" err="1"/>
              <a:t>tìm</a:t>
            </a:r>
            <a:r>
              <a:rPr lang="fr-FR" sz="1800" dirty="0"/>
              <a:t> </a:t>
            </a:r>
            <a:r>
              <a:rPr lang="fr-FR" sz="1800" dirty="0" err="1"/>
              <a:t>những</a:t>
            </a:r>
            <a:r>
              <a:rPr lang="fr-FR" sz="1800" dirty="0"/>
              <a:t> </a:t>
            </a:r>
            <a:r>
              <a:rPr lang="fr-FR" sz="1800" dirty="0" err="1"/>
              <a:t>hình</a:t>
            </a:r>
            <a:r>
              <a:rPr lang="fr-FR" sz="1800" dirty="0"/>
              <a:t> </a:t>
            </a:r>
            <a:r>
              <a:rPr lang="fr-FR" sz="1800" dirty="0" err="1"/>
              <a:t>ảnh</a:t>
            </a:r>
            <a:r>
              <a:rPr lang="fr-FR" sz="1800" dirty="0"/>
              <a:t> </a:t>
            </a:r>
            <a:r>
              <a:rPr lang="fr-FR" sz="1800" dirty="0" err="1"/>
              <a:t>về</a:t>
            </a:r>
            <a:r>
              <a:rPr lang="fr-FR" sz="1800" dirty="0"/>
              <a:t> </a:t>
            </a:r>
            <a:r>
              <a:rPr lang="fr-FR" sz="1800" dirty="0" err="1"/>
              <a:t>lễ</a:t>
            </a:r>
            <a:r>
              <a:rPr lang="fr-FR" sz="1800" dirty="0"/>
              <a:t> </a:t>
            </a:r>
            <a:r>
              <a:rPr lang="fr-FR" sz="1800" dirty="0" err="1"/>
              <a:t>hội</a:t>
            </a:r>
            <a:r>
              <a:rPr lang="fr-FR" sz="1800" dirty="0"/>
              <a:t> </a:t>
            </a:r>
            <a:r>
              <a:rPr lang="fr-FR" sz="1800" dirty="0" err="1"/>
              <a:t>phù</a:t>
            </a:r>
            <a:r>
              <a:rPr lang="fr-FR" sz="1800" dirty="0"/>
              <a:t> </a:t>
            </a:r>
            <a:r>
              <a:rPr lang="fr-FR" sz="1800" dirty="0" err="1"/>
              <a:t>hợp</a:t>
            </a:r>
            <a:r>
              <a:rPr lang="fr-FR" sz="1800" dirty="0"/>
              <a:t> </a:t>
            </a:r>
            <a:r>
              <a:rPr lang="fr-FR" sz="1800" dirty="0" err="1"/>
              <a:t>với</a:t>
            </a:r>
            <a:r>
              <a:rPr lang="fr-FR" sz="1800" dirty="0"/>
              <a:t> </a:t>
            </a:r>
            <a:r>
              <a:rPr lang="fr-FR" sz="1800" dirty="0" err="1"/>
              <a:t>chủ</a:t>
            </a:r>
            <a:r>
              <a:rPr lang="fr-FR" sz="1800" dirty="0"/>
              <a:t> </a:t>
            </a:r>
            <a:r>
              <a:rPr lang="fr-FR" sz="1800" dirty="0" err="1"/>
              <a:t>để</a:t>
            </a:r>
            <a:r>
              <a:rPr lang="fr-FR" sz="1800" dirty="0"/>
              <a:t> </a:t>
            </a:r>
            <a:r>
              <a:rPr lang="fr-FR" sz="1800" dirty="0" err="1"/>
              <a:t>thông</a:t>
            </a:r>
            <a:r>
              <a:rPr lang="fr-FR" sz="1800" dirty="0"/>
              <a:t> qua </a:t>
            </a:r>
            <a:r>
              <a:rPr lang="fr-FR" sz="1800" dirty="0" err="1"/>
              <a:t>bưu</a:t>
            </a:r>
            <a:r>
              <a:rPr lang="fr-FR" sz="1800" dirty="0"/>
              <a:t> </a:t>
            </a:r>
            <a:r>
              <a:rPr lang="fr-FR" sz="1800" dirty="0" err="1"/>
              <a:t>thiếp</a:t>
            </a:r>
            <a:r>
              <a:rPr lang="fr-FR" sz="1800" dirty="0"/>
              <a:t>, </a:t>
            </a:r>
            <a:r>
              <a:rPr lang="fr-FR" sz="1800" dirty="0" err="1"/>
              <a:t>sách</a:t>
            </a:r>
            <a:r>
              <a:rPr lang="fr-FR" sz="1800" dirty="0"/>
              <a:t>, </a:t>
            </a:r>
            <a:r>
              <a:rPr lang="fr-FR" sz="1800" dirty="0" err="1"/>
              <a:t>báo</a:t>
            </a:r>
            <a:r>
              <a:rPr lang="fr-FR" sz="1800" dirty="0"/>
              <a:t>, </a:t>
            </a:r>
            <a:r>
              <a:rPr lang="fr-FR" sz="1800" dirty="0" err="1"/>
              <a:t>tạp</a:t>
            </a:r>
            <a:r>
              <a:rPr lang="fr-FR" sz="1800" dirty="0"/>
              <a:t> </a:t>
            </a:r>
            <a:r>
              <a:rPr lang="fr-FR" sz="1800" dirty="0" err="1"/>
              <a:t>chí</a:t>
            </a:r>
            <a:r>
              <a:rPr lang="fr-FR" sz="1800" dirty="0"/>
              <a:t>, </a:t>
            </a:r>
            <a:r>
              <a:rPr lang="fr-FR" sz="1800" dirty="0" err="1"/>
              <a:t>lịch</a:t>
            </a:r>
            <a:r>
              <a:rPr lang="fr-FR" sz="1800" dirty="0"/>
              <a:t> </a:t>
            </a:r>
            <a:r>
              <a:rPr lang="fr-FR" sz="1800" dirty="0" err="1"/>
              <a:t>treo</a:t>
            </a:r>
            <a:r>
              <a:rPr lang="fr-FR" sz="1800" dirty="0"/>
              <a:t> </a:t>
            </a:r>
            <a:r>
              <a:rPr lang="fr-FR" sz="1800" dirty="0" err="1"/>
              <a:t>tường</a:t>
            </a:r>
            <a:r>
              <a:rPr lang="fr-FR" sz="1800" dirty="0"/>
              <a:t>, internet,...</a:t>
            </a:r>
            <a:endParaRPr lang="en-US" sz="1800" dirty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1800" dirty="0" err="1" smtClean="0"/>
              <a:t>Có</a:t>
            </a:r>
            <a:r>
              <a:rPr lang="fr-FR" sz="1800" dirty="0" smtClean="0"/>
              <a:t> </a:t>
            </a:r>
            <a:r>
              <a:rPr lang="fr-FR" sz="1800" dirty="0" err="1"/>
              <a:t>thể</a:t>
            </a:r>
            <a:r>
              <a:rPr lang="fr-FR" sz="1800" dirty="0"/>
              <a:t> </a:t>
            </a:r>
            <a:r>
              <a:rPr lang="fr-FR" sz="1800" dirty="0" err="1"/>
              <a:t>nhớ</a:t>
            </a:r>
            <a:r>
              <a:rPr lang="fr-FR" sz="1800" dirty="0"/>
              <a:t> </a:t>
            </a:r>
            <a:r>
              <a:rPr lang="fr-FR" sz="1800" dirty="0" err="1"/>
              <a:t>lại</a:t>
            </a:r>
            <a:r>
              <a:rPr lang="fr-FR" sz="1800" dirty="0"/>
              <a:t> </a:t>
            </a:r>
            <a:r>
              <a:rPr lang="fr-FR" sz="1800" dirty="0" err="1"/>
              <a:t>những</a:t>
            </a:r>
            <a:r>
              <a:rPr lang="fr-FR" sz="1800" dirty="0"/>
              <a:t> </a:t>
            </a:r>
            <a:r>
              <a:rPr lang="fr-FR" sz="1800" dirty="0" err="1"/>
              <a:t>hình</a:t>
            </a:r>
            <a:r>
              <a:rPr lang="fr-FR" sz="1800" dirty="0"/>
              <a:t> </a:t>
            </a:r>
            <a:r>
              <a:rPr lang="fr-FR" sz="1800" dirty="0" err="1"/>
              <a:t>ảnh</a:t>
            </a:r>
            <a:r>
              <a:rPr lang="fr-FR" sz="1800" dirty="0"/>
              <a:t> </a:t>
            </a:r>
            <a:r>
              <a:rPr lang="fr-FR" sz="1800" dirty="0" err="1"/>
              <a:t>đã</a:t>
            </a:r>
            <a:r>
              <a:rPr lang="fr-FR" sz="1800" dirty="0"/>
              <a:t> </a:t>
            </a:r>
            <a:r>
              <a:rPr lang="fr-FR" sz="1800" dirty="0" err="1"/>
              <a:t>từng</a:t>
            </a:r>
            <a:r>
              <a:rPr lang="fr-FR" sz="1800" dirty="0"/>
              <a:t> </a:t>
            </a:r>
            <a:r>
              <a:rPr lang="fr-FR" sz="1800" dirty="0" err="1"/>
              <a:t>gặp</a:t>
            </a:r>
            <a:r>
              <a:rPr lang="fr-FR" sz="1800" dirty="0"/>
              <a:t> </a:t>
            </a:r>
            <a:r>
              <a:rPr lang="fr-FR" sz="1800" dirty="0" err="1"/>
              <a:t>có</a:t>
            </a:r>
            <a:r>
              <a:rPr lang="fr-FR" sz="1800" dirty="0"/>
              <a:t> </a:t>
            </a:r>
            <a:r>
              <a:rPr lang="fr-FR" sz="1800" dirty="0" err="1"/>
              <a:t>liên</a:t>
            </a:r>
            <a:r>
              <a:rPr lang="fr-FR" sz="1800" dirty="0"/>
              <a:t> </a:t>
            </a:r>
            <a:r>
              <a:rPr lang="fr-FR" sz="1800" dirty="0" err="1"/>
              <a:t>quan</a:t>
            </a:r>
            <a:r>
              <a:rPr lang="fr-FR" sz="1800" dirty="0"/>
              <a:t> </a:t>
            </a:r>
            <a:r>
              <a:rPr lang="fr-FR" sz="1800" dirty="0" err="1"/>
              <a:t>đến</a:t>
            </a:r>
            <a:r>
              <a:rPr lang="fr-FR" sz="1800" dirty="0"/>
              <a:t> </a:t>
            </a:r>
            <a:r>
              <a:rPr lang="fr-FR" sz="1800" dirty="0" err="1"/>
              <a:t>chủ</a:t>
            </a:r>
            <a:r>
              <a:rPr lang="fr-FR" sz="1800" dirty="0"/>
              <a:t> </a:t>
            </a:r>
            <a:r>
              <a:rPr lang="fr-FR" sz="1800" dirty="0" err="1"/>
              <a:t>đề</a:t>
            </a:r>
            <a:r>
              <a:rPr lang="fr-FR" sz="1800" dirty="0"/>
              <a:t> </a:t>
            </a:r>
            <a:r>
              <a:rPr lang="fr-FR" sz="1800" dirty="0" err="1"/>
              <a:t>lễ</a:t>
            </a:r>
            <a:r>
              <a:rPr lang="fr-FR" sz="1800" dirty="0"/>
              <a:t> </a:t>
            </a:r>
            <a:r>
              <a:rPr lang="fr-FR" sz="1800" dirty="0" err="1"/>
              <a:t>hội</a:t>
            </a:r>
            <a:r>
              <a:rPr lang="fr-FR" sz="1800" dirty="0"/>
              <a:t>.</a:t>
            </a:r>
            <a:endParaRPr lang="en-US" sz="1800" dirty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1800" dirty="0" err="1" smtClean="0"/>
              <a:t>Lựa</a:t>
            </a:r>
            <a:r>
              <a:rPr lang="fr-FR" sz="1800" dirty="0" smtClean="0"/>
              <a:t> </a:t>
            </a:r>
            <a:r>
              <a:rPr lang="fr-FR" sz="1800" dirty="0" err="1"/>
              <a:t>chọn</a:t>
            </a:r>
            <a:r>
              <a:rPr lang="fr-FR" sz="1800" dirty="0"/>
              <a:t> </a:t>
            </a:r>
            <a:r>
              <a:rPr lang="fr-FR" sz="1800" dirty="0" err="1"/>
              <a:t>màu</a:t>
            </a:r>
            <a:r>
              <a:rPr lang="fr-FR" sz="1800" dirty="0"/>
              <a:t> </a:t>
            </a:r>
            <a:r>
              <a:rPr lang="fr-FR" sz="1800" dirty="0" err="1"/>
              <a:t>sắc</a:t>
            </a:r>
            <a:r>
              <a:rPr lang="fr-FR" sz="1800" dirty="0"/>
              <a:t> </a:t>
            </a:r>
            <a:r>
              <a:rPr lang="fr-FR" sz="1800" dirty="0" err="1"/>
              <a:t>để</a:t>
            </a:r>
            <a:r>
              <a:rPr lang="fr-FR" sz="1800" dirty="0"/>
              <a:t> </a:t>
            </a:r>
            <a:r>
              <a:rPr lang="fr-FR" sz="1800" dirty="0" err="1"/>
              <a:t>thiết</a:t>
            </a:r>
            <a:r>
              <a:rPr lang="fr-FR" sz="1800" dirty="0"/>
              <a:t> </a:t>
            </a:r>
            <a:r>
              <a:rPr lang="fr-FR" sz="1800" dirty="0" err="1"/>
              <a:t>kế</a:t>
            </a:r>
            <a:r>
              <a:rPr lang="fr-FR" sz="1800" dirty="0"/>
              <a:t> </a:t>
            </a:r>
            <a:r>
              <a:rPr lang="fr-FR" sz="1800" dirty="0" err="1"/>
              <a:t>lịch</a:t>
            </a:r>
            <a:r>
              <a:rPr lang="fr-FR" sz="1800" dirty="0"/>
              <a:t> </a:t>
            </a:r>
            <a:r>
              <a:rPr lang="fr-FR" sz="1800" dirty="0" err="1"/>
              <a:t>theo</a:t>
            </a:r>
            <a:r>
              <a:rPr lang="fr-FR" sz="1800" dirty="0"/>
              <a:t> </a:t>
            </a:r>
            <a:r>
              <a:rPr lang="fr-FR" sz="1800" dirty="0" err="1"/>
              <a:t>nội</a:t>
            </a:r>
            <a:r>
              <a:rPr lang="fr-FR" sz="1800" dirty="0"/>
              <a:t> </a:t>
            </a:r>
            <a:r>
              <a:rPr lang="fr-FR" sz="1800" dirty="0" err="1"/>
              <a:t>dung</a:t>
            </a:r>
            <a:r>
              <a:rPr lang="fr-FR" sz="1800" dirty="0"/>
              <a:t> </a:t>
            </a:r>
            <a:r>
              <a:rPr lang="fr-FR" sz="1800" dirty="0" err="1"/>
              <a:t>chủ</a:t>
            </a:r>
            <a:r>
              <a:rPr lang="fr-FR" sz="1800" dirty="0"/>
              <a:t> </a:t>
            </a:r>
            <a:r>
              <a:rPr lang="fr-FR" sz="1800" dirty="0" err="1"/>
              <a:t>để</a:t>
            </a:r>
            <a:r>
              <a:rPr lang="fr-FR" sz="1800" dirty="0"/>
              <a:t>.</a:t>
            </a:r>
            <a:endParaRPr lang="en-US" sz="1800" dirty="0"/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80170" y="523983"/>
            <a:ext cx="5198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Những</a:t>
            </a:r>
            <a:r>
              <a:rPr lang="en-US" sz="2000" dirty="0" smtClean="0"/>
              <a:t> </a:t>
            </a:r>
            <a:r>
              <a:rPr lang="en-US" sz="2000" dirty="0" err="1" smtClean="0"/>
              <a:t>hình</a:t>
            </a:r>
            <a:r>
              <a:rPr lang="en-US" sz="2000" dirty="0" smtClean="0"/>
              <a:t> </a:t>
            </a:r>
            <a:r>
              <a:rPr lang="en-US" sz="2000" dirty="0" err="1" smtClean="0"/>
              <a:t>ảnh</a:t>
            </a:r>
            <a:r>
              <a:rPr lang="en-US" sz="2000" dirty="0" smtClean="0"/>
              <a:t> </a:t>
            </a:r>
            <a:r>
              <a:rPr lang="en-US" sz="2000" dirty="0" err="1" smtClean="0"/>
              <a:t>liên</a:t>
            </a:r>
            <a:r>
              <a:rPr lang="en-US" sz="2000" dirty="0" smtClean="0"/>
              <a:t> </a:t>
            </a:r>
            <a:r>
              <a:rPr lang="en-US" sz="2000" dirty="0" err="1" smtClean="0"/>
              <a:t>quan</a:t>
            </a:r>
            <a:r>
              <a:rPr lang="en-US" sz="2000" dirty="0" smtClean="0"/>
              <a:t> </a:t>
            </a:r>
            <a:r>
              <a:rPr lang="en-US" sz="2000" dirty="0" err="1" smtClean="0"/>
              <a:t>đến</a:t>
            </a:r>
            <a:r>
              <a:rPr lang="en-US" sz="2000" dirty="0" smtClean="0"/>
              <a:t> </a:t>
            </a:r>
            <a:r>
              <a:rPr lang="en-US" sz="2000" dirty="0" err="1" smtClean="0"/>
              <a:t>chủ</a:t>
            </a:r>
            <a:r>
              <a:rPr lang="en-US" sz="2000" dirty="0" smtClean="0"/>
              <a:t> </a:t>
            </a:r>
            <a:r>
              <a:rPr lang="en-US" sz="2000" dirty="0" err="1" smtClean="0"/>
              <a:t>đề</a:t>
            </a:r>
            <a:r>
              <a:rPr lang="en-US" sz="2000" dirty="0" smtClean="0"/>
              <a:t> </a:t>
            </a:r>
            <a:r>
              <a:rPr lang="en-US" sz="2000" dirty="0" err="1" smtClean="0"/>
              <a:t>lễ</a:t>
            </a:r>
            <a:r>
              <a:rPr lang="en-US" sz="2000" dirty="0" smtClean="0"/>
              <a:t> </a:t>
            </a:r>
            <a:r>
              <a:rPr lang="en-US" sz="2000" dirty="0" err="1" smtClean="0"/>
              <a:t>hội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48" y="1335641"/>
            <a:ext cx="3875083" cy="25852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53"/>
          <a:stretch/>
        </p:blipFill>
        <p:spPr>
          <a:xfrm>
            <a:off x="5049747" y="1335641"/>
            <a:ext cx="2842859" cy="25852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Rounded Rectangular Callout 8"/>
          <p:cNvSpPr/>
          <p:nvPr/>
        </p:nvSpPr>
        <p:spPr>
          <a:xfrm>
            <a:off x="1880170" y="4147488"/>
            <a:ext cx="1910994" cy="452063"/>
          </a:xfrm>
          <a:prstGeom prst="wedgeRoundRectCallout">
            <a:avLst>
              <a:gd name="adj1" fmla="val -56231"/>
              <a:gd name="adj2" fmla="val -51136"/>
              <a:gd name="adj3" fmla="val 16667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C00000"/>
                </a:solidFill>
              </a:rPr>
              <a:t>Múa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lân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5515679" y="4147487"/>
            <a:ext cx="1910994" cy="452063"/>
          </a:xfrm>
          <a:prstGeom prst="wedgeRoundRectCallout">
            <a:avLst>
              <a:gd name="adj1" fmla="val -56231"/>
              <a:gd name="adj2" fmla="val -51136"/>
              <a:gd name="adj3" fmla="val 16667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C00000"/>
                </a:solidFill>
              </a:rPr>
              <a:t>Cờ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lễ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hội</a:t>
            </a:r>
            <a:endParaRPr 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07417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05" y="2054830"/>
            <a:ext cx="3812354" cy="25415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" r="7217"/>
          <a:stretch/>
        </p:blipFill>
        <p:spPr>
          <a:xfrm>
            <a:off x="4613096" y="1695235"/>
            <a:ext cx="3737369" cy="22391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Rounded Rectangular Callout 8"/>
          <p:cNvSpPr/>
          <p:nvPr/>
        </p:nvSpPr>
        <p:spPr>
          <a:xfrm>
            <a:off x="2013735" y="337502"/>
            <a:ext cx="4798032" cy="1049509"/>
          </a:xfrm>
          <a:prstGeom prst="wedgeRoundRectCallout">
            <a:avLst>
              <a:gd name="adj1" fmla="val -35916"/>
              <a:gd name="adj2" fmla="val 9414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183259" y="337502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dirty="0"/>
              <a:t>Lễ hội có màu sắc tươi sáng, rực rỡ thể hiện không khí náo nhiệt, vui </a:t>
            </a:r>
            <a:r>
              <a:rPr lang="vi-VN" sz="2000" dirty="0" smtClean="0"/>
              <a:t>tươi</a:t>
            </a:r>
            <a:endParaRPr lang="vi-VN" sz="2000" dirty="0"/>
          </a:p>
        </p:txBody>
      </p:sp>
    </p:spTree>
    <p:extLst>
      <p:ext uri="{BB962C8B-B14F-4D97-AF65-F5344CB8AC3E}">
        <p14:creationId xmlns:p14="http://schemas.microsoft.com/office/powerpoint/2010/main" val="238545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C00000"/>
                </a:solidFill>
                <a:latin typeface="+mn-lt"/>
              </a:rPr>
              <a:t>2. THỂ HIỆN</a:t>
            </a:r>
            <a:endParaRPr lang="en-US" sz="32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" r="51533" b="59650"/>
          <a:stretch/>
        </p:blipFill>
        <p:spPr>
          <a:xfrm>
            <a:off x="4227423" y="1308566"/>
            <a:ext cx="2229492" cy="16199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26" r="5050" b="60050"/>
          <a:stretch/>
        </p:blipFill>
        <p:spPr>
          <a:xfrm rot="20901691">
            <a:off x="5677229" y="2626840"/>
            <a:ext cx="2445251" cy="20548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7" name="Rectangle 246"/>
          <p:cNvSpPr/>
          <p:nvPr/>
        </p:nvSpPr>
        <p:spPr>
          <a:xfrm>
            <a:off x="858804" y="1563851"/>
            <a:ext cx="3219051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smtClean="0"/>
              <a:t>Q</a:t>
            </a:r>
            <a:r>
              <a:rPr lang="vi-VN" sz="1800" dirty="0" smtClean="0"/>
              <a:t>uan </a:t>
            </a:r>
            <a:r>
              <a:rPr lang="vi-VN" sz="1800" dirty="0"/>
              <a:t>sát và tìm hiểu các bước thiết kế một tờ lịch treo tường trong SGK </a:t>
            </a:r>
            <a:r>
              <a:rPr lang="vi-VN" sz="1800" dirty="0" smtClean="0"/>
              <a:t>trang 5</a:t>
            </a:r>
            <a:r>
              <a:rPr lang="en-US" sz="1800" dirty="0" smtClean="0"/>
              <a:t>4</a:t>
            </a:r>
            <a:r>
              <a:rPr lang="vi-VN" sz="1800" dirty="0" smtClean="0"/>
              <a:t> </a:t>
            </a:r>
            <a:r>
              <a:rPr lang="vi-VN" sz="1800" dirty="0"/>
              <a:t>và một </a:t>
            </a:r>
            <a:r>
              <a:rPr lang="vi-VN" sz="1800" dirty="0" smtClean="0"/>
              <a:t>số</a:t>
            </a:r>
            <a:r>
              <a:rPr lang="en-US" sz="1800" dirty="0" smtClean="0"/>
              <a:t> </a:t>
            </a:r>
            <a:r>
              <a:rPr lang="en-US" sz="1800" dirty="0" err="1" smtClean="0"/>
              <a:t>sản</a:t>
            </a:r>
            <a:r>
              <a:rPr lang="en-US" sz="1800" dirty="0" smtClean="0"/>
              <a:t> </a:t>
            </a:r>
            <a:r>
              <a:rPr lang="en-US" sz="1800" dirty="0" err="1" smtClean="0"/>
              <a:t>phẩm</a:t>
            </a:r>
            <a:r>
              <a:rPr lang="en-US" sz="1800" dirty="0" smtClean="0"/>
              <a:t> </a:t>
            </a:r>
            <a:r>
              <a:rPr lang="en-US" sz="1800" dirty="0" err="1" smtClean="0"/>
              <a:t>mĩ</a:t>
            </a:r>
            <a:r>
              <a:rPr lang="en-US" sz="1800" dirty="0" smtClean="0"/>
              <a:t> </a:t>
            </a:r>
            <a:r>
              <a:rPr lang="en-US" sz="1800" dirty="0" err="1" smtClean="0"/>
              <a:t>thuật</a:t>
            </a:r>
            <a:r>
              <a:rPr lang="vi-VN" sz="1800" dirty="0" smtClean="0"/>
              <a:t> </a:t>
            </a:r>
            <a:r>
              <a:rPr lang="vi-VN" sz="1800" dirty="0"/>
              <a:t>lịch treo tường </a:t>
            </a:r>
            <a:r>
              <a:rPr lang="vi-VN" sz="1800" dirty="0" smtClean="0"/>
              <a:t>trang 5</a:t>
            </a:r>
            <a:r>
              <a:rPr lang="en-US" sz="1800" dirty="0" smtClean="0"/>
              <a:t>5.</a:t>
            </a:r>
            <a:endParaRPr lang="en-US" sz="1800" dirty="0"/>
          </a:p>
        </p:txBody>
      </p:sp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C00000"/>
                </a:solidFill>
                <a:latin typeface="+mn-lt"/>
              </a:rPr>
              <a:t>2. THỂ HIỆN</a:t>
            </a:r>
            <a:endParaRPr lang="en-US" sz="32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58804" y="1563851"/>
            <a:ext cx="3219051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smtClean="0"/>
              <a:t>Q</a:t>
            </a:r>
            <a:r>
              <a:rPr lang="vi-VN" sz="1800" dirty="0" smtClean="0"/>
              <a:t>uan </a:t>
            </a:r>
            <a:r>
              <a:rPr lang="vi-VN" sz="1800" dirty="0"/>
              <a:t>sát và tìm hiểu các bước thiết kế một tờ lịch treo tường trong SGK </a:t>
            </a:r>
            <a:r>
              <a:rPr lang="vi-VN" sz="1800" dirty="0" smtClean="0"/>
              <a:t>trang 5</a:t>
            </a:r>
            <a:r>
              <a:rPr lang="en-US" sz="1800" dirty="0" smtClean="0"/>
              <a:t>4</a:t>
            </a:r>
            <a:r>
              <a:rPr lang="vi-VN" sz="1800" dirty="0" smtClean="0"/>
              <a:t> </a:t>
            </a:r>
            <a:r>
              <a:rPr lang="vi-VN" sz="1800" dirty="0"/>
              <a:t>và một </a:t>
            </a:r>
            <a:r>
              <a:rPr lang="vi-VN" sz="1800" dirty="0" smtClean="0"/>
              <a:t>số</a:t>
            </a:r>
            <a:r>
              <a:rPr lang="en-US" sz="1800" dirty="0" smtClean="0"/>
              <a:t> </a:t>
            </a:r>
            <a:r>
              <a:rPr lang="en-US" sz="1800" dirty="0" err="1" smtClean="0"/>
              <a:t>sản</a:t>
            </a:r>
            <a:r>
              <a:rPr lang="en-US" sz="1800" dirty="0" smtClean="0"/>
              <a:t> </a:t>
            </a:r>
            <a:r>
              <a:rPr lang="en-US" sz="1800" dirty="0" err="1" smtClean="0"/>
              <a:t>phẩm</a:t>
            </a:r>
            <a:r>
              <a:rPr lang="en-US" sz="1800" dirty="0" smtClean="0"/>
              <a:t> </a:t>
            </a:r>
            <a:r>
              <a:rPr lang="en-US" sz="1800" dirty="0" err="1" smtClean="0"/>
              <a:t>mĩ</a:t>
            </a:r>
            <a:r>
              <a:rPr lang="en-US" sz="1800" dirty="0" smtClean="0"/>
              <a:t> </a:t>
            </a:r>
            <a:r>
              <a:rPr lang="en-US" sz="1800" dirty="0" err="1" smtClean="0"/>
              <a:t>thuật</a:t>
            </a:r>
            <a:r>
              <a:rPr lang="vi-VN" sz="1800" dirty="0" smtClean="0"/>
              <a:t> </a:t>
            </a:r>
            <a:r>
              <a:rPr lang="vi-VN" sz="1800" dirty="0"/>
              <a:t>lịch treo tường </a:t>
            </a:r>
            <a:r>
              <a:rPr lang="vi-VN" sz="1800" dirty="0" smtClean="0"/>
              <a:t>trang 5</a:t>
            </a:r>
            <a:r>
              <a:rPr lang="en-US" sz="1800" dirty="0" smtClean="0"/>
              <a:t>5</a:t>
            </a:r>
            <a:endParaRPr lang="en-US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435" y="1171254"/>
            <a:ext cx="4207190" cy="3828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75683">
            <a:off x="4065560" y="992146"/>
            <a:ext cx="626823" cy="61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0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7" name="Google Shape;2167;p28"/>
          <p:cNvSpPr/>
          <p:nvPr/>
        </p:nvSpPr>
        <p:spPr>
          <a:xfrm rot="-580">
            <a:off x="1034783" y="928307"/>
            <a:ext cx="5458478" cy="332520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168" name="Google Shape;2168;p28"/>
          <p:cNvSpPr/>
          <p:nvPr/>
        </p:nvSpPr>
        <p:spPr>
          <a:xfrm rot="2154839">
            <a:off x="3121634" y="435184"/>
            <a:ext cx="1038070" cy="985321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3" name="Rectangle 2"/>
          <p:cNvSpPr/>
          <p:nvPr/>
        </p:nvSpPr>
        <p:spPr>
          <a:xfrm>
            <a:off x="1436434" y="1090497"/>
            <a:ext cx="4820528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 smtClean="0"/>
              <a:t>Em</a:t>
            </a:r>
            <a:r>
              <a:rPr lang="en-US" sz="1800" dirty="0" smtClean="0"/>
              <a:t> </a:t>
            </a:r>
            <a:r>
              <a:rPr lang="en-US" sz="1800" dirty="0" err="1" smtClean="0"/>
              <a:t>hãy</a:t>
            </a:r>
            <a:r>
              <a:rPr lang="vi-VN" sz="1800" dirty="0" smtClean="0"/>
              <a:t> </a:t>
            </a:r>
            <a:r>
              <a:rPr lang="vi-VN" sz="1800" dirty="0"/>
              <a:t>xây dựng ý tưởng và thiết kế một tờ lịch treo tường </a:t>
            </a:r>
            <a:r>
              <a:rPr lang="en-US" sz="1800" dirty="0" err="1" smtClean="0"/>
              <a:t>có</a:t>
            </a:r>
            <a:r>
              <a:rPr lang="en-US" sz="1800" dirty="0" smtClean="0"/>
              <a:t> </a:t>
            </a:r>
            <a:r>
              <a:rPr lang="vi-VN" sz="1800" dirty="0" smtClean="0"/>
              <a:t>sử </a:t>
            </a:r>
            <a:r>
              <a:rPr lang="vi-VN" sz="1800" dirty="0"/>
              <a:t>dụng sắc màu lễ hội để trang </a:t>
            </a:r>
            <a:r>
              <a:rPr lang="vi-VN" sz="1800" dirty="0" smtClean="0"/>
              <a:t>trí</a:t>
            </a:r>
            <a:r>
              <a:rPr lang="en-US" sz="1800" dirty="0"/>
              <a:t> </a:t>
            </a:r>
            <a:r>
              <a:rPr lang="en-US" sz="1800" dirty="0" err="1" smtClean="0"/>
              <a:t>theo</a:t>
            </a:r>
            <a:r>
              <a:rPr lang="en-US" sz="1800" dirty="0" smtClean="0"/>
              <a:t> </a:t>
            </a:r>
            <a:r>
              <a:rPr lang="en-US" sz="1800" dirty="0" err="1" smtClean="0"/>
              <a:t>các</a:t>
            </a:r>
            <a:r>
              <a:rPr lang="en-US" sz="1800" dirty="0" smtClean="0"/>
              <a:t> </a:t>
            </a:r>
            <a:r>
              <a:rPr lang="en-US" sz="1800" dirty="0" err="1" smtClean="0"/>
              <a:t>gợi</a:t>
            </a:r>
            <a:r>
              <a:rPr lang="en-US" sz="1800" dirty="0" smtClean="0"/>
              <a:t> ý </a:t>
            </a:r>
            <a:r>
              <a:rPr lang="en-US" sz="1800" dirty="0" err="1" smtClean="0"/>
              <a:t>sau</a:t>
            </a:r>
            <a:r>
              <a:rPr lang="en-US" sz="1800" dirty="0" smtClean="0"/>
              <a:t>: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1800" dirty="0" smtClean="0"/>
              <a:t>Em </a:t>
            </a:r>
            <a:r>
              <a:rPr lang="vi-VN" sz="1800" dirty="0"/>
              <a:t>lựa chọn hình ảnh nào?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1800" dirty="0" smtClean="0"/>
              <a:t>Em </a:t>
            </a:r>
            <a:r>
              <a:rPr lang="vi-VN" sz="1800" dirty="0"/>
              <a:t>tìm ý tưởng để thiết kế lịch với bố cục, hình ảnh và màu sắc như thế nào?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1800" dirty="0" smtClean="0"/>
              <a:t>Em </a:t>
            </a:r>
            <a:r>
              <a:rPr lang="vi-VN" sz="1800" dirty="0"/>
              <a:t>sử dụng cách nào để thực hiện?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836" y="1530541"/>
            <a:ext cx="2397709" cy="256077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500"/>
                                        <p:tgtEl>
                                          <p:spTgt spid="2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7" grpId="0" animBg="1"/>
      <p:bldP spid="2168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11685" y="554804"/>
            <a:ext cx="4787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Một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số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sản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phẩm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mĩ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thuật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tham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khảo</a:t>
            </a:r>
            <a:endParaRPr lang="en-US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121" y="1076726"/>
            <a:ext cx="4789955" cy="389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4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11685" y="554804"/>
            <a:ext cx="4787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Một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số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sản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phẩm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mĩ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thuật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tham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khảo</a:t>
            </a:r>
            <a:endParaRPr lang="en-US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121" y="1165326"/>
            <a:ext cx="4789955" cy="372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29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71281" y="503434"/>
            <a:ext cx="38014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3. THẢO LUẬN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89408" y="1217040"/>
            <a:ext cx="494700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i="1" dirty="0"/>
              <a:t>Căn cứ vào </a:t>
            </a:r>
            <a:r>
              <a:rPr lang="en-US" sz="1800" i="1" dirty="0" err="1" smtClean="0"/>
              <a:t>sản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phẩm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mĩ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thuật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em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và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các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bạn</a:t>
            </a:r>
            <a:r>
              <a:rPr lang="en-US" sz="1800" i="1" dirty="0" smtClean="0"/>
              <a:t> </a:t>
            </a:r>
            <a:r>
              <a:rPr lang="vi-VN" sz="1800" i="1" dirty="0" smtClean="0"/>
              <a:t>vừa </a:t>
            </a:r>
            <a:r>
              <a:rPr lang="vi-VN" sz="1800" i="1" dirty="0"/>
              <a:t>thực hiện, </a:t>
            </a:r>
            <a:r>
              <a:rPr lang="en-US" sz="1800" i="1" dirty="0" err="1" smtClean="0"/>
              <a:t>hãy</a:t>
            </a:r>
            <a:r>
              <a:rPr lang="en-US" sz="1800" i="1" dirty="0" smtClean="0"/>
              <a:t> </a:t>
            </a:r>
            <a:r>
              <a:rPr lang="vi-VN" sz="1800" i="1" dirty="0" smtClean="0"/>
              <a:t>trao </a:t>
            </a:r>
            <a:r>
              <a:rPr lang="vi-VN" sz="1800" i="1" dirty="0"/>
              <a:t>đổi nhóm </a:t>
            </a:r>
            <a:r>
              <a:rPr lang="vi-VN" sz="1800" i="1" dirty="0" smtClean="0"/>
              <a:t>theo</a:t>
            </a:r>
            <a:r>
              <a:rPr lang="en-US" sz="1800" i="1" dirty="0" smtClean="0"/>
              <a:t> </a:t>
            </a:r>
            <a:r>
              <a:rPr lang="vi-VN" sz="1800" i="1" dirty="0" smtClean="0"/>
              <a:t>những </a:t>
            </a:r>
            <a:r>
              <a:rPr lang="vi-VN" sz="1800" i="1" dirty="0"/>
              <a:t>câu </a:t>
            </a:r>
            <a:r>
              <a:rPr lang="vi-VN" sz="1800" i="1" dirty="0" smtClean="0"/>
              <a:t>hỏi </a:t>
            </a:r>
            <a:r>
              <a:rPr lang="vi-VN" sz="1800" i="1" dirty="0"/>
              <a:t>gợi ý trong SGK </a:t>
            </a:r>
            <a:r>
              <a:rPr lang="en-US" sz="1800" i="1" dirty="0" smtClean="0"/>
              <a:t>t</a:t>
            </a:r>
            <a:r>
              <a:rPr lang="vi-VN" sz="1800" i="1" dirty="0" smtClean="0"/>
              <a:t>rang 5</a:t>
            </a:r>
            <a:r>
              <a:rPr lang="en-US" sz="1800" i="1" dirty="0" smtClean="0"/>
              <a:t>6</a:t>
            </a:r>
            <a:r>
              <a:rPr lang="en-US" sz="1800" i="1" dirty="0"/>
              <a:t>:</a:t>
            </a:r>
            <a:endParaRPr lang="vi-VN" sz="1800" i="1" dirty="0"/>
          </a:p>
          <a:p>
            <a:pPr algn="just">
              <a:lnSpc>
                <a:spcPct val="150000"/>
              </a:lnSpc>
            </a:pPr>
            <a:r>
              <a:rPr lang="vi-VN" sz="1800" dirty="0"/>
              <a:t>+ Bạn đã sử dụng những màu nào trong cờ lễ hội để trang trí sản phẩm lịch treo tường?</a:t>
            </a:r>
          </a:p>
          <a:p>
            <a:pPr algn="just">
              <a:lnSpc>
                <a:spcPct val="150000"/>
              </a:lnSpc>
            </a:pPr>
            <a:r>
              <a:rPr lang="vi-VN" sz="1800" dirty="0"/>
              <a:t>+ Trong thiết kế lịch treo tường, bạn đã sử dụng hoà sắc nào? Kể tên các màu nóng, màu lạnh được sử dụng trong </a:t>
            </a:r>
            <a:r>
              <a:rPr lang="en-US" sz="1800" dirty="0" err="1" smtClean="0"/>
              <a:t>sản</a:t>
            </a:r>
            <a:r>
              <a:rPr lang="en-US" sz="1800" dirty="0" smtClean="0"/>
              <a:t> </a:t>
            </a:r>
            <a:r>
              <a:rPr lang="en-US" sz="1800" dirty="0" err="1" smtClean="0"/>
              <a:t>phẩm</a:t>
            </a:r>
            <a:r>
              <a:rPr lang="vi-VN" sz="1800" dirty="0" smtClean="0"/>
              <a:t> </a:t>
            </a:r>
            <a:r>
              <a:rPr lang="vi-VN" sz="1800" dirty="0"/>
              <a:t>của bạn.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0" r="22584"/>
          <a:stretch/>
        </p:blipFill>
        <p:spPr>
          <a:xfrm>
            <a:off x="6369979" y="1501266"/>
            <a:ext cx="2107636" cy="2847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427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648;p50"/>
          <p:cNvSpPr txBox="1">
            <a:spLocks/>
          </p:cNvSpPr>
          <p:nvPr/>
        </p:nvSpPr>
        <p:spPr>
          <a:xfrm>
            <a:off x="726225" y="441350"/>
            <a:ext cx="7691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5A8CE"/>
              </a:buClr>
              <a:buSzPts val="2800"/>
              <a:buFont typeface="Jua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sym typeface="Jua"/>
              </a:rPr>
              <a:t>Trò chơi ô chữ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sym typeface="Jua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8368873"/>
              </p:ext>
            </p:extLst>
          </p:nvPr>
        </p:nvGraphicFramePr>
        <p:xfrm>
          <a:off x="1821951" y="1587714"/>
          <a:ext cx="6096000" cy="2100708"/>
        </p:xfrm>
        <a:graphic>
          <a:graphicData uri="http://schemas.openxmlformats.org/drawingml/2006/table">
            <a:tbl>
              <a:tblPr firstRow="1" bandRow="1">
                <a:tableStyleId>{1EEDC35D-3849-44A0-AF0A-69FE8C7EF14A}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25177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L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I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X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I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25177"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I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25177"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H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U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G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</a:tr>
              <a:tr h="52517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G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I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O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H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U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7" name="Oval 6">
            <a:hlinkClick r:id="rId3" action="ppaction://hlinksldjump"/>
          </p:cNvPr>
          <p:cNvSpPr/>
          <p:nvPr/>
        </p:nvSpPr>
        <p:spPr>
          <a:xfrm>
            <a:off x="1018610" y="1453167"/>
            <a:ext cx="501965" cy="478376"/>
          </a:xfrm>
          <a:prstGeom prst="ellipse">
            <a:avLst/>
          </a:prstGeom>
          <a:solidFill>
            <a:srgbClr val="FD9E6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1</a:t>
            </a:r>
          </a:p>
        </p:txBody>
      </p:sp>
      <p:sp>
        <p:nvSpPr>
          <p:cNvPr id="8" name="Oval 7">
            <a:hlinkClick r:id="rId4" action="ppaction://hlinksldjump"/>
          </p:cNvPr>
          <p:cNvSpPr/>
          <p:nvPr/>
        </p:nvSpPr>
        <p:spPr>
          <a:xfrm>
            <a:off x="1018607" y="2035880"/>
            <a:ext cx="501965" cy="478376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FFFFF"/>
                </a:solidFill>
              </a:rPr>
              <a:t>2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" name="Oval 8">
            <a:hlinkClick r:id="rId5" action="ppaction://hlinksldjump"/>
          </p:cNvPr>
          <p:cNvSpPr/>
          <p:nvPr/>
        </p:nvSpPr>
        <p:spPr>
          <a:xfrm>
            <a:off x="1018607" y="2618594"/>
            <a:ext cx="501965" cy="478376"/>
          </a:xfrm>
          <a:prstGeom prst="ellipse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FFFFF"/>
                </a:solidFill>
              </a:rPr>
              <a:t>3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Oval 9">
            <a:hlinkClick r:id="rId6" action="ppaction://hlinksldjump"/>
          </p:cNvPr>
          <p:cNvSpPr/>
          <p:nvPr/>
        </p:nvSpPr>
        <p:spPr>
          <a:xfrm>
            <a:off x="1018606" y="3201308"/>
            <a:ext cx="501965" cy="478376"/>
          </a:xfrm>
          <a:prstGeom prst="ellipse">
            <a:avLst/>
          </a:prstGeom>
          <a:solidFill>
            <a:srgbClr val="C00000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FFFFF"/>
                </a:solidFill>
              </a:rPr>
              <a:t>4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7496847"/>
              </p:ext>
            </p:extLst>
          </p:nvPr>
        </p:nvGraphicFramePr>
        <p:xfrm>
          <a:off x="1821451" y="3161747"/>
          <a:ext cx="4876800" cy="525177"/>
        </p:xfrm>
        <a:graphic>
          <a:graphicData uri="http://schemas.openxmlformats.org/drawingml/2006/table">
            <a:tbl>
              <a:tblPr firstRow="1" bandRow="1">
                <a:tableStyleId>{1EEDC35D-3849-44A0-AF0A-69FE8C7EF14A}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2517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0010858"/>
              </p:ext>
            </p:extLst>
          </p:nvPr>
        </p:nvGraphicFramePr>
        <p:xfrm>
          <a:off x="4862602" y="1582501"/>
          <a:ext cx="2438400" cy="525177"/>
        </p:xfrm>
        <a:graphic>
          <a:graphicData uri="http://schemas.openxmlformats.org/drawingml/2006/table">
            <a:tbl>
              <a:tblPr firstRow="1" bandRow="1">
                <a:tableStyleId>{1EEDC35D-3849-44A0-AF0A-69FE8C7EF14A}</a:tableStyleId>
              </a:tblPr>
              <a:tblGrid>
                <a:gridCol w="613524"/>
                <a:gridCol w="605676"/>
                <a:gridCol w="609600"/>
                <a:gridCol w="609600"/>
              </a:tblGrid>
              <a:tr h="52517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7974598"/>
              </p:ext>
            </p:extLst>
          </p:nvPr>
        </p:nvGraphicFramePr>
        <p:xfrm>
          <a:off x="3647326" y="2104886"/>
          <a:ext cx="1833899" cy="535572"/>
        </p:xfrm>
        <a:graphic>
          <a:graphicData uri="http://schemas.openxmlformats.org/drawingml/2006/table">
            <a:tbl>
              <a:tblPr firstRow="1" bandRow="1">
                <a:tableStyleId>{1EEDC35D-3849-44A0-AF0A-69FE8C7EF14A}</a:tableStyleId>
              </a:tblPr>
              <a:tblGrid>
                <a:gridCol w="611300"/>
                <a:gridCol w="606183"/>
                <a:gridCol w="616416"/>
              </a:tblGrid>
              <a:tr h="53557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701586"/>
              </p:ext>
            </p:extLst>
          </p:nvPr>
        </p:nvGraphicFramePr>
        <p:xfrm>
          <a:off x="4872876" y="2637826"/>
          <a:ext cx="3048000" cy="525177"/>
        </p:xfrm>
        <a:graphic>
          <a:graphicData uri="http://schemas.openxmlformats.org/drawingml/2006/table">
            <a:tbl>
              <a:tblPr firstRow="1" bandRow="1">
                <a:tableStyleId>{1EEDC35D-3849-44A0-AF0A-69FE8C7EF14A}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</a:tblGrid>
              <a:tr h="52517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17" name="Pentagon 16"/>
          <p:cNvSpPr/>
          <p:nvPr/>
        </p:nvSpPr>
        <p:spPr>
          <a:xfrm>
            <a:off x="3385260" y="3965825"/>
            <a:ext cx="2373330" cy="688369"/>
          </a:xfrm>
          <a:prstGeom prst="homePlate">
            <a:avLst/>
          </a:prstGeom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</a:rPr>
              <a:t>Từ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khóa</a:t>
            </a:r>
            <a:r>
              <a:rPr lang="en-US" sz="2400" dirty="0" smtClean="0">
                <a:solidFill>
                  <a:srgbClr val="002060"/>
                </a:solidFill>
              </a:rPr>
              <a:t>: </a:t>
            </a:r>
            <a:r>
              <a:rPr lang="en-US" sz="2400" b="1" dirty="0" smtClean="0">
                <a:solidFill>
                  <a:srgbClr val="002060"/>
                </a:solidFill>
              </a:rPr>
              <a:t>LỊCH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12774" y="4517935"/>
            <a:ext cx="811663" cy="4315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Push</a:t>
            </a:r>
            <a:endParaRPr lang="en-US" sz="1800" dirty="0"/>
          </a:p>
        </p:txBody>
      </p:sp>
      <p:sp>
        <p:nvSpPr>
          <p:cNvPr id="19" name="Action Button: Forward or Next 18">
            <a:hlinkClick r:id="rId7" action="ppaction://hlinksldjump" highlightClick="1"/>
          </p:cNvPr>
          <p:cNvSpPr/>
          <p:nvPr/>
        </p:nvSpPr>
        <p:spPr>
          <a:xfrm>
            <a:off x="8417625" y="4654194"/>
            <a:ext cx="726375" cy="489306"/>
          </a:xfrm>
          <a:prstGeom prst="actionButtonForwardNex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0583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02" name="Google Shape;3802;p40"/>
          <p:cNvGrpSpPr/>
          <p:nvPr/>
        </p:nvGrpSpPr>
        <p:grpSpPr>
          <a:xfrm>
            <a:off x="1920361" y="1557077"/>
            <a:ext cx="1189898" cy="1491341"/>
            <a:chOff x="1079765" y="2841479"/>
            <a:chExt cx="1301716" cy="1631485"/>
          </a:xfrm>
        </p:grpSpPr>
        <p:sp>
          <p:nvSpPr>
            <p:cNvPr id="3803" name="Google Shape;3803;p40"/>
            <p:cNvSpPr/>
            <p:nvPr/>
          </p:nvSpPr>
          <p:spPr>
            <a:xfrm>
              <a:off x="1139481" y="3230964"/>
              <a:ext cx="1242000" cy="1242000"/>
            </a:xfrm>
            <a:prstGeom prst="rect">
              <a:avLst/>
            </a:prstGeom>
            <a:solidFill>
              <a:schemeClr val="dk1">
                <a:alpha val="89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40"/>
            <p:cNvSpPr/>
            <p:nvPr/>
          </p:nvSpPr>
          <p:spPr>
            <a:xfrm>
              <a:off x="1079765" y="3185058"/>
              <a:ext cx="1242000" cy="1242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05" name="Google Shape;3805;p40"/>
            <p:cNvGrpSpPr/>
            <p:nvPr/>
          </p:nvGrpSpPr>
          <p:grpSpPr>
            <a:xfrm>
              <a:off x="1408732" y="3390456"/>
              <a:ext cx="582636" cy="432036"/>
              <a:chOff x="1657725" y="3798706"/>
              <a:chExt cx="812375" cy="602394"/>
            </a:xfrm>
          </p:grpSpPr>
          <p:sp>
            <p:nvSpPr>
              <p:cNvPr id="3808" name="Google Shape;3808;p40"/>
              <p:cNvSpPr/>
              <p:nvPr/>
            </p:nvSpPr>
            <p:spPr>
              <a:xfrm>
                <a:off x="2349775" y="4329375"/>
                <a:ext cx="12032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1726" extrusionOk="0">
                    <a:moveTo>
                      <a:pt x="1417" y="0"/>
                    </a:moveTo>
                    <a:cubicBezTo>
                      <a:pt x="1179" y="0"/>
                      <a:pt x="940" y="15"/>
                      <a:pt x="702" y="60"/>
                    </a:cubicBezTo>
                    <a:cubicBezTo>
                      <a:pt x="0" y="185"/>
                      <a:pt x="125" y="1163"/>
                      <a:pt x="702" y="1338"/>
                    </a:cubicBezTo>
                    <a:cubicBezTo>
                      <a:pt x="1153" y="1514"/>
                      <a:pt x="1679" y="1514"/>
                      <a:pt x="2181" y="1564"/>
                    </a:cubicBezTo>
                    <a:cubicBezTo>
                      <a:pt x="2581" y="1627"/>
                      <a:pt x="3017" y="1726"/>
                      <a:pt x="3443" y="1726"/>
                    </a:cubicBezTo>
                    <a:cubicBezTo>
                      <a:pt x="3524" y="1726"/>
                      <a:pt x="3605" y="1722"/>
                      <a:pt x="3684" y="1714"/>
                    </a:cubicBezTo>
                    <a:cubicBezTo>
                      <a:pt x="4511" y="1614"/>
                      <a:pt x="4812" y="411"/>
                      <a:pt x="3910" y="160"/>
                    </a:cubicBezTo>
                    <a:cubicBezTo>
                      <a:pt x="3384" y="10"/>
                      <a:pt x="2807" y="60"/>
                      <a:pt x="2281" y="35"/>
                    </a:cubicBezTo>
                    <a:cubicBezTo>
                      <a:pt x="1993" y="21"/>
                      <a:pt x="1705" y="0"/>
                      <a:pt x="14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9" name="Google Shape;3809;p40"/>
              <p:cNvSpPr/>
              <p:nvPr/>
            </p:nvSpPr>
            <p:spPr>
              <a:xfrm>
                <a:off x="2257974" y="3798706"/>
                <a:ext cx="183600" cy="92925"/>
              </a:xfrm>
              <a:custGeom>
                <a:avLst/>
                <a:gdLst/>
                <a:ahLst/>
                <a:cxnLst/>
                <a:rect l="l" t="t" r="r" b="b"/>
                <a:pathLst>
                  <a:path w="7344" h="3717" extrusionOk="0">
                    <a:moveTo>
                      <a:pt x="5128" y="0"/>
                    </a:moveTo>
                    <a:cubicBezTo>
                      <a:pt x="5091" y="0"/>
                      <a:pt x="5053" y="7"/>
                      <a:pt x="5013" y="22"/>
                    </a:cubicBezTo>
                    <a:cubicBezTo>
                      <a:pt x="3259" y="573"/>
                      <a:pt x="1705" y="1525"/>
                      <a:pt x="301" y="2678"/>
                    </a:cubicBezTo>
                    <a:cubicBezTo>
                      <a:pt x="0" y="2954"/>
                      <a:pt x="276" y="3430"/>
                      <a:pt x="627" y="3455"/>
                    </a:cubicBezTo>
                    <a:cubicBezTo>
                      <a:pt x="2138" y="3546"/>
                      <a:pt x="3702" y="3717"/>
                      <a:pt x="5251" y="3717"/>
                    </a:cubicBezTo>
                    <a:cubicBezTo>
                      <a:pt x="5835" y="3717"/>
                      <a:pt x="6417" y="3693"/>
                      <a:pt x="6993" y="3631"/>
                    </a:cubicBezTo>
                    <a:cubicBezTo>
                      <a:pt x="7244" y="3606"/>
                      <a:pt x="7344" y="3205"/>
                      <a:pt x="7043" y="3155"/>
                    </a:cubicBezTo>
                    <a:cubicBezTo>
                      <a:pt x="5790" y="2854"/>
                      <a:pt x="4462" y="2754"/>
                      <a:pt x="3158" y="2678"/>
                    </a:cubicBezTo>
                    <a:cubicBezTo>
                      <a:pt x="4086" y="2553"/>
                      <a:pt x="5038" y="2428"/>
                      <a:pt x="5940" y="2202"/>
                    </a:cubicBezTo>
                    <a:cubicBezTo>
                      <a:pt x="6374" y="2106"/>
                      <a:pt x="6205" y="1523"/>
                      <a:pt x="5813" y="1523"/>
                    </a:cubicBezTo>
                    <a:cubicBezTo>
                      <a:pt x="5797" y="1523"/>
                      <a:pt x="5781" y="1524"/>
                      <a:pt x="5765" y="1525"/>
                    </a:cubicBezTo>
                    <a:cubicBezTo>
                      <a:pt x="4637" y="1676"/>
                      <a:pt x="3484" y="1977"/>
                      <a:pt x="2381" y="2277"/>
                    </a:cubicBezTo>
                    <a:cubicBezTo>
                      <a:pt x="3309" y="1676"/>
                      <a:pt x="4286" y="1175"/>
                      <a:pt x="5314" y="723"/>
                    </a:cubicBezTo>
                    <a:cubicBezTo>
                      <a:pt x="5675" y="565"/>
                      <a:pt x="5466" y="0"/>
                      <a:pt x="5128" y="0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0" name="Google Shape;3810;p40"/>
              <p:cNvSpPr/>
              <p:nvPr/>
            </p:nvSpPr>
            <p:spPr>
              <a:xfrm>
                <a:off x="1960350" y="3908431"/>
                <a:ext cx="146025" cy="61775"/>
              </a:xfrm>
              <a:custGeom>
                <a:avLst/>
                <a:gdLst/>
                <a:ahLst/>
                <a:cxnLst/>
                <a:rect l="l" t="t" r="r" b="b"/>
                <a:pathLst>
                  <a:path w="5841" h="2471" extrusionOk="0">
                    <a:moveTo>
                      <a:pt x="5182" y="0"/>
                    </a:moveTo>
                    <a:cubicBezTo>
                      <a:pt x="4975" y="0"/>
                      <a:pt x="4746" y="188"/>
                      <a:pt x="4813" y="420"/>
                    </a:cubicBezTo>
                    <a:cubicBezTo>
                      <a:pt x="4938" y="846"/>
                      <a:pt x="4963" y="1347"/>
                      <a:pt x="4587" y="1673"/>
                    </a:cubicBezTo>
                    <a:cubicBezTo>
                      <a:pt x="4391" y="1836"/>
                      <a:pt x="4190" y="1906"/>
                      <a:pt x="4000" y="1906"/>
                    </a:cubicBezTo>
                    <a:cubicBezTo>
                      <a:pt x="3460" y="1906"/>
                      <a:pt x="3008" y="1345"/>
                      <a:pt x="3008" y="771"/>
                    </a:cubicBezTo>
                    <a:cubicBezTo>
                      <a:pt x="2995" y="605"/>
                      <a:pt x="2859" y="517"/>
                      <a:pt x="2728" y="517"/>
                    </a:cubicBezTo>
                    <a:cubicBezTo>
                      <a:pt x="2602" y="517"/>
                      <a:pt x="2482" y="598"/>
                      <a:pt x="2482" y="771"/>
                    </a:cubicBezTo>
                    <a:cubicBezTo>
                      <a:pt x="2519" y="1260"/>
                      <a:pt x="2147" y="1835"/>
                      <a:pt x="1629" y="1835"/>
                    </a:cubicBezTo>
                    <a:cubicBezTo>
                      <a:pt x="1458" y="1835"/>
                      <a:pt x="1271" y="1772"/>
                      <a:pt x="1078" y="1623"/>
                    </a:cubicBezTo>
                    <a:cubicBezTo>
                      <a:pt x="752" y="1372"/>
                      <a:pt x="702" y="871"/>
                      <a:pt x="803" y="495"/>
                    </a:cubicBezTo>
                    <a:cubicBezTo>
                      <a:pt x="835" y="348"/>
                      <a:pt x="708" y="233"/>
                      <a:pt x="581" y="233"/>
                    </a:cubicBezTo>
                    <a:cubicBezTo>
                      <a:pt x="513" y="233"/>
                      <a:pt x="445" y="266"/>
                      <a:pt x="402" y="345"/>
                    </a:cubicBezTo>
                    <a:cubicBezTo>
                      <a:pt x="1" y="1121"/>
                      <a:pt x="351" y="2149"/>
                      <a:pt x="1254" y="2375"/>
                    </a:cubicBezTo>
                    <a:cubicBezTo>
                      <a:pt x="1358" y="2400"/>
                      <a:pt x="1461" y="2412"/>
                      <a:pt x="1562" y="2412"/>
                    </a:cubicBezTo>
                    <a:cubicBezTo>
                      <a:pt x="2065" y="2412"/>
                      <a:pt x="2507" y="2116"/>
                      <a:pt x="2757" y="1698"/>
                    </a:cubicBezTo>
                    <a:cubicBezTo>
                      <a:pt x="3026" y="2152"/>
                      <a:pt x="3498" y="2470"/>
                      <a:pt x="4049" y="2470"/>
                    </a:cubicBezTo>
                    <a:cubicBezTo>
                      <a:pt x="4167" y="2470"/>
                      <a:pt x="4288" y="2456"/>
                      <a:pt x="4412" y="2425"/>
                    </a:cubicBezTo>
                    <a:cubicBezTo>
                      <a:pt x="5389" y="2149"/>
                      <a:pt x="5840" y="1046"/>
                      <a:pt x="5439" y="169"/>
                    </a:cubicBezTo>
                    <a:cubicBezTo>
                      <a:pt x="5388" y="50"/>
                      <a:pt x="5288" y="0"/>
                      <a:pt x="5182" y="0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1" name="Google Shape;3811;p40"/>
              <p:cNvSpPr/>
              <p:nvPr/>
            </p:nvSpPr>
            <p:spPr>
              <a:xfrm>
                <a:off x="1700650" y="4358400"/>
                <a:ext cx="91750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708" extrusionOk="0">
                    <a:moveTo>
                      <a:pt x="1119" y="1"/>
                    </a:moveTo>
                    <a:cubicBezTo>
                      <a:pt x="917" y="1"/>
                      <a:pt x="726" y="28"/>
                      <a:pt x="526" y="127"/>
                    </a:cubicBezTo>
                    <a:cubicBezTo>
                      <a:pt x="0" y="353"/>
                      <a:pt x="226" y="1029"/>
                      <a:pt x="652" y="1205"/>
                    </a:cubicBezTo>
                    <a:cubicBezTo>
                      <a:pt x="953" y="1305"/>
                      <a:pt x="1253" y="1380"/>
                      <a:pt x="1554" y="1456"/>
                    </a:cubicBezTo>
                    <a:cubicBezTo>
                      <a:pt x="1905" y="1556"/>
                      <a:pt x="2256" y="1681"/>
                      <a:pt x="2632" y="1706"/>
                    </a:cubicBezTo>
                    <a:cubicBezTo>
                      <a:pt x="2648" y="1707"/>
                      <a:pt x="2664" y="1708"/>
                      <a:pt x="2679" y="1708"/>
                    </a:cubicBezTo>
                    <a:cubicBezTo>
                      <a:pt x="3539" y="1708"/>
                      <a:pt x="3669" y="374"/>
                      <a:pt x="2832" y="152"/>
                    </a:cubicBezTo>
                    <a:cubicBezTo>
                      <a:pt x="2456" y="52"/>
                      <a:pt x="2005" y="52"/>
                      <a:pt x="1604" y="27"/>
                    </a:cubicBezTo>
                    <a:cubicBezTo>
                      <a:pt x="1431" y="16"/>
                      <a:pt x="1272" y="1"/>
                      <a:pt x="1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2" name="Google Shape;3812;p40"/>
              <p:cNvSpPr/>
              <p:nvPr/>
            </p:nvSpPr>
            <p:spPr>
              <a:xfrm>
                <a:off x="1657725" y="3817257"/>
                <a:ext cx="162924" cy="94150"/>
              </a:xfrm>
              <a:custGeom>
                <a:avLst/>
                <a:gdLst/>
                <a:ahLst/>
                <a:cxnLst/>
                <a:rect l="l" t="t" r="r" b="b"/>
                <a:pathLst>
                  <a:path w="6517" h="3766" extrusionOk="0">
                    <a:moveTo>
                      <a:pt x="633" y="1"/>
                    </a:moveTo>
                    <a:cubicBezTo>
                      <a:pt x="232" y="1"/>
                      <a:pt x="74" y="615"/>
                      <a:pt x="501" y="733"/>
                    </a:cubicBezTo>
                    <a:cubicBezTo>
                      <a:pt x="1855" y="1009"/>
                      <a:pt x="3133" y="1385"/>
                      <a:pt x="4386" y="1886"/>
                    </a:cubicBezTo>
                    <a:cubicBezTo>
                      <a:pt x="3361" y="1689"/>
                      <a:pt x="2306" y="1554"/>
                      <a:pt x="1268" y="1554"/>
                    </a:cubicBezTo>
                    <a:cubicBezTo>
                      <a:pt x="986" y="1554"/>
                      <a:pt x="705" y="1564"/>
                      <a:pt x="426" y="1586"/>
                    </a:cubicBezTo>
                    <a:cubicBezTo>
                      <a:pt x="0" y="1611"/>
                      <a:pt x="0" y="2237"/>
                      <a:pt x="426" y="2237"/>
                    </a:cubicBezTo>
                    <a:cubicBezTo>
                      <a:pt x="1065" y="2225"/>
                      <a:pt x="1711" y="2212"/>
                      <a:pt x="2356" y="2212"/>
                    </a:cubicBezTo>
                    <a:cubicBezTo>
                      <a:pt x="3001" y="2212"/>
                      <a:pt x="3647" y="2225"/>
                      <a:pt x="4286" y="2262"/>
                    </a:cubicBezTo>
                    <a:cubicBezTo>
                      <a:pt x="2983" y="2638"/>
                      <a:pt x="1704" y="2989"/>
                      <a:pt x="351" y="3240"/>
                    </a:cubicBezTo>
                    <a:cubicBezTo>
                      <a:pt x="75" y="3290"/>
                      <a:pt x="126" y="3766"/>
                      <a:pt x="426" y="3766"/>
                    </a:cubicBezTo>
                    <a:cubicBezTo>
                      <a:pt x="2356" y="3616"/>
                      <a:pt x="4286" y="3265"/>
                      <a:pt x="6090" y="2538"/>
                    </a:cubicBezTo>
                    <a:cubicBezTo>
                      <a:pt x="6366" y="2413"/>
                      <a:pt x="6517" y="1987"/>
                      <a:pt x="6191" y="1836"/>
                    </a:cubicBezTo>
                    <a:cubicBezTo>
                      <a:pt x="4436" y="1009"/>
                      <a:pt x="2607" y="357"/>
                      <a:pt x="702" y="7"/>
                    </a:cubicBezTo>
                    <a:cubicBezTo>
                      <a:pt x="678" y="3"/>
                      <a:pt x="655" y="1"/>
                      <a:pt x="633" y="1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13" name="Google Shape;3813;p40"/>
            <p:cNvSpPr/>
            <p:nvPr/>
          </p:nvSpPr>
          <p:spPr>
            <a:xfrm rot="-2196668" flipH="1">
              <a:off x="1320199" y="2841479"/>
              <a:ext cx="761146" cy="657710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"/>
            </a:p>
          </p:txBody>
        </p:sp>
      </p:grpSp>
      <p:grpSp>
        <p:nvGrpSpPr>
          <p:cNvPr id="3825" name="Google Shape;3825;p40"/>
          <p:cNvGrpSpPr/>
          <p:nvPr/>
        </p:nvGrpSpPr>
        <p:grpSpPr>
          <a:xfrm>
            <a:off x="5904542" y="1560774"/>
            <a:ext cx="1189898" cy="1491354"/>
            <a:chOff x="2865640" y="2841464"/>
            <a:chExt cx="1301716" cy="1631500"/>
          </a:xfrm>
        </p:grpSpPr>
        <p:sp>
          <p:nvSpPr>
            <p:cNvPr id="3826" name="Google Shape;3826;p40"/>
            <p:cNvSpPr/>
            <p:nvPr/>
          </p:nvSpPr>
          <p:spPr>
            <a:xfrm>
              <a:off x="2925356" y="3230964"/>
              <a:ext cx="1242000" cy="1242000"/>
            </a:xfrm>
            <a:prstGeom prst="rect">
              <a:avLst/>
            </a:prstGeom>
            <a:solidFill>
              <a:schemeClr val="dk1">
                <a:alpha val="89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40"/>
            <p:cNvSpPr/>
            <p:nvPr/>
          </p:nvSpPr>
          <p:spPr>
            <a:xfrm>
              <a:off x="2865640" y="3185058"/>
              <a:ext cx="1242000" cy="1242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33" name="Google Shape;3833;p40"/>
            <p:cNvGrpSpPr/>
            <p:nvPr/>
          </p:nvGrpSpPr>
          <p:grpSpPr>
            <a:xfrm>
              <a:off x="3232027" y="3387870"/>
              <a:ext cx="518003" cy="273267"/>
              <a:chOff x="3179732" y="3231571"/>
              <a:chExt cx="562374" cy="296673"/>
            </a:xfrm>
          </p:grpSpPr>
          <p:sp>
            <p:nvSpPr>
              <p:cNvPr id="3835" name="Google Shape;3835;p40"/>
              <p:cNvSpPr/>
              <p:nvPr/>
            </p:nvSpPr>
            <p:spPr>
              <a:xfrm>
                <a:off x="3659399" y="3387130"/>
                <a:ext cx="82707" cy="71074"/>
              </a:xfrm>
              <a:custGeom>
                <a:avLst/>
                <a:gdLst/>
                <a:ahLst/>
                <a:cxnLst/>
                <a:rect l="l" t="t" r="r" b="b"/>
                <a:pathLst>
                  <a:path w="4337" h="3727" extrusionOk="0">
                    <a:moveTo>
                      <a:pt x="2557" y="1"/>
                    </a:moveTo>
                    <a:cubicBezTo>
                      <a:pt x="2282" y="1"/>
                      <a:pt x="2006" y="51"/>
                      <a:pt x="1755" y="176"/>
                    </a:cubicBezTo>
                    <a:cubicBezTo>
                      <a:pt x="1204" y="302"/>
                      <a:pt x="678" y="728"/>
                      <a:pt x="452" y="1229"/>
                    </a:cubicBezTo>
                    <a:cubicBezTo>
                      <a:pt x="1" y="2257"/>
                      <a:pt x="703" y="3384"/>
                      <a:pt x="1755" y="3660"/>
                    </a:cubicBezTo>
                    <a:cubicBezTo>
                      <a:pt x="1923" y="3705"/>
                      <a:pt x="2093" y="3727"/>
                      <a:pt x="2260" y="3727"/>
                    </a:cubicBezTo>
                    <a:cubicBezTo>
                      <a:pt x="3113" y="3727"/>
                      <a:pt x="3898" y="3162"/>
                      <a:pt x="4086" y="2282"/>
                    </a:cubicBezTo>
                    <a:cubicBezTo>
                      <a:pt x="4337" y="1229"/>
                      <a:pt x="3710" y="51"/>
                      <a:pt x="25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6" name="Google Shape;3836;p40"/>
              <p:cNvSpPr/>
              <p:nvPr/>
            </p:nvSpPr>
            <p:spPr>
              <a:xfrm>
                <a:off x="3197095" y="3408348"/>
                <a:ext cx="84022" cy="74411"/>
              </a:xfrm>
              <a:custGeom>
                <a:avLst/>
                <a:gdLst/>
                <a:ahLst/>
                <a:cxnLst/>
                <a:rect l="l" t="t" r="r" b="b"/>
                <a:pathLst>
                  <a:path w="4406" h="3902" extrusionOk="0">
                    <a:moveTo>
                      <a:pt x="2275" y="1"/>
                    </a:moveTo>
                    <a:cubicBezTo>
                      <a:pt x="2142" y="1"/>
                      <a:pt x="2008" y="18"/>
                      <a:pt x="1874" y="51"/>
                    </a:cubicBezTo>
                    <a:cubicBezTo>
                      <a:pt x="1861" y="51"/>
                      <a:pt x="1847" y="50"/>
                      <a:pt x="1833" y="50"/>
                    </a:cubicBezTo>
                    <a:cubicBezTo>
                      <a:pt x="943" y="50"/>
                      <a:pt x="20" y="843"/>
                      <a:pt x="20" y="1830"/>
                    </a:cubicBezTo>
                    <a:cubicBezTo>
                      <a:pt x="0" y="3030"/>
                      <a:pt x="952" y="3901"/>
                      <a:pt x="2010" y="3901"/>
                    </a:cubicBezTo>
                    <a:cubicBezTo>
                      <a:pt x="2322" y="3901"/>
                      <a:pt x="2644" y="3826"/>
                      <a:pt x="2952" y="3660"/>
                    </a:cubicBezTo>
                    <a:cubicBezTo>
                      <a:pt x="4306" y="2933"/>
                      <a:pt x="4406" y="978"/>
                      <a:pt x="3052" y="201"/>
                    </a:cubicBezTo>
                    <a:cubicBezTo>
                      <a:pt x="2802" y="68"/>
                      <a:pt x="2540" y="1"/>
                      <a:pt x="227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7" name="Google Shape;3837;p40"/>
              <p:cNvSpPr/>
              <p:nvPr/>
            </p:nvSpPr>
            <p:spPr>
              <a:xfrm rot="20191292">
                <a:off x="3179732" y="3231571"/>
                <a:ext cx="118724" cy="90149"/>
              </a:xfrm>
              <a:custGeom>
                <a:avLst/>
                <a:gdLst/>
                <a:ahLst/>
                <a:cxnLst/>
                <a:rect l="l" t="t" r="r" b="b"/>
                <a:pathLst>
                  <a:path w="4749" h="3606" extrusionOk="0">
                    <a:moveTo>
                      <a:pt x="2211" y="1"/>
                    </a:moveTo>
                    <a:cubicBezTo>
                      <a:pt x="1147" y="1"/>
                      <a:pt x="1" y="791"/>
                      <a:pt x="62" y="1923"/>
                    </a:cubicBezTo>
                    <a:cubicBezTo>
                      <a:pt x="77" y="2047"/>
                      <a:pt x="188" y="2132"/>
                      <a:pt x="295" y="2132"/>
                    </a:cubicBezTo>
                    <a:cubicBezTo>
                      <a:pt x="360" y="2132"/>
                      <a:pt x="424" y="2100"/>
                      <a:pt x="463" y="2023"/>
                    </a:cubicBezTo>
                    <a:cubicBezTo>
                      <a:pt x="782" y="1405"/>
                      <a:pt x="1402" y="787"/>
                      <a:pt x="2121" y="787"/>
                    </a:cubicBezTo>
                    <a:cubicBezTo>
                      <a:pt x="2307" y="787"/>
                      <a:pt x="2498" y="828"/>
                      <a:pt x="2693" y="920"/>
                    </a:cubicBezTo>
                    <a:cubicBezTo>
                      <a:pt x="3545" y="1346"/>
                      <a:pt x="3545" y="2324"/>
                      <a:pt x="3245" y="3101"/>
                    </a:cubicBezTo>
                    <a:cubicBezTo>
                      <a:pt x="3136" y="3353"/>
                      <a:pt x="3405" y="3606"/>
                      <a:pt x="3648" y="3606"/>
                    </a:cubicBezTo>
                    <a:cubicBezTo>
                      <a:pt x="3742" y="3606"/>
                      <a:pt x="3833" y="3568"/>
                      <a:pt x="3896" y="3477"/>
                    </a:cubicBezTo>
                    <a:cubicBezTo>
                      <a:pt x="4748" y="2399"/>
                      <a:pt x="4172" y="670"/>
                      <a:pt x="2944" y="143"/>
                    </a:cubicBezTo>
                    <a:cubicBezTo>
                      <a:pt x="2716" y="46"/>
                      <a:pt x="2466" y="1"/>
                      <a:pt x="2211" y="1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8" name="Google Shape;3838;p40"/>
              <p:cNvSpPr/>
              <p:nvPr/>
            </p:nvSpPr>
            <p:spPr>
              <a:xfrm rot="20530539">
                <a:off x="3612440" y="3231575"/>
                <a:ext cx="118725" cy="90149"/>
              </a:xfrm>
              <a:custGeom>
                <a:avLst/>
                <a:gdLst/>
                <a:ahLst/>
                <a:cxnLst/>
                <a:rect l="l" t="t" r="r" b="b"/>
                <a:pathLst>
                  <a:path w="4749" h="3606" extrusionOk="0">
                    <a:moveTo>
                      <a:pt x="2211" y="1"/>
                    </a:moveTo>
                    <a:cubicBezTo>
                      <a:pt x="1147" y="1"/>
                      <a:pt x="1" y="791"/>
                      <a:pt x="62" y="1923"/>
                    </a:cubicBezTo>
                    <a:cubicBezTo>
                      <a:pt x="77" y="2047"/>
                      <a:pt x="188" y="2132"/>
                      <a:pt x="295" y="2132"/>
                    </a:cubicBezTo>
                    <a:cubicBezTo>
                      <a:pt x="360" y="2132"/>
                      <a:pt x="424" y="2100"/>
                      <a:pt x="463" y="2023"/>
                    </a:cubicBezTo>
                    <a:cubicBezTo>
                      <a:pt x="782" y="1405"/>
                      <a:pt x="1402" y="787"/>
                      <a:pt x="2121" y="787"/>
                    </a:cubicBezTo>
                    <a:cubicBezTo>
                      <a:pt x="2307" y="787"/>
                      <a:pt x="2498" y="828"/>
                      <a:pt x="2693" y="920"/>
                    </a:cubicBezTo>
                    <a:cubicBezTo>
                      <a:pt x="3545" y="1346"/>
                      <a:pt x="3545" y="2324"/>
                      <a:pt x="3245" y="3101"/>
                    </a:cubicBezTo>
                    <a:cubicBezTo>
                      <a:pt x="3136" y="3353"/>
                      <a:pt x="3405" y="3606"/>
                      <a:pt x="3648" y="3606"/>
                    </a:cubicBezTo>
                    <a:cubicBezTo>
                      <a:pt x="3742" y="3606"/>
                      <a:pt x="3833" y="3568"/>
                      <a:pt x="3896" y="3477"/>
                    </a:cubicBezTo>
                    <a:cubicBezTo>
                      <a:pt x="4748" y="2399"/>
                      <a:pt x="4172" y="670"/>
                      <a:pt x="2944" y="143"/>
                    </a:cubicBezTo>
                    <a:cubicBezTo>
                      <a:pt x="2716" y="46"/>
                      <a:pt x="2466" y="1"/>
                      <a:pt x="2211" y="1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9" name="Google Shape;3839;p40"/>
              <p:cNvSpPr/>
              <p:nvPr/>
            </p:nvSpPr>
            <p:spPr>
              <a:xfrm rot="20094044">
                <a:off x="3415259" y="3456792"/>
                <a:ext cx="120803" cy="71452"/>
              </a:xfrm>
              <a:custGeom>
                <a:avLst/>
                <a:gdLst/>
                <a:ahLst/>
                <a:cxnLst/>
                <a:rect l="l" t="t" r="r" b="b"/>
                <a:pathLst>
                  <a:path w="4832" h="2858" extrusionOk="0">
                    <a:moveTo>
                      <a:pt x="155" y="1"/>
                    </a:moveTo>
                    <a:cubicBezTo>
                      <a:pt x="81" y="1"/>
                      <a:pt x="0" y="77"/>
                      <a:pt x="19" y="152"/>
                    </a:cubicBezTo>
                    <a:cubicBezTo>
                      <a:pt x="377" y="1784"/>
                      <a:pt x="2229" y="2857"/>
                      <a:pt x="3870" y="2857"/>
                    </a:cubicBezTo>
                    <a:cubicBezTo>
                      <a:pt x="4069" y="2857"/>
                      <a:pt x="4265" y="2842"/>
                      <a:pt x="4455" y="2809"/>
                    </a:cubicBezTo>
                    <a:cubicBezTo>
                      <a:pt x="4831" y="2759"/>
                      <a:pt x="4731" y="2157"/>
                      <a:pt x="4355" y="2157"/>
                    </a:cubicBezTo>
                    <a:cubicBezTo>
                      <a:pt x="2525" y="2107"/>
                      <a:pt x="1423" y="1355"/>
                      <a:pt x="220" y="27"/>
                    </a:cubicBezTo>
                    <a:cubicBezTo>
                      <a:pt x="201" y="9"/>
                      <a:pt x="178" y="1"/>
                      <a:pt x="155" y="1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40" name="Google Shape;3840;p40"/>
            <p:cNvSpPr/>
            <p:nvPr/>
          </p:nvSpPr>
          <p:spPr>
            <a:xfrm rot="-2196668" flipH="1">
              <a:off x="3104237" y="2841464"/>
              <a:ext cx="761146" cy="657710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"/>
            </a:p>
          </p:txBody>
        </p:sp>
      </p:grpSp>
      <p:grpSp>
        <p:nvGrpSpPr>
          <p:cNvPr id="3846" name="Google Shape;3846;p40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3847" name="Google Shape;3847;p40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848" name="Google Shape;3848;p40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849" name="Google Shape;3849;p40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850" name="Google Shape;3850;p40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851" name="Google Shape;3851;p40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3852" name="Google Shape;3852;p40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853" name="Google Shape;3853;p40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854" name="Google Shape;3854;p40">
            <a:hlinkClick r:id="rId5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855" name="Google Shape;3855;p40">
            <a:hlinkClick r:id="rId6" action="ppaction://hlinksldjump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856" name="Google Shape;3856;p40">
            <a:hlinkClick r:id="rId7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857" name="Google Shape;3857;p40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858" name="Google Shape;3858;p40">
            <a:hlinkClick r:id="rId8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9" name="Google Shape;3859;p40">
            <a:hlinkClick r:id="rId6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0" name="Google Shape;3860;p40">
            <a:hlinkClick r:id="rId9" action="ppaction://hlinksldjump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973421" y="3156176"/>
            <a:ext cx="3102046" cy="1420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2000" dirty="0">
                <a:solidFill>
                  <a:srgbClr val="002060"/>
                </a:solidFill>
                <a:latin typeface="+mn-lt"/>
                <a:ea typeface="Calibri" panose="020F0502020204030204" pitchFamily="34" charset="0"/>
              </a:rPr>
              <a:t>Những sản phẩm thiết kế lịch có sử dụng hình ảnh lễ hội</a:t>
            </a:r>
            <a:endParaRPr lang="en-US" sz="2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60594" y="3203793"/>
            <a:ext cx="3042548" cy="1420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2000" dirty="0">
                <a:solidFill>
                  <a:srgbClr val="002060"/>
                </a:solidFill>
                <a:latin typeface="+mn-lt"/>
                <a:ea typeface="Calibri" panose="020F0502020204030204" pitchFamily="34" charset="0"/>
              </a:rPr>
              <a:t>Những sản phẩm thiết kế lịch chỉ sử dụng màu cờ lễ hội</a:t>
            </a:r>
            <a:endParaRPr lang="en-US" sz="2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94399" y="2240541"/>
            <a:ext cx="697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01</a:t>
            </a:r>
            <a:endParaRPr lang="en-US" sz="2800" b="1" dirty="0"/>
          </a:p>
        </p:txBody>
      </p:sp>
      <p:sp>
        <p:nvSpPr>
          <p:cNvPr id="107" name="TextBox 106"/>
          <p:cNvSpPr txBox="1"/>
          <p:nvPr/>
        </p:nvSpPr>
        <p:spPr>
          <a:xfrm>
            <a:off x="6184550" y="2267790"/>
            <a:ext cx="697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02</a:t>
            </a:r>
            <a:endParaRPr lang="en-US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089" y="2328770"/>
            <a:ext cx="543391" cy="65630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070734" y="350529"/>
            <a:ext cx="4954100" cy="100342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Google Shape;3785;p40"/>
          <p:cNvSpPr txBox="1">
            <a:spLocks noGrp="1"/>
          </p:cNvSpPr>
          <p:nvPr>
            <p:ph type="title"/>
          </p:nvPr>
        </p:nvSpPr>
        <p:spPr>
          <a:xfrm>
            <a:off x="2070734" y="283738"/>
            <a:ext cx="497026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dirty="0" err="1" smtClean="0">
                <a:solidFill>
                  <a:srgbClr val="C00000"/>
                </a:solidFill>
                <a:latin typeface="+mn-lt"/>
              </a:rPr>
              <a:t>Em</a:t>
            </a:r>
            <a:r>
              <a:rPr lang="en-US" sz="2000" b="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000" b="0" dirty="0" err="1" smtClean="0">
                <a:solidFill>
                  <a:srgbClr val="C00000"/>
                </a:solidFill>
                <a:latin typeface="+mn-lt"/>
              </a:rPr>
              <a:t>hãy</a:t>
            </a:r>
            <a:r>
              <a:rPr lang="en-US" sz="2000" b="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000" b="0" dirty="0" err="1" smtClean="0">
                <a:solidFill>
                  <a:srgbClr val="C00000"/>
                </a:solidFill>
                <a:latin typeface="+mn-lt"/>
              </a:rPr>
              <a:t>sắp</a:t>
            </a:r>
            <a:r>
              <a:rPr lang="en-US" sz="2000" b="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000" b="0" dirty="0" err="1" smtClean="0">
                <a:solidFill>
                  <a:srgbClr val="C00000"/>
                </a:solidFill>
                <a:latin typeface="+mn-lt"/>
              </a:rPr>
              <a:t>xếp</a:t>
            </a:r>
            <a:r>
              <a:rPr lang="en-US" sz="2000" b="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000" b="0" dirty="0" err="1" smtClean="0">
                <a:solidFill>
                  <a:srgbClr val="C00000"/>
                </a:solidFill>
                <a:latin typeface="+mn-lt"/>
              </a:rPr>
              <a:t>các</a:t>
            </a:r>
            <a:r>
              <a:rPr lang="en-US" sz="2000" b="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000" b="0" dirty="0" err="1" smtClean="0">
                <a:solidFill>
                  <a:srgbClr val="C00000"/>
                </a:solidFill>
                <a:latin typeface="+mn-lt"/>
              </a:rPr>
              <a:t>sản</a:t>
            </a:r>
            <a:r>
              <a:rPr lang="en-US" sz="2000" b="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000" b="0" dirty="0" err="1" smtClean="0">
                <a:solidFill>
                  <a:srgbClr val="C00000"/>
                </a:solidFill>
                <a:latin typeface="+mn-lt"/>
              </a:rPr>
              <a:t>phẩm</a:t>
            </a:r>
            <a:r>
              <a:rPr lang="en-US" sz="2000" b="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000" b="0" dirty="0" err="1" smtClean="0">
                <a:solidFill>
                  <a:srgbClr val="C00000"/>
                </a:solidFill>
                <a:latin typeface="+mn-lt"/>
              </a:rPr>
              <a:t>mĩ</a:t>
            </a:r>
            <a:r>
              <a:rPr lang="en-US" sz="2000" b="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000" b="0" dirty="0" err="1" smtClean="0">
                <a:solidFill>
                  <a:srgbClr val="C00000"/>
                </a:solidFill>
                <a:latin typeface="+mn-lt"/>
              </a:rPr>
              <a:t>thuật</a:t>
            </a:r>
            <a:r>
              <a:rPr lang="en-US" sz="2000" b="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000" b="0" dirty="0" err="1" smtClean="0">
                <a:solidFill>
                  <a:srgbClr val="C00000"/>
                </a:solidFill>
                <a:latin typeface="+mn-lt"/>
              </a:rPr>
              <a:t>vừa</a:t>
            </a:r>
            <a:r>
              <a:rPr lang="en-US" sz="2000" b="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000" b="0" dirty="0" err="1" smtClean="0">
                <a:solidFill>
                  <a:srgbClr val="C00000"/>
                </a:solidFill>
                <a:latin typeface="+mn-lt"/>
              </a:rPr>
              <a:t>thực</a:t>
            </a:r>
            <a:r>
              <a:rPr lang="en-US" sz="2000" b="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000" b="0" dirty="0" err="1" smtClean="0">
                <a:solidFill>
                  <a:srgbClr val="C00000"/>
                </a:solidFill>
                <a:latin typeface="+mn-lt"/>
              </a:rPr>
              <a:t>hiện</a:t>
            </a:r>
            <a:r>
              <a:rPr lang="en-US" sz="2000" b="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000" b="0" dirty="0" err="1" smtClean="0">
                <a:solidFill>
                  <a:srgbClr val="C00000"/>
                </a:solidFill>
                <a:latin typeface="+mn-lt"/>
              </a:rPr>
              <a:t>thành</a:t>
            </a:r>
            <a:r>
              <a:rPr lang="en-US" sz="2000" b="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000" b="0" dirty="0" err="1" smtClean="0">
                <a:solidFill>
                  <a:srgbClr val="C00000"/>
                </a:solidFill>
                <a:latin typeface="+mn-lt"/>
              </a:rPr>
              <a:t>các</a:t>
            </a:r>
            <a:r>
              <a:rPr lang="en-US" sz="2000" b="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000" b="0" dirty="0" err="1" smtClean="0">
                <a:solidFill>
                  <a:srgbClr val="C00000"/>
                </a:solidFill>
                <a:latin typeface="+mn-lt"/>
              </a:rPr>
              <a:t>nhóm</a:t>
            </a:r>
            <a:r>
              <a:rPr lang="en-US" sz="2000" b="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000" b="0" dirty="0" err="1" smtClean="0">
                <a:solidFill>
                  <a:srgbClr val="C00000"/>
                </a:solidFill>
                <a:latin typeface="+mn-lt"/>
              </a:rPr>
              <a:t>sau</a:t>
            </a:r>
            <a:r>
              <a:rPr lang="en-US" sz="2000" b="0" dirty="0" smtClean="0">
                <a:solidFill>
                  <a:srgbClr val="C00000"/>
                </a:solidFill>
                <a:latin typeface="+mn-lt"/>
              </a:rPr>
              <a:t>:</a:t>
            </a:r>
            <a:endParaRPr sz="2000" b="0" dirty="0">
              <a:solidFill>
                <a:srgbClr val="C00000"/>
              </a:solidFill>
              <a:latin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07" grpId="0"/>
      <p:bldP spid="6" grpId="0" animBg="1"/>
      <p:bldP spid="1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" name="Google Shape;3164;p34"/>
          <p:cNvSpPr/>
          <p:nvPr/>
        </p:nvSpPr>
        <p:spPr>
          <a:xfrm rot="126755">
            <a:off x="2117602" y="1591475"/>
            <a:ext cx="4703897" cy="26554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3165" name="Google Shape;3165;p34"/>
          <p:cNvSpPr/>
          <p:nvPr/>
        </p:nvSpPr>
        <p:spPr>
          <a:xfrm rot="-135875">
            <a:off x="1898369" y="1239608"/>
            <a:ext cx="1088272" cy="94043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3166" name="Google Shape;3166;p34"/>
          <p:cNvSpPr/>
          <p:nvPr/>
        </p:nvSpPr>
        <p:spPr>
          <a:xfrm rot="4829593">
            <a:off x="6168534" y="1394607"/>
            <a:ext cx="1088288" cy="94038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3171" name="Google Shape;3171;p34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3172" name="Google Shape;3172;p34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173" name="Google Shape;3173;p34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174" name="Google Shape;3174;p34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175" name="Google Shape;3175;p34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176" name="Google Shape;3176;p34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3177" name="Google Shape;3177;p34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178" name="Google Shape;3178;p34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179" name="Google Shape;3179;p34">
            <a:hlinkClick r:id="rId3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180" name="Google Shape;3180;p34">
            <a:hlinkClick r:id="rId5" action="ppaction://hlinksldjump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181" name="Google Shape;3181;p34">
            <a:hlinkClick r:id="rId6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182" name="Google Shape;3182;p34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183" name="Google Shape;3183;p34">
            <a:hlinkClick r:id="rId7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4" name="Google Shape;3184;p34">
            <a:hlinkClick r:id="rId4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5" name="Google Shape;3185;p34">
            <a:hlinkClick r:id="rId8" action="ppaction://hlinksldjump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3004796" y="482014"/>
            <a:ext cx="32638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4. VẬN DỤNG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33910" y="1864801"/>
            <a:ext cx="393821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000" dirty="0">
                <a:latin typeface="+mn-lt"/>
                <a:ea typeface="Calibri" panose="020F0502020204030204" pitchFamily="34" charset="0"/>
              </a:rPr>
              <a:t>Sử dụng những kiến thức đã học về khai thác hình ảnh trong lễ hội để trang trí một đồ vật mà mình yêu </a:t>
            </a:r>
            <a:r>
              <a:rPr lang="nl-NL" sz="2000" dirty="0" smtClean="0">
                <a:latin typeface="+mn-lt"/>
                <a:ea typeface="Calibri" panose="020F0502020204030204" pitchFamily="34" charset="0"/>
              </a:rPr>
              <a:t>thích.</a:t>
            </a:r>
            <a:endParaRPr lang="en-US" sz="2000" dirty="0"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20">
            <a:off x="6085298" y="3065228"/>
            <a:ext cx="1082888" cy="1840377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342508" y="503434"/>
            <a:ext cx="4469258" cy="56507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</a:rPr>
              <a:t>Một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số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sản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phẩm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tham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khảo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78"/>
          <a:stretch/>
        </p:blipFill>
        <p:spPr>
          <a:xfrm>
            <a:off x="1950399" y="1407560"/>
            <a:ext cx="2096904" cy="33580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6"/>
          <a:stretch/>
        </p:blipFill>
        <p:spPr>
          <a:xfrm>
            <a:off x="4900774" y="1407560"/>
            <a:ext cx="2085653" cy="33772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965" y="1160941"/>
            <a:ext cx="540879" cy="493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662" y="1160941"/>
            <a:ext cx="540879" cy="493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1918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342508" y="503434"/>
            <a:ext cx="4469258" cy="56507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</a:rPr>
              <a:t>Một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số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sản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phẩm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tham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khảo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562" y="1274650"/>
            <a:ext cx="5875106" cy="29302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00053" y="4294598"/>
            <a:ext cx="31541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002060"/>
                </a:solidFill>
              </a:rPr>
              <a:t>Trang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trí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mặt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nạ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ngày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Tết</a:t>
            </a: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492" y="1068512"/>
            <a:ext cx="1172016" cy="4461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722" y="3981759"/>
            <a:ext cx="1172016" cy="44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13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2" name="Google Shape;3992;p42"/>
          <p:cNvSpPr txBox="1">
            <a:spLocks noGrp="1"/>
          </p:cNvSpPr>
          <p:nvPr>
            <p:ph type="title" idx="4294967295"/>
          </p:nvPr>
        </p:nvSpPr>
        <p:spPr>
          <a:xfrm>
            <a:off x="675544" y="430867"/>
            <a:ext cx="7691438" cy="573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HƯỚNG DẪN VỀ NHÀ</a:t>
            </a:r>
            <a:endParaRPr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4017" name="Google Shape;4017;p42"/>
          <p:cNvGrpSpPr/>
          <p:nvPr/>
        </p:nvGrpSpPr>
        <p:grpSpPr>
          <a:xfrm>
            <a:off x="4779686" y="2326393"/>
            <a:ext cx="1189776" cy="1629246"/>
            <a:chOff x="4392726" y="2761588"/>
            <a:chExt cx="1189776" cy="1629246"/>
          </a:xfrm>
        </p:grpSpPr>
        <p:sp>
          <p:nvSpPr>
            <p:cNvPr id="4018" name="Google Shape;4018;p42"/>
            <p:cNvSpPr/>
            <p:nvPr/>
          </p:nvSpPr>
          <p:spPr>
            <a:xfrm>
              <a:off x="4447301" y="3255634"/>
              <a:ext cx="1135200" cy="1135200"/>
            </a:xfrm>
            <a:prstGeom prst="rect">
              <a:avLst/>
            </a:prstGeom>
            <a:solidFill>
              <a:schemeClr val="dk1">
                <a:alpha val="89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19" name="Google Shape;4019;p42"/>
            <p:cNvSpPr/>
            <p:nvPr/>
          </p:nvSpPr>
          <p:spPr>
            <a:xfrm>
              <a:off x="4392726" y="3213681"/>
              <a:ext cx="1135200" cy="11352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20" name="Google Shape;4020;p42"/>
            <p:cNvSpPr/>
            <p:nvPr/>
          </p:nvSpPr>
          <p:spPr>
            <a:xfrm rot="-2196712" flipH="1">
              <a:off x="4612454" y="2909717"/>
              <a:ext cx="695729" cy="601153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500"/>
            </a:p>
          </p:txBody>
        </p:sp>
        <p:grpSp>
          <p:nvGrpSpPr>
            <p:cNvPr id="4021" name="Google Shape;4021;p42"/>
            <p:cNvGrpSpPr/>
            <p:nvPr/>
          </p:nvGrpSpPr>
          <p:grpSpPr>
            <a:xfrm>
              <a:off x="4528486" y="3426171"/>
              <a:ext cx="844095" cy="810773"/>
              <a:chOff x="5034000" y="1146325"/>
              <a:chExt cx="1066450" cy="1024350"/>
            </a:xfrm>
          </p:grpSpPr>
          <p:sp>
            <p:nvSpPr>
              <p:cNvPr id="4022" name="Google Shape;4022;p42"/>
              <p:cNvSpPr/>
              <p:nvPr/>
            </p:nvSpPr>
            <p:spPr>
              <a:xfrm>
                <a:off x="5034000" y="1146325"/>
                <a:ext cx="1066450" cy="1024350"/>
              </a:xfrm>
              <a:custGeom>
                <a:avLst/>
                <a:gdLst/>
                <a:ahLst/>
                <a:cxnLst/>
                <a:rect l="l" t="t" r="r" b="b"/>
                <a:pathLst>
                  <a:path w="42658" h="40974" extrusionOk="0">
                    <a:moveTo>
                      <a:pt x="21208" y="4831"/>
                    </a:moveTo>
                    <a:cubicBezTo>
                      <a:pt x="25067" y="4831"/>
                      <a:pt x="28940" y="6145"/>
                      <a:pt x="31830" y="8723"/>
                    </a:cubicBezTo>
                    <a:cubicBezTo>
                      <a:pt x="36567" y="12958"/>
                      <a:pt x="38597" y="20101"/>
                      <a:pt x="36141" y="26091"/>
                    </a:cubicBezTo>
                    <a:cubicBezTo>
                      <a:pt x="33754" y="31923"/>
                      <a:pt x="27768" y="35870"/>
                      <a:pt x="21503" y="35870"/>
                    </a:cubicBezTo>
                    <a:cubicBezTo>
                      <a:pt x="21387" y="35870"/>
                      <a:pt x="21270" y="35868"/>
                      <a:pt x="21153" y="35866"/>
                    </a:cubicBezTo>
                    <a:cubicBezTo>
                      <a:pt x="21103" y="35866"/>
                      <a:pt x="21053" y="35866"/>
                      <a:pt x="21028" y="35841"/>
                    </a:cubicBezTo>
                    <a:cubicBezTo>
                      <a:pt x="20898" y="35844"/>
                      <a:pt x="20768" y="35846"/>
                      <a:pt x="20639" y="35846"/>
                    </a:cubicBezTo>
                    <a:cubicBezTo>
                      <a:pt x="13791" y="35846"/>
                      <a:pt x="7387" y="30677"/>
                      <a:pt x="5714" y="24036"/>
                    </a:cubicBezTo>
                    <a:cubicBezTo>
                      <a:pt x="4211" y="17946"/>
                      <a:pt x="7068" y="11329"/>
                      <a:pt x="12030" y="7695"/>
                    </a:cubicBezTo>
                    <a:cubicBezTo>
                      <a:pt x="14675" y="5775"/>
                      <a:pt x="17936" y="4831"/>
                      <a:pt x="21208" y="4831"/>
                    </a:cubicBezTo>
                    <a:close/>
                    <a:moveTo>
                      <a:pt x="24537" y="1"/>
                    </a:moveTo>
                    <a:cubicBezTo>
                      <a:pt x="23233" y="1054"/>
                      <a:pt x="22055" y="2231"/>
                      <a:pt x="21028" y="3560"/>
                    </a:cubicBezTo>
                    <a:cubicBezTo>
                      <a:pt x="20965" y="3635"/>
                      <a:pt x="20865" y="3673"/>
                      <a:pt x="20762" y="3673"/>
                    </a:cubicBezTo>
                    <a:cubicBezTo>
                      <a:pt x="20658" y="3673"/>
                      <a:pt x="20552" y="3635"/>
                      <a:pt x="20476" y="3560"/>
                    </a:cubicBezTo>
                    <a:cubicBezTo>
                      <a:pt x="19474" y="2482"/>
                      <a:pt x="18446" y="1404"/>
                      <a:pt x="17444" y="302"/>
                    </a:cubicBezTo>
                    <a:cubicBezTo>
                      <a:pt x="16416" y="1755"/>
                      <a:pt x="15664" y="3309"/>
                      <a:pt x="15138" y="5013"/>
                    </a:cubicBezTo>
                    <a:cubicBezTo>
                      <a:pt x="15088" y="5164"/>
                      <a:pt x="14988" y="5214"/>
                      <a:pt x="14862" y="5214"/>
                    </a:cubicBezTo>
                    <a:cubicBezTo>
                      <a:pt x="14803" y="5333"/>
                      <a:pt x="14696" y="5405"/>
                      <a:pt x="14568" y="5405"/>
                    </a:cubicBezTo>
                    <a:cubicBezTo>
                      <a:pt x="14534" y="5405"/>
                      <a:pt x="14498" y="5400"/>
                      <a:pt x="14461" y="5389"/>
                    </a:cubicBezTo>
                    <a:cubicBezTo>
                      <a:pt x="13609" y="5039"/>
                      <a:pt x="12757" y="4688"/>
                      <a:pt x="11905" y="4312"/>
                    </a:cubicBezTo>
                    <a:cubicBezTo>
                      <a:pt x="11504" y="4136"/>
                      <a:pt x="11078" y="3961"/>
                      <a:pt x="10652" y="3785"/>
                    </a:cubicBezTo>
                    <a:cubicBezTo>
                      <a:pt x="9925" y="3836"/>
                      <a:pt x="9599" y="4186"/>
                      <a:pt x="9649" y="4863"/>
                    </a:cubicBezTo>
                    <a:cubicBezTo>
                      <a:pt x="9173" y="5891"/>
                      <a:pt x="9499" y="8196"/>
                      <a:pt x="8597" y="8973"/>
                    </a:cubicBezTo>
                    <a:cubicBezTo>
                      <a:pt x="8327" y="9206"/>
                      <a:pt x="7951" y="9271"/>
                      <a:pt x="7557" y="9271"/>
                    </a:cubicBezTo>
                    <a:cubicBezTo>
                      <a:pt x="7144" y="9271"/>
                      <a:pt x="6712" y="9200"/>
                      <a:pt x="6366" y="9174"/>
                    </a:cubicBezTo>
                    <a:cubicBezTo>
                      <a:pt x="6056" y="9160"/>
                      <a:pt x="5751" y="9135"/>
                      <a:pt x="5470" y="9135"/>
                    </a:cubicBezTo>
                    <a:cubicBezTo>
                      <a:pt x="4731" y="9135"/>
                      <a:pt x="4158" y="9310"/>
                      <a:pt x="4085" y="10327"/>
                    </a:cubicBezTo>
                    <a:cubicBezTo>
                      <a:pt x="3985" y="11404"/>
                      <a:pt x="4712" y="12658"/>
                      <a:pt x="5188" y="13560"/>
                    </a:cubicBezTo>
                    <a:cubicBezTo>
                      <a:pt x="5301" y="13729"/>
                      <a:pt x="5118" y="13941"/>
                      <a:pt x="4945" y="13941"/>
                    </a:cubicBezTo>
                    <a:cubicBezTo>
                      <a:pt x="4887" y="13941"/>
                      <a:pt x="4831" y="13917"/>
                      <a:pt x="4787" y="13861"/>
                    </a:cubicBezTo>
                    <a:cubicBezTo>
                      <a:pt x="4787" y="13861"/>
                      <a:pt x="4787" y="13861"/>
                      <a:pt x="4762" y="13836"/>
                    </a:cubicBezTo>
                    <a:lnTo>
                      <a:pt x="4737" y="13861"/>
                    </a:lnTo>
                    <a:cubicBezTo>
                      <a:pt x="4862" y="14011"/>
                      <a:pt x="4862" y="14287"/>
                      <a:pt x="4662" y="14387"/>
                    </a:cubicBezTo>
                    <a:cubicBezTo>
                      <a:pt x="3409" y="15114"/>
                      <a:pt x="2005" y="15590"/>
                      <a:pt x="602" y="15966"/>
                    </a:cubicBezTo>
                    <a:cubicBezTo>
                      <a:pt x="1454" y="17344"/>
                      <a:pt x="2331" y="18748"/>
                      <a:pt x="3158" y="20151"/>
                    </a:cubicBezTo>
                    <a:cubicBezTo>
                      <a:pt x="3484" y="20653"/>
                      <a:pt x="3810" y="21004"/>
                      <a:pt x="3634" y="21580"/>
                    </a:cubicBezTo>
                    <a:cubicBezTo>
                      <a:pt x="3484" y="22031"/>
                      <a:pt x="2707" y="22457"/>
                      <a:pt x="2356" y="22733"/>
                    </a:cubicBezTo>
                    <a:cubicBezTo>
                      <a:pt x="2005" y="23034"/>
                      <a:pt x="426" y="23961"/>
                      <a:pt x="326" y="24387"/>
                    </a:cubicBezTo>
                    <a:cubicBezTo>
                      <a:pt x="0" y="25941"/>
                      <a:pt x="3684" y="27094"/>
                      <a:pt x="4712" y="27395"/>
                    </a:cubicBezTo>
                    <a:cubicBezTo>
                      <a:pt x="4787" y="27420"/>
                      <a:pt x="4837" y="27495"/>
                      <a:pt x="4862" y="27570"/>
                    </a:cubicBezTo>
                    <a:cubicBezTo>
                      <a:pt x="5013" y="27670"/>
                      <a:pt x="5088" y="27871"/>
                      <a:pt x="4963" y="28046"/>
                    </a:cubicBezTo>
                    <a:cubicBezTo>
                      <a:pt x="4186" y="29074"/>
                      <a:pt x="3409" y="30101"/>
                      <a:pt x="2632" y="31104"/>
                    </a:cubicBezTo>
                    <a:cubicBezTo>
                      <a:pt x="4712" y="31530"/>
                      <a:pt x="6792" y="31931"/>
                      <a:pt x="8872" y="32332"/>
                    </a:cubicBezTo>
                    <a:cubicBezTo>
                      <a:pt x="9048" y="32382"/>
                      <a:pt x="9198" y="32608"/>
                      <a:pt x="9123" y="32783"/>
                    </a:cubicBezTo>
                    <a:cubicBezTo>
                      <a:pt x="8572" y="34187"/>
                      <a:pt x="8221" y="35540"/>
                      <a:pt x="8070" y="37019"/>
                    </a:cubicBezTo>
                    <a:cubicBezTo>
                      <a:pt x="9850" y="36568"/>
                      <a:pt x="11629" y="36141"/>
                      <a:pt x="13384" y="35715"/>
                    </a:cubicBezTo>
                    <a:cubicBezTo>
                      <a:pt x="13413" y="35709"/>
                      <a:pt x="13443" y="35706"/>
                      <a:pt x="13473" y="35706"/>
                    </a:cubicBezTo>
                    <a:cubicBezTo>
                      <a:pt x="13675" y="35706"/>
                      <a:pt x="13882" y="35848"/>
                      <a:pt x="13860" y="36066"/>
                    </a:cubicBezTo>
                    <a:cubicBezTo>
                      <a:pt x="13735" y="37244"/>
                      <a:pt x="13609" y="38422"/>
                      <a:pt x="13509" y="39625"/>
                    </a:cubicBezTo>
                    <a:cubicBezTo>
                      <a:pt x="15314" y="39024"/>
                      <a:pt x="17043" y="38297"/>
                      <a:pt x="18747" y="37420"/>
                    </a:cubicBezTo>
                    <a:cubicBezTo>
                      <a:pt x="18800" y="37393"/>
                      <a:pt x="18856" y="37381"/>
                      <a:pt x="18911" y="37381"/>
                    </a:cubicBezTo>
                    <a:cubicBezTo>
                      <a:pt x="19066" y="37381"/>
                      <a:pt x="19211" y="37479"/>
                      <a:pt x="19248" y="37645"/>
                    </a:cubicBezTo>
                    <a:cubicBezTo>
                      <a:pt x="19374" y="38121"/>
                      <a:pt x="19875" y="40828"/>
                      <a:pt x="20351" y="40953"/>
                    </a:cubicBezTo>
                    <a:cubicBezTo>
                      <a:pt x="20401" y="40967"/>
                      <a:pt x="20449" y="40974"/>
                      <a:pt x="20497" y="40974"/>
                    </a:cubicBezTo>
                    <a:cubicBezTo>
                      <a:pt x="21490" y="40974"/>
                      <a:pt x="22112" y="38120"/>
                      <a:pt x="22256" y="37570"/>
                    </a:cubicBezTo>
                    <a:cubicBezTo>
                      <a:pt x="22281" y="37470"/>
                      <a:pt x="22331" y="37420"/>
                      <a:pt x="22406" y="37395"/>
                    </a:cubicBezTo>
                    <a:cubicBezTo>
                      <a:pt x="22426" y="37278"/>
                      <a:pt x="22550" y="37162"/>
                      <a:pt x="22676" y="37162"/>
                    </a:cubicBezTo>
                    <a:cubicBezTo>
                      <a:pt x="22712" y="37162"/>
                      <a:pt x="22748" y="37171"/>
                      <a:pt x="22782" y="37194"/>
                    </a:cubicBezTo>
                    <a:cubicBezTo>
                      <a:pt x="23985" y="37996"/>
                      <a:pt x="25238" y="38898"/>
                      <a:pt x="26567" y="39425"/>
                    </a:cubicBezTo>
                    <a:cubicBezTo>
                      <a:pt x="26857" y="39643"/>
                      <a:pt x="27175" y="39742"/>
                      <a:pt x="27518" y="39742"/>
                    </a:cubicBezTo>
                    <a:cubicBezTo>
                      <a:pt x="27648" y="39742"/>
                      <a:pt x="27782" y="39728"/>
                      <a:pt x="27920" y="39700"/>
                    </a:cubicBezTo>
                    <a:cubicBezTo>
                      <a:pt x="27945" y="39450"/>
                      <a:pt x="27995" y="39224"/>
                      <a:pt x="28045" y="38974"/>
                    </a:cubicBezTo>
                    <a:cubicBezTo>
                      <a:pt x="28396" y="38247"/>
                      <a:pt x="28396" y="36943"/>
                      <a:pt x="28522" y="36141"/>
                    </a:cubicBezTo>
                    <a:cubicBezTo>
                      <a:pt x="28567" y="35961"/>
                      <a:pt x="28754" y="35862"/>
                      <a:pt x="28918" y="35862"/>
                    </a:cubicBezTo>
                    <a:cubicBezTo>
                      <a:pt x="28937" y="35862"/>
                      <a:pt x="28955" y="35863"/>
                      <a:pt x="28973" y="35866"/>
                    </a:cubicBezTo>
                    <a:cubicBezTo>
                      <a:pt x="30652" y="36317"/>
                      <a:pt x="32331" y="36743"/>
                      <a:pt x="34010" y="37194"/>
                    </a:cubicBezTo>
                    <a:cubicBezTo>
                      <a:pt x="34086" y="35640"/>
                      <a:pt x="34061" y="34136"/>
                      <a:pt x="33860" y="32608"/>
                    </a:cubicBezTo>
                    <a:cubicBezTo>
                      <a:pt x="33835" y="32382"/>
                      <a:pt x="34061" y="32207"/>
                      <a:pt x="34261" y="32207"/>
                    </a:cubicBezTo>
                    <a:cubicBezTo>
                      <a:pt x="36116" y="32156"/>
                      <a:pt x="37895" y="31831"/>
                      <a:pt x="39675" y="31254"/>
                    </a:cubicBezTo>
                    <a:cubicBezTo>
                      <a:pt x="39048" y="29801"/>
                      <a:pt x="38446" y="28322"/>
                      <a:pt x="37820" y="26843"/>
                    </a:cubicBezTo>
                    <a:cubicBezTo>
                      <a:pt x="37770" y="26668"/>
                      <a:pt x="37870" y="26467"/>
                      <a:pt x="38020" y="26392"/>
                    </a:cubicBezTo>
                    <a:cubicBezTo>
                      <a:pt x="39399" y="25490"/>
                      <a:pt x="40777" y="24562"/>
                      <a:pt x="42181" y="23660"/>
                    </a:cubicBezTo>
                    <a:cubicBezTo>
                      <a:pt x="41053" y="22858"/>
                      <a:pt x="39900" y="22056"/>
                      <a:pt x="38772" y="21254"/>
                    </a:cubicBezTo>
                    <a:cubicBezTo>
                      <a:pt x="38452" y="20998"/>
                      <a:pt x="38660" y="20504"/>
                      <a:pt x="38976" y="20504"/>
                    </a:cubicBezTo>
                    <a:cubicBezTo>
                      <a:pt x="39031" y="20504"/>
                      <a:pt x="39089" y="20519"/>
                      <a:pt x="39148" y="20552"/>
                    </a:cubicBezTo>
                    <a:cubicBezTo>
                      <a:pt x="40326" y="20026"/>
                      <a:pt x="41504" y="19475"/>
                      <a:pt x="42657" y="18948"/>
                    </a:cubicBezTo>
                    <a:cubicBezTo>
                      <a:pt x="41304" y="18222"/>
                      <a:pt x="39950" y="17470"/>
                      <a:pt x="38597" y="16743"/>
                    </a:cubicBezTo>
                    <a:cubicBezTo>
                      <a:pt x="38371" y="16643"/>
                      <a:pt x="38371" y="16342"/>
                      <a:pt x="38522" y="16166"/>
                    </a:cubicBezTo>
                    <a:cubicBezTo>
                      <a:pt x="39324" y="15289"/>
                      <a:pt x="40151" y="14387"/>
                      <a:pt x="40978" y="13510"/>
                    </a:cubicBezTo>
                    <a:cubicBezTo>
                      <a:pt x="39374" y="12858"/>
                      <a:pt x="37795" y="12206"/>
                      <a:pt x="36191" y="11580"/>
                    </a:cubicBezTo>
                    <a:cubicBezTo>
                      <a:pt x="36015" y="11505"/>
                      <a:pt x="35865" y="11329"/>
                      <a:pt x="35940" y="11129"/>
                    </a:cubicBezTo>
                    <a:cubicBezTo>
                      <a:pt x="36366" y="9951"/>
                      <a:pt x="36767" y="8773"/>
                      <a:pt x="37193" y="7595"/>
                    </a:cubicBezTo>
                    <a:cubicBezTo>
                      <a:pt x="35414" y="7369"/>
                      <a:pt x="33609" y="7119"/>
                      <a:pt x="31805" y="6893"/>
                    </a:cubicBezTo>
                    <a:cubicBezTo>
                      <a:pt x="31554" y="6868"/>
                      <a:pt x="31429" y="6693"/>
                      <a:pt x="31454" y="6442"/>
                    </a:cubicBezTo>
                    <a:cubicBezTo>
                      <a:pt x="31680" y="5114"/>
                      <a:pt x="31880" y="3785"/>
                      <a:pt x="32106" y="2457"/>
                    </a:cubicBezTo>
                    <a:lnTo>
                      <a:pt x="32106" y="2457"/>
                    </a:lnTo>
                    <a:cubicBezTo>
                      <a:pt x="30301" y="2883"/>
                      <a:pt x="28547" y="3434"/>
                      <a:pt x="26842" y="4136"/>
                    </a:cubicBezTo>
                    <a:cubicBezTo>
                      <a:pt x="26811" y="4147"/>
                      <a:pt x="26776" y="4152"/>
                      <a:pt x="26741" y="4152"/>
                    </a:cubicBezTo>
                    <a:cubicBezTo>
                      <a:pt x="26606" y="4152"/>
                      <a:pt x="26456" y="4080"/>
                      <a:pt x="26416" y="3961"/>
                    </a:cubicBezTo>
                    <a:cubicBezTo>
                      <a:pt x="25790" y="2632"/>
                      <a:pt x="25163" y="1329"/>
                      <a:pt x="245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23" name="Google Shape;4023;p42"/>
              <p:cNvSpPr/>
              <p:nvPr/>
            </p:nvSpPr>
            <p:spPr>
              <a:xfrm>
                <a:off x="5154300" y="1287000"/>
                <a:ext cx="812050" cy="741575"/>
              </a:xfrm>
              <a:custGeom>
                <a:avLst/>
                <a:gdLst/>
                <a:ahLst/>
                <a:cxnLst/>
                <a:rect l="l" t="t" r="r" b="b"/>
                <a:pathLst>
                  <a:path w="32482" h="29663" extrusionOk="0">
                    <a:moveTo>
                      <a:pt x="7291" y="16954"/>
                    </a:moveTo>
                    <a:cubicBezTo>
                      <a:pt x="8354" y="16954"/>
                      <a:pt x="9065" y="18031"/>
                      <a:pt x="8697" y="19036"/>
                    </a:cubicBezTo>
                    <a:cubicBezTo>
                      <a:pt x="8647" y="19111"/>
                      <a:pt x="8622" y="19211"/>
                      <a:pt x="8572" y="19286"/>
                    </a:cubicBezTo>
                    <a:cubicBezTo>
                      <a:pt x="8572" y="19311"/>
                      <a:pt x="8572" y="19336"/>
                      <a:pt x="8547" y="19336"/>
                    </a:cubicBezTo>
                    <a:cubicBezTo>
                      <a:pt x="8336" y="19925"/>
                      <a:pt x="7844" y="20179"/>
                      <a:pt x="7321" y="20179"/>
                    </a:cubicBezTo>
                    <a:cubicBezTo>
                      <a:pt x="6663" y="20179"/>
                      <a:pt x="5955" y="19778"/>
                      <a:pt x="5689" y="19136"/>
                    </a:cubicBezTo>
                    <a:cubicBezTo>
                      <a:pt x="5238" y="18083"/>
                      <a:pt x="6141" y="17031"/>
                      <a:pt x="7218" y="16955"/>
                    </a:cubicBezTo>
                    <a:cubicBezTo>
                      <a:pt x="7243" y="16954"/>
                      <a:pt x="7267" y="16954"/>
                      <a:pt x="7291" y="16954"/>
                    </a:cubicBezTo>
                    <a:close/>
                    <a:moveTo>
                      <a:pt x="27063" y="17272"/>
                    </a:moveTo>
                    <a:cubicBezTo>
                      <a:pt x="27226" y="17272"/>
                      <a:pt x="27397" y="17314"/>
                      <a:pt x="27569" y="17407"/>
                    </a:cubicBezTo>
                    <a:cubicBezTo>
                      <a:pt x="27594" y="17407"/>
                      <a:pt x="27619" y="17432"/>
                      <a:pt x="27644" y="17457"/>
                    </a:cubicBezTo>
                    <a:cubicBezTo>
                      <a:pt x="28346" y="17507"/>
                      <a:pt x="28948" y="18158"/>
                      <a:pt x="28973" y="18885"/>
                    </a:cubicBezTo>
                    <a:cubicBezTo>
                      <a:pt x="28998" y="19788"/>
                      <a:pt x="28246" y="20489"/>
                      <a:pt x="27369" y="20514"/>
                    </a:cubicBezTo>
                    <a:cubicBezTo>
                      <a:pt x="26467" y="20514"/>
                      <a:pt x="25715" y="19838"/>
                      <a:pt x="25715" y="18935"/>
                    </a:cubicBezTo>
                    <a:cubicBezTo>
                      <a:pt x="25694" y="18172"/>
                      <a:pt x="26302" y="17272"/>
                      <a:pt x="27063" y="17272"/>
                    </a:cubicBezTo>
                    <a:close/>
                    <a:moveTo>
                      <a:pt x="7143" y="21517"/>
                    </a:moveTo>
                    <a:cubicBezTo>
                      <a:pt x="7569" y="21542"/>
                      <a:pt x="8020" y="21517"/>
                      <a:pt x="8446" y="21617"/>
                    </a:cubicBezTo>
                    <a:cubicBezTo>
                      <a:pt x="9198" y="21843"/>
                      <a:pt x="8973" y="22870"/>
                      <a:pt x="8271" y="22920"/>
                    </a:cubicBezTo>
                    <a:cubicBezTo>
                      <a:pt x="8202" y="22929"/>
                      <a:pt x="8133" y="22932"/>
                      <a:pt x="8063" y="22932"/>
                    </a:cubicBezTo>
                    <a:cubicBezTo>
                      <a:pt x="7700" y="22932"/>
                      <a:pt x="7325" y="22837"/>
                      <a:pt x="6968" y="22795"/>
                    </a:cubicBezTo>
                    <a:cubicBezTo>
                      <a:pt x="6542" y="22720"/>
                      <a:pt x="6116" y="22645"/>
                      <a:pt x="5689" y="22519"/>
                    </a:cubicBezTo>
                    <a:cubicBezTo>
                      <a:pt x="5113" y="22369"/>
                      <a:pt x="5288" y="21567"/>
                      <a:pt x="5815" y="21542"/>
                    </a:cubicBezTo>
                    <a:cubicBezTo>
                      <a:pt x="6266" y="21517"/>
                      <a:pt x="6692" y="21517"/>
                      <a:pt x="7143" y="21517"/>
                    </a:cubicBezTo>
                    <a:close/>
                    <a:moveTo>
                      <a:pt x="27041" y="21517"/>
                    </a:moveTo>
                    <a:cubicBezTo>
                      <a:pt x="27938" y="21517"/>
                      <a:pt x="27938" y="22946"/>
                      <a:pt x="27041" y="22946"/>
                    </a:cubicBezTo>
                    <a:cubicBezTo>
                      <a:pt x="27033" y="22946"/>
                      <a:pt x="27026" y="22946"/>
                      <a:pt x="27018" y="22945"/>
                    </a:cubicBezTo>
                    <a:cubicBezTo>
                      <a:pt x="26241" y="22920"/>
                      <a:pt x="25414" y="22870"/>
                      <a:pt x="24637" y="22770"/>
                    </a:cubicBezTo>
                    <a:cubicBezTo>
                      <a:pt x="24111" y="22695"/>
                      <a:pt x="24111" y="21793"/>
                      <a:pt x="24637" y="21717"/>
                    </a:cubicBezTo>
                    <a:cubicBezTo>
                      <a:pt x="25414" y="21617"/>
                      <a:pt x="26241" y="21542"/>
                      <a:pt x="27018" y="21517"/>
                    </a:cubicBezTo>
                    <a:cubicBezTo>
                      <a:pt x="27026" y="21517"/>
                      <a:pt x="27033" y="21517"/>
                      <a:pt x="27041" y="21517"/>
                    </a:cubicBezTo>
                    <a:close/>
                    <a:moveTo>
                      <a:pt x="19273" y="20898"/>
                    </a:moveTo>
                    <a:cubicBezTo>
                      <a:pt x="19452" y="20898"/>
                      <a:pt x="19630" y="20995"/>
                      <a:pt x="19700" y="21216"/>
                    </a:cubicBezTo>
                    <a:cubicBezTo>
                      <a:pt x="20326" y="23321"/>
                      <a:pt x="18873" y="25803"/>
                      <a:pt x="16592" y="26028"/>
                    </a:cubicBezTo>
                    <a:cubicBezTo>
                      <a:pt x="16479" y="26040"/>
                      <a:pt x="16367" y="26045"/>
                      <a:pt x="16255" y="26045"/>
                    </a:cubicBezTo>
                    <a:cubicBezTo>
                      <a:pt x="14172" y="26045"/>
                      <a:pt x="12450" y="24088"/>
                      <a:pt x="12807" y="22018"/>
                    </a:cubicBezTo>
                    <a:cubicBezTo>
                      <a:pt x="12832" y="21993"/>
                      <a:pt x="12832" y="21993"/>
                      <a:pt x="12857" y="21968"/>
                    </a:cubicBezTo>
                    <a:cubicBezTo>
                      <a:pt x="12786" y="21778"/>
                      <a:pt x="12895" y="21565"/>
                      <a:pt x="13099" y="21565"/>
                    </a:cubicBezTo>
                    <a:cubicBezTo>
                      <a:pt x="13110" y="21565"/>
                      <a:pt x="13122" y="21566"/>
                      <a:pt x="13133" y="21567"/>
                    </a:cubicBezTo>
                    <a:cubicBezTo>
                      <a:pt x="13747" y="21600"/>
                      <a:pt x="14350" y="21622"/>
                      <a:pt x="14949" y="21622"/>
                    </a:cubicBezTo>
                    <a:cubicBezTo>
                      <a:pt x="16183" y="21622"/>
                      <a:pt x="17398" y="21528"/>
                      <a:pt x="18647" y="21241"/>
                    </a:cubicBezTo>
                    <a:lnTo>
                      <a:pt x="18822" y="21241"/>
                    </a:lnTo>
                    <a:cubicBezTo>
                      <a:pt x="18863" y="21027"/>
                      <a:pt x="19068" y="20898"/>
                      <a:pt x="19273" y="20898"/>
                    </a:cubicBezTo>
                    <a:close/>
                    <a:moveTo>
                      <a:pt x="16551" y="1"/>
                    </a:moveTo>
                    <a:cubicBezTo>
                      <a:pt x="12580" y="1"/>
                      <a:pt x="8619" y="1497"/>
                      <a:pt x="5790" y="4399"/>
                    </a:cubicBezTo>
                    <a:cubicBezTo>
                      <a:pt x="1604" y="8685"/>
                      <a:pt x="0" y="15276"/>
                      <a:pt x="2607" y="20790"/>
                    </a:cubicBezTo>
                    <a:cubicBezTo>
                      <a:pt x="5063" y="25978"/>
                      <a:pt x="10351" y="29311"/>
                      <a:pt x="15990" y="29662"/>
                    </a:cubicBezTo>
                    <a:cubicBezTo>
                      <a:pt x="16040" y="29537"/>
                      <a:pt x="16166" y="29437"/>
                      <a:pt x="16341" y="29437"/>
                    </a:cubicBezTo>
                    <a:cubicBezTo>
                      <a:pt x="16443" y="29439"/>
                      <a:pt x="16546" y="29440"/>
                      <a:pt x="16648" y="29440"/>
                    </a:cubicBezTo>
                    <a:cubicBezTo>
                      <a:pt x="23455" y="29440"/>
                      <a:pt x="29971" y="24523"/>
                      <a:pt x="31329" y="17732"/>
                    </a:cubicBezTo>
                    <a:cubicBezTo>
                      <a:pt x="32482" y="11968"/>
                      <a:pt x="29750" y="5702"/>
                      <a:pt x="24888" y="2469"/>
                    </a:cubicBezTo>
                    <a:cubicBezTo>
                      <a:pt x="22401" y="812"/>
                      <a:pt x="19473" y="1"/>
                      <a:pt x="165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24" name="Google Shape;4024;p42"/>
              <p:cNvSpPr/>
              <p:nvPr/>
            </p:nvSpPr>
            <p:spPr>
              <a:xfrm>
                <a:off x="5796650" y="1718800"/>
                <a:ext cx="82600" cy="81075"/>
              </a:xfrm>
              <a:custGeom>
                <a:avLst/>
                <a:gdLst/>
                <a:ahLst/>
                <a:cxnLst/>
                <a:rect l="l" t="t" r="r" b="b"/>
                <a:pathLst>
                  <a:path w="3304" h="3243" extrusionOk="0">
                    <a:moveTo>
                      <a:pt x="1369" y="0"/>
                    </a:moveTo>
                    <a:cubicBezTo>
                      <a:pt x="608" y="0"/>
                      <a:pt x="0" y="900"/>
                      <a:pt x="21" y="1663"/>
                    </a:cubicBezTo>
                    <a:cubicBezTo>
                      <a:pt x="21" y="2566"/>
                      <a:pt x="773" y="3242"/>
                      <a:pt x="1675" y="3242"/>
                    </a:cubicBezTo>
                    <a:cubicBezTo>
                      <a:pt x="2552" y="3217"/>
                      <a:pt x="3304" y="2516"/>
                      <a:pt x="3279" y="1613"/>
                    </a:cubicBezTo>
                    <a:cubicBezTo>
                      <a:pt x="3254" y="886"/>
                      <a:pt x="2652" y="235"/>
                      <a:pt x="1950" y="185"/>
                    </a:cubicBezTo>
                    <a:cubicBezTo>
                      <a:pt x="1925" y="160"/>
                      <a:pt x="1900" y="135"/>
                      <a:pt x="1875" y="135"/>
                    </a:cubicBezTo>
                    <a:cubicBezTo>
                      <a:pt x="1703" y="42"/>
                      <a:pt x="1532" y="0"/>
                      <a:pt x="1369" y="0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25" name="Google Shape;4025;p42"/>
              <p:cNvSpPr/>
              <p:nvPr/>
            </p:nvSpPr>
            <p:spPr>
              <a:xfrm>
                <a:off x="5757050" y="1824900"/>
                <a:ext cx="95700" cy="35750"/>
              </a:xfrm>
              <a:custGeom>
                <a:avLst/>
                <a:gdLst/>
                <a:ahLst/>
                <a:cxnLst/>
                <a:rect l="l" t="t" r="r" b="b"/>
                <a:pathLst>
                  <a:path w="3828" h="1430" extrusionOk="0">
                    <a:moveTo>
                      <a:pt x="2931" y="1"/>
                    </a:moveTo>
                    <a:cubicBezTo>
                      <a:pt x="2923" y="1"/>
                      <a:pt x="2916" y="1"/>
                      <a:pt x="2908" y="1"/>
                    </a:cubicBezTo>
                    <a:cubicBezTo>
                      <a:pt x="2131" y="26"/>
                      <a:pt x="1304" y="101"/>
                      <a:pt x="527" y="201"/>
                    </a:cubicBezTo>
                    <a:cubicBezTo>
                      <a:pt x="1" y="277"/>
                      <a:pt x="1" y="1179"/>
                      <a:pt x="527" y="1254"/>
                    </a:cubicBezTo>
                    <a:cubicBezTo>
                      <a:pt x="1304" y="1354"/>
                      <a:pt x="2131" y="1404"/>
                      <a:pt x="2908" y="1429"/>
                    </a:cubicBezTo>
                    <a:cubicBezTo>
                      <a:pt x="2916" y="1430"/>
                      <a:pt x="2923" y="1430"/>
                      <a:pt x="2931" y="1430"/>
                    </a:cubicBezTo>
                    <a:cubicBezTo>
                      <a:pt x="3828" y="1430"/>
                      <a:pt x="3828" y="1"/>
                      <a:pt x="2931" y="1"/>
                    </a:cubicBezTo>
                    <a:close/>
                  </a:path>
                </a:pathLst>
              </a:custGeom>
              <a:solidFill>
                <a:srgbClr val="EEA2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26" name="Google Shape;4026;p42"/>
              <p:cNvSpPr/>
              <p:nvPr/>
            </p:nvSpPr>
            <p:spPr>
              <a:xfrm>
                <a:off x="5285250" y="1710825"/>
                <a:ext cx="95675" cy="80675"/>
              </a:xfrm>
              <a:custGeom>
                <a:avLst/>
                <a:gdLst/>
                <a:ahLst/>
                <a:cxnLst/>
                <a:rect l="l" t="t" r="r" b="b"/>
                <a:pathLst>
                  <a:path w="3827" h="3227" extrusionOk="0">
                    <a:moveTo>
                      <a:pt x="2053" y="1"/>
                    </a:moveTo>
                    <a:cubicBezTo>
                      <a:pt x="2029" y="1"/>
                      <a:pt x="2005" y="1"/>
                      <a:pt x="1980" y="2"/>
                    </a:cubicBezTo>
                    <a:cubicBezTo>
                      <a:pt x="903" y="78"/>
                      <a:pt x="0" y="1130"/>
                      <a:pt x="451" y="2183"/>
                    </a:cubicBezTo>
                    <a:cubicBezTo>
                      <a:pt x="717" y="2825"/>
                      <a:pt x="1425" y="3226"/>
                      <a:pt x="2083" y="3226"/>
                    </a:cubicBezTo>
                    <a:cubicBezTo>
                      <a:pt x="2606" y="3226"/>
                      <a:pt x="3098" y="2972"/>
                      <a:pt x="3309" y="2383"/>
                    </a:cubicBezTo>
                    <a:cubicBezTo>
                      <a:pt x="3334" y="2358"/>
                      <a:pt x="3334" y="2358"/>
                      <a:pt x="3334" y="2333"/>
                    </a:cubicBezTo>
                    <a:cubicBezTo>
                      <a:pt x="3384" y="2258"/>
                      <a:pt x="3409" y="2158"/>
                      <a:pt x="3459" y="2083"/>
                    </a:cubicBezTo>
                    <a:cubicBezTo>
                      <a:pt x="3827" y="1078"/>
                      <a:pt x="3116" y="1"/>
                      <a:pt x="2053" y="1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27" name="Google Shape;4027;p42"/>
              <p:cNvSpPr/>
              <p:nvPr/>
            </p:nvSpPr>
            <p:spPr>
              <a:xfrm>
                <a:off x="5282125" y="1824900"/>
                <a:ext cx="102150" cy="35425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1417" extrusionOk="0">
                    <a:moveTo>
                      <a:pt x="2030" y="1"/>
                    </a:moveTo>
                    <a:cubicBezTo>
                      <a:pt x="1579" y="1"/>
                      <a:pt x="1153" y="1"/>
                      <a:pt x="702" y="26"/>
                    </a:cubicBezTo>
                    <a:cubicBezTo>
                      <a:pt x="175" y="51"/>
                      <a:pt x="0" y="853"/>
                      <a:pt x="576" y="1003"/>
                    </a:cubicBezTo>
                    <a:cubicBezTo>
                      <a:pt x="1003" y="1129"/>
                      <a:pt x="1429" y="1204"/>
                      <a:pt x="1855" y="1279"/>
                    </a:cubicBezTo>
                    <a:cubicBezTo>
                      <a:pt x="2212" y="1321"/>
                      <a:pt x="2587" y="1416"/>
                      <a:pt x="2950" y="1416"/>
                    </a:cubicBezTo>
                    <a:cubicBezTo>
                      <a:pt x="3020" y="1416"/>
                      <a:pt x="3089" y="1413"/>
                      <a:pt x="3158" y="1404"/>
                    </a:cubicBezTo>
                    <a:cubicBezTo>
                      <a:pt x="3860" y="1354"/>
                      <a:pt x="4085" y="327"/>
                      <a:pt x="3333" y="101"/>
                    </a:cubicBezTo>
                    <a:cubicBezTo>
                      <a:pt x="2907" y="1"/>
                      <a:pt x="2456" y="26"/>
                      <a:pt x="2030" y="1"/>
                    </a:cubicBezTo>
                    <a:close/>
                  </a:path>
                </a:pathLst>
              </a:custGeom>
              <a:solidFill>
                <a:srgbClr val="EEA2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28" name="Google Shape;4028;p42"/>
              <p:cNvSpPr/>
              <p:nvPr/>
            </p:nvSpPr>
            <p:spPr>
              <a:xfrm rot="-4500710">
                <a:off x="5463449" y="1735467"/>
                <a:ext cx="214601" cy="214601"/>
              </a:xfrm>
              <a:prstGeom prst="chord">
                <a:avLst>
                  <a:gd name="adj1" fmla="val 2700000"/>
                  <a:gd name="adj2" fmla="val 1620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4029" name="Google Shape;4029;p42"/>
          <p:cNvGrpSpPr/>
          <p:nvPr/>
        </p:nvGrpSpPr>
        <p:grpSpPr>
          <a:xfrm>
            <a:off x="1245294" y="660053"/>
            <a:ext cx="1189776" cy="1629246"/>
            <a:chOff x="4392726" y="825203"/>
            <a:chExt cx="1189776" cy="1629246"/>
          </a:xfrm>
        </p:grpSpPr>
        <p:sp>
          <p:nvSpPr>
            <p:cNvPr id="4030" name="Google Shape;4030;p42"/>
            <p:cNvSpPr/>
            <p:nvPr/>
          </p:nvSpPr>
          <p:spPr>
            <a:xfrm>
              <a:off x="4447301" y="1319249"/>
              <a:ext cx="1135200" cy="1135200"/>
            </a:xfrm>
            <a:prstGeom prst="rect">
              <a:avLst/>
            </a:prstGeom>
            <a:solidFill>
              <a:schemeClr val="dk1">
                <a:alpha val="89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31" name="Google Shape;4031;p42"/>
            <p:cNvSpPr/>
            <p:nvPr/>
          </p:nvSpPr>
          <p:spPr>
            <a:xfrm>
              <a:off x="4392726" y="1277296"/>
              <a:ext cx="1135200" cy="11352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32" name="Google Shape;4032;p42"/>
            <p:cNvSpPr/>
            <p:nvPr/>
          </p:nvSpPr>
          <p:spPr>
            <a:xfrm rot="-2196712" flipH="1">
              <a:off x="4612454" y="973332"/>
              <a:ext cx="695729" cy="601153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500"/>
            </a:p>
          </p:txBody>
        </p:sp>
        <p:grpSp>
          <p:nvGrpSpPr>
            <p:cNvPr id="4033" name="Google Shape;4033;p42"/>
            <p:cNvGrpSpPr/>
            <p:nvPr/>
          </p:nvGrpSpPr>
          <p:grpSpPr>
            <a:xfrm>
              <a:off x="4400090" y="1535631"/>
              <a:ext cx="1112178" cy="704385"/>
              <a:chOff x="2928725" y="1101625"/>
              <a:chExt cx="1757550" cy="1113125"/>
            </a:xfrm>
          </p:grpSpPr>
          <p:sp>
            <p:nvSpPr>
              <p:cNvPr id="4034" name="Google Shape;4034;p42"/>
              <p:cNvSpPr/>
              <p:nvPr/>
            </p:nvSpPr>
            <p:spPr>
              <a:xfrm>
                <a:off x="2928725" y="1760300"/>
                <a:ext cx="743125" cy="454450"/>
              </a:xfrm>
              <a:custGeom>
                <a:avLst/>
                <a:gdLst/>
                <a:ahLst/>
                <a:cxnLst/>
                <a:rect l="l" t="t" r="r" b="b"/>
                <a:pathLst>
                  <a:path w="29725" h="18178" extrusionOk="0">
                    <a:moveTo>
                      <a:pt x="22826" y="6640"/>
                    </a:moveTo>
                    <a:cubicBezTo>
                      <a:pt x="22862" y="6640"/>
                      <a:pt x="22898" y="6642"/>
                      <a:pt x="22933" y="6645"/>
                    </a:cubicBezTo>
                    <a:cubicBezTo>
                      <a:pt x="23960" y="6745"/>
                      <a:pt x="24436" y="7848"/>
                      <a:pt x="23985" y="8725"/>
                    </a:cubicBezTo>
                    <a:cubicBezTo>
                      <a:pt x="23728" y="9211"/>
                      <a:pt x="23222" y="9503"/>
                      <a:pt x="22719" y="9503"/>
                    </a:cubicBezTo>
                    <a:cubicBezTo>
                      <a:pt x="22390" y="9503"/>
                      <a:pt x="22062" y="9378"/>
                      <a:pt x="21805" y="9101"/>
                    </a:cubicBezTo>
                    <a:cubicBezTo>
                      <a:pt x="21680" y="8926"/>
                      <a:pt x="21579" y="8750"/>
                      <a:pt x="21504" y="8550"/>
                    </a:cubicBezTo>
                    <a:cubicBezTo>
                      <a:pt x="21454" y="8475"/>
                      <a:pt x="21379" y="8399"/>
                      <a:pt x="21354" y="8274"/>
                    </a:cubicBezTo>
                    <a:cubicBezTo>
                      <a:pt x="21018" y="7411"/>
                      <a:pt x="22035" y="6640"/>
                      <a:pt x="22826" y="6640"/>
                    </a:cubicBezTo>
                    <a:close/>
                    <a:moveTo>
                      <a:pt x="7256" y="7121"/>
                    </a:moveTo>
                    <a:cubicBezTo>
                      <a:pt x="8238" y="7121"/>
                      <a:pt x="8894" y="8086"/>
                      <a:pt x="8597" y="9026"/>
                    </a:cubicBezTo>
                    <a:cubicBezTo>
                      <a:pt x="8395" y="9700"/>
                      <a:pt x="7785" y="10147"/>
                      <a:pt x="7147" y="10147"/>
                    </a:cubicBezTo>
                    <a:cubicBezTo>
                      <a:pt x="6837" y="10147"/>
                      <a:pt x="6520" y="10041"/>
                      <a:pt x="6241" y="9803"/>
                    </a:cubicBezTo>
                    <a:cubicBezTo>
                      <a:pt x="5965" y="9552"/>
                      <a:pt x="5790" y="9227"/>
                      <a:pt x="5790" y="8876"/>
                    </a:cubicBezTo>
                    <a:cubicBezTo>
                      <a:pt x="5364" y="8024"/>
                      <a:pt x="6391" y="7146"/>
                      <a:pt x="7218" y="7121"/>
                    </a:cubicBezTo>
                    <a:cubicBezTo>
                      <a:pt x="7231" y="7121"/>
                      <a:pt x="7243" y="7121"/>
                      <a:pt x="7256" y="7121"/>
                    </a:cubicBezTo>
                    <a:close/>
                    <a:moveTo>
                      <a:pt x="24612" y="10116"/>
                    </a:moveTo>
                    <a:cubicBezTo>
                      <a:pt x="24750" y="10116"/>
                      <a:pt x="24884" y="10120"/>
                      <a:pt x="25013" y="10129"/>
                    </a:cubicBezTo>
                    <a:cubicBezTo>
                      <a:pt x="25815" y="10204"/>
                      <a:pt x="25815" y="11307"/>
                      <a:pt x="25013" y="11382"/>
                    </a:cubicBezTo>
                    <a:cubicBezTo>
                      <a:pt x="24884" y="11391"/>
                      <a:pt x="24750" y="11395"/>
                      <a:pt x="24612" y="11395"/>
                    </a:cubicBezTo>
                    <a:cubicBezTo>
                      <a:pt x="23972" y="11395"/>
                      <a:pt x="23255" y="11305"/>
                      <a:pt x="22657" y="11181"/>
                    </a:cubicBezTo>
                    <a:cubicBezTo>
                      <a:pt x="22231" y="11081"/>
                      <a:pt x="22231" y="10404"/>
                      <a:pt x="22657" y="10329"/>
                    </a:cubicBezTo>
                    <a:cubicBezTo>
                      <a:pt x="23255" y="10206"/>
                      <a:pt x="23972" y="10116"/>
                      <a:pt x="24612" y="10116"/>
                    </a:cubicBezTo>
                    <a:close/>
                    <a:moveTo>
                      <a:pt x="6442" y="10847"/>
                    </a:moveTo>
                    <a:cubicBezTo>
                      <a:pt x="6751" y="10847"/>
                      <a:pt x="7046" y="10898"/>
                      <a:pt x="7293" y="11031"/>
                    </a:cubicBezTo>
                    <a:cubicBezTo>
                      <a:pt x="7720" y="11257"/>
                      <a:pt x="7594" y="11908"/>
                      <a:pt x="7168" y="12034"/>
                    </a:cubicBezTo>
                    <a:cubicBezTo>
                      <a:pt x="7028" y="12074"/>
                      <a:pt x="6887" y="12086"/>
                      <a:pt x="6747" y="12086"/>
                    </a:cubicBezTo>
                    <a:cubicBezTo>
                      <a:pt x="6537" y="12086"/>
                      <a:pt x="6326" y="12059"/>
                      <a:pt x="6116" y="12059"/>
                    </a:cubicBezTo>
                    <a:cubicBezTo>
                      <a:pt x="5765" y="12059"/>
                      <a:pt x="5414" y="12084"/>
                      <a:pt x="5063" y="12159"/>
                    </a:cubicBezTo>
                    <a:cubicBezTo>
                      <a:pt x="5015" y="12170"/>
                      <a:pt x="4970" y="12176"/>
                      <a:pt x="4926" y="12176"/>
                    </a:cubicBezTo>
                    <a:cubicBezTo>
                      <a:pt x="4403" y="12176"/>
                      <a:pt x="4233" y="11390"/>
                      <a:pt x="4812" y="11181"/>
                    </a:cubicBezTo>
                    <a:cubicBezTo>
                      <a:pt x="5266" y="11019"/>
                      <a:pt x="5877" y="10847"/>
                      <a:pt x="6442" y="10847"/>
                    </a:cubicBezTo>
                    <a:close/>
                    <a:moveTo>
                      <a:pt x="17750" y="9520"/>
                    </a:moveTo>
                    <a:cubicBezTo>
                      <a:pt x="17952" y="9520"/>
                      <a:pt x="18170" y="9697"/>
                      <a:pt x="18070" y="9928"/>
                    </a:cubicBezTo>
                    <a:cubicBezTo>
                      <a:pt x="17424" y="11552"/>
                      <a:pt x="15870" y="12466"/>
                      <a:pt x="14335" y="12466"/>
                    </a:cubicBezTo>
                    <a:cubicBezTo>
                      <a:pt x="13074" y="12466"/>
                      <a:pt x="11826" y="11850"/>
                      <a:pt x="11103" y="10505"/>
                    </a:cubicBezTo>
                    <a:cubicBezTo>
                      <a:pt x="10998" y="10312"/>
                      <a:pt x="11149" y="10157"/>
                      <a:pt x="11318" y="10157"/>
                    </a:cubicBezTo>
                    <a:cubicBezTo>
                      <a:pt x="11392" y="10157"/>
                      <a:pt x="11468" y="10186"/>
                      <a:pt x="11529" y="10254"/>
                    </a:cubicBezTo>
                    <a:cubicBezTo>
                      <a:pt x="12313" y="11292"/>
                      <a:pt x="13390" y="11810"/>
                      <a:pt x="14438" y="11810"/>
                    </a:cubicBezTo>
                    <a:cubicBezTo>
                      <a:pt x="15668" y="11810"/>
                      <a:pt x="16858" y="11098"/>
                      <a:pt x="17494" y="9678"/>
                    </a:cubicBezTo>
                    <a:cubicBezTo>
                      <a:pt x="17545" y="9567"/>
                      <a:pt x="17646" y="9520"/>
                      <a:pt x="17750" y="9520"/>
                    </a:cubicBezTo>
                    <a:close/>
                    <a:moveTo>
                      <a:pt x="13790" y="0"/>
                    </a:moveTo>
                    <a:cubicBezTo>
                      <a:pt x="13730" y="0"/>
                      <a:pt x="13670" y="1"/>
                      <a:pt x="13609" y="3"/>
                    </a:cubicBezTo>
                    <a:cubicBezTo>
                      <a:pt x="10802" y="104"/>
                      <a:pt x="9048" y="2460"/>
                      <a:pt x="8547" y="4991"/>
                    </a:cubicBezTo>
                    <a:cubicBezTo>
                      <a:pt x="8522" y="5116"/>
                      <a:pt x="8421" y="5173"/>
                      <a:pt x="8318" y="5173"/>
                    </a:cubicBezTo>
                    <a:cubicBezTo>
                      <a:pt x="8215" y="5173"/>
                      <a:pt x="8108" y="5116"/>
                      <a:pt x="8070" y="5016"/>
                    </a:cubicBezTo>
                    <a:cubicBezTo>
                      <a:pt x="8022" y="5065"/>
                      <a:pt x="7952" y="5092"/>
                      <a:pt x="7876" y="5092"/>
                    </a:cubicBezTo>
                    <a:cubicBezTo>
                      <a:pt x="7833" y="5092"/>
                      <a:pt x="7789" y="5084"/>
                      <a:pt x="7745" y="5066"/>
                    </a:cubicBezTo>
                    <a:cubicBezTo>
                      <a:pt x="6648" y="4601"/>
                      <a:pt x="5336" y="4171"/>
                      <a:pt x="4072" y="4171"/>
                    </a:cubicBezTo>
                    <a:cubicBezTo>
                      <a:pt x="3227" y="4171"/>
                      <a:pt x="2403" y="4363"/>
                      <a:pt x="1679" y="4866"/>
                    </a:cubicBezTo>
                    <a:cubicBezTo>
                      <a:pt x="376" y="5768"/>
                      <a:pt x="0" y="7623"/>
                      <a:pt x="1429" y="8625"/>
                    </a:cubicBezTo>
                    <a:cubicBezTo>
                      <a:pt x="2055" y="9051"/>
                      <a:pt x="2832" y="9176"/>
                      <a:pt x="3559" y="9302"/>
                    </a:cubicBezTo>
                    <a:cubicBezTo>
                      <a:pt x="3985" y="9352"/>
                      <a:pt x="3885" y="10029"/>
                      <a:pt x="3459" y="10029"/>
                    </a:cubicBezTo>
                    <a:cubicBezTo>
                      <a:pt x="3384" y="10003"/>
                      <a:pt x="3308" y="10003"/>
                      <a:pt x="3233" y="10003"/>
                    </a:cubicBezTo>
                    <a:cubicBezTo>
                      <a:pt x="1329" y="11457"/>
                      <a:pt x="1228" y="14189"/>
                      <a:pt x="3584" y="15417"/>
                    </a:cubicBezTo>
                    <a:cubicBezTo>
                      <a:pt x="4130" y="15699"/>
                      <a:pt x="4681" y="15825"/>
                      <a:pt x="5219" y="15825"/>
                    </a:cubicBezTo>
                    <a:cubicBezTo>
                      <a:pt x="6830" y="15825"/>
                      <a:pt x="8328" y="14702"/>
                      <a:pt x="9248" y="13312"/>
                    </a:cubicBezTo>
                    <a:cubicBezTo>
                      <a:pt x="9331" y="13191"/>
                      <a:pt x="9448" y="13141"/>
                      <a:pt x="9564" y="13141"/>
                    </a:cubicBezTo>
                    <a:cubicBezTo>
                      <a:pt x="9834" y="13141"/>
                      <a:pt x="10100" y="13415"/>
                      <a:pt x="9925" y="13713"/>
                    </a:cubicBezTo>
                    <a:cubicBezTo>
                      <a:pt x="9800" y="13913"/>
                      <a:pt x="9674" y="14089"/>
                      <a:pt x="9549" y="14264"/>
                    </a:cubicBezTo>
                    <a:cubicBezTo>
                      <a:pt x="9330" y="17010"/>
                      <a:pt x="12716" y="18177"/>
                      <a:pt x="15139" y="18177"/>
                    </a:cubicBezTo>
                    <a:cubicBezTo>
                      <a:pt x="15215" y="18177"/>
                      <a:pt x="15290" y="18176"/>
                      <a:pt x="15364" y="18174"/>
                    </a:cubicBezTo>
                    <a:cubicBezTo>
                      <a:pt x="18196" y="18099"/>
                      <a:pt x="20602" y="16044"/>
                      <a:pt x="20852" y="13186"/>
                    </a:cubicBezTo>
                    <a:cubicBezTo>
                      <a:pt x="20877" y="13011"/>
                      <a:pt x="20978" y="12911"/>
                      <a:pt x="21103" y="12861"/>
                    </a:cubicBezTo>
                    <a:cubicBezTo>
                      <a:pt x="21128" y="12811"/>
                      <a:pt x="21178" y="12735"/>
                      <a:pt x="21228" y="12685"/>
                    </a:cubicBezTo>
                    <a:cubicBezTo>
                      <a:pt x="21290" y="12597"/>
                      <a:pt x="21373" y="12559"/>
                      <a:pt x="21453" y="12559"/>
                    </a:cubicBezTo>
                    <a:cubicBezTo>
                      <a:pt x="21601" y="12559"/>
                      <a:pt x="21737" y="12691"/>
                      <a:pt x="21705" y="12886"/>
                    </a:cubicBezTo>
                    <a:cubicBezTo>
                      <a:pt x="21589" y="13553"/>
                      <a:pt x="22757" y="13716"/>
                      <a:pt x="23854" y="13716"/>
                    </a:cubicBezTo>
                    <a:cubicBezTo>
                      <a:pt x="24652" y="13716"/>
                      <a:pt x="25414" y="13630"/>
                      <a:pt x="25614" y="13587"/>
                    </a:cubicBezTo>
                    <a:cubicBezTo>
                      <a:pt x="26466" y="13362"/>
                      <a:pt x="27269" y="12936"/>
                      <a:pt x="27920" y="12334"/>
                    </a:cubicBezTo>
                    <a:cubicBezTo>
                      <a:pt x="29499" y="10831"/>
                      <a:pt x="29725" y="8475"/>
                      <a:pt x="28672" y="6620"/>
                    </a:cubicBezTo>
                    <a:cubicBezTo>
                      <a:pt x="27526" y="4610"/>
                      <a:pt x="25475" y="3683"/>
                      <a:pt x="23370" y="3683"/>
                    </a:cubicBezTo>
                    <a:cubicBezTo>
                      <a:pt x="22114" y="3683"/>
                      <a:pt x="20839" y="4013"/>
                      <a:pt x="19725" y="4640"/>
                    </a:cubicBezTo>
                    <a:cubicBezTo>
                      <a:pt x="19700" y="4665"/>
                      <a:pt x="19649" y="4665"/>
                      <a:pt x="19599" y="4665"/>
                    </a:cubicBezTo>
                    <a:cubicBezTo>
                      <a:pt x="19533" y="4824"/>
                      <a:pt x="19362" y="4920"/>
                      <a:pt x="19209" y="4920"/>
                    </a:cubicBezTo>
                    <a:cubicBezTo>
                      <a:pt x="19071" y="4920"/>
                      <a:pt x="18946" y="4843"/>
                      <a:pt x="18923" y="4665"/>
                    </a:cubicBezTo>
                    <a:cubicBezTo>
                      <a:pt x="18506" y="2141"/>
                      <a:pt x="16436" y="0"/>
                      <a:pt x="1379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35" name="Google Shape;4035;p42"/>
              <p:cNvSpPr/>
              <p:nvPr/>
            </p:nvSpPr>
            <p:spPr>
              <a:xfrm>
                <a:off x="3878600" y="1462075"/>
                <a:ext cx="807675" cy="457150"/>
              </a:xfrm>
              <a:custGeom>
                <a:avLst/>
                <a:gdLst/>
                <a:ahLst/>
                <a:cxnLst/>
                <a:rect l="l" t="t" r="r" b="b"/>
                <a:pathLst>
                  <a:path w="32307" h="18286" extrusionOk="0">
                    <a:moveTo>
                      <a:pt x="23372" y="7030"/>
                    </a:moveTo>
                    <a:cubicBezTo>
                      <a:pt x="23642" y="7030"/>
                      <a:pt x="23835" y="7426"/>
                      <a:pt x="23610" y="7672"/>
                    </a:cubicBezTo>
                    <a:cubicBezTo>
                      <a:pt x="23209" y="8123"/>
                      <a:pt x="22732" y="8474"/>
                      <a:pt x="22181" y="8800"/>
                    </a:cubicBezTo>
                    <a:cubicBezTo>
                      <a:pt x="22933" y="8850"/>
                      <a:pt x="23685" y="8975"/>
                      <a:pt x="24437" y="9125"/>
                    </a:cubicBezTo>
                    <a:cubicBezTo>
                      <a:pt x="24705" y="9199"/>
                      <a:pt x="24641" y="9628"/>
                      <a:pt x="24383" y="9628"/>
                    </a:cubicBezTo>
                    <a:cubicBezTo>
                      <a:pt x="24376" y="9628"/>
                      <a:pt x="24369" y="9627"/>
                      <a:pt x="24361" y="9627"/>
                    </a:cubicBezTo>
                    <a:cubicBezTo>
                      <a:pt x="23503" y="9579"/>
                      <a:pt x="22655" y="9562"/>
                      <a:pt x="21805" y="9562"/>
                    </a:cubicBezTo>
                    <a:cubicBezTo>
                      <a:pt x="21314" y="9562"/>
                      <a:pt x="20822" y="9567"/>
                      <a:pt x="20326" y="9577"/>
                    </a:cubicBezTo>
                    <a:cubicBezTo>
                      <a:pt x="19825" y="9577"/>
                      <a:pt x="19775" y="8900"/>
                      <a:pt x="20226" y="8749"/>
                    </a:cubicBezTo>
                    <a:cubicBezTo>
                      <a:pt x="21354" y="8374"/>
                      <a:pt x="22206" y="7772"/>
                      <a:pt x="23183" y="7095"/>
                    </a:cubicBezTo>
                    <a:cubicBezTo>
                      <a:pt x="23248" y="7049"/>
                      <a:pt x="23312" y="7030"/>
                      <a:pt x="23372" y="7030"/>
                    </a:cubicBezTo>
                    <a:close/>
                    <a:moveTo>
                      <a:pt x="7512" y="9043"/>
                    </a:moveTo>
                    <a:cubicBezTo>
                      <a:pt x="8762" y="9043"/>
                      <a:pt x="9955" y="9246"/>
                      <a:pt x="11128" y="9652"/>
                    </a:cubicBezTo>
                    <a:cubicBezTo>
                      <a:pt x="11429" y="9752"/>
                      <a:pt x="11429" y="10153"/>
                      <a:pt x="11128" y="10253"/>
                    </a:cubicBezTo>
                    <a:cubicBezTo>
                      <a:pt x="9950" y="10679"/>
                      <a:pt x="8772" y="11181"/>
                      <a:pt x="7544" y="11481"/>
                    </a:cubicBezTo>
                    <a:cubicBezTo>
                      <a:pt x="7523" y="11488"/>
                      <a:pt x="7502" y="11492"/>
                      <a:pt x="7482" y="11492"/>
                    </a:cubicBezTo>
                    <a:cubicBezTo>
                      <a:pt x="7294" y="11492"/>
                      <a:pt x="7190" y="11194"/>
                      <a:pt x="7394" y="11080"/>
                    </a:cubicBezTo>
                    <a:cubicBezTo>
                      <a:pt x="8246" y="10654"/>
                      <a:pt x="9148" y="10328"/>
                      <a:pt x="10051" y="10003"/>
                    </a:cubicBezTo>
                    <a:cubicBezTo>
                      <a:pt x="9257" y="9794"/>
                      <a:pt x="8446" y="9689"/>
                      <a:pt x="7603" y="9689"/>
                    </a:cubicBezTo>
                    <a:cubicBezTo>
                      <a:pt x="7434" y="9689"/>
                      <a:pt x="7264" y="9693"/>
                      <a:pt x="7093" y="9702"/>
                    </a:cubicBezTo>
                    <a:cubicBezTo>
                      <a:pt x="6692" y="9702"/>
                      <a:pt x="6692" y="9075"/>
                      <a:pt x="7093" y="9050"/>
                    </a:cubicBezTo>
                    <a:cubicBezTo>
                      <a:pt x="7234" y="9045"/>
                      <a:pt x="7373" y="9043"/>
                      <a:pt x="7512" y="9043"/>
                    </a:cubicBezTo>
                    <a:close/>
                    <a:moveTo>
                      <a:pt x="24895" y="10366"/>
                    </a:moveTo>
                    <a:cubicBezTo>
                      <a:pt x="25806" y="10366"/>
                      <a:pt x="25812" y="11723"/>
                      <a:pt x="24915" y="11723"/>
                    </a:cubicBezTo>
                    <a:cubicBezTo>
                      <a:pt x="24860" y="11723"/>
                      <a:pt x="24800" y="11718"/>
                      <a:pt x="24737" y="11707"/>
                    </a:cubicBezTo>
                    <a:cubicBezTo>
                      <a:pt x="23960" y="11582"/>
                      <a:pt x="23158" y="11657"/>
                      <a:pt x="22381" y="11456"/>
                    </a:cubicBezTo>
                    <a:cubicBezTo>
                      <a:pt x="21980" y="11356"/>
                      <a:pt x="21980" y="10729"/>
                      <a:pt x="22381" y="10629"/>
                    </a:cubicBezTo>
                    <a:cubicBezTo>
                      <a:pt x="23158" y="10454"/>
                      <a:pt x="23960" y="10529"/>
                      <a:pt x="24737" y="10379"/>
                    </a:cubicBezTo>
                    <a:cubicBezTo>
                      <a:pt x="24793" y="10370"/>
                      <a:pt x="24845" y="10366"/>
                      <a:pt x="24895" y="10366"/>
                    </a:cubicBezTo>
                    <a:close/>
                    <a:moveTo>
                      <a:pt x="16354" y="9566"/>
                    </a:moveTo>
                    <a:cubicBezTo>
                      <a:pt x="16451" y="9566"/>
                      <a:pt x="16552" y="9606"/>
                      <a:pt x="16642" y="9702"/>
                    </a:cubicBezTo>
                    <a:cubicBezTo>
                      <a:pt x="17394" y="10404"/>
                      <a:pt x="16943" y="11707"/>
                      <a:pt x="16041" y="12058"/>
                    </a:cubicBezTo>
                    <a:cubicBezTo>
                      <a:pt x="15859" y="12129"/>
                      <a:pt x="15678" y="12161"/>
                      <a:pt x="15503" y="12161"/>
                    </a:cubicBezTo>
                    <a:cubicBezTo>
                      <a:pt x="14565" y="12161"/>
                      <a:pt x="13769" y="11232"/>
                      <a:pt x="13685" y="10303"/>
                    </a:cubicBezTo>
                    <a:cubicBezTo>
                      <a:pt x="13671" y="10112"/>
                      <a:pt x="13829" y="10010"/>
                      <a:pt x="13988" y="10010"/>
                    </a:cubicBezTo>
                    <a:cubicBezTo>
                      <a:pt x="14120" y="10010"/>
                      <a:pt x="14252" y="10080"/>
                      <a:pt x="14286" y="10228"/>
                    </a:cubicBezTo>
                    <a:cubicBezTo>
                      <a:pt x="14439" y="10708"/>
                      <a:pt x="14839" y="11378"/>
                      <a:pt x="15403" y="11378"/>
                    </a:cubicBezTo>
                    <a:cubicBezTo>
                      <a:pt x="15486" y="11378"/>
                      <a:pt x="15574" y="11363"/>
                      <a:pt x="15665" y="11331"/>
                    </a:cubicBezTo>
                    <a:cubicBezTo>
                      <a:pt x="16066" y="11206"/>
                      <a:pt x="16366" y="10629"/>
                      <a:pt x="16041" y="10278"/>
                    </a:cubicBezTo>
                    <a:cubicBezTo>
                      <a:pt x="15773" y="9973"/>
                      <a:pt x="16044" y="9566"/>
                      <a:pt x="16354" y="9566"/>
                    </a:cubicBezTo>
                    <a:close/>
                    <a:moveTo>
                      <a:pt x="9533" y="12472"/>
                    </a:moveTo>
                    <a:cubicBezTo>
                      <a:pt x="9665" y="12472"/>
                      <a:pt x="9796" y="12476"/>
                      <a:pt x="9925" y="12484"/>
                    </a:cubicBezTo>
                    <a:cubicBezTo>
                      <a:pt x="10727" y="12559"/>
                      <a:pt x="10727" y="13662"/>
                      <a:pt x="9925" y="13737"/>
                    </a:cubicBezTo>
                    <a:cubicBezTo>
                      <a:pt x="9751" y="13753"/>
                      <a:pt x="9575" y="13760"/>
                      <a:pt x="9397" y="13760"/>
                    </a:cubicBezTo>
                    <a:cubicBezTo>
                      <a:pt x="8756" y="13760"/>
                      <a:pt x="8097" y="13671"/>
                      <a:pt x="7469" y="13612"/>
                    </a:cubicBezTo>
                    <a:cubicBezTo>
                      <a:pt x="6843" y="13536"/>
                      <a:pt x="6843" y="12684"/>
                      <a:pt x="7469" y="12609"/>
                    </a:cubicBezTo>
                    <a:cubicBezTo>
                      <a:pt x="8142" y="12567"/>
                      <a:pt x="8849" y="12472"/>
                      <a:pt x="9533" y="12472"/>
                    </a:cubicBezTo>
                    <a:close/>
                    <a:moveTo>
                      <a:pt x="21560" y="0"/>
                    </a:moveTo>
                    <a:cubicBezTo>
                      <a:pt x="19318" y="0"/>
                      <a:pt x="17438" y="1704"/>
                      <a:pt x="17168" y="3912"/>
                    </a:cubicBezTo>
                    <a:cubicBezTo>
                      <a:pt x="17244" y="4238"/>
                      <a:pt x="17294" y="4539"/>
                      <a:pt x="17319" y="4865"/>
                    </a:cubicBezTo>
                    <a:cubicBezTo>
                      <a:pt x="17331" y="5115"/>
                      <a:pt x="17137" y="5241"/>
                      <a:pt x="16937" y="5241"/>
                    </a:cubicBezTo>
                    <a:cubicBezTo>
                      <a:pt x="16736" y="5241"/>
                      <a:pt x="16529" y="5115"/>
                      <a:pt x="16517" y="4865"/>
                    </a:cubicBezTo>
                    <a:cubicBezTo>
                      <a:pt x="16363" y="2295"/>
                      <a:pt x="14227" y="225"/>
                      <a:pt x="11727" y="225"/>
                    </a:cubicBezTo>
                    <a:cubicBezTo>
                      <a:pt x="11374" y="225"/>
                      <a:pt x="11015" y="267"/>
                      <a:pt x="10652" y="353"/>
                    </a:cubicBezTo>
                    <a:cubicBezTo>
                      <a:pt x="7845" y="1030"/>
                      <a:pt x="5614" y="3486"/>
                      <a:pt x="6617" y="6318"/>
                    </a:cubicBezTo>
                    <a:cubicBezTo>
                      <a:pt x="6868" y="6494"/>
                      <a:pt x="7093" y="6669"/>
                      <a:pt x="7319" y="6895"/>
                    </a:cubicBezTo>
                    <a:cubicBezTo>
                      <a:pt x="7503" y="7059"/>
                      <a:pt x="7336" y="7373"/>
                      <a:pt x="7118" y="7373"/>
                    </a:cubicBezTo>
                    <a:cubicBezTo>
                      <a:pt x="7069" y="7373"/>
                      <a:pt x="7018" y="7358"/>
                      <a:pt x="6968" y="7321"/>
                    </a:cubicBezTo>
                    <a:cubicBezTo>
                      <a:pt x="6918" y="7296"/>
                      <a:pt x="6868" y="7246"/>
                      <a:pt x="6817" y="7221"/>
                    </a:cubicBezTo>
                    <a:cubicBezTo>
                      <a:pt x="6765" y="7274"/>
                      <a:pt x="6698" y="7305"/>
                      <a:pt x="6632" y="7305"/>
                    </a:cubicBezTo>
                    <a:cubicBezTo>
                      <a:pt x="6573" y="7305"/>
                      <a:pt x="6514" y="7280"/>
                      <a:pt x="6467" y="7221"/>
                    </a:cubicBezTo>
                    <a:cubicBezTo>
                      <a:pt x="6366" y="7095"/>
                      <a:pt x="6266" y="6970"/>
                      <a:pt x="6166" y="6845"/>
                    </a:cubicBezTo>
                    <a:cubicBezTo>
                      <a:pt x="5364" y="6430"/>
                      <a:pt x="4439" y="6187"/>
                      <a:pt x="3559" y="6187"/>
                    </a:cubicBezTo>
                    <a:cubicBezTo>
                      <a:pt x="1993" y="6187"/>
                      <a:pt x="572" y="6958"/>
                      <a:pt x="251" y="8900"/>
                    </a:cubicBezTo>
                    <a:cubicBezTo>
                      <a:pt x="0" y="10504"/>
                      <a:pt x="978" y="11732"/>
                      <a:pt x="2507" y="12083"/>
                    </a:cubicBezTo>
                    <a:cubicBezTo>
                      <a:pt x="2853" y="12161"/>
                      <a:pt x="3202" y="12191"/>
                      <a:pt x="3551" y="12191"/>
                    </a:cubicBezTo>
                    <a:cubicBezTo>
                      <a:pt x="4438" y="12191"/>
                      <a:pt x="5327" y="11997"/>
                      <a:pt x="6191" y="11907"/>
                    </a:cubicBezTo>
                    <a:cubicBezTo>
                      <a:pt x="6207" y="11906"/>
                      <a:pt x="6222" y="11905"/>
                      <a:pt x="6237" y="11905"/>
                    </a:cubicBezTo>
                    <a:cubicBezTo>
                      <a:pt x="6620" y="11905"/>
                      <a:pt x="6653" y="12514"/>
                      <a:pt x="6291" y="12634"/>
                    </a:cubicBezTo>
                    <a:cubicBezTo>
                      <a:pt x="6216" y="12659"/>
                      <a:pt x="6116" y="12684"/>
                      <a:pt x="6041" y="12709"/>
                    </a:cubicBezTo>
                    <a:cubicBezTo>
                      <a:pt x="4938" y="15491"/>
                      <a:pt x="8046" y="17948"/>
                      <a:pt x="10577" y="18248"/>
                    </a:cubicBezTo>
                    <a:cubicBezTo>
                      <a:pt x="10792" y="18274"/>
                      <a:pt x="11006" y="18286"/>
                      <a:pt x="11217" y="18286"/>
                    </a:cubicBezTo>
                    <a:cubicBezTo>
                      <a:pt x="13730" y="18286"/>
                      <a:pt x="15879" y="16542"/>
                      <a:pt x="16642" y="14138"/>
                    </a:cubicBezTo>
                    <a:cubicBezTo>
                      <a:pt x="16708" y="13940"/>
                      <a:pt x="16871" y="13858"/>
                      <a:pt x="17029" y="13858"/>
                    </a:cubicBezTo>
                    <a:cubicBezTo>
                      <a:pt x="17050" y="13858"/>
                      <a:pt x="17072" y="13859"/>
                      <a:pt x="17093" y="13862"/>
                    </a:cubicBezTo>
                    <a:cubicBezTo>
                      <a:pt x="17124" y="13839"/>
                      <a:pt x="17165" y="13828"/>
                      <a:pt x="17207" y="13828"/>
                    </a:cubicBezTo>
                    <a:cubicBezTo>
                      <a:pt x="17301" y="13828"/>
                      <a:pt x="17402" y="13884"/>
                      <a:pt x="17419" y="13988"/>
                    </a:cubicBezTo>
                    <a:cubicBezTo>
                      <a:pt x="17752" y="15809"/>
                      <a:pt x="19296" y="16651"/>
                      <a:pt x="20880" y="16651"/>
                    </a:cubicBezTo>
                    <a:cubicBezTo>
                      <a:pt x="22869" y="16651"/>
                      <a:pt x="24922" y="15321"/>
                      <a:pt x="24712" y="12935"/>
                    </a:cubicBezTo>
                    <a:cubicBezTo>
                      <a:pt x="24686" y="12684"/>
                      <a:pt x="24862" y="12558"/>
                      <a:pt x="25056" y="12558"/>
                    </a:cubicBezTo>
                    <a:cubicBezTo>
                      <a:pt x="25230" y="12558"/>
                      <a:pt x="25418" y="12659"/>
                      <a:pt x="25489" y="12860"/>
                    </a:cubicBezTo>
                    <a:cubicBezTo>
                      <a:pt x="26247" y="13287"/>
                      <a:pt x="27099" y="13530"/>
                      <a:pt x="27917" y="13530"/>
                    </a:cubicBezTo>
                    <a:cubicBezTo>
                      <a:pt x="29208" y="13530"/>
                      <a:pt x="30414" y="12924"/>
                      <a:pt x="31028" y="11481"/>
                    </a:cubicBezTo>
                    <a:cubicBezTo>
                      <a:pt x="32306" y="8474"/>
                      <a:pt x="28823" y="7346"/>
                      <a:pt x="26567" y="7070"/>
                    </a:cubicBezTo>
                    <a:cubicBezTo>
                      <a:pt x="26476" y="7215"/>
                      <a:pt x="26330" y="7278"/>
                      <a:pt x="26188" y="7278"/>
                    </a:cubicBezTo>
                    <a:cubicBezTo>
                      <a:pt x="25938" y="7278"/>
                      <a:pt x="25703" y="7082"/>
                      <a:pt x="25815" y="6795"/>
                    </a:cubicBezTo>
                    <a:cubicBezTo>
                      <a:pt x="26918" y="3988"/>
                      <a:pt x="25589" y="754"/>
                      <a:pt x="22482" y="103"/>
                    </a:cubicBezTo>
                    <a:cubicBezTo>
                      <a:pt x="22381" y="78"/>
                      <a:pt x="22281" y="53"/>
                      <a:pt x="22181" y="53"/>
                    </a:cubicBezTo>
                    <a:cubicBezTo>
                      <a:pt x="22115" y="85"/>
                      <a:pt x="22040" y="104"/>
                      <a:pt x="21966" y="104"/>
                    </a:cubicBezTo>
                    <a:cubicBezTo>
                      <a:pt x="21870" y="104"/>
                      <a:pt x="21775" y="73"/>
                      <a:pt x="21705" y="3"/>
                    </a:cubicBezTo>
                    <a:cubicBezTo>
                      <a:pt x="21656" y="1"/>
                      <a:pt x="21608" y="0"/>
                      <a:pt x="215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36" name="Google Shape;4036;p42"/>
              <p:cNvSpPr/>
              <p:nvPr/>
            </p:nvSpPr>
            <p:spPr>
              <a:xfrm>
                <a:off x="3061550" y="1101625"/>
                <a:ext cx="1350275" cy="773425"/>
              </a:xfrm>
              <a:custGeom>
                <a:avLst/>
                <a:gdLst/>
                <a:ahLst/>
                <a:cxnLst/>
                <a:rect l="l" t="t" r="r" b="b"/>
                <a:pathLst>
                  <a:path w="54011" h="30937" extrusionOk="0">
                    <a:moveTo>
                      <a:pt x="29267" y="1"/>
                    </a:moveTo>
                    <a:cubicBezTo>
                      <a:pt x="26206" y="1"/>
                      <a:pt x="23206" y="376"/>
                      <a:pt x="20477" y="1087"/>
                    </a:cubicBezTo>
                    <a:cubicBezTo>
                      <a:pt x="14512" y="2666"/>
                      <a:pt x="8772" y="5874"/>
                      <a:pt x="5113" y="10937"/>
                    </a:cubicBezTo>
                    <a:cubicBezTo>
                      <a:pt x="1053" y="16551"/>
                      <a:pt x="402" y="23167"/>
                      <a:pt x="0" y="29859"/>
                    </a:cubicBezTo>
                    <a:cubicBezTo>
                      <a:pt x="1003" y="30035"/>
                      <a:pt x="1955" y="30386"/>
                      <a:pt x="2732" y="30912"/>
                    </a:cubicBezTo>
                    <a:cubicBezTo>
                      <a:pt x="2732" y="30912"/>
                      <a:pt x="2757" y="30937"/>
                      <a:pt x="2757" y="30937"/>
                    </a:cubicBezTo>
                    <a:cubicBezTo>
                      <a:pt x="2833" y="29609"/>
                      <a:pt x="3459" y="28355"/>
                      <a:pt x="4386" y="27428"/>
                    </a:cubicBezTo>
                    <a:cubicBezTo>
                      <a:pt x="3534" y="22340"/>
                      <a:pt x="5865" y="16676"/>
                      <a:pt x="8923" y="12741"/>
                    </a:cubicBezTo>
                    <a:cubicBezTo>
                      <a:pt x="12432" y="8255"/>
                      <a:pt x="17595" y="5248"/>
                      <a:pt x="23058" y="3869"/>
                    </a:cubicBezTo>
                    <a:cubicBezTo>
                      <a:pt x="25181" y="3332"/>
                      <a:pt x="27400" y="3060"/>
                      <a:pt x="29617" y="3060"/>
                    </a:cubicBezTo>
                    <a:cubicBezTo>
                      <a:pt x="38363" y="3060"/>
                      <a:pt x="47081" y="7292"/>
                      <a:pt x="49800" y="16150"/>
                    </a:cubicBezTo>
                    <a:cubicBezTo>
                      <a:pt x="50627" y="14721"/>
                      <a:pt x="52256" y="13719"/>
                      <a:pt x="54011" y="13619"/>
                    </a:cubicBezTo>
                    <a:cubicBezTo>
                      <a:pt x="50126" y="4080"/>
                      <a:pt x="39364" y="1"/>
                      <a:pt x="292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37" name="Google Shape;4037;p42"/>
              <p:cNvSpPr/>
              <p:nvPr/>
            </p:nvSpPr>
            <p:spPr>
              <a:xfrm>
                <a:off x="3292125" y="1319550"/>
                <a:ext cx="815825" cy="465900"/>
              </a:xfrm>
              <a:custGeom>
                <a:avLst/>
                <a:gdLst/>
                <a:ahLst/>
                <a:cxnLst/>
                <a:rect l="l" t="t" r="r" b="b"/>
                <a:pathLst>
                  <a:path w="32633" h="18636" extrusionOk="0">
                    <a:moveTo>
                      <a:pt x="20146" y="0"/>
                    </a:moveTo>
                    <a:cubicBezTo>
                      <a:pt x="17942" y="0"/>
                      <a:pt x="15751" y="320"/>
                      <a:pt x="13785" y="866"/>
                    </a:cubicBezTo>
                    <a:cubicBezTo>
                      <a:pt x="6091" y="3022"/>
                      <a:pt x="878" y="9062"/>
                      <a:pt x="1" y="16957"/>
                    </a:cubicBezTo>
                    <a:cubicBezTo>
                      <a:pt x="1254" y="17132"/>
                      <a:pt x="2407" y="17759"/>
                      <a:pt x="3309" y="18636"/>
                    </a:cubicBezTo>
                    <a:cubicBezTo>
                      <a:pt x="3484" y="12721"/>
                      <a:pt x="7469" y="7082"/>
                      <a:pt x="12833" y="4676"/>
                    </a:cubicBezTo>
                    <a:cubicBezTo>
                      <a:pt x="14884" y="3755"/>
                      <a:pt x="17161" y="3302"/>
                      <a:pt x="19448" y="3302"/>
                    </a:cubicBezTo>
                    <a:cubicBezTo>
                      <a:pt x="23447" y="3302"/>
                      <a:pt x="27475" y="4688"/>
                      <a:pt x="30377" y="7383"/>
                    </a:cubicBezTo>
                    <a:cubicBezTo>
                      <a:pt x="31028" y="6706"/>
                      <a:pt x="31805" y="6130"/>
                      <a:pt x="32632" y="5729"/>
                    </a:cubicBezTo>
                    <a:cubicBezTo>
                      <a:pt x="29957" y="1568"/>
                      <a:pt x="25022" y="0"/>
                      <a:pt x="201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38" name="Google Shape;4038;p42"/>
              <p:cNvSpPr/>
              <p:nvPr/>
            </p:nvSpPr>
            <p:spPr>
              <a:xfrm>
                <a:off x="3181850" y="1197375"/>
                <a:ext cx="1106550" cy="579950"/>
              </a:xfrm>
              <a:custGeom>
                <a:avLst/>
                <a:gdLst/>
                <a:ahLst/>
                <a:cxnLst/>
                <a:rect l="l" t="t" r="r" b="b"/>
                <a:pathLst>
                  <a:path w="44262" h="23198" extrusionOk="0">
                    <a:moveTo>
                      <a:pt x="24778" y="0"/>
                    </a:moveTo>
                    <a:cubicBezTo>
                      <a:pt x="22539" y="0"/>
                      <a:pt x="20300" y="284"/>
                      <a:pt x="18171" y="841"/>
                    </a:cubicBezTo>
                    <a:cubicBezTo>
                      <a:pt x="13108" y="2144"/>
                      <a:pt x="8372" y="4901"/>
                      <a:pt x="5013" y="8961"/>
                    </a:cubicBezTo>
                    <a:cubicBezTo>
                      <a:pt x="1479" y="13147"/>
                      <a:pt x="326" y="17884"/>
                      <a:pt x="1" y="23197"/>
                    </a:cubicBezTo>
                    <a:cubicBezTo>
                      <a:pt x="903" y="22420"/>
                      <a:pt x="2056" y="21919"/>
                      <a:pt x="3234" y="21819"/>
                    </a:cubicBezTo>
                    <a:cubicBezTo>
                      <a:pt x="3359" y="21806"/>
                      <a:pt x="3484" y="21800"/>
                      <a:pt x="3610" y="21800"/>
                    </a:cubicBezTo>
                    <a:cubicBezTo>
                      <a:pt x="3735" y="21800"/>
                      <a:pt x="3860" y="21806"/>
                      <a:pt x="3986" y="21819"/>
                    </a:cubicBezTo>
                    <a:cubicBezTo>
                      <a:pt x="3635" y="13673"/>
                      <a:pt x="10627" y="7082"/>
                      <a:pt x="17996" y="5027"/>
                    </a:cubicBezTo>
                    <a:cubicBezTo>
                      <a:pt x="20027" y="4456"/>
                      <a:pt x="22276" y="4128"/>
                      <a:pt x="24536" y="4128"/>
                    </a:cubicBezTo>
                    <a:cubicBezTo>
                      <a:pt x="29719" y="4128"/>
                      <a:pt x="34960" y="5854"/>
                      <a:pt x="37770" y="10340"/>
                    </a:cubicBezTo>
                    <a:cubicBezTo>
                      <a:pt x="37870" y="10290"/>
                      <a:pt x="37971" y="10265"/>
                      <a:pt x="38046" y="10240"/>
                    </a:cubicBezTo>
                    <a:cubicBezTo>
                      <a:pt x="38560" y="10096"/>
                      <a:pt x="39070" y="10028"/>
                      <a:pt x="39568" y="10028"/>
                    </a:cubicBezTo>
                    <a:cubicBezTo>
                      <a:pt x="41500" y="10028"/>
                      <a:pt x="43245" y="11052"/>
                      <a:pt x="44261" y="12646"/>
                    </a:cubicBezTo>
                    <a:cubicBezTo>
                      <a:pt x="41667" y="4030"/>
                      <a:pt x="33218" y="0"/>
                      <a:pt x="247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39" name="Google Shape;4039;p42"/>
              <p:cNvSpPr/>
              <p:nvPr/>
            </p:nvSpPr>
            <p:spPr>
              <a:xfrm>
                <a:off x="4428100" y="1721200"/>
                <a:ext cx="95825" cy="33975"/>
              </a:xfrm>
              <a:custGeom>
                <a:avLst/>
                <a:gdLst/>
                <a:ahLst/>
                <a:cxnLst/>
                <a:rect l="l" t="t" r="r" b="b"/>
                <a:pathLst>
                  <a:path w="3833" h="1359" extrusionOk="0">
                    <a:moveTo>
                      <a:pt x="2915" y="1"/>
                    </a:moveTo>
                    <a:cubicBezTo>
                      <a:pt x="2865" y="1"/>
                      <a:pt x="2813" y="5"/>
                      <a:pt x="2757" y="14"/>
                    </a:cubicBezTo>
                    <a:cubicBezTo>
                      <a:pt x="1980" y="164"/>
                      <a:pt x="1178" y="89"/>
                      <a:pt x="401" y="264"/>
                    </a:cubicBezTo>
                    <a:cubicBezTo>
                      <a:pt x="0" y="364"/>
                      <a:pt x="0" y="991"/>
                      <a:pt x="401" y="1091"/>
                    </a:cubicBezTo>
                    <a:cubicBezTo>
                      <a:pt x="1178" y="1292"/>
                      <a:pt x="1980" y="1217"/>
                      <a:pt x="2757" y="1342"/>
                    </a:cubicBezTo>
                    <a:cubicBezTo>
                      <a:pt x="2820" y="1353"/>
                      <a:pt x="2880" y="1358"/>
                      <a:pt x="2935" y="1358"/>
                    </a:cubicBezTo>
                    <a:cubicBezTo>
                      <a:pt x="3832" y="1358"/>
                      <a:pt x="3826" y="1"/>
                      <a:pt x="29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40" name="Google Shape;4040;p42"/>
              <p:cNvSpPr/>
              <p:nvPr/>
            </p:nvSpPr>
            <p:spPr>
              <a:xfrm>
                <a:off x="4372950" y="1637800"/>
                <a:ext cx="123275" cy="64975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99" extrusionOk="0">
                    <a:moveTo>
                      <a:pt x="3598" y="1"/>
                    </a:moveTo>
                    <a:cubicBezTo>
                      <a:pt x="3538" y="1"/>
                      <a:pt x="3474" y="20"/>
                      <a:pt x="3409" y="66"/>
                    </a:cubicBezTo>
                    <a:cubicBezTo>
                      <a:pt x="2432" y="743"/>
                      <a:pt x="1580" y="1345"/>
                      <a:pt x="452" y="1720"/>
                    </a:cubicBezTo>
                    <a:cubicBezTo>
                      <a:pt x="1" y="1871"/>
                      <a:pt x="51" y="2548"/>
                      <a:pt x="552" y="2548"/>
                    </a:cubicBezTo>
                    <a:cubicBezTo>
                      <a:pt x="1048" y="2538"/>
                      <a:pt x="1540" y="2533"/>
                      <a:pt x="2031" y="2533"/>
                    </a:cubicBezTo>
                    <a:cubicBezTo>
                      <a:pt x="2881" y="2533"/>
                      <a:pt x="3729" y="2550"/>
                      <a:pt x="4587" y="2598"/>
                    </a:cubicBezTo>
                    <a:cubicBezTo>
                      <a:pt x="4595" y="2598"/>
                      <a:pt x="4602" y="2599"/>
                      <a:pt x="4609" y="2599"/>
                    </a:cubicBezTo>
                    <a:cubicBezTo>
                      <a:pt x="4867" y="2599"/>
                      <a:pt x="4931" y="2170"/>
                      <a:pt x="4663" y="2096"/>
                    </a:cubicBezTo>
                    <a:cubicBezTo>
                      <a:pt x="3911" y="1946"/>
                      <a:pt x="3159" y="1821"/>
                      <a:pt x="2407" y="1771"/>
                    </a:cubicBezTo>
                    <a:cubicBezTo>
                      <a:pt x="2933" y="1445"/>
                      <a:pt x="3435" y="1094"/>
                      <a:pt x="3836" y="643"/>
                    </a:cubicBezTo>
                    <a:cubicBezTo>
                      <a:pt x="4061" y="397"/>
                      <a:pt x="3868" y="1"/>
                      <a:pt x="3598" y="1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41" name="Google Shape;4041;p42"/>
              <p:cNvSpPr/>
              <p:nvPr/>
            </p:nvSpPr>
            <p:spPr>
              <a:xfrm>
                <a:off x="4220350" y="1701225"/>
                <a:ext cx="93100" cy="64900"/>
              </a:xfrm>
              <a:custGeom>
                <a:avLst/>
                <a:gdLst/>
                <a:ahLst/>
                <a:cxnLst/>
                <a:rect l="l" t="t" r="r" b="b"/>
                <a:pathLst>
                  <a:path w="3724" h="2596" extrusionOk="0">
                    <a:moveTo>
                      <a:pt x="2684" y="0"/>
                    </a:moveTo>
                    <a:cubicBezTo>
                      <a:pt x="2374" y="0"/>
                      <a:pt x="2103" y="407"/>
                      <a:pt x="2371" y="712"/>
                    </a:cubicBezTo>
                    <a:cubicBezTo>
                      <a:pt x="2696" y="1063"/>
                      <a:pt x="2396" y="1640"/>
                      <a:pt x="1995" y="1765"/>
                    </a:cubicBezTo>
                    <a:cubicBezTo>
                      <a:pt x="1904" y="1797"/>
                      <a:pt x="1816" y="1812"/>
                      <a:pt x="1733" y="1812"/>
                    </a:cubicBezTo>
                    <a:cubicBezTo>
                      <a:pt x="1169" y="1812"/>
                      <a:pt x="772" y="1142"/>
                      <a:pt x="641" y="662"/>
                    </a:cubicBezTo>
                    <a:cubicBezTo>
                      <a:pt x="596" y="514"/>
                      <a:pt x="457" y="444"/>
                      <a:pt x="322" y="444"/>
                    </a:cubicBezTo>
                    <a:cubicBezTo>
                      <a:pt x="159" y="444"/>
                      <a:pt x="1" y="546"/>
                      <a:pt x="15" y="737"/>
                    </a:cubicBezTo>
                    <a:cubicBezTo>
                      <a:pt x="99" y="1666"/>
                      <a:pt x="895" y="2595"/>
                      <a:pt x="1833" y="2595"/>
                    </a:cubicBezTo>
                    <a:cubicBezTo>
                      <a:pt x="2008" y="2595"/>
                      <a:pt x="2189" y="2563"/>
                      <a:pt x="2371" y="2492"/>
                    </a:cubicBezTo>
                    <a:cubicBezTo>
                      <a:pt x="3273" y="2141"/>
                      <a:pt x="3724" y="838"/>
                      <a:pt x="2972" y="136"/>
                    </a:cubicBezTo>
                    <a:cubicBezTo>
                      <a:pt x="2882" y="40"/>
                      <a:pt x="2781" y="0"/>
                      <a:pt x="2684" y="0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42" name="Google Shape;4042;p42"/>
              <p:cNvSpPr/>
              <p:nvPr/>
            </p:nvSpPr>
            <p:spPr>
              <a:xfrm>
                <a:off x="4049650" y="1773875"/>
                <a:ext cx="97150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3886" h="1289" extrusionOk="0">
                    <a:moveTo>
                      <a:pt x="2691" y="0"/>
                    </a:moveTo>
                    <a:cubicBezTo>
                      <a:pt x="2007" y="0"/>
                      <a:pt x="1300" y="95"/>
                      <a:pt x="627" y="137"/>
                    </a:cubicBezTo>
                    <a:cubicBezTo>
                      <a:pt x="1" y="212"/>
                      <a:pt x="1" y="1064"/>
                      <a:pt x="627" y="1140"/>
                    </a:cubicBezTo>
                    <a:cubicBezTo>
                      <a:pt x="1255" y="1199"/>
                      <a:pt x="1914" y="1288"/>
                      <a:pt x="2555" y="1288"/>
                    </a:cubicBezTo>
                    <a:cubicBezTo>
                      <a:pt x="2733" y="1288"/>
                      <a:pt x="2909" y="1281"/>
                      <a:pt x="3083" y="1265"/>
                    </a:cubicBezTo>
                    <a:cubicBezTo>
                      <a:pt x="3885" y="1190"/>
                      <a:pt x="3885" y="87"/>
                      <a:pt x="3083" y="12"/>
                    </a:cubicBezTo>
                    <a:cubicBezTo>
                      <a:pt x="2954" y="4"/>
                      <a:pt x="2823" y="0"/>
                      <a:pt x="26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43" name="Google Shape;4043;p42"/>
              <p:cNvSpPr/>
              <p:nvPr/>
            </p:nvSpPr>
            <p:spPr>
              <a:xfrm>
                <a:off x="4045900" y="1688125"/>
                <a:ext cx="118450" cy="6125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450" extrusionOk="0">
                    <a:moveTo>
                      <a:pt x="820" y="1"/>
                    </a:moveTo>
                    <a:cubicBezTo>
                      <a:pt x="681" y="1"/>
                      <a:pt x="542" y="3"/>
                      <a:pt x="401" y="8"/>
                    </a:cubicBezTo>
                    <a:cubicBezTo>
                      <a:pt x="0" y="33"/>
                      <a:pt x="0" y="660"/>
                      <a:pt x="401" y="660"/>
                    </a:cubicBezTo>
                    <a:cubicBezTo>
                      <a:pt x="572" y="651"/>
                      <a:pt x="742" y="647"/>
                      <a:pt x="911" y="647"/>
                    </a:cubicBezTo>
                    <a:cubicBezTo>
                      <a:pt x="1754" y="647"/>
                      <a:pt x="2565" y="752"/>
                      <a:pt x="3359" y="961"/>
                    </a:cubicBezTo>
                    <a:cubicBezTo>
                      <a:pt x="2456" y="1286"/>
                      <a:pt x="1554" y="1612"/>
                      <a:pt x="702" y="2038"/>
                    </a:cubicBezTo>
                    <a:cubicBezTo>
                      <a:pt x="498" y="2152"/>
                      <a:pt x="602" y="2450"/>
                      <a:pt x="790" y="2450"/>
                    </a:cubicBezTo>
                    <a:cubicBezTo>
                      <a:pt x="810" y="2450"/>
                      <a:pt x="831" y="2446"/>
                      <a:pt x="852" y="2439"/>
                    </a:cubicBezTo>
                    <a:cubicBezTo>
                      <a:pt x="2080" y="2139"/>
                      <a:pt x="3258" y="1637"/>
                      <a:pt x="4436" y="1211"/>
                    </a:cubicBezTo>
                    <a:cubicBezTo>
                      <a:pt x="4737" y="1111"/>
                      <a:pt x="4737" y="710"/>
                      <a:pt x="4436" y="610"/>
                    </a:cubicBezTo>
                    <a:cubicBezTo>
                      <a:pt x="3263" y="204"/>
                      <a:pt x="2070" y="1"/>
                      <a:pt x="820" y="1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44" name="Google Shape;4044;p42"/>
              <p:cNvSpPr/>
              <p:nvPr/>
            </p:nvSpPr>
            <p:spPr>
              <a:xfrm>
                <a:off x="3484475" y="2013175"/>
                <a:ext cx="89625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1280" extrusionOk="0">
                    <a:moveTo>
                      <a:pt x="2382" y="1"/>
                    </a:moveTo>
                    <a:cubicBezTo>
                      <a:pt x="1742" y="1"/>
                      <a:pt x="1025" y="91"/>
                      <a:pt x="427" y="214"/>
                    </a:cubicBezTo>
                    <a:cubicBezTo>
                      <a:pt x="1" y="289"/>
                      <a:pt x="1" y="966"/>
                      <a:pt x="427" y="1066"/>
                    </a:cubicBezTo>
                    <a:cubicBezTo>
                      <a:pt x="1025" y="1190"/>
                      <a:pt x="1742" y="1280"/>
                      <a:pt x="2382" y="1280"/>
                    </a:cubicBezTo>
                    <a:cubicBezTo>
                      <a:pt x="2520" y="1280"/>
                      <a:pt x="2654" y="1276"/>
                      <a:pt x="2783" y="1267"/>
                    </a:cubicBezTo>
                    <a:cubicBezTo>
                      <a:pt x="3585" y="1192"/>
                      <a:pt x="3585" y="89"/>
                      <a:pt x="2783" y="14"/>
                    </a:cubicBezTo>
                    <a:cubicBezTo>
                      <a:pt x="2654" y="5"/>
                      <a:pt x="2520" y="1"/>
                      <a:pt x="23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45" name="Google Shape;4045;p42"/>
              <p:cNvSpPr/>
              <p:nvPr/>
            </p:nvSpPr>
            <p:spPr>
              <a:xfrm>
                <a:off x="3454175" y="1926300"/>
                <a:ext cx="85475" cy="71600"/>
              </a:xfrm>
              <a:custGeom>
                <a:avLst/>
                <a:gdLst/>
                <a:ahLst/>
                <a:cxnLst/>
                <a:rect l="l" t="t" r="r" b="b"/>
                <a:pathLst>
                  <a:path w="3419" h="2864" extrusionOk="0">
                    <a:moveTo>
                      <a:pt x="1808" y="0"/>
                    </a:moveTo>
                    <a:cubicBezTo>
                      <a:pt x="1017" y="0"/>
                      <a:pt x="0" y="771"/>
                      <a:pt x="336" y="1634"/>
                    </a:cubicBezTo>
                    <a:cubicBezTo>
                      <a:pt x="361" y="1759"/>
                      <a:pt x="436" y="1835"/>
                      <a:pt x="486" y="1910"/>
                    </a:cubicBezTo>
                    <a:cubicBezTo>
                      <a:pt x="561" y="2110"/>
                      <a:pt x="662" y="2286"/>
                      <a:pt x="787" y="2461"/>
                    </a:cubicBezTo>
                    <a:cubicBezTo>
                      <a:pt x="1044" y="2738"/>
                      <a:pt x="1372" y="2863"/>
                      <a:pt x="1701" y="2863"/>
                    </a:cubicBezTo>
                    <a:cubicBezTo>
                      <a:pt x="2204" y="2863"/>
                      <a:pt x="2710" y="2571"/>
                      <a:pt x="2967" y="2085"/>
                    </a:cubicBezTo>
                    <a:cubicBezTo>
                      <a:pt x="3418" y="1208"/>
                      <a:pt x="2942" y="105"/>
                      <a:pt x="1915" y="5"/>
                    </a:cubicBezTo>
                    <a:cubicBezTo>
                      <a:pt x="1880" y="2"/>
                      <a:pt x="1844" y="0"/>
                      <a:pt x="1808" y="0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46" name="Google Shape;4046;p42"/>
              <p:cNvSpPr/>
              <p:nvPr/>
            </p:nvSpPr>
            <p:spPr>
              <a:xfrm>
                <a:off x="3203675" y="1998275"/>
                <a:ext cx="179300" cy="73675"/>
              </a:xfrm>
              <a:custGeom>
                <a:avLst/>
                <a:gdLst/>
                <a:ahLst/>
                <a:cxnLst/>
                <a:rect l="l" t="t" r="r" b="b"/>
                <a:pathLst>
                  <a:path w="7172" h="2947" extrusionOk="0">
                    <a:moveTo>
                      <a:pt x="6752" y="1"/>
                    </a:moveTo>
                    <a:cubicBezTo>
                      <a:pt x="6648" y="1"/>
                      <a:pt x="6547" y="48"/>
                      <a:pt x="6496" y="159"/>
                    </a:cubicBezTo>
                    <a:cubicBezTo>
                      <a:pt x="5860" y="1579"/>
                      <a:pt x="4670" y="2291"/>
                      <a:pt x="3440" y="2291"/>
                    </a:cubicBezTo>
                    <a:cubicBezTo>
                      <a:pt x="2392" y="2291"/>
                      <a:pt x="1315" y="1773"/>
                      <a:pt x="531" y="735"/>
                    </a:cubicBezTo>
                    <a:cubicBezTo>
                      <a:pt x="470" y="667"/>
                      <a:pt x="394" y="638"/>
                      <a:pt x="320" y="638"/>
                    </a:cubicBezTo>
                    <a:cubicBezTo>
                      <a:pt x="151" y="638"/>
                      <a:pt x="0" y="793"/>
                      <a:pt x="105" y="986"/>
                    </a:cubicBezTo>
                    <a:cubicBezTo>
                      <a:pt x="828" y="2331"/>
                      <a:pt x="2076" y="2947"/>
                      <a:pt x="3337" y="2947"/>
                    </a:cubicBezTo>
                    <a:cubicBezTo>
                      <a:pt x="4872" y="2947"/>
                      <a:pt x="6426" y="2033"/>
                      <a:pt x="7072" y="409"/>
                    </a:cubicBezTo>
                    <a:cubicBezTo>
                      <a:pt x="7172" y="178"/>
                      <a:pt x="6954" y="1"/>
                      <a:pt x="6752" y="1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47" name="Google Shape;4047;p42"/>
              <p:cNvSpPr/>
              <p:nvPr/>
            </p:nvSpPr>
            <p:spPr>
              <a:xfrm>
                <a:off x="3062800" y="1938300"/>
                <a:ext cx="882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3028" extrusionOk="0">
                    <a:moveTo>
                      <a:pt x="1893" y="1"/>
                    </a:moveTo>
                    <a:cubicBezTo>
                      <a:pt x="1880" y="1"/>
                      <a:pt x="1868" y="1"/>
                      <a:pt x="1855" y="1"/>
                    </a:cubicBezTo>
                    <a:cubicBezTo>
                      <a:pt x="1028" y="26"/>
                      <a:pt x="1" y="904"/>
                      <a:pt x="427" y="1756"/>
                    </a:cubicBezTo>
                    <a:cubicBezTo>
                      <a:pt x="427" y="2107"/>
                      <a:pt x="602" y="2432"/>
                      <a:pt x="878" y="2683"/>
                    </a:cubicBezTo>
                    <a:cubicBezTo>
                      <a:pt x="1157" y="2921"/>
                      <a:pt x="1474" y="3027"/>
                      <a:pt x="1784" y="3027"/>
                    </a:cubicBezTo>
                    <a:cubicBezTo>
                      <a:pt x="2422" y="3027"/>
                      <a:pt x="3032" y="2580"/>
                      <a:pt x="3234" y="1906"/>
                    </a:cubicBezTo>
                    <a:cubicBezTo>
                      <a:pt x="3531" y="966"/>
                      <a:pt x="2875" y="1"/>
                      <a:pt x="1893" y="1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48" name="Google Shape;4048;p42"/>
              <p:cNvSpPr/>
              <p:nvPr/>
            </p:nvSpPr>
            <p:spPr>
              <a:xfrm>
                <a:off x="3034550" y="2031450"/>
                <a:ext cx="87175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1330" extrusionOk="0">
                    <a:moveTo>
                      <a:pt x="2209" y="1"/>
                    </a:moveTo>
                    <a:cubicBezTo>
                      <a:pt x="1644" y="1"/>
                      <a:pt x="1033" y="173"/>
                      <a:pt x="579" y="335"/>
                    </a:cubicBezTo>
                    <a:cubicBezTo>
                      <a:pt x="0" y="544"/>
                      <a:pt x="170" y="1330"/>
                      <a:pt x="693" y="1330"/>
                    </a:cubicBezTo>
                    <a:cubicBezTo>
                      <a:pt x="737" y="1330"/>
                      <a:pt x="782" y="1324"/>
                      <a:pt x="830" y="1313"/>
                    </a:cubicBezTo>
                    <a:cubicBezTo>
                      <a:pt x="1181" y="1238"/>
                      <a:pt x="1532" y="1213"/>
                      <a:pt x="1883" y="1213"/>
                    </a:cubicBezTo>
                    <a:cubicBezTo>
                      <a:pt x="2093" y="1213"/>
                      <a:pt x="2304" y="1240"/>
                      <a:pt x="2514" y="1240"/>
                    </a:cubicBezTo>
                    <a:cubicBezTo>
                      <a:pt x="2654" y="1240"/>
                      <a:pt x="2795" y="1228"/>
                      <a:pt x="2935" y="1188"/>
                    </a:cubicBezTo>
                    <a:cubicBezTo>
                      <a:pt x="3361" y="1062"/>
                      <a:pt x="3487" y="411"/>
                      <a:pt x="3060" y="185"/>
                    </a:cubicBezTo>
                    <a:cubicBezTo>
                      <a:pt x="2813" y="52"/>
                      <a:pt x="2518" y="1"/>
                      <a:pt x="22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4053" name="Google Shape;4053;p42"/>
          <p:cNvSpPr/>
          <p:nvPr/>
        </p:nvSpPr>
        <p:spPr>
          <a:xfrm>
            <a:off x="2727749" y="1248063"/>
            <a:ext cx="1625319" cy="1752686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056" name="Google Shape;4056;p42"/>
          <p:cNvSpPr/>
          <p:nvPr/>
        </p:nvSpPr>
        <p:spPr>
          <a:xfrm>
            <a:off x="6241456" y="3000749"/>
            <a:ext cx="1793649" cy="1730788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4058" name="Google Shape;4058;p42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4059" name="Google Shape;4059;p42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060" name="Google Shape;4060;p42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061" name="Google Shape;4061;p42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062" name="Google Shape;4062;p42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063" name="Google Shape;4063;p42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4064" name="Google Shape;4064;p42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" sz="1500" b="1"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065" name="Google Shape;4065;p42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" sz="1500" b="1"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066" name="Google Shape;4066;p42">
            <a:hlinkClick r:id="rId5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" sz="1500" b="1"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067" name="Google Shape;4067;p42">
            <a:hlinkClick r:id="rId6" action="ppaction://hlinksldjump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" sz="1500" b="1"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068" name="Google Shape;4068;p42">
            <a:hlinkClick r:id="rId7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" sz="1500" b="1"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069" name="Google Shape;4069;p42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" sz="1500" b="1">
                <a:latin typeface="Jua"/>
                <a:ea typeface="Jua"/>
                <a:cs typeface="Jua"/>
                <a:sym typeface="Jua"/>
              </a:rPr>
              <a:t>06</a:t>
            </a:r>
            <a:endParaRPr sz="1500" b="1"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070" name="Google Shape;4070;p42">
            <a:hlinkClick r:id="rId8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071" name="Google Shape;4071;p42">
            <a:hlinkClick r:id="rId4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072" name="Google Shape;4072;p42">
            <a:hlinkClick r:id="rId9" action="ppaction://hlinksldjump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2863232" y="1354773"/>
            <a:ext cx="1638964" cy="1420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dirty="0"/>
              <a:t>Xem trước bài </a:t>
            </a:r>
            <a:r>
              <a:rPr lang="vi-VN" sz="2000" dirty="0" smtClean="0"/>
              <a:t>6, </a:t>
            </a:r>
            <a:r>
              <a:rPr lang="vi-VN" sz="2000" dirty="0"/>
              <a:t>SGK Mĩ thuật </a:t>
            </a:r>
            <a:r>
              <a:rPr lang="vi-VN" sz="2000" dirty="0" smtClean="0"/>
              <a:t>6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6296031" y="3127479"/>
            <a:ext cx="175411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Chuẩn</a:t>
            </a:r>
            <a:r>
              <a:rPr lang="en-US" sz="2000" dirty="0"/>
              <a:t> </a:t>
            </a:r>
            <a:r>
              <a:rPr lang="en-US" sz="2000" dirty="0" err="1"/>
              <a:t>bị</a:t>
            </a:r>
            <a:r>
              <a:rPr lang="en-US" sz="2000" dirty="0"/>
              <a:t> </a:t>
            </a:r>
            <a:r>
              <a:rPr lang="en-US" sz="2000" dirty="0" err="1"/>
              <a:t>đồ</a:t>
            </a:r>
            <a:r>
              <a:rPr lang="en-US" sz="2000" dirty="0"/>
              <a:t> </a:t>
            </a:r>
            <a:r>
              <a:rPr lang="en-US" sz="2000" dirty="0" err="1"/>
              <a:t>dùng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r>
              <a:rPr lang="en-US" sz="2000" dirty="0"/>
              <a:t> </a:t>
            </a: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bài</a:t>
            </a:r>
            <a:r>
              <a:rPr lang="en-US" sz="2000" dirty="0"/>
              <a:t> 6.</a:t>
            </a:r>
          </a:p>
        </p:txBody>
      </p:sp>
      <p:grpSp>
        <p:nvGrpSpPr>
          <p:cNvPr id="85" name="Google Shape;5257;p55"/>
          <p:cNvGrpSpPr/>
          <p:nvPr/>
        </p:nvGrpSpPr>
        <p:grpSpPr>
          <a:xfrm>
            <a:off x="2364836" y="3563485"/>
            <a:ext cx="653309" cy="1298977"/>
            <a:chOff x="2203410" y="2891304"/>
            <a:chExt cx="516654" cy="1027265"/>
          </a:xfrm>
        </p:grpSpPr>
        <p:sp>
          <p:nvSpPr>
            <p:cNvPr id="86" name="Google Shape;5258;p55"/>
            <p:cNvSpPr/>
            <p:nvPr/>
          </p:nvSpPr>
          <p:spPr>
            <a:xfrm>
              <a:off x="2271323" y="3809901"/>
              <a:ext cx="364235" cy="108668"/>
            </a:xfrm>
            <a:custGeom>
              <a:avLst/>
              <a:gdLst/>
              <a:ahLst/>
              <a:cxnLst/>
              <a:rect l="l" t="t" r="r" b="b"/>
              <a:pathLst>
                <a:path w="16444" h="4906" extrusionOk="0">
                  <a:moveTo>
                    <a:pt x="8620" y="1"/>
                  </a:moveTo>
                  <a:cubicBezTo>
                    <a:pt x="4824" y="1"/>
                    <a:pt x="1" y="980"/>
                    <a:pt x="3518" y="4204"/>
                  </a:cubicBezTo>
                  <a:cubicBezTo>
                    <a:pt x="4003" y="4689"/>
                    <a:pt x="5132" y="4906"/>
                    <a:pt x="6463" y="4906"/>
                  </a:cubicBezTo>
                  <a:cubicBezTo>
                    <a:pt x="10516" y="4906"/>
                    <a:pt x="16443" y="2893"/>
                    <a:pt x="11747" y="286"/>
                  </a:cubicBezTo>
                  <a:cubicBezTo>
                    <a:pt x="11060" y="112"/>
                    <a:pt x="9898" y="1"/>
                    <a:pt x="8620" y="1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5259;p55"/>
            <p:cNvSpPr/>
            <p:nvPr/>
          </p:nvSpPr>
          <p:spPr>
            <a:xfrm>
              <a:off x="2242661" y="3111080"/>
              <a:ext cx="414205" cy="736753"/>
            </a:xfrm>
            <a:custGeom>
              <a:avLst/>
              <a:gdLst/>
              <a:ahLst/>
              <a:cxnLst/>
              <a:rect l="l" t="t" r="r" b="b"/>
              <a:pathLst>
                <a:path w="18700" h="33262" extrusionOk="0">
                  <a:moveTo>
                    <a:pt x="8793" y="27321"/>
                  </a:moveTo>
                  <a:cubicBezTo>
                    <a:pt x="9060" y="23371"/>
                    <a:pt x="9358" y="19405"/>
                    <a:pt x="9593" y="15439"/>
                  </a:cubicBezTo>
                  <a:cubicBezTo>
                    <a:pt x="9750" y="12885"/>
                    <a:pt x="9812" y="10330"/>
                    <a:pt x="9938" y="7759"/>
                  </a:cubicBezTo>
                  <a:cubicBezTo>
                    <a:pt x="9953" y="7273"/>
                    <a:pt x="10063" y="6772"/>
                    <a:pt x="10094" y="6270"/>
                  </a:cubicBezTo>
                  <a:cubicBezTo>
                    <a:pt x="10157" y="5533"/>
                    <a:pt x="10094" y="5471"/>
                    <a:pt x="9420" y="5126"/>
                  </a:cubicBezTo>
                  <a:cubicBezTo>
                    <a:pt x="8966" y="4891"/>
                    <a:pt x="8527" y="4593"/>
                    <a:pt x="8088" y="4295"/>
                  </a:cubicBezTo>
                  <a:cubicBezTo>
                    <a:pt x="8010" y="4232"/>
                    <a:pt x="7916" y="4107"/>
                    <a:pt x="7916" y="3997"/>
                  </a:cubicBezTo>
                  <a:cubicBezTo>
                    <a:pt x="7790" y="2869"/>
                    <a:pt x="9154" y="3292"/>
                    <a:pt x="10204" y="4467"/>
                  </a:cubicBezTo>
                  <a:cubicBezTo>
                    <a:pt x="10439" y="2931"/>
                    <a:pt x="10518" y="1442"/>
                    <a:pt x="10862" y="0"/>
                  </a:cubicBezTo>
                  <a:cubicBezTo>
                    <a:pt x="11364" y="1317"/>
                    <a:pt x="10815" y="2649"/>
                    <a:pt x="10909" y="4060"/>
                  </a:cubicBezTo>
                  <a:cubicBezTo>
                    <a:pt x="11333" y="3825"/>
                    <a:pt x="11677" y="3605"/>
                    <a:pt x="12038" y="3433"/>
                  </a:cubicBezTo>
                  <a:cubicBezTo>
                    <a:pt x="12320" y="3292"/>
                    <a:pt x="12649" y="3245"/>
                    <a:pt x="12869" y="3574"/>
                  </a:cubicBezTo>
                  <a:cubicBezTo>
                    <a:pt x="13088" y="3872"/>
                    <a:pt x="12884" y="4091"/>
                    <a:pt x="12696" y="4311"/>
                  </a:cubicBezTo>
                  <a:cubicBezTo>
                    <a:pt x="12336" y="4703"/>
                    <a:pt x="11975" y="5063"/>
                    <a:pt x="11380" y="5141"/>
                  </a:cubicBezTo>
                  <a:cubicBezTo>
                    <a:pt x="10894" y="5204"/>
                    <a:pt x="10706" y="5518"/>
                    <a:pt x="10643" y="6051"/>
                  </a:cubicBezTo>
                  <a:cubicBezTo>
                    <a:pt x="10408" y="8104"/>
                    <a:pt x="10392" y="10173"/>
                    <a:pt x="10298" y="12226"/>
                  </a:cubicBezTo>
                  <a:cubicBezTo>
                    <a:pt x="10157" y="14985"/>
                    <a:pt x="9859" y="17712"/>
                    <a:pt x="9656" y="20471"/>
                  </a:cubicBezTo>
                  <a:cubicBezTo>
                    <a:pt x="9593" y="21270"/>
                    <a:pt x="9546" y="22070"/>
                    <a:pt x="9640" y="22885"/>
                  </a:cubicBezTo>
                  <a:cubicBezTo>
                    <a:pt x="10016" y="21709"/>
                    <a:pt x="10392" y="20534"/>
                    <a:pt x="10753" y="19342"/>
                  </a:cubicBezTo>
                  <a:cubicBezTo>
                    <a:pt x="11599" y="16662"/>
                    <a:pt x="12806" y="14154"/>
                    <a:pt x="14687" y="12038"/>
                  </a:cubicBezTo>
                  <a:cubicBezTo>
                    <a:pt x="15267" y="11380"/>
                    <a:pt x="16051" y="10847"/>
                    <a:pt x="16834" y="10424"/>
                  </a:cubicBezTo>
                  <a:cubicBezTo>
                    <a:pt x="17822" y="9906"/>
                    <a:pt x="18700" y="10533"/>
                    <a:pt x="18590" y="11646"/>
                  </a:cubicBezTo>
                  <a:cubicBezTo>
                    <a:pt x="18527" y="12289"/>
                    <a:pt x="18339" y="12947"/>
                    <a:pt x="18041" y="13511"/>
                  </a:cubicBezTo>
                  <a:cubicBezTo>
                    <a:pt x="17211" y="15079"/>
                    <a:pt x="16301" y="16615"/>
                    <a:pt x="15392" y="18151"/>
                  </a:cubicBezTo>
                  <a:cubicBezTo>
                    <a:pt x="14530" y="19609"/>
                    <a:pt x="13590" y="21019"/>
                    <a:pt x="12775" y="22493"/>
                  </a:cubicBezTo>
                  <a:cubicBezTo>
                    <a:pt x="12132" y="23653"/>
                    <a:pt x="11615" y="24891"/>
                    <a:pt x="11003" y="26208"/>
                  </a:cubicBezTo>
                  <a:cubicBezTo>
                    <a:pt x="12132" y="25095"/>
                    <a:pt x="13135" y="24076"/>
                    <a:pt x="14185" y="23104"/>
                  </a:cubicBezTo>
                  <a:cubicBezTo>
                    <a:pt x="15016" y="22367"/>
                    <a:pt x="16192" y="21458"/>
                    <a:pt x="17179" y="22070"/>
                  </a:cubicBezTo>
                  <a:cubicBezTo>
                    <a:pt x="18088" y="22775"/>
                    <a:pt x="17305" y="23794"/>
                    <a:pt x="16756" y="24499"/>
                  </a:cubicBezTo>
                  <a:cubicBezTo>
                    <a:pt x="15580" y="25973"/>
                    <a:pt x="14217" y="27258"/>
                    <a:pt x="12837" y="28543"/>
                  </a:cubicBezTo>
                  <a:cubicBezTo>
                    <a:pt x="11552" y="29719"/>
                    <a:pt x="10235" y="30894"/>
                    <a:pt x="9342" y="32446"/>
                  </a:cubicBezTo>
                  <a:cubicBezTo>
                    <a:pt x="9201" y="32697"/>
                    <a:pt x="8903" y="33261"/>
                    <a:pt x="8637" y="33261"/>
                  </a:cubicBezTo>
                  <a:cubicBezTo>
                    <a:pt x="8260" y="33261"/>
                    <a:pt x="8339" y="32791"/>
                    <a:pt x="8276" y="32587"/>
                  </a:cubicBezTo>
                  <a:cubicBezTo>
                    <a:pt x="7555" y="30377"/>
                    <a:pt x="6380" y="28465"/>
                    <a:pt x="4843" y="26725"/>
                  </a:cubicBezTo>
                  <a:cubicBezTo>
                    <a:pt x="3480" y="25189"/>
                    <a:pt x="2179" y="23574"/>
                    <a:pt x="909" y="21944"/>
                  </a:cubicBezTo>
                  <a:cubicBezTo>
                    <a:pt x="564" y="21505"/>
                    <a:pt x="282" y="20925"/>
                    <a:pt x="173" y="20361"/>
                  </a:cubicBezTo>
                  <a:cubicBezTo>
                    <a:pt x="0" y="19342"/>
                    <a:pt x="737" y="18841"/>
                    <a:pt x="1677" y="19280"/>
                  </a:cubicBezTo>
                  <a:cubicBezTo>
                    <a:pt x="3229" y="20001"/>
                    <a:pt x="4546" y="20988"/>
                    <a:pt x="5612" y="22383"/>
                  </a:cubicBezTo>
                  <a:cubicBezTo>
                    <a:pt x="6489" y="23543"/>
                    <a:pt x="7242" y="24734"/>
                    <a:pt x="7728" y="26114"/>
                  </a:cubicBezTo>
                  <a:cubicBezTo>
                    <a:pt x="7759" y="26223"/>
                    <a:pt x="7837" y="26333"/>
                    <a:pt x="7900" y="26443"/>
                  </a:cubicBezTo>
                  <a:cubicBezTo>
                    <a:pt x="7916" y="26458"/>
                    <a:pt x="7963" y="26458"/>
                    <a:pt x="8041" y="26474"/>
                  </a:cubicBezTo>
                  <a:cubicBezTo>
                    <a:pt x="7336" y="22211"/>
                    <a:pt x="6630" y="17979"/>
                    <a:pt x="5909" y="13621"/>
                  </a:cubicBezTo>
                  <a:cubicBezTo>
                    <a:pt x="5533" y="13606"/>
                    <a:pt x="5141" y="13590"/>
                    <a:pt x="4765" y="13590"/>
                  </a:cubicBezTo>
                  <a:cubicBezTo>
                    <a:pt x="4483" y="13574"/>
                    <a:pt x="4201" y="13606"/>
                    <a:pt x="3919" y="13559"/>
                  </a:cubicBezTo>
                  <a:cubicBezTo>
                    <a:pt x="3558" y="13496"/>
                    <a:pt x="3276" y="13292"/>
                    <a:pt x="3307" y="12869"/>
                  </a:cubicBezTo>
                  <a:cubicBezTo>
                    <a:pt x="3339" y="12414"/>
                    <a:pt x="3699" y="12320"/>
                    <a:pt x="4060" y="12320"/>
                  </a:cubicBezTo>
                  <a:cubicBezTo>
                    <a:pt x="4389" y="12320"/>
                    <a:pt x="4734" y="12414"/>
                    <a:pt x="5079" y="12461"/>
                  </a:cubicBezTo>
                  <a:cubicBezTo>
                    <a:pt x="5251" y="12508"/>
                    <a:pt x="5439" y="12555"/>
                    <a:pt x="5721" y="12618"/>
                  </a:cubicBezTo>
                  <a:cubicBezTo>
                    <a:pt x="5674" y="10988"/>
                    <a:pt x="4812" y="9546"/>
                    <a:pt x="4891" y="7947"/>
                  </a:cubicBezTo>
                  <a:cubicBezTo>
                    <a:pt x="5721" y="9138"/>
                    <a:pt x="5753" y="10596"/>
                    <a:pt x="6286" y="11991"/>
                  </a:cubicBezTo>
                  <a:cubicBezTo>
                    <a:pt x="6583" y="11709"/>
                    <a:pt x="6818" y="11474"/>
                    <a:pt x="7069" y="11254"/>
                  </a:cubicBezTo>
                  <a:cubicBezTo>
                    <a:pt x="7351" y="10988"/>
                    <a:pt x="7712" y="10910"/>
                    <a:pt x="7994" y="11176"/>
                  </a:cubicBezTo>
                  <a:cubicBezTo>
                    <a:pt x="8308" y="11442"/>
                    <a:pt x="8213" y="11834"/>
                    <a:pt x="7978" y="12101"/>
                  </a:cubicBezTo>
                  <a:cubicBezTo>
                    <a:pt x="7759" y="12383"/>
                    <a:pt x="7461" y="12665"/>
                    <a:pt x="7148" y="12838"/>
                  </a:cubicBezTo>
                  <a:cubicBezTo>
                    <a:pt x="6646" y="13104"/>
                    <a:pt x="6505" y="13464"/>
                    <a:pt x="6583" y="13982"/>
                  </a:cubicBezTo>
                  <a:cubicBezTo>
                    <a:pt x="7038" y="16897"/>
                    <a:pt x="7477" y="19797"/>
                    <a:pt x="7931" y="22697"/>
                  </a:cubicBezTo>
                  <a:cubicBezTo>
                    <a:pt x="8182" y="24233"/>
                    <a:pt x="8449" y="25769"/>
                    <a:pt x="8715" y="27305"/>
                  </a:cubicBezTo>
                  <a:cubicBezTo>
                    <a:pt x="8731" y="27321"/>
                    <a:pt x="8762" y="27321"/>
                    <a:pt x="8793" y="27321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5260;p55"/>
            <p:cNvSpPr/>
            <p:nvPr/>
          </p:nvSpPr>
          <p:spPr>
            <a:xfrm>
              <a:off x="2567628" y="3454455"/>
              <a:ext cx="152436" cy="140276"/>
            </a:xfrm>
            <a:custGeom>
              <a:avLst/>
              <a:gdLst/>
              <a:ahLst/>
              <a:cxnLst/>
              <a:rect l="l" t="t" r="r" b="b"/>
              <a:pathLst>
                <a:path w="6882" h="6333" extrusionOk="0">
                  <a:moveTo>
                    <a:pt x="0" y="6333"/>
                  </a:moveTo>
                  <a:cubicBezTo>
                    <a:pt x="1003" y="5141"/>
                    <a:pt x="2273" y="4279"/>
                    <a:pt x="3527" y="3401"/>
                  </a:cubicBezTo>
                  <a:cubicBezTo>
                    <a:pt x="4452" y="2774"/>
                    <a:pt x="5314" y="2069"/>
                    <a:pt x="6207" y="1395"/>
                  </a:cubicBezTo>
                  <a:cubicBezTo>
                    <a:pt x="6521" y="1176"/>
                    <a:pt x="6756" y="894"/>
                    <a:pt x="6819" y="502"/>
                  </a:cubicBezTo>
                  <a:cubicBezTo>
                    <a:pt x="6881" y="141"/>
                    <a:pt x="6772" y="0"/>
                    <a:pt x="6395" y="47"/>
                  </a:cubicBezTo>
                  <a:cubicBezTo>
                    <a:pt x="5988" y="126"/>
                    <a:pt x="5580" y="204"/>
                    <a:pt x="5188" y="345"/>
                  </a:cubicBezTo>
                  <a:cubicBezTo>
                    <a:pt x="3778" y="894"/>
                    <a:pt x="2634" y="1787"/>
                    <a:pt x="1724" y="2963"/>
                  </a:cubicBezTo>
                  <a:cubicBezTo>
                    <a:pt x="956" y="3981"/>
                    <a:pt x="345" y="5094"/>
                    <a:pt x="0" y="6333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5261;p55"/>
            <p:cNvSpPr/>
            <p:nvPr/>
          </p:nvSpPr>
          <p:spPr>
            <a:xfrm>
              <a:off x="2203410" y="3416600"/>
              <a:ext cx="152436" cy="140630"/>
            </a:xfrm>
            <a:custGeom>
              <a:avLst/>
              <a:gdLst/>
              <a:ahLst/>
              <a:cxnLst/>
              <a:rect l="l" t="t" r="r" b="b"/>
              <a:pathLst>
                <a:path w="6882" h="6349" extrusionOk="0">
                  <a:moveTo>
                    <a:pt x="6882" y="6349"/>
                  </a:moveTo>
                  <a:cubicBezTo>
                    <a:pt x="5879" y="5157"/>
                    <a:pt x="4609" y="4295"/>
                    <a:pt x="3355" y="3418"/>
                  </a:cubicBezTo>
                  <a:cubicBezTo>
                    <a:pt x="2446" y="2791"/>
                    <a:pt x="1568" y="2085"/>
                    <a:pt x="675" y="1411"/>
                  </a:cubicBezTo>
                  <a:cubicBezTo>
                    <a:pt x="377" y="1176"/>
                    <a:pt x="142" y="910"/>
                    <a:pt x="64" y="518"/>
                  </a:cubicBezTo>
                  <a:cubicBezTo>
                    <a:pt x="1" y="157"/>
                    <a:pt x="126" y="1"/>
                    <a:pt x="487" y="63"/>
                  </a:cubicBezTo>
                  <a:cubicBezTo>
                    <a:pt x="894" y="126"/>
                    <a:pt x="1318" y="220"/>
                    <a:pt x="1694" y="361"/>
                  </a:cubicBezTo>
                  <a:cubicBezTo>
                    <a:pt x="3104" y="894"/>
                    <a:pt x="4264" y="1788"/>
                    <a:pt x="5158" y="2979"/>
                  </a:cubicBezTo>
                  <a:cubicBezTo>
                    <a:pt x="5926" y="3998"/>
                    <a:pt x="6537" y="5095"/>
                    <a:pt x="6882" y="6349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5262;p55"/>
            <p:cNvSpPr/>
            <p:nvPr/>
          </p:nvSpPr>
          <p:spPr>
            <a:xfrm>
              <a:off x="2387081" y="2930532"/>
              <a:ext cx="206261" cy="217026"/>
            </a:xfrm>
            <a:custGeom>
              <a:avLst/>
              <a:gdLst/>
              <a:ahLst/>
              <a:cxnLst/>
              <a:rect l="l" t="t" r="r" b="b"/>
              <a:pathLst>
                <a:path w="9312" h="9798" extrusionOk="0">
                  <a:moveTo>
                    <a:pt x="9013" y="5189"/>
                  </a:moveTo>
                  <a:cubicBezTo>
                    <a:pt x="8982" y="5455"/>
                    <a:pt x="8935" y="5706"/>
                    <a:pt x="8888" y="5957"/>
                  </a:cubicBezTo>
                  <a:cubicBezTo>
                    <a:pt x="8857" y="6192"/>
                    <a:pt x="8794" y="6427"/>
                    <a:pt x="8747" y="6662"/>
                  </a:cubicBezTo>
                  <a:cubicBezTo>
                    <a:pt x="8637" y="7399"/>
                    <a:pt x="8339" y="8057"/>
                    <a:pt x="7791" y="8574"/>
                  </a:cubicBezTo>
                  <a:cubicBezTo>
                    <a:pt x="7603" y="8747"/>
                    <a:pt x="7368" y="8872"/>
                    <a:pt x="7195" y="8982"/>
                  </a:cubicBezTo>
                  <a:cubicBezTo>
                    <a:pt x="6302" y="9437"/>
                    <a:pt x="5408" y="9687"/>
                    <a:pt x="4452" y="9750"/>
                  </a:cubicBezTo>
                  <a:cubicBezTo>
                    <a:pt x="3778" y="9797"/>
                    <a:pt x="3167" y="9656"/>
                    <a:pt x="2571" y="9374"/>
                  </a:cubicBezTo>
                  <a:cubicBezTo>
                    <a:pt x="1960" y="9076"/>
                    <a:pt x="1411" y="8716"/>
                    <a:pt x="957" y="8214"/>
                  </a:cubicBezTo>
                  <a:cubicBezTo>
                    <a:pt x="565" y="7791"/>
                    <a:pt x="314" y="7273"/>
                    <a:pt x="220" y="6694"/>
                  </a:cubicBezTo>
                  <a:cubicBezTo>
                    <a:pt x="110" y="5988"/>
                    <a:pt x="1" y="5267"/>
                    <a:pt x="32" y="4546"/>
                  </a:cubicBezTo>
                  <a:cubicBezTo>
                    <a:pt x="63" y="4092"/>
                    <a:pt x="189" y="3621"/>
                    <a:pt x="314" y="3167"/>
                  </a:cubicBezTo>
                  <a:cubicBezTo>
                    <a:pt x="471" y="2540"/>
                    <a:pt x="675" y="1913"/>
                    <a:pt x="878" y="1302"/>
                  </a:cubicBezTo>
                  <a:cubicBezTo>
                    <a:pt x="1004" y="894"/>
                    <a:pt x="1239" y="549"/>
                    <a:pt x="1490" y="220"/>
                  </a:cubicBezTo>
                  <a:cubicBezTo>
                    <a:pt x="1662" y="1"/>
                    <a:pt x="1772" y="1"/>
                    <a:pt x="2038" y="110"/>
                  </a:cubicBezTo>
                  <a:cubicBezTo>
                    <a:pt x="2587" y="314"/>
                    <a:pt x="2994" y="706"/>
                    <a:pt x="3418" y="1082"/>
                  </a:cubicBezTo>
                  <a:cubicBezTo>
                    <a:pt x="3527" y="1176"/>
                    <a:pt x="3621" y="1364"/>
                    <a:pt x="3731" y="1364"/>
                  </a:cubicBezTo>
                  <a:cubicBezTo>
                    <a:pt x="3841" y="1380"/>
                    <a:pt x="3951" y="1192"/>
                    <a:pt x="4060" y="1113"/>
                  </a:cubicBezTo>
                  <a:cubicBezTo>
                    <a:pt x="4515" y="737"/>
                    <a:pt x="5032" y="659"/>
                    <a:pt x="5596" y="784"/>
                  </a:cubicBezTo>
                  <a:cubicBezTo>
                    <a:pt x="5847" y="831"/>
                    <a:pt x="6051" y="1004"/>
                    <a:pt x="6192" y="1239"/>
                  </a:cubicBezTo>
                  <a:cubicBezTo>
                    <a:pt x="6302" y="1396"/>
                    <a:pt x="6411" y="1537"/>
                    <a:pt x="6505" y="1693"/>
                  </a:cubicBezTo>
                  <a:cubicBezTo>
                    <a:pt x="6647" y="1584"/>
                    <a:pt x="6803" y="1505"/>
                    <a:pt x="6944" y="1380"/>
                  </a:cubicBezTo>
                  <a:cubicBezTo>
                    <a:pt x="7446" y="925"/>
                    <a:pt x="8057" y="769"/>
                    <a:pt x="8700" y="737"/>
                  </a:cubicBezTo>
                  <a:cubicBezTo>
                    <a:pt x="8951" y="722"/>
                    <a:pt x="9217" y="816"/>
                    <a:pt x="9248" y="1082"/>
                  </a:cubicBezTo>
                  <a:cubicBezTo>
                    <a:pt x="9311" y="1584"/>
                    <a:pt x="9217" y="4217"/>
                    <a:pt x="9013" y="518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5263;p55"/>
            <p:cNvSpPr/>
            <p:nvPr/>
          </p:nvSpPr>
          <p:spPr>
            <a:xfrm>
              <a:off x="2426309" y="2942649"/>
              <a:ext cx="122933" cy="208254"/>
            </a:xfrm>
            <a:custGeom>
              <a:avLst/>
              <a:gdLst/>
              <a:ahLst/>
              <a:cxnLst/>
              <a:rect l="l" t="t" r="r" b="b"/>
              <a:pathLst>
                <a:path w="5550" h="9402" extrusionOk="0">
                  <a:moveTo>
                    <a:pt x="3406" y="0"/>
                  </a:moveTo>
                  <a:cubicBezTo>
                    <a:pt x="3176" y="0"/>
                    <a:pt x="2943" y="43"/>
                    <a:pt x="2728" y="128"/>
                  </a:cubicBezTo>
                  <a:cubicBezTo>
                    <a:pt x="2211" y="331"/>
                    <a:pt x="1803" y="676"/>
                    <a:pt x="1537" y="1099"/>
                  </a:cubicBezTo>
                  <a:cubicBezTo>
                    <a:pt x="1474" y="1193"/>
                    <a:pt x="1412" y="1287"/>
                    <a:pt x="1349" y="1366"/>
                  </a:cubicBezTo>
                  <a:cubicBezTo>
                    <a:pt x="1192" y="1570"/>
                    <a:pt x="1020" y="1820"/>
                    <a:pt x="910" y="2134"/>
                  </a:cubicBezTo>
                  <a:cubicBezTo>
                    <a:pt x="863" y="2259"/>
                    <a:pt x="800" y="2385"/>
                    <a:pt x="738" y="2510"/>
                  </a:cubicBezTo>
                  <a:cubicBezTo>
                    <a:pt x="628" y="2730"/>
                    <a:pt x="502" y="2996"/>
                    <a:pt x="440" y="3294"/>
                  </a:cubicBezTo>
                  <a:cubicBezTo>
                    <a:pt x="252" y="3999"/>
                    <a:pt x="79" y="4704"/>
                    <a:pt x="64" y="5457"/>
                  </a:cubicBezTo>
                  <a:cubicBezTo>
                    <a:pt x="64" y="5567"/>
                    <a:pt x="48" y="5676"/>
                    <a:pt x="32" y="5786"/>
                  </a:cubicBezTo>
                  <a:cubicBezTo>
                    <a:pt x="17" y="6052"/>
                    <a:pt x="1" y="6319"/>
                    <a:pt x="32" y="6617"/>
                  </a:cubicBezTo>
                  <a:cubicBezTo>
                    <a:pt x="64" y="7056"/>
                    <a:pt x="142" y="7479"/>
                    <a:pt x="236" y="7871"/>
                  </a:cubicBezTo>
                  <a:lnTo>
                    <a:pt x="252" y="7996"/>
                  </a:lnTo>
                  <a:cubicBezTo>
                    <a:pt x="299" y="8184"/>
                    <a:pt x="424" y="8764"/>
                    <a:pt x="973" y="9062"/>
                  </a:cubicBezTo>
                  <a:cubicBezTo>
                    <a:pt x="1255" y="9203"/>
                    <a:pt x="1537" y="9281"/>
                    <a:pt x="1788" y="9328"/>
                  </a:cubicBezTo>
                  <a:cubicBezTo>
                    <a:pt x="2005" y="9381"/>
                    <a:pt x="2218" y="9401"/>
                    <a:pt x="2424" y="9401"/>
                  </a:cubicBezTo>
                  <a:cubicBezTo>
                    <a:pt x="2768" y="9401"/>
                    <a:pt x="3093" y="9346"/>
                    <a:pt x="3386" y="9297"/>
                  </a:cubicBezTo>
                  <a:lnTo>
                    <a:pt x="3606" y="9266"/>
                  </a:lnTo>
                  <a:cubicBezTo>
                    <a:pt x="3810" y="9234"/>
                    <a:pt x="3998" y="9172"/>
                    <a:pt x="4170" y="9078"/>
                  </a:cubicBezTo>
                  <a:cubicBezTo>
                    <a:pt x="4484" y="8905"/>
                    <a:pt x="4719" y="8607"/>
                    <a:pt x="4829" y="8263"/>
                  </a:cubicBezTo>
                  <a:cubicBezTo>
                    <a:pt x="4860" y="8153"/>
                    <a:pt x="4891" y="8059"/>
                    <a:pt x="4923" y="7965"/>
                  </a:cubicBezTo>
                  <a:cubicBezTo>
                    <a:pt x="5017" y="7730"/>
                    <a:pt x="5095" y="7479"/>
                    <a:pt x="5142" y="7197"/>
                  </a:cubicBezTo>
                  <a:cubicBezTo>
                    <a:pt x="5361" y="5755"/>
                    <a:pt x="5550" y="4344"/>
                    <a:pt x="5408" y="2886"/>
                  </a:cubicBezTo>
                  <a:cubicBezTo>
                    <a:pt x="5361" y="2369"/>
                    <a:pt x="5252" y="1679"/>
                    <a:pt x="4891" y="958"/>
                  </a:cubicBezTo>
                  <a:cubicBezTo>
                    <a:pt x="4734" y="582"/>
                    <a:pt x="4452" y="300"/>
                    <a:pt x="4092" y="143"/>
                  </a:cubicBezTo>
                  <a:cubicBezTo>
                    <a:pt x="3884" y="47"/>
                    <a:pt x="3647" y="0"/>
                    <a:pt x="34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5264;p55"/>
            <p:cNvSpPr/>
            <p:nvPr/>
          </p:nvSpPr>
          <p:spPr>
            <a:xfrm>
              <a:off x="2442412" y="2904173"/>
              <a:ext cx="45208" cy="31564"/>
            </a:xfrm>
            <a:custGeom>
              <a:avLst/>
              <a:gdLst/>
              <a:ahLst/>
              <a:cxnLst/>
              <a:rect l="l" t="t" r="r" b="b"/>
              <a:pathLst>
                <a:path w="2041" h="1425" extrusionOk="0">
                  <a:moveTo>
                    <a:pt x="1009" y="1"/>
                  </a:moveTo>
                  <a:cubicBezTo>
                    <a:pt x="901" y="1"/>
                    <a:pt x="786" y="29"/>
                    <a:pt x="669" y="93"/>
                  </a:cubicBezTo>
                  <a:cubicBezTo>
                    <a:pt x="0" y="468"/>
                    <a:pt x="393" y="1424"/>
                    <a:pt x="1019" y="1424"/>
                  </a:cubicBezTo>
                  <a:cubicBezTo>
                    <a:pt x="1127" y="1424"/>
                    <a:pt x="1241" y="1396"/>
                    <a:pt x="1359" y="1332"/>
                  </a:cubicBezTo>
                  <a:cubicBezTo>
                    <a:pt x="2041" y="957"/>
                    <a:pt x="1639" y="1"/>
                    <a:pt x="1009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5265;p55"/>
            <p:cNvSpPr/>
            <p:nvPr/>
          </p:nvSpPr>
          <p:spPr>
            <a:xfrm>
              <a:off x="2526561" y="2911106"/>
              <a:ext cx="45097" cy="31364"/>
            </a:xfrm>
            <a:custGeom>
              <a:avLst/>
              <a:gdLst/>
              <a:ahLst/>
              <a:cxnLst/>
              <a:rect l="l" t="t" r="r" b="b"/>
              <a:pathLst>
                <a:path w="2036" h="1416" extrusionOk="0">
                  <a:moveTo>
                    <a:pt x="1022" y="0"/>
                  </a:moveTo>
                  <a:cubicBezTo>
                    <a:pt x="913" y="0"/>
                    <a:pt x="797" y="29"/>
                    <a:pt x="679" y="94"/>
                  </a:cubicBezTo>
                  <a:cubicBezTo>
                    <a:pt x="0" y="466"/>
                    <a:pt x="395" y="1415"/>
                    <a:pt x="1018" y="1415"/>
                  </a:cubicBezTo>
                  <a:cubicBezTo>
                    <a:pt x="1129" y="1415"/>
                    <a:pt x="1248" y="1385"/>
                    <a:pt x="1368" y="1316"/>
                  </a:cubicBezTo>
                  <a:cubicBezTo>
                    <a:pt x="2036" y="943"/>
                    <a:pt x="1646" y="0"/>
                    <a:pt x="1022" y="0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5266;p55"/>
            <p:cNvSpPr/>
            <p:nvPr/>
          </p:nvSpPr>
          <p:spPr>
            <a:xfrm>
              <a:off x="2481640" y="2891304"/>
              <a:ext cx="45186" cy="31586"/>
            </a:xfrm>
            <a:custGeom>
              <a:avLst/>
              <a:gdLst/>
              <a:ahLst/>
              <a:cxnLst/>
              <a:rect l="l" t="t" r="r" b="b"/>
              <a:pathLst>
                <a:path w="2040" h="1426" extrusionOk="0">
                  <a:moveTo>
                    <a:pt x="1013" y="1"/>
                  </a:moveTo>
                  <a:cubicBezTo>
                    <a:pt x="903" y="1"/>
                    <a:pt x="787" y="29"/>
                    <a:pt x="669" y="94"/>
                  </a:cubicBezTo>
                  <a:cubicBezTo>
                    <a:pt x="0" y="469"/>
                    <a:pt x="393" y="1425"/>
                    <a:pt x="1019" y="1425"/>
                  </a:cubicBezTo>
                  <a:cubicBezTo>
                    <a:pt x="1127" y="1425"/>
                    <a:pt x="1241" y="1397"/>
                    <a:pt x="1359" y="1333"/>
                  </a:cubicBezTo>
                  <a:cubicBezTo>
                    <a:pt x="2040" y="945"/>
                    <a:pt x="1640" y="1"/>
                    <a:pt x="1013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5267;p55"/>
            <p:cNvSpPr/>
            <p:nvPr/>
          </p:nvSpPr>
          <p:spPr>
            <a:xfrm>
              <a:off x="2218694" y="3108998"/>
              <a:ext cx="183690" cy="200679"/>
            </a:xfrm>
            <a:custGeom>
              <a:avLst/>
              <a:gdLst/>
              <a:ahLst/>
              <a:cxnLst/>
              <a:rect l="l" t="t" r="r" b="b"/>
              <a:pathLst>
                <a:path w="8293" h="9060" extrusionOk="0">
                  <a:moveTo>
                    <a:pt x="7712" y="3402"/>
                  </a:moveTo>
                  <a:cubicBezTo>
                    <a:pt x="7791" y="3605"/>
                    <a:pt x="7853" y="3809"/>
                    <a:pt x="7916" y="4028"/>
                  </a:cubicBezTo>
                  <a:cubicBezTo>
                    <a:pt x="7979" y="4217"/>
                    <a:pt x="8026" y="4420"/>
                    <a:pt x="8089" y="4608"/>
                  </a:cubicBezTo>
                  <a:cubicBezTo>
                    <a:pt x="8277" y="5220"/>
                    <a:pt x="8292" y="5831"/>
                    <a:pt x="8089" y="6427"/>
                  </a:cubicBezTo>
                  <a:cubicBezTo>
                    <a:pt x="8010" y="6630"/>
                    <a:pt x="7885" y="6819"/>
                    <a:pt x="7791" y="6960"/>
                  </a:cubicBezTo>
                  <a:cubicBezTo>
                    <a:pt x="7289" y="7665"/>
                    <a:pt x="6709" y="8182"/>
                    <a:pt x="6004" y="8605"/>
                  </a:cubicBezTo>
                  <a:cubicBezTo>
                    <a:pt x="5518" y="8903"/>
                    <a:pt x="5001" y="9029"/>
                    <a:pt x="4436" y="9044"/>
                  </a:cubicBezTo>
                  <a:cubicBezTo>
                    <a:pt x="3856" y="9060"/>
                    <a:pt x="3292" y="8982"/>
                    <a:pt x="2775" y="8778"/>
                  </a:cubicBezTo>
                  <a:cubicBezTo>
                    <a:pt x="2305" y="8605"/>
                    <a:pt x="1913" y="8308"/>
                    <a:pt x="1615" y="7900"/>
                  </a:cubicBezTo>
                  <a:cubicBezTo>
                    <a:pt x="1270" y="7414"/>
                    <a:pt x="910" y="6913"/>
                    <a:pt x="659" y="6348"/>
                  </a:cubicBezTo>
                  <a:cubicBezTo>
                    <a:pt x="502" y="5988"/>
                    <a:pt x="408" y="5596"/>
                    <a:pt x="330" y="5204"/>
                  </a:cubicBezTo>
                  <a:cubicBezTo>
                    <a:pt x="220" y="4655"/>
                    <a:pt x="142" y="4107"/>
                    <a:pt x="48" y="3558"/>
                  </a:cubicBezTo>
                  <a:cubicBezTo>
                    <a:pt x="1" y="3213"/>
                    <a:pt x="48" y="2853"/>
                    <a:pt x="110" y="2508"/>
                  </a:cubicBezTo>
                  <a:cubicBezTo>
                    <a:pt x="142" y="2273"/>
                    <a:pt x="236" y="2242"/>
                    <a:pt x="471" y="2210"/>
                  </a:cubicBezTo>
                  <a:cubicBezTo>
                    <a:pt x="972" y="2163"/>
                    <a:pt x="1427" y="2304"/>
                    <a:pt x="1882" y="2430"/>
                  </a:cubicBezTo>
                  <a:cubicBezTo>
                    <a:pt x="2007" y="2461"/>
                    <a:pt x="2148" y="2555"/>
                    <a:pt x="2242" y="2524"/>
                  </a:cubicBezTo>
                  <a:cubicBezTo>
                    <a:pt x="2320" y="2492"/>
                    <a:pt x="2352" y="2304"/>
                    <a:pt x="2399" y="2195"/>
                  </a:cubicBezTo>
                  <a:cubicBezTo>
                    <a:pt x="2587" y="1740"/>
                    <a:pt x="2963" y="1489"/>
                    <a:pt x="3433" y="1364"/>
                  </a:cubicBezTo>
                  <a:cubicBezTo>
                    <a:pt x="3653" y="1301"/>
                    <a:pt x="3856" y="1364"/>
                    <a:pt x="4060" y="1474"/>
                  </a:cubicBezTo>
                  <a:cubicBezTo>
                    <a:pt x="4201" y="1552"/>
                    <a:pt x="4342" y="1630"/>
                    <a:pt x="4468" y="1709"/>
                  </a:cubicBezTo>
                  <a:cubicBezTo>
                    <a:pt x="4546" y="1568"/>
                    <a:pt x="4625" y="1442"/>
                    <a:pt x="4687" y="1301"/>
                  </a:cubicBezTo>
                  <a:cubicBezTo>
                    <a:pt x="4891" y="768"/>
                    <a:pt x="5283" y="408"/>
                    <a:pt x="5769" y="126"/>
                  </a:cubicBezTo>
                  <a:cubicBezTo>
                    <a:pt x="5957" y="16"/>
                    <a:pt x="6192" y="0"/>
                    <a:pt x="6317" y="188"/>
                  </a:cubicBezTo>
                  <a:cubicBezTo>
                    <a:pt x="6552" y="549"/>
                    <a:pt x="7493" y="2586"/>
                    <a:pt x="7712" y="340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5268;p55"/>
            <p:cNvSpPr/>
            <p:nvPr/>
          </p:nvSpPr>
          <p:spPr>
            <a:xfrm>
              <a:off x="2261045" y="3135334"/>
              <a:ext cx="119809" cy="176425"/>
            </a:xfrm>
            <a:custGeom>
              <a:avLst/>
              <a:gdLst/>
              <a:ahLst/>
              <a:cxnLst/>
              <a:rect l="l" t="t" r="r" b="b"/>
              <a:pathLst>
                <a:path w="5409" h="7965" extrusionOk="0">
                  <a:moveTo>
                    <a:pt x="1751" y="1"/>
                  </a:moveTo>
                  <a:cubicBezTo>
                    <a:pt x="1727" y="1"/>
                    <a:pt x="1702" y="1"/>
                    <a:pt x="1678" y="2"/>
                  </a:cubicBezTo>
                  <a:cubicBezTo>
                    <a:pt x="1302" y="18"/>
                    <a:pt x="910" y="206"/>
                    <a:pt x="644" y="520"/>
                  </a:cubicBezTo>
                  <a:cubicBezTo>
                    <a:pt x="330" y="865"/>
                    <a:pt x="158" y="1272"/>
                    <a:pt x="111" y="1711"/>
                  </a:cubicBezTo>
                  <a:cubicBezTo>
                    <a:pt x="111" y="1805"/>
                    <a:pt x="95" y="1883"/>
                    <a:pt x="79" y="1977"/>
                  </a:cubicBezTo>
                  <a:cubicBezTo>
                    <a:pt x="48" y="2197"/>
                    <a:pt x="1" y="2448"/>
                    <a:pt x="32" y="2730"/>
                  </a:cubicBezTo>
                  <a:cubicBezTo>
                    <a:pt x="48" y="2839"/>
                    <a:pt x="48" y="2965"/>
                    <a:pt x="48" y="3075"/>
                  </a:cubicBezTo>
                  <a:cubicBezTo>
                    <a:pt x="64" y="3294"/>
                    <a:pt x="64" y="3545"/>
                    <a:pt x="126" y="3796"/>
                  </a:cubicBezTo>
                  <a:cubicBezTo>
                    <a:pt x="252" y="4391"/>
                    <a:pt x="393" y="4987"/>
                    <a:pt x="659" y="5582"/>
                  </a:cubicBezTo>
                  <a:cubicBezTo>
                    <a:pt x="706" y="5661"/>
                    <a:pt x="738" y="5739"/>
                    <a:pt x="769" y="5833"/>
                  </a:cubicBezTo>
                  <a:cubicBezTo>
                    <a:pt x="863" y="6037"/>
                    <a:pt x="957" y="6256"/>
                    <a:pt x="1082" y="6476"/>
                  </a:cubicBezTo>
                  <a:cubicBezTo>
                    <a:pt x="1286" y="6789"/>
                    <a:pt x="1506" y="7072"/>
                    <a:pt x="1725" y="7354"/>
                  </a:cubicBezTo>
                  <a:lnTo>
                    <a:pt x="1788" y="7432"/>
                  </a:lnTo>
                  <a:cubicBezTo>
                    <a:pt x="1897" y="7557"/>
                    <a:pt x="2211" y="7949"/>
                    <a:pt x="2744" y="7965"/>
                  </a:cubicBezTo>
                  <a:cubicBezTo>
                    <a:pt x="3010" y="7965"/>
                    <a:pt x="3245" y="7902"/>
                    <a:pt x="3465" y="7855"/>
                  </a:cubicBezTo>
                  <a:cubicBezTo>
                    <a:pt x="3951" y="7730"/>
                    <a:pt x="4327" y="7463"/>
                    <a:pt x="4672" y="7213"/>
                  </a:cubicBezTo>
                  <a:lnTo>
                    <a:pt x="4829" y="7103"/>
                  </a:lnTo>
                  <a:cubicBezTo>
                    <a:pt x="4970" y="7009"/>
                    <a:pt x="5079" y="6883"/>
                    <a:pt x="5173" y="6758"/>
                  </a:cubicBezTo>
                  <a:cubicBezTo>
                    <a:pt x="5346" y="6492"/>
                    <a:pt x="5409" y="6178"/>
                    <a:pt x="5361" y="5865"/>
                  </a:cubicBezTo>
                  <a:cubicBezTo>
                    <a:pt x="5346" y="5786"/>
                    <a:pt x="5330" y="5692"/>
                    <a:pt x="5330" y="5614"/>
                  </a:cubicBezTo>
                  <a:cubicBezTo>
                    <a:pt x="5299" y="5410"/>
                    <a:pt x="5267" y="5175"/>
                    <a:pt x="5189" y="4940"/>
                  </a:cubicBezTo>
                  <a:cubicBezTo>
                    <a:pt x="4813" y="3764"/>
                    <a:pt x="4405" y="2620"/>
                    <a:pt x="3731" y="1586"/>
                  </a:cubicBezTo>
                  <a:cubicBezTo>
                    <a:pt x="3496" y="1209"/>
                    <a:pt x="3151" y="723"/>
                    <a:pt x="2603" y="316"/>
                  </a:cubicBezTo>
                  <a:cubicBezTo>
                    <a:pt x="2355" y="97"/>
                    <a:pt x="2067" y="1"/>
                    <a:pt x="17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5269;p55"/>
            <p:cNvSpPr/>
            <p:nvPr/>
          </p:nvSpPr>
          <p:spPr>
            <a:xfrm>
              <a:off x="2231209" y="3122664"/>
              <a:ext cx="35750" cy="26137"/>
            </a:xfrm>
            <a:custGeom>
              <a:avLst/>
              <a:gdLst/>
              <a:ahLst/>
              <a:cxnLst/>
              <a:rect l="l" t="t" r="r" b="b"/>
              <a:pathLst>
                <a:path w="1614" h="1180" extrusionOk="0">
                  <a:moveTo>
                    <a:pt x="772" y="1"/>
                  </a:moveTo>
                  <a:cubicBezTo>
                    <a:pt x="604" y="1"/>
                    <a:pt x="435" y="77"/>
                    <a:pt x="313" y="261"/>
                  </a:cubicBezTo>
                  <a:cubicBezTo>
                    <a:pt x="0" y="708"/>
                    <a:pt x="413" y="1179"/>
                    <a:pt x="835" y="1179"/>
                  </a:cubicBezTo>
                  <a:cubicBezTo>
                    <a:pt x="1004" y="1179"/>
                    <a:pt x="1175" y="1103"/>
                    <a:pt x="1301" y="919"/>
                  </a:cubicBezTo>
                  <a:cubicBezTo>
                    <a:pt x="1614" y="472"/>
                    <a:pt x="1193" y="1"/>
                    <a:pt x="772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5270;p55"/>
            <p:cNvSpPr/>
            <p:nvPr/>
          </p:nvSpPr>
          <p:spPr>
            <a:xfrm>
              <a:off x="2297748" y="3095242"/>
              <a:ext cx="35639" cy="26469"/>
            </a:xfrm>
            <a:custGeom>
              <a:avLst/>
              <a:gdLst/>
              <a:ahLst/>
              <a:cxnLst/>
              <a:rect l="l" t="t" r="r" b="b"/>
              <a:pathLst>
                <a:path w="1609" h="1195" extrusionOk="0">
                  <a:moveTo>
                    <a:pt x="768" y="1"/>
                  </a:moveTo>
                  <a:cubicBezTo>
                    <a:pt x="599" y="1"/>
                    <a:pt x="429" y="77"/>
                    <a:pt x="303" y="261"/>
                  </a:cubicBezTo>
                  <a:cubicBezTo>
                    <a:pt x="1" y="720"/>
                    <a:pt x="418" y="1195"/>
                    <a:pt x="841" y="1195"/>
                  </a:cubicBezTo>
                  <a:cubicBezTo>
                    <a:pt x="1011" y="1195"/>
                    <a:pt x="1181" y="1118"/>
                    <a:pt x="1306" y="935"/>
                  </a:cubicBezTo>
                  <a:cubicBezTo>
                    <a:pt x="1609" y="476"/>
                    <a:pt x="1191" y="1"/>
                    <a:pt x="768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5271;p55"/>
            <p:cNvSpPr/>
            <p:nvPr/>
          </p:nvSpPr>
          <p:spPr>
            <a:xfrm>
              <a:off x="2256106" y="3097679"/>
              <a:ext cx="35617" cy="26469"/>
            </a:xfrm>
            <a:custGeom>
              <a:avLst/>
              <a:gdLst/>
              <a:ahLst/>
              <a:cxnLst/>
              <a:rect l="l" t="t" r="r" b="b"/>
              <a:pathLst>
                <a:path w="1608" h="1195" extrusionOk="0">
                  <a:moveTo>
                    <a:pt x="767" y="1"/>
                  </a:moveTo>
                  <a:cubicBezTo>
                    <a:pt x="598" y="1"/>
                    <a:pt x="428" y="77"/>
                    <a:pt x="302" y="260"/>
                  </a:cubicBezTo>
                  <a:cubicBezTo>
                    <a:pt x="0" y="719"/>
                    <a:pt x="417" y="1194"/>
                    <a:pt x="840" y="1194"/>
                  </a:cubicBezTo>
                  <a:cubicBezTo>
                    <a:pt x="1010" y="1194"/>
                    <a:pt x="1180" y="1118"/>
                    <a:pt x="1305" y="934"/>
                  </a:cubicBezTo>
                  <a:cubicBezTo>
                    <a:pt x="1608" y="475"/>
                    <a:pt x="1190" y="1"/>
                    <a:pt x="767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42945307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53" grpId="0" animBg="1"/>
      <p:bldP spid="4056" grpId="0" animBg="1"/>
      <p:bldP spid="2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39" name="Google Shape;4939;p54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4940" name="Google Shape;4940;p54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941" name="Google Shape;4941;p54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942" name="Google Shape;4942;p54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943" name="Google Shape;4943;p54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944" name="Google Shape;4944;p54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4945" name="Google Shape;4945;p54">
            <a:hlinkClick r:id="" action="ppaction://noaction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" sz="1500" b="1"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946" name="Google Shape;4946;p54">
            <a:hlinkClick r:id="rId3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" sz="1500" b="1"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947" name="Google Shape;4947;p54">
            <a:hlinkClick r:id="rId4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" sz="1500" b="1"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948" name="Google Shape;4948;p54">
            <a:hlinkClick r:id="rId5" action="ppaction://hlinksldjump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" sz="1500" b="1"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949" name="Google Shape;4949;p54">
            <a:hlinkClick r:id="rId6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" sz="1500" b="1"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950" name="Google Shape;4950;p54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" sz="1500" b="1">
                <a:latin typeface="Jua"/>
                <a:ea typeface="Jua"/>
                <a:cs typeface="Jua"/>
                <a:sym typeface="Jua"/>
              </a:rPr>
              <a:t>06</a:t>
            </a:r>
            <a:endParaRPr sz="1500" b="1"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951" name="Google Shape;4951;p54">
            <a:hlinkClick r:id="rId7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2671500" y="3396535"/>
            <a:ext cx="4068347" cy="12712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35355" y="1254321"/>
            <a:ext cx="65035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</a:rPr>
              <a:t>ĐÃ LẮNG NGHE BÀI GIẢNG!</a:t>
            </a:r>
            <a:endParaRPr lang="en-US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734" y="2911474"/>
            <a:ext cx="2352785" cy="1921441"/>
          </a:xfrm>
          <a:prstGeom prst="rect">
            <a:avLst/>
          </a:prstGeom>
        </p:spPr>
      </p:pic>
      <p:sp>
        <p:nvSpPr>
          <p:cNvPr id="35" name="Google Shape;4970;p55"/>
          <p:cNvSpPr/>
          <p:nvPr/>
        </p:nvSpPr>
        <p:spPr>
          <a:xfrm>
            <a:off x="2033599" y="1385474"/>
            <a:ext cx="468874" cy="567208"/>
          </a:xfrm>
          <a:custGeom>
            <a:avLst/>
            <a:gdLst/>
            <a:ahLst/>
            <a:cxnLst/>
            <a:rect l="l" t="t" r="r" b="b"/>
            <a:pathLst>
              <a:path w="16741" h="20252" extrusionOk="0">
                <a:moveTo>
                  <a:pt x="10847" y="4013"/>
                </a:moveTo>
                <a:cubicBezTo>
                  <a:pt x="11756" y="3496"/>
                  <a:pt x="12336" y="2806"/>
                  <a:pt x="12916" y="2085"/>
                </a:cubicBezTo>
                <a:cubicBezTo>
                  <a:pt x="13402" y="1505"/>
                  <a:pt x="13919" y="941"/>
                  <a:pt x="14499" y="471"/>
                </a:cubicBezTo>
                <a:cubicBezTo>
                  <a:pt x="14781" y="220"/>
                  <a:pt x="15189" y="48"/>
                  <a:pt x="15628" y="48"/>
                </a:cubicBezTo>
                <a:cubicBezTo>
                  <a:pt x="16505" y="1"/>
                  <a:pt x="16740" y="612"/>
                  <a:pt x="16380" y="1160"/>
                </a:cubicBezTo>
                <a:cubicBezTo>
                  <a:pt x="15972" y="1772"/>
                  <a:pt x="15534" y="2336"/>
                  <a:pt x="14781" y="2571"/>
                </a:cubicBezTo>
                <a:cubicBezTo>
                  <a:pt x="13590" y="2947"/>
                  <a:pt x="12665" y="3747"/>
                  <a:pt x="11756" y="4750"/>
                </a:cubicBezTo>
                <a:cubicBezTo>
                  <a:pt x="13041" y="4483"/>
                  <a:pt x="15455" y="4342"/>
                  <a:pt x="15204" y="5440"/>
                </a:cubicBezTo>
                <a:cubicBezTo>
                  <a:pt x="14985" y="6521"/>
                  <a:pt x="12054" y="6067"/>
                  <a:pt x="10377" y="5847"/>
                </a:cubicBezTo>
                <a:cubicBezTo>
                  <a:pt x="9812" y="6443"/>
                  <a:pt x="9217" y="7070"/>
                  <a:pt x="8464" y="7885"/>
                </a:cubicBezTo>
                <a:cubicBezTo>
                  <a:pt x="9342" y="7806"/>
                  <a:pt x="9969" y="7712"/>
                  <a:pt x="10596" y="7712"/>
                </a:cubicBezTo>
                <a:cubicBezTo>
                  <a:pt x="11066" y="7712"/>
                  <a:pt x="11568" y="7775"/>
                  <a:pt x="12007" y="7947"/>
                </a:cubicBezTo>
                <a:cubicBezTo>
                  <a:pt x="12242" y="8026"/>
                  <a:pt x="12477" y="8355"/>
                  <a:pt x="12508" y="8606"/>
                </a:cubicBezTo>
                <a:cubicBezTo>
                  <a:pt x="12540" y="8778"/>
                  <a:pt x="12226" y="9107"/>
                  <a:pt x="12007" y="9154"/>
                </a:cubicBezTo>
                <a:cubicBezTo>
                  <a:pt x="11521" y="9264"/>
                  <a:pt x="10988" y="9327"/>
                  <a:pt x="10486" y="9280"/>
                </a:cubicBezTo>
                <a:cubicBezTo>
                  <a:pt x="9812" y="9217"/>
                  <a:pt x="9123" y="9060"/>
                  <a:pt x="8464" y="8888"/>
                </a:cubicBezTo>
                <a:cubicBezTo>
                  <a:pt x="7994" y="8747"/>
                  <a:pt x="7681" y="8841"/>
                  <a:pt x="7430" y="9280"/>
                </a:cubicBezTo>
                <a:cubicBezTo>
                  <a:pt x="7069" y="9938"/>
                  <a:pt x="6678" y="10581"/>
                  <a:pt x="6223" y="11364"/>
                </a:cubicBezTo>
                <a:cubicBezTo>
                  <a:pt x="7681" y="11192"/>
                  <a:pt x="10095" y="10706"/>
                  <a:pt x="10314" y="11741"/>
                </a:cubicBezTo>
                <a:cubicBezTo>
                  <a:pt x="10455" y="12618"/>
                  <a:pt x="9374" y="12775"/>
                  <a:pt x="8653" y="12697"/>
                </a:cubicBezTo>
                <a:cubicBezTo>
                  <a:pt x="7743" y="12618"/>
                  <a:pt x="6819" y="12493"/>
                  <a:pt x="5753" y="12383"/>
                </a:cubicBezTo>
                <a:cubicBezTo>
                  <a:pt x="5377" y="13151"/>
                  <a:pt x="4906" y="14280"/>
                  <a:pt x="4530" y="15048"/>
                </a:cubicBezTo>
                <a:cubicBezTo>
                  <a:pt x="5612" y="14844"/>
                  <a:pt x="6646" y="14750"/>
                  <a:pt x="7634" y="14750"/>
                </a:cubicBezTo>
                <a:cubicBezTo>
                  <a:pt x="7806" y="14750"/>
                  <a:pt x="8010" y="14719"/>
                  <a:pt x="8135" y="14797"/>
                </a:cubicBezTo>
                <a:cubicBezTo>
                  <a:pt x="8339" y="14923"/>
                  <a:pt x="8590" y="15095"/>
                  <a:pt x="8606" y="15267"/>
                </a:cubicBezTo>
                <a:cubicBezTo>
                  <a:pt x="8637" y="15502"/>
                  <a:pt x="8496" y="15832"/>
                  <a:pt x="8323" y="15957"/>
                </a:cubicBezTo>
                <a:cubicBezTo>
                  <a:pt x="7775" y="16333"/>
                  <a:pt x="7132" y="16474"/>
                  <a:pt x="6458" y="16333"/>
                </a:cubicBezTo>
                <a:cubicBezTo>
                  <a:pt x="5721" y="16192"/>
                  <a:pt x="4969" y="16098"/>
                  <a:pt x="4091" y="15957"/>
                </a:cubicBezTo>
                <a:cubicBezTo>
                  <a:pt x="3793" y="17148"/>
                  <a:pt x="3496" y="18261"/>
                  <a:pt x="3214" y="19390"/>
                </a:cubicBezTo>
                <a:cubicBezTo>
                  <a:pt x="3088" y="19860"/>
                  <a:pt x="2947" y="20252"/>
                  <a:pt x="2226" y="20048"/>
                </a:cubicBezTo>
                <a:cubicBezTo>
                  <a:pt x="2398" y="18590"/>
                  <a:pt x="2853" y="17211"/>
                  <a:pt x="3496" y="15753"/>
                </a:cubicBezTo>
                <a:cubicBezTo>
                  <a:pt x="2916" y="15628"/>
                  <a:pt x="2430" y="15550"/>
                  <a:pt x="1960" y="15377"/>
                </a:cubicBezTo>
                <a:cubicBezTo>
                  <a:pt x="1474" y="15220"/>
                  <a:pt x="1003" y="15017"/>
                  <a:pt x="580" y="14734"/>
                </a:cubicBezTo>
                <a:cubicBezTo>
                  <a:pt x="345" y="14562"/>
                  <a:pt x="0" y="14186"/>
                  <a:pt x="0" y="13841"/>
                </a:cubicBezTo>
                <a:cubicBezTo>
                  <a:pt x="298" y="12916"/>
                  <a:pt x="2540" y="14343"/>
                  <a:pt x="3684" y="14923"/>
                </a:cubicBezTo>
                <a:cubicBezTo>
                  <a:pt x="4060" y="13982"/>
                  <a:pt x="4452" y="13042"/>
                  <a:pt x="4859" y="12038"/>
                </a:cubicBezTo>
                <a:cubicBezTo>
                  <a:pt x="4420" y="11803"/>
                  <a:pt x="3966" y="11584"/>
                  <a:pt x="3543" y="11302"/>
                </a:cubicBezTo>
                <a:cubicBezTo>
                  <a:pt x="3151" y="11035"/>
                  <a:pt x="2806" y="10706"/>
                  <a:pt x="2461" y="10361"/>
                </a:cubicBezTo>
                <a:cubicBezTo>
                  <a:pt x="2148" y="10048"/>
                  <a:pt x="2132" y="9672"/>
                  <a:pt x="2414" y="9342"/>
                </a:cubicBezTo>
                <a:cubicBezTo>
                  <a:pt x="2696" y="9029"/>
                  <a:pt x="3072" y="9123"/>
                  <a:pt x="3355" y="9327"/>
                </a:cubicBezTo>
                <a:cubicBezTo>
                  <a:pt x="3919" y="9734"/>
                  <a:pt x="4436" y="10189"/>
                  <a:pt x="4969" y="10628"/>
                </a:cubicBezTo>
                <a:cubicBezTo>
                  <a:pt x="5126" y="10753"/>
                  <a:pt x="5251" y="10910"/>
                  <a:pt x="5439" y="11082"/>
                </a:cubicBezTo>
                <a:cubicBezTo>
                  <a:pt x="5941" y="10189"/>
                  <a:pt x="6411" y="9358"/>
                  <a:pt x="6897" y="8480"/>
                </a:cubicBezTo>
                <a:cubicBezTo>
                  <a:pt x="6364" y="7916"/>
                  <a:pt x="5800" y="7383"/>
                  <a:pt x="5298" y="6803"/>
                </a:cubicBezTo>
                <a:cubicBezTo>
                  <a:pt x="5079" y="6552"/>
                  <a:pt x="4922" y="6223"/>
                  <a:pt x="4781" y="5910"/>
                </a:cubicBezTo>
                <a:cubicBezTo>
                  <a:pt x="4577" y="5471"/>
                  <a:pt x="4781" y="5095"/>
                  <a:pt x="5079" y="4797"/>
                </a:cubicBezTo>
                <a:cubicBezTo>
                  <a:pt x="5408" y="4468"/>
                  <a:pt x="5831" y="4577"/>
                  <a:pt x="6113" y="4860"/>
                </a:cubicBezTo>
                <a:cubicBezTo>
                  <a:pt x="6568" y="5314"/>
                  <a:pt x="6991" y="5800"/>
                  <a:pt x="7399" y="6317"/>
                </a:cubicBezTo>
                <a:cubicBezTo>
                  <a:pt x="7571" y="6552"/>
                  <a:pt x="7665" y="6866"/>
                  <a:pt x="7884" y="7289"/>
                </a:cubicBezTo>
                <a:cubicBezTo>
                  <a:pt x="8496" y="6599"/>
                  <a:pt x="9060" y="5988"/>
                  <a:pt x="9577" y="5330"/>
                </a:cubicBezTo>
                <a:cubicBezTo>
                  <a:pt x="9687" y="5189"/>
                  <a:pt x="9656" y="4875"/>
                  <a:pt x="9609" y="4656"/>
                </a:cubicBezTo>
                <a:cubicBezTo>
                  <a:pt x="9530" y="4186"/>
                  <a:pt x="9327" y="3731"/>
                  <a:pt x="9295" y="3245"/>
                </a:cubicBezTo>
                <a:cubicBezTo>
                  <a:pt x="9264" y="2744"/>
                  <a:pt x="9280" y="2226"/>
                  <a:pt x="9389" y="1740"/>
                </a:cubicBezTo>
                <a:cubicBezTo>
                  <a:pt x="9530" y="1176"/>
                  <a:pt x="9938" y="1113"/>
                  <a:pt x="10251" y="1599"/>
                </a:cubicBezTo>
                <a:cubicBezTo>
                  <a:pt x="10486" y="1960"/>
                  <a:pt x="10612" y="2399"/>
                  <a:pt x="10722" y="2822"/>
                </a:cubicBezTo>
                <a:cubicBezTo>
                  <a:pt x="10816" y="3182"/>
                  <a:pt x="10800" y="3574"/>
                  <a:pt x="10847" y="4013"/>
                </a:cubicBezTo>
                <a:close/>
              </a:path>
            </a:pathLst>
          </a:custGeom>
          <a:solidFill>
            <a:srgbClr val="95C1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36" name="Google Shape;5127;p55"/>
          <p:cNvGrpSpPr/>
          <p:nvPr/>
        </p:nvGrpSpPr>
        <p:grpSpPr>
          <a:xfrm>
            <a:off x="6393637" y="1390580"/>
            <a:ext cx="318767" cy="653144"/>
            <a:chOff x="1701548" y="3416733"/>
            <a:chExt cx="252089" cy="516523"/>
          </a:xfrm>
        </p:grpSpPr>
        <p:sp>
          <p:nvSpPr>
            <p:cNvPr id="37" name="Google Shape;5128;p55"/>
            <p:cNvSpPr/>
            <p:nvPr/>
          </p:nvSpPr>
          <p:spPr>
            <a:xfrm>
              <a:off x="1701548" y="3416733"/>
              <a:ext cx="252089" cy="500679"/>
            </a:xfrm>
            <a:custGeom>
              <a:avLst/>
              <a:gdLst/>
              <a:ahLst/>
              <a:cxnLst/>
              <a:rect l="l" t="t" r="r" b="b"/>
              <a:pathLst>
                <a:path w="11381" h="22604" extrusionOk="0">
                  <a:moveTo>
                    <a:pt x="6145" y="12540"/>
                  </a:moveTo>
                  <a:cubicBezTo>
                    <a:pt x="7054" y="12399"/>
                    <a:pt x="7838" y="12242"/>
                    <a:pt x="8637" y="12148"/>
                  </a:cubicBezTo>
                  <a:cubicBezTo>
                    <a:pt x="8872" y="12117"/>
                    <a:pt x="9139" y="12195"/>
                    <a:pt x="9358" y="12274"/>
                  </a:cubicBezTo>
                  <a:cubicBezTo>
                    <a:pt x="9719" y="12415"/>
                    <a:pt x="9797" y="12681"/>
                    <a:pt x="9640" y="13042"/>
                  </a:cubicBezTo>
                  <a:cubicBezTo>
                    <a:pt x="9437" y="13481"/>
                    <a:pt x="9092" y="13716"/>
                    <a:pt x="8653" y="13857"/>
                  </a:cubicBezTo>
                  <a:cubicBezTo>
                    <a:pt x="7712" y="14170"/>
                    <a:pt x="6741" y="14092"/>
                    <a:pt x="5706" y="13935"/>
                  </a:cubicBezTo>
                  <a:cubicBezTo>
                    <a:pt x="5534" y="14421"/>
                    <a:pt x="5361" y="14907"/>
                    <a:pt x="5158" y="15503"/>
                  </a:cubicBezTo>
                  <a:cubicBezTo>
                    <a:pt x="5753" y="15424"/>
                    <a:pt x="6302" y="15330"/>
                    <a:pt x="6835" y="15299"/>
                  </a:cubicBezTo>
                  <a:cubicBezTo>
                    <a:pt x="7305" y="15267"/>
                    <a:pt x="7775" y="15252"/>
                    <a:pt x="8230" y="15314"/>
                  </a:cubicBezTo>
                  <a:cubicBezTo>
                    <a:pt x="8575" y="15361"/>
                    <a:pt x="8966" y="15597"/>
                    <a:pt x="8919" y="15973"/>
                  </a:cubicBezTo>
                  <a:cubicBezTo>
                    <a:pt x="8888" y="16224"/>
                    <a:pt x="8606" y="16521"/>
                    <a:pt x="8355" y="16647"/>
                  </a:cubicBezTo>
                  <a:cubicBezTo>
                    <a:pt x="8073" y="16804"/>
                    <a:pt x="7712" y="16866"/>
                    <a:pt x="7368" y="16851"/>
                  </a:cubicBezTo>
                  <a:cubicBezTo>
                    <a:pt x="6505" y="16835"/>
                    <a:pt x="5643" y="16772"/>
                    <a:pt x="4672" y="16709"/>
                  </a:cubicBezTo>
                  <a:cubicBezTo>
                    <a:pt x="4499" y="17054"/>
                    <a:pt x="4280" y="17462"/>
                    <a:pt x="4029" y="17932"/>
                  </a:cubicBezTo>
                  <a:cubicBezTo>
                    <a:pt x="4421" y="17932"/>
                    <a:pt x="4687" y="17948"/>
                    <a:pt x="4954" y="17932"/>
                  </a:cubicBezTo>
                  <a:cubicBezTo>
                    <a:pt x="5847" y="17885"/>
                    <a:pt x="6631" y="18199"/>
                    <a:pt x="7368" y="18606"/>
                  </a:cubicBezTo>
                  <a:cubicBezTo>
                    <a:pt x="7540" y="18700"/>
                    <a:pt x="7728" y="18998"/>
                    <a:pt x="7712" y="19186"/>
                  </a:cubicBezTo>
                  <a:cubicBezTo>
                    <a:pt x="7697" y="19374"/>
                    <a:pt x="7462" y="19672"/>
                    <a:pt x="7274" y="19703"/>
                  </a:cubicBezTo>
                  <a:cubicBezTo>
                    <a:pt x="6819" y="19782"/>
                    <a:pt x="6333" y="19829"/>
                    <a:pt x="5894" y="19735"/>
                  </a:cubicBezTo>
                  <a:cubicBezTo>
                    <a:pt x="5079" y="19547"/>
                    <a:pt x="4280" y="19249"/>
                    <a:pt x="3496" y="19014"/>
                  </a:cubicBezTo>
                  <a:cubicBezTo>
                    <a:pt x="2900" y="19985"/>
                    <a:pt x="2258" y="20942"/>
                    <a:pt x="1709" y="21960"/>
                  </a:cubicBezTo>
                  <a:cubicBezTo>
                    <a:pt x="1458" y="22431"/>
                    <a:pt x="1192" y="22603"/>
                    <a:pt x="690" y="22493"/>
                  </a:cubicBezTo>
                  <a:cubicBezTo>
                    <a:pt x="377" y="22117"/>
                    <a:pt x="659" y="21866"/>
                    <a:pt x="847" y="21584"/>
                  </a:cubicBezTo>
                  <a:cubicBezTo>
                    <a:pt x="1349" y="20863"/>
                    <a:pt x="1850" y="20142"/>
                    <a:pt x="2336" y="19421"/>
                  </a:cubicBezTo>
                  <a:cubicBezTo>
                    <a:pt x="2493" y="19186"/>
                    <a:pt x="2618" y="18935"/>
                    <a:pt x="2791" y="18622"/>
                  </a:cubicBezTo>
                  <a:cubicBezTo>
                    <a:pt x="2226" y="18449"/>
                    <a:pt x="1709" y="18324"/>
                    <a:pt x="1239" y="18136"/>
                  </a:cubicBezTo>
                  <a:cubicBezTo>
                    <a:pt x="894" y="17995"/>
                    <a:pt x="565" y="17807"/>
                    <a:pt x="298" y="17556"/>
                  </a:cubicBezTo>
                  <a:cubicBezTo>
                    <a:pt x="1" y="17305"/>
                    <a:pt x="32" y="16929"/>
                    <a:pt x="236" y="16615"/>
                  </a:cubicBezTo>
                  <a:cubicBezTo>
                    <a:pt x="408" y="16318"/>
                    <a:pt x="706" y="16192"/>
                    <a:pt x="1035" y="16349"/>
                  </a:cubicBezTo>
                  <a:cubicBezTo>
                    <a:pt x="1490" y="16553"/>
                    <a:pt x="1929" y="16772"/>
                    <a:pt x="2352" y="17039"/>
                  </a:cubicBezTo>
                  <a:cubicBezTo>
                    <a:pt x="2634" y="17227"/>
                    <a:pt x="2853" y="17493"/>
                    <a:pt x="3198" y="17791"/>
                  </a:cubicBezTo>
                  <a:cubicBezTo>
                    <a:pt x="3402" y="17289"/>
                    <a:pt x="3590" y="16835"/>
                    <a:pt x="3794" y="16349"/>
                  </a:cubicBezTo>
                  <a:cubicBezTo>
                    <a:pt x="2728" y="15706"/>
                    <a:pt x="816" y="15691"/>
                    <a:pt x="784" y="14264"/>
                  </a:cubicBezTo>
                  <a:cubicBezTo>
                    <a:pt x="1035" y="13308"/>
                    <a:pt x="1866" y="13700"/>
                    <a:pt x="2415" y="13982"/>
                  </a:cubicBezTo>
                  <a:cubicBezTo>
                    <a:pt x="2775" y="14170"/>
                    <a:pt x="3073" y="14452"/>
                    <a:pt x="3402" y="14703"/>
                  </a:cubicBezTo>
                  <a:cubicBezTo>
                    <a:pt x="3668" y="14907"/>
                    <a:pt x="3935" y="15111"/>
                    <a:pt x="4280" y="15361"/>
                  </a:cubicBezTo>
                  <a:cubicBezTo>
                    <a:pt x="4531" y="14672"/>
                    <a:pt x="4766" y="14061"/>
                    <a:pt x="5016" y="13387"/>
                  </a:cubicBezTo>
                  <a:cubicBezTo>
                    <a:pt x="4609" y="13198"/>
                    <a:pt x="4264" y="13042"/>
                    <a:pt x="3935" y="12901"/>
                  </a:cubicBezTo>
                  <a:cubicBezTo>
                    <a:pt x="3261" y="12603"/>
                    <a:pt x="2681" y="12164"/>
                    <a:pt x="2320" y="11506"/>
                  </a:cubicBezTo>
                  <a:cubicBezTo>
                    <a:pt x="2038" y="10988"/>
                    <a:pt x="2336" y="10502"/>
                    <a:pt x="2916" y="10628"/>
                  </a:cubicBezTo>
                  <a:cubicBezTo>
                    <a:pt x="3339" y="10706"/>
                    <a:pt x="3747" y="11004"/>
                    <a:pt x="4139" y="11255"/>
                  </a:cubicBezTo>
                  <a:cubicBezTo>
                    <a:pt x="4374" y="11396"/>
                    <a:pt x="4546" y="11631"/>
                    <a:pt x="4750" y="11819"/>
                  </a:cubicBezTo>
                  <a:cubicBezTo>
                    <a:pt x="4922" y="11992"/>
                    <a:pt x="5110" y="12148"/>
                    <a:pt x="5408" y="12415"/>
                  </a:cubicBezTo>
                  <a:cubicBezTo>
                    <a:pt x="5596" y="11553"/>
                    <a:pt x="5769" y="10816"/>
                    <a:pt x="5926" y="10095"/>
                  </a:cubicBezTo>
                  <a:cubicBezTo>
                    <a:pt x="5267" y="9781"/>
                    <a:pt x="4687" y="9562"/>
                    <a:pt x="4139" y="9248"/>
                  </a:cubicBezTo>
                  <a:cubicBezTo>
                    <a:pt x="3621" y="8951"/>
                    <a:pt x="3167" y="8559"/>
                    <a:pt x="2963" y="7963"/>
                  </a:cubicBezTo>
                  <a:cubicBezTo>
                    <a:pt x="2775" y="7430"/>
                    <a:pt x="3073" y="7038"/>
                    <a:pt x="3606" y="7227"/>
                  </a:cubicBezTo>
                  <a:cubicBezTo>
                    <a:pt x="4092" y="7383"/>
                    <a:pt x="4562" y="7665"/>
                    <a:pt x="5001" y="7948"/>
                  </a:cubicBezTo>
                  <a:cubicBezTo>
                    <a:pt x="5440" y="8245"/>
                    <a:pt x="5816" y="8606"/>
                    <a:pt x="6317" y="9013"/>
                  </a:cubicBezTo>
                  <a:cubicBezTo>
                    <a:pt x="6427" y="8371"/>
                    <a:pt x="6521" y="7853"/>
                    <a:pt x="6600" y="7430"/>
                  </a:cubicBezTo>
                  <a:cubicBezTo>
                    <a:pt x="5800" y="7085"/>
                    <a:pt x="5063" y="6772"/>
                    <a:pt x="4327" y="6427"/>
                  </a:cubicBezTo>
                  <a:cubicBezTo>
                    <a:pt x="4107" y="6333"/>
                    <a:pt x="3857" y="6161"/>
                    <a:pt x="3762" y="5957"/>
                  </a:cubicBezTo>
                  <a:cubicBezTo>
                    <a:pt x="3637" y="5706"/>
                    <a:pt x="3543" y="5346"/>
                    <a:pt x="3637" y="5110"/>
                  </a:cubicBezTo>
                  <a:cubicBezTo>
                    <a:pt x="3700" y="4954"/>
                    <a:pt x="4123" y="4813"/>
                    <a:pt x="4358" y="4844"/>
                  </a:cubicBezTo>
                  <a:cubicBezTo>
                    <a:pt x="4734" y="4922"/>
                    <a:pt x="5110" y="5126"/>
                    <a:pt x="5471" y="5314"/>
                  </a:cubicBezTo>
                  <a:cubicBezTo>
                    <a:pt x="5847" y="5502"/>
                    <a:pt x="6223" y="5722"/>
                    <a:pt x="6678" y="5988"/>
                  </a:cubicBezTo>
                  <a:cubicBezTo>
                    <a:pt x="6803" y="5283"/>
                    <a:pt x="6631" y="4766"/>
                    <a:pt x="6286" y="4264"/>
                  </a:cubicBezTo>
                  <a:cubicBezTo>
                    <a:pt x="5628" y="3230"/>
                    <a:pt x="5205" y="2148"/>
                    <a:pt x="5565" y="894"/>
                  </a:cubicBezTo>
                  <a:cubicBezTo>
                    <a:pt x="5753" y="204"/>
                    <a:pt x="6161" y="1"/>
                    <a:pt x="6803" y="267"/>
                  </a:cubicBezTo>
                  <a:cubicBezTo>
                    <a:pt x="7430" y="549"/>
                    <a:pt x="7697" y="1082"/>
                    <a:pt x="7744" y="1693"/>
                  </a:cubicBezTo>
                  <a:cubicBezTo>
                    <a:pt x="7791" y="2367"/>
                    <a:pt x="7759" y="3073"/>
                    <a:pt x="7650" y="3731"/>
                  </a:cubicBezTo>
                  <a:cubicBezTo>
                    <a:pt x="7524" y="4499"/>
                    <a:pt x="7493" y="5220"/>
                    <a:pt x="7759" y="6020"/>
                  </a:cubicBezTo>
                  <a:cubicBezTo>
                    <a:pt x="8042" y="5784"/>
                    <a:pt x="8277" y="5534"/>
                    <a:pt x="8559" y="5377"/>
                  </a:cubicBezTo>
                  <a:cubicBezTo>
                    <a:pt x="9045" y="5110"/>
                    <a:pt x="9546" y="4813"/>
                    <a:pt x="10064" y="4672"/>
                  </a:cubicBezTo>
                  <a:cubicBezTo>
                    <a:pt x="10628" y="4515"/>
                    <a:pt x="11176" y="4875"/>
                    <a:pt x="11286" y="5299"/>
                  </a:cubicBezTo>
                  <a:cubicBezTo>
                    <a:pt x="11380" y="5706"/>
                    <a:pt x="11145" y="6208"/>
                    <a:pt x="10612" y="6411"/>
                  </a:cubicBezTo>
                  <a:cubicBezTo>
                    <a:pt x="9954" y="6678"/>
                    <a:pt x="9264" y="6929"/>
                    <a:pt x="8559" y="7054"/>
                  </a:cubicBezTo>
                  <a:cubicBezTo>
                    <a:pt x="7618" y="7211"/>
                    <a:pt x="7603" y="7148"/>
                    <a:pt x="7415" y="8057"/>
                  </a:cubicBezTo>
                  <a:cubicBezTo>
                    <a:pt x="7336" y="8449"/>
                    <a:pt x="7274" y="8841"/>
                    <a:pt x="7179" y="9296"/>
                  </a:cubicBezTo>
                  <a:cubicBezTo>
                    <a:pt x="7791" y="9029"/>
                    <a:pt x="8324" y="8731"/>
                    <a:pt x="8872" y="8590"/>
                  </a:cubicBezTo>
                  <a:cubicBezTo>
                    <a:pt x="9343" y="8465"/>
                    <a:pt x="9875" y="8449"/>
                    <a:pt x="10346" y="8559"/>
                  </a:cubicBezTo>
                  <a:cubicBezTo>
                    <a:pt x="10894" y="8684"/>
                    <a:pt x="11020" y="9264"/>
                    <a:pt x="10581" y="9640"/>
                  </a:cubicBezTo>
                  <a:cubicBezTo>
                    <a:pt x="10283" y="9891"/>
                    <a:pt x="9907" y="10111"/>
                    <a:pt x="9531" y="10205"/>
                  </a:cubicBezTo>
                  <a:cubicBezTo>
                    <a:pt x="8857" y="10346"/>
                    <a:pt x="8167" y="10408"/>
                    <a:pt x="7477" y="10455"/>
                  </a:cubicBezTo>
                  <a:cubicBezTo>
                    <a:pt x="6929" y="10471"/>
                    <a:pt x="6615" y="10675"/>
                    <a:pt x="6505" y="11239"/>
                  </a:cubicBezTo>
                  <a:cubicBezTo>
                    <a:pt x="6411" y="11694"/>
                    <a:pt x="6270" y="12133"/>
                    <a:pt x="6145" y="12540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5129;p55"/>
            <p:cNvSpPr/>
            <p:nvPr/>
          </p:nvSpPr>
          <p:spPr>
            <a:xfrm>
              <a:off x="1902808" y="3904417"/>
              <a:ext cx="665" cy="1728"/>
            </a:xfrm>
            <a:custGeom>
              <a:avLst/>
              <a:gdLst/>
              <a:ahLst/>
              <a:cxnLst/>
              <a:rect l="l" t="t" r="r" b="b"/>
              <a:pathLst>
                <a:path w="30" h="78" extrusionOk="0">
                  <a:moveTo>
                    <a:pt x="29" y="0"/>
                  </a:moveTo>
                  <a:lnTo>
                    <a:pt x="29" y="0"/>
                  </a:lnTo>
                  <a:cubicBezTo>
                    <a:pt x="6" y="58"/>
                    <a:pt x="0" y="77"/>
                    <a:pt x="2" y="77"/>
                  </a:cubicBezTo>
                  <a:cubicBezTo>
                    <a:pt x="4" y="77"/>
                    <a:pt x="29" y="20"/>
                    <a:pt x="29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5130;p55"/>
            <p:cNvSpPr/>
            <p:nvPr/>
          </p:nvSpPr>
          <p:spPr>
            <a:xfrm>
              <a:off x="1884689" y="3910309"/>
              <a:ext cx="377" cy="1750"/>
            </a:xfrm>
            <a:custGeom>
              <a:avLst/>
              <a:gdLst/>
              <a:ahLst/>
              <a:cxnLst/>
              <a:rect l="l" t="t" r="r" b="b"/>
              <a:pathLst>
                <a:path w="17" h="79" extrusionOk="0">
                  <a:moveTo>
                    <a:pt x="1" y="1"/>
                  </a:moveTo>
                  <a:cubicBezTo>
                    <a:pt x="17" y="32"/>
                    <a:pt x="17" y="63"/>
                    <a:pt x="17" y="79"/>
                  </a:cubicBezTo>
                  <a:cubicBezTo>
                    <a:pt x="17" y="48"/>
                    <a:pt x="17" y="32"/>
                    <a:pt x="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5131;p55"/>
            <p:cNvSpPr/>
            <p:nvPr/>
          </p:nvSpPr>
          <p:spPr>
            <a:xfrm>
              <a:off x="1899619" y="3905104"/>
              <a:ext cx="3145" cy="3500"/>
            </a:xfrm>
            <a:custGeom>
              <a:avLst/>
              <a:gdLst/>
              <a:ahLst/>
              <a:cxnLst/>
              <a:rect l="l" t="t" r="r" b="b"/>
              <a:pathLst>
                <a:path w="142" h="158" extrusionOk="0">
                  <a:moveTo>
                    <a:pt x="142" y="0"/>
                  </a:moveTo>
                  <a:lnTo>
                    <a:pt x="142" y="0"/>
                  </a:lnTo>
                  <a:cubicBezTo>
                    <a:pt x="126" y="32"/>
                    <a:pt x="79" y="79"/>
                    <a:pt x="1" y="157"/>
                  </a:cubicBezTo>
                  <a:cubicBezTo>
                    <a:pt x="48" y="110"/>
                    <a:pt x="111" y="63"/>
                    <a:pt x="14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5132;p55"/>
            <p:cNvSpPr/>
            <p:nvPr/>
          </p:nvSpPr>
          <p:spPr>
            <a:xfrm>
              <a:off x="1899286" y="3908581"/>
              <a:ext cx="2104" cy="3101"/>
            </a:xfrm>
            <a:custGeom>
              <a:avLst/>
              <a:gdLst/>
              <a:ahLst/>
              <a:cxnLst/>
              <a:rect l="l" t="t" r="r" b="b"/>
              <a:pathLst>
                <a:path w="95" h="140" extrusionOk="0">
                  <a:moveTo>
                    <a:pt x="94" y="0"/>
                  </a:moveTo>
                  <a:lnTo>
                    <a:pt x="94" y="0"/>
                  </a:lnTo>
                  <a:cubicBezTo>
                    <a:pt x="63" y="47"/>
                    <a:pt x="32" y="94"/>
                    <a:pt x="0" y="126"/>
                  </a:cubicBezTo>
                  <a:cubicBezTo>
                    <a:pt x="4" y="134"/>
                    <a:pt x="9" y="139"/>
                    <a:pt x="14" y="139"/>
                  </a:cubicBezTo>
                  <a:cubicBezTo>
                    <a:pt x="28" y="139"/>
                    <a:pt x="49" y="103"/>
                    <a:pt x="94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5133;p55"/>
            <p:cNvSpPr/>
            <p:nvPr/>
          </p:nvSpPr>
          <p:spPr>
            <a:xfrm>
              <a:off x="1902742" y="3900230"/>
              <a:ext cx="2813" cy="4895"/>
            </a:xfrm>
            <a:custGeom>
              <a:avLst/>
              <a:gdLst/>
              <a:ahLst/>
              <a:cxnLst/>
              <a:rect l="l" t="t" r="r" b="b"/>
              <a:pathLst>
                <a:path w="127" h="221" extrusionOk="0">
                  <a:moveTo>
                    <a:pt x="126" y="1"/>
                  </a:moveTo>
                  <a:cubicBezTo>
                    <a:pt x="112" y="29"/>
                    <a:pt x="101" y="54"/>
                    <a:pt x="91" y="77"/>
                  </a:cubicBezTo>
                  <a:lnTo>
                    <a:pt x="91" y="77"/>
                  </a:lnTo>
                  <a:cubicBezTo>
                    <a:pt x="104" y="52"/>
                    <a:pt x="116" y="26"/>
                    <a:pt x="126" y="1"/>
                  </a:cubicBezTo>
                  <a:close/>
                  <a:moveTo>
                    <a:pt x="91" y="77"/>
                  </a:moveTo>
                  <a:cubicBezTo>
                    <a:pt x="64" y="129"/>
                    <a:pt x="33" y="178"/>
                    <a:pt x="1" y="220"/>
                  </a:cubicBezTo>
                  <a:cubicBezTo>
                    <a:pt x="32" y="189"/>
                    <a:pt x="32" y="189"/>
                    <a:pt x="32" y="189"/>
                  </a:cubicBezTo>
                  <a:cubicBezTo>
                    <a:pt x="54" y="167"/>
                    <a:pt x="69" y="130"/>
                    <a:pt x="91" y="77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5134;p55"/>
            <p:cNvSpPr/>
            <p:nvPr/>
          </p:nvSpPr>
          <p:spPr>
            <a:xfrm>
              <a:off x="1901701" y="3718664"/>
              <a:ext cx="1063" cy="3832"/>
            </a:xfrm>
            <a:custGeom>
              <a:avLst/>
              <a:gdLst/>
              <a:ahLst/>
              <a:cxnLst/>
              <a:rect l="l" t="t" r="r" b="b"/>
              <a:pathLst>
                <a:path w="48" h="173" extrusionOk="0">
                  <a:moveTo>
                    <a:pt x="48" y="0"/>
                  </a:moveTo>
                  <a:cubicBezTo>
                    <a:pt x="17" y="0"/>
                    <a:pt x="1" y="47"/>
                    <a:pt x="17" y="173"/>
                  </a:cubicBezTo>
                  <a:cubicBezTo>
                    <a:pt x="17" y="79"/>
                    <a:pt x="32" y="32"/>
                    <a:pt x="4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5135;p55"/>
            <p:cNvSpPr/>
            <p:nvPr/>
          </p:nvSpPr>
          <p:spPr>
            <a:xfrm>
              <a:off x="1884357" y="3927675"/>
              <a:ext cx="4519" cy="5582"/>
            </a:xfrm>
            <a:custGeom>
              <a:avLst/>
              <a:gdLst/>
              <a:ahLst/>
              <a:cxnLst/>
              <a:rect l="l" t="t" r="r" b="b"/>
              <a:pathLst>
                <a:path w="204" h="252" extrusionOk="0">
                  <a:moveTo>
                    <a:pt x="204" y="0"/>
                  </a:moveTo>
                  <a:lnTo>
                    <a:pt x="204" y="0"/>
                  </a:lnTo>
                  <a:cubicBezTo>
                    <a:pt x="110" y="110"/>
                    <a:pt x="63" y="141"/>
                    <a:pt x="0" y="173"/>
                  </a:cubicBezTo>
                  <a:cubicBezTo>
                    <a:pt x="32" y="188"/>
                    <a:pt x="94" y="173"/>
                    <a:pt x="47" y="251"/>
                  </a:cubicBezTo>
                  <a:lnTo>
                    <a:pt x="204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5136;p55"/>
            <p:cNvSpPr/>
            <p:nvPr/>
          </p:nvSpPr>
          <p:spPr>
            <a:xfrm>
              <a:off x="1904846" y="3889598"/>
              <a:ext cx="4585" cy="8040"/>
            </a:xfrm>
            <a:custGeom>
              <a:avLst/>
              <a:gdLst/>
              <a:ahLst/>
              <a:cxnLst/>
              <a:rect l="l" t="t" r="r" b="b"/>
              <a:pathLst>
                <a:path w="207" h="363" extrusionOk="0">
                  <a:moveTo>
                    <a:pt x="157" y="0"/>
                  </a:moveTo>
                  <a:cubicBezTo>
                    <a:pt x="139" y="0"/>
                    <a:pt x="113" y="49"/>
                    <a:pt x="78" y="183"/>
                  </a:cubicBezTo>
                  <a:cubicBezTo>
                    <a:pt x="0" y="262"/>
                    <a:pt x="188" y="309"/>
                    <a:pt x="125" y="340"/>
                  </a:cubicBezTo>
                  <a:cubicBezTo>
                    <a:pt x="134" y="356"/>
                    <a:pt x="142" y="363"/>
                    <a:pt x="149" y="363"/>
                  </a:cubicBezTo>
                  <a:cubicBezTo>
                    <a:pt x="200" y="363"/>
                    <a:pt x="207" y="0"/>
                    <a:pt x="15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5137;p55"/>
            <p:cNvSpPr/>
            <p:nvPr/>
          </p:nvSpPr>
          <p:spPr>
            <a:xfrm>
              <a:off x="1881920" y="3901271"/>
              <a:ext cx="6268" cy="8018"/>
            </a:xfrm>
            <a:custGeom>
              <a:avLst/>
              <a:gdLst/>
              <a:ahLst/>
              <a:cxnLst/>
              <a:rect l="l" t="t" r="r" b="b"/>
              <a:pathLst>
                <a:path w="283" h="362" extrusionOk="0">
                  <a:moveTo>
                    <a:pt x="236" y="1"/>
                  </a:moveTo>
                  <a:cubicBezTo>
                    <a:pt x="236" y="1"/>
                    <a:pt x="32" y="267"/>
                    <a:pt x="16" y="267"/>
                  </a:cubicBezTo>
                  <a:cubicBezTo>
                    <a:pt x="48" y="267"/>
                    <a:pt x="32" y="314"/>
                    <a:pt x="1" y="362"/>
                  </a:cubicBezTo>
                  <a:cubicBezTo>
                    <a:pt x="142" y="205"/>
                    <a:pt x="283" y="17"/>
                    <a:pt x="23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5138;p55"/>
            <p:cNvSpPr/>
            <p:nvPr/>
          </p:nvSpPr>
          <p:spPr>
            <a:xfrm>
              <a:off x="1879152" y="3909268"/>
              <a:ext cx="2791" cy="5227"/>
            </a:xfrm>
            <a:custGeom>
              <a:avLst/>
              <a:gdLst/>
              <a:ahLst/>
              <a:cxnLst/>
              <a:rect l="l" t="t" r="r" b="b"/>
              <a:pathLst>
                <a:path w="126" h="236" extrusionOk="0">
                  <a:moveTo>
                    <a:pt x="126" y="1"/>
                  </a:moveTo>
                  <a:lnTo>
                    <a:pt x="126" y="1"/>
                  </a:lnTo>
                  <a:cubicBezTo>
                    <a:pt x="63" y="79"/>
                    <a:pt x="16" y="173"/>
                    <a:pt x="0" y="236"/>
                  </a:cubicBezTo>
                  <a:cubicBezTo>
                    <a:pt x="31" y="189"/>
                    <a:pt x="94" y="79"/>
                    <a:pt x="12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5139;p55"/>
            <p:cNvSpPr/>
            <p:nvPr/>
          </p:nvSpPr>
          <p:spPr>
            <a:xfrm>
              <a:off x="1899619" y="3844345"/>
              <a:ext cx="3854" cy="3832"/>
            </a:xfrm>
            <a:custGeom>
              <a:avLst/>
              <a:gdLst/>
              <a:ahLst/>
              <a:cxnLst/>
              <a:rect l="l" t="t" r="r" b="b"/>
              <a:pathLst>
                <a:path w="174" h="173" extrusionOk="0">
                  <a:moveTo>
                    <a:pt x="1" y="0"/>
                  </a:moveTo>
                  <a:lnTo>
                    <a:pt x="17" y="173"/>
                  </a:lnTo>
                  <a:cubicBezTo>
                    <a:pt x="79" y="94"/>
                    <a:pt x="111" y="94"/>
                    <a:pt x="173" y="6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5140;p55"/>
            <p:cNvSpPr/>
            <p:nvPr/>
          </p:nvSpPr>
          <p:spPr>
            <a:xfrm>
              <a:off x="1901368" y="3820179"/>
              <a:ext cx="2791" cy="8794"/>
            </a:xfrm>
            <a:custGeom>
              <a:avLst/>
              <a:gdLst/>
              <a:ahLst/>
              <a:cxnLst/>
              <a:rect l="l" t="t" r="r" b="b"/>
              <a:pathLst>
                <a:path w="126" h="397" extrusionOk="0">
                  <a:moveTo>
                    <a:pt x="47" y="0"/>
                  </a:moveTo>
                  <a:cubicBezTo>
                    <a:pt x="34" y="0"/>
                    <a:pt x="19" y="48"/>
                    <a:pt x="0" y="182"/>
                  </a:cubicBezTo>
                  <a:cubicBezTo>
                    <a:pt x="33" y="215"/>
                    <a:pt x="35" y="396"/>
                    <a:pt x="67" y="396"/>
                  </a:cubicBezTo>
                  <a:cubicBezTo>
                    <a:pt x="80" y="396"/>
                    <a:pt x="98" y="364"/>
                    <a:pt x="126" y="276"/>
                  </a:cubicBezTo>
                  <a:cubicBezTo>
                    <a:pt x="93" y="244"/>
                    <a:pt x="76" y="0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5141;p55"/>
            <p:cNvSpPr/>
            <p:nvPr/>
          </p:nvSpPr>
          <p:spPr>
            <a:xfrm>
              <a:off x="1910738" y="3708586"/>
              <a:ext cx="6955" cy="2104"/>
            </a:xfrm>
            <a:custGeom>
              <a:avLst/>
              <a:gdLst/>
              <a:ahLst/>
              <a:cxnLst/>
              <a:rect l="l" t="t" r="r" b="b"/>
              <a:pathLst>
                <a:path w="314" h="95" extrusionOk="0">
                  <a:moveTo>
                    <a:pt x="0" y="1"/>
                  </a:moveTo>
                  <a:lnTo>
                    <a:pt x="16" y="95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543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380197" y="534256"/>
            <a:ext cx="1869896" cy="85275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Ô SỐ 1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51688" y="2043727"/>
            <a:ext cx="54922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dirty="0">
                <a:solidFill>
                  <a:srgbClr val="002060"/>
                </a:solidFill>
                <a:latin typeface="Arial" panose="020B0604020202020204" pitchFamily="34" charset="0"/>
              </a:rPr>
              <a:t>Sau khi chúc tết các em nhỏ sẽ nhận được gì?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89778" y="1515314"/>
            <a:ext cx="2650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/>
              <a:t>(</a:t>
            </a:r>
            <a:r>
              <a:rPr lang="en-US" sz="2000" i="1" dirty="0" err="1" smtClean="0"/>
              <a:t>Gồm</a:t>
            </a:r>
            <a:r>
              <a:rPr lang="en-US" sz="2000" i="1" dirty="0" smtClean="0"/>
              <a:t> 4 </a:t>
            </a:r>
            <a:r>
              <a:rPr lang="en-US" sz="2000" i="1" dirty="0" err="1" smtClean="0"/>
              <a:t>chữ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cái</a:t>
            </a:r>
            <a:r>
              <a:rPr lang="en-US" sz="2000" i="1" dirty="0" smtClean="0"/>
              <a:t>)</a:t>
            </a:r>
            <a:endParaRPr lang="en-US" sz="20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197" y="2489557"/>
            <a:ext cx="2653943" cy="2653943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1099335" y="3482939"/>
            <a:ext cx="652353" cy="287677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74978" y="3416418"/>
            <a:ext cx="10326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Gợi</a:t>
            </a:r>
            <a:r>
              <a:rPr lang="en-US" sz="2000" b="1" dirty="0" smtClean="0"/>
              <a:t> ý:</a:t>
            </a:r>
            <a:endParaRPr lang="en-US" sz="2000" b="1" dirty="0"/>
          </a:p>
        </p:txBody>
      </p:sp>
      <p:sp>
        <p:nvSpPr>
          <p:cNvPr id="8" name="Action Button: Back or Previous 7">
            <a:hlinkClick r:id="rId4" action="ppaction://hlinksldjump" highlightClick="1"/>
          </p:cNvPr>
          <p:cNvSpPr/>
          <p:nvPr/>
        </p:nvSpPr>
        <p:spPr>
          <a:xfrm>
            <a:off x="0" y="4509965"/>
            <a:ext cx="750014" cy="633535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4441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380197" y="534256"/>
            <a:ext cx="1869896" cy="85275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Ô SỐ 2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51688" y="2043727"/>
            <a:ext cx="54489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Hoa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tượng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trưng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cho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mùa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Xuân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ở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miền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Nam</a:t>
            </a:r>
            <a:r>
              <a:rPr lang="vi-VN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?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89778" y="1515314"/>
            <a:ext cx="2650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/>
              <a:t>(</a:t>
            </a:r>
            <a:r>
              <a:rPr lang="en-US" sz="2000" i="1" dirty="0" err="1" smtClean="0"/>
              <a:t>Gồm</a:t>
            </a:r>
            <a:r>
              <a:rPr lang="en-US" sz="2000" i="1" dirty="0" smtClean="0"/>
              <a:t> 3 </a:t>
            </a:r>
            <a:r>
              <a:rPr lang="en-US" sz="2000" i="1" dirty="0" err="1" smtClean="0"/>
              <a:t>chữ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cái</a:t>
            </a:r>
            <a:r>
              <a:rPr lang="en-US" sz="2000" i="1" dirty="0" smtClean="0"/>
              <a:t>)</a:t>
            </a:r>
            <a:endParaRPr lang="en-US" sz="20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640" y="2572140"/>
            <a:ext cx="2469008" cy="2469008"/>
          </a:xfrm>
          <a:prstGeom prst="rect">
            <a:avLst/>
          </a:prstGeom>
        </p:spPr>
      </p:pic>
      <p:sp>
        <p:nvSpPr>
          <p:cNvPr id="7" name="Action Button: Back or Previous 6">
            <a:hlinkClick r:id="rId3" action="ppaction://hlinksldjump" highlightClick="1"/>
          </p:cNvPr>
          <p:cNvSpPr/>
          <p:nvPr/>
        </p:nvSpPr>
        <p:spPr>
          <a:xfrm>
            <a:off x="0" y="4509965"/>
            <a:ext cx="750014" cy="633535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60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380197" y="534256"/>
            <a:ext cx="1869896" cy="85275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Ô SỐ 3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78433" y="2043727"/>
            <a:ext cx="46378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Bánh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gì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ngày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Tết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tượng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trưng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cho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đất</a:t>
            </a:r>
            <a:r>
              <a:rPr lang="vi-VN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?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89778" y="1515314"/>
            <a:ext cx="2650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/>
              <a:t>(</a:t>
            </a:r>
            <a:r>
              <a:rPr lang="en-US" sz="2000" i="1" dirty="0" err="1" smtClean="0"/>
              <a:t>Gồm</a:t>
            </a:r>
            <a:r>
              <a:rPr lang="en-US" sz="2000" i="1" dirty="0" smtClean="0"/>
              <a:t> 4 </a:t>
            </a:r>
            <a:r>
              <a:rPr lang="en-US" sz="2000" i="1" dirty="0" err="1" smtClean="0"/>
              <a:t>chữ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cái</a:t>
            </a:r>
            <a:r>
              <a:rPr lang="en-US" sz="2000" i="1" dirty="0" smtClean="0"/>
              <a:t>)</a:t>
            </a:r>
            <a:endParaRPr lang="en-US" sz="2000" i="1" dirty="0"/>
          </a:p>
        </p:txBody>
      </p:sp>
      <p:sp>
        <p:nvSpPr>
          <p:cNvPr id="7" name="Right Arrow 6"/>
          <p:cNvSpPr/>
          <p:nvPr/>
        </p:nvSpPr>
        <p:spPr>
          <a:xfrm>
            <a:off x="1099335" y="3482939"/>
            <a:ext cx="652353" cy="287677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874978" y="3416418"/>
            <a:ext cx="10326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Gợi</a:t>
            </a:r>
            <a:r>
              <a:rPr lang="en-US" sz="2000" b="1" dirty="0" smtClean="0"/>
              <a:t> ý:</a:t>
            </a:r>
            <a:endParaRPr lang="en-US" sz="2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197" y="2443837"/>
            <a:ext cx="2640461" cy="26404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Action Button: Back or Previous 8">
            <a:hlinkClick r:id="rId3" action="ppaction://hlinksldjump" highlightClick="1"/>
          </p:cNvPr>
          <p:cNvSpPr/>
          <p:nvPr/>
        </p:nvSpPr>
        <p:spPr>
          <a:xfrm>
            <a:off x="0" y="4509965"/>
            <a:ext cx="750014" cy="633535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75896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380197" y="534256"/>
            <a:ext cx="1869896" cy="85275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Ô SỐ 4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78433" y="2043727"/>
            <a:ext cx="4466205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Khoảnh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khắc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chuyển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tiếp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từ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năm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này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sang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năm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khác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gọi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là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gì</a:t>
            </a:r>
            <a:r>
              <a:rPr lang="vi-VN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?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89778" y="1515314"/>
            <a:ext cx="2650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/>
              <a:t>(</a:t>
            </a:r>
            <a:r>
              <a:rPr lang="en-US" sz="2000" i="1" dirty="0" err="1" smtClean="0"/>
              <a:t>Gồm</a:t>
            </a:r>
            <a:r>
              <a:rPr lang="en-US" sz="2000" i="1" dirty="0" smtClean="0"/>
              <a:t> 8 </a:t>
            </a:r>
            <a:r>
              <a:rPr lang="en-US" sz="2000" i="1" dirty="0" err="1" smtClean="0"/>
              <a:t>chữ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cái</a:t>
            </a:r>
            <a:r>
              <a:rPr lang="en-US" sz="2000" i="1" dirty="0" smtClean="0"/>
              <a:t>)</a:t>
            </a:r>
            <a:endParaRPr lang="en-US" sz="20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2740">
            <a:off x="5752475" y="1158098"/>
            <a:ext cx="1444650" cy="14446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89"/>
          <a:stretch/>
        </p:blipFill>
        <p:spPr>
          <a:xfrm>
            <a:off x="2630181" y="2470105"/>
            <a:ext cx="3657607" cy="2955751"/>
          </a:xfrm>
          <a:prstGeom prst="rect">
            <a:avLst/>
          </a:prstGeom>
        </p:spPr>
      </p:pic>
      <p:sp>
        <p:nvSpPr>
          <p:cNvPr id="10" name="Action Button: Back or Previous 9">
            <a:hlinkClick r:id="rId4" action="ppaction://hlinksldjump" highlightClick="1"/>
          </p:cNvPr>
          <p:cNvSpPr/>
          <p:nvPr/>
        </p:nvSpPr>
        <p:spPr>
          <a:xfrm>
            <a:off x="0" y="4509965"/>
            <a:ext cx="750014" cy="633535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423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1" name="Google Shape;1771;p26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1772" name="Google Shape;1772;p26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73" name="Google Shape;1773;p26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74" name="Google Shape;1774;p26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75" name="Google Shape;1775;p26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76" name="Google Shape;1776;p26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777" name="Google Shape;1777;p26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8" name="Google Shape;1778;p26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9" name="Google Shape;1779;p26">
            <a:hlinkClick r:id="rId5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0" name="Google Shape;1780;p26">
            <a:hlinkClick r:id="rId6" action="ppaction://hlinksldjump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1" name="Google Shape;1781;p26">
            <a:hlinkClick r:id="rId7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2" name="Google Shape;1782;p26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3" name="Google Shape;1783;p26">
            <a:hlinkClick r:id="rId8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784" name="Google Shape;1784;p26">
            <a:hlinkClick r:id="rId8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5" name="Google Shape;1785;p26">
            <a:hlinkClick r:id="rId9" action="ppaction://hlinksldjump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766237" y="1497854"/>
            <a:ext cx="7878448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chemeClr val="bg1"/>
                </a:solidFill>
              </a:rPr>
              <a:t>BÀI 12: MÀU SẮC LỄ HỘI TRONG THIẾT KẾ LỊCH TREO TƯỜNG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chemeClr val="bg1"/>
                </a:solidFill>
              </a:rPr>
              <a:t>(2Tiết)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4845" y="1346403"/>
            <a:ext cx="7541231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/>
              <a:t>BÀI 12: MÀU SẮC LỄ HỘI TRONG THIẾT KẾ LỊCH TREO TƯỜNG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smtClean="0"/>
              <a:t>(2 </a:t>
            </a:r>
            <a:r>
              <a:rPr lang="en-US" sz="3200" b="1" dirty="0" err="1" smtClean="0"/>
              <a:t>Tiết</a:t>
            </a:r>
            <a:r>
              <a:rPr lang="en-US" sz="3200" b="1" dirty="0" smtClean="0"/>
              <a:t>)</a:t>
            </a:r>
            <a:endParaRPr lang="en-US" sz="32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86" y="-431719"/>
            <a:ext cx="2489557" cy="24895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75" y="2597898"/>
            <a:ext cx="2624271" cy="2624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8" name="Google Shape;4238;p45"/>
          <p:cNvSpPr/>
          <p:nvPr/>
        </p:nvSpPr>
        <p:spPr>
          <a:xfrm rot="599">
            <a:off x="2747082" y="848892"/>
            <a:ext cx="3703064" cy="1273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/>
          </a:p>
        </p:txBody>
      </p:sp>
      <p:grpSp>
        <p:nvGrpSpPr>
          <p:cNvPr id="4240" name="Google Shape;4240;p45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4241" name="Google Shape;4241;p45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242" name="Google Shape;4242;p45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243" name="Google Shape;4243;p45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244" name="Google Shape;4244;p45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245" name="Google Shape;4245;p45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4246" name="Google Shape;4246;p45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" sz="1500" b="1"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247" name="Google Shape;4247;p45">
            <a:hlinkClick r:id="rId3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" sz="1500" b="1"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248" name="Google Shape;4248;p45">
            <a:hlinkClick r:id="rId4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" sz="1500" b="1"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249" name="Google Shape;4249;p45">
            <a:hlinkClick r:id="rId5" action="ppaction://hlinksldjump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" sz="1500" b="1"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250" name="Google Shape;4250;p45">
            <a:hlinkClick r:id="rId6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" sz="1500" b="1"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251" name="Google Shape;4251;p45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" sz="1500" b="1">
                <a:latin typeface="Jua"/>
                <a:ea typeface="Jua"/>
                <a:cs typeface="Jua"/>
                <a:sym typeface="Jua"/>
              </a:rPr>
              <a:t>06</a:t>
            </a:r>
            <a:endParaRPr sz="1500" b="1"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252" name="Google Shape;4252;p45">
            <a:hlinkClick r:id="rId7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253" name="Google Shape;4253;p45">
            <a:hlinkClick r:id="rId6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254" name="Google Shape;4254;p45">
            <a:hlinkClick r:id="rId4" action="ppaction://hlinksldjump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4259" name="Google Shape;4259;p45"/>
          <p:cNvGrpSpPr/>
          <p:nvPr/>
        </p:nvGrpSpPr>
        <p:grpSpPr>
          <a:xfrm>
            <a:off x="1183768" y="2945507"/>
            <a:ext cx="839600" cy="663244"/>
            <a:chOff x="1370468" y="1128882"/>
            <a:chExt cx="839600" cy="663244"/>
          </a:xfrm>
        </p:grpSpPr>
        <p:sp>
          <p:nvSpPr>
            <p:cNvPr id="4260" name="Google Shape;4260;p45"/>
            <p:cNvSpPr/>
            <p:nvPr/>
          </p:nvSpPr>
          <p:spPr>
            <a:xfrm>
              <a:off x="1454119" y="1311028"/>
              <a:ext cx="501307" cy="345445"/>
            </a:xfrm>
            <a:custGeom>
              <a:avLst/>
              <a:gdLst/>
              <a:ahLst/>
              <a:cxnLst/>
              <a:rect l="l" t="t" r="r" b="b"/>
              <a:pathLst>
                <a:path w="17661" h="12170" extrusionOk="0">
                  <a:moveTo>
                    <a:pt x="9855" y="1"/>
                  </a:moveTo>
                  <a:cubicBezTo>
                    <a:pt x="9739" y="1"/>
                    <a:pt x="9623" y="4"/>
                    <a:pt x="9506" y="12"/>
                  </a:cubicBezTo>
                  <a:cubicBezTo>
                    <a:pt x="7778" y="108"/>
                    <a:pt x="5762" y="742"/>
                    <a:pt x="4014" y="2662"/>
                  </a:cubicBezTo>
                  <a:cubicBezTo>
                    <a:pt x="1" y="7021"/>
                    <a:pt x="5570" y="11053"/>
                    <a:pt x="7317" y="11879"/>
                  </a:cubicBezTo>
                  <a:cubicBezTo>
                    <a:pt x="7697" y="12058"/>
                    <a:pt x="8346" y="12169"/>
                    <a:pt x="9119" y="12169"/>
                  </a:cubicBezTo>
                  <a:cubicBezTo>
                    <a:pt x="12323" y="12169"/>
                    <a:pt x="17660" y="10261"/>
                    <a:pt x="14844" y="3392"/>
                  </a:cubicBezTo>
                  <a:cubicBezTo>
                    <a:pt x="14006" y="1350"/>
                    <a:pt x="12025" y="1"/>
                    <a:pt x="98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61" name="Google Shape;4261;p45"/>
            <p:cNvSpPr/>
            <p:nvPr/>
          </p:nvSpPr>
          <p:spPr>
            <a:xfrm>
              <a:off x="1656901" y="1346793"/>
              <a:ext cx="227165" cy="385695"/>
            </a:xfrm>
            <a:custGeom>
              <a:avLst/>
              <a:gdLst/>
              <a:ahLst/>
              <a:cxnLst/>
              <a:rect l="l" t="t" r="r" b="b"/>
              <a:pathLst>
                <a:path w="8003" h="13588" extrusionOk="0">
                  <a:moveTo>
                    <a:pt x="5876" y="0"/>
                  </a:moveTo>
                  <a:lnTo>
                    <a:pt x="5876" y="0"/>
                  </a:lnTo>
                  <a:cubicBezTo>
                    <a:pt x="5876" y="0"/>
                    <a:pt x="0" y="5377"/>
                    <a:pt x="173" y="11022"/>
                  </a:cubicBezTo>
                  <a:cubicBezTo>
                    <a:pt x="231" y="12731"/>
                    <a:pt x="1061" y="13587"/>
                    <a:pt x="2104" y="13587"/>
                  </a:cubicBezTo>
                  <a:cubicBezTo>
                    <a:pt x="4495" y="13587"/>
                    <a:pt x="8002" y="9080"/>
                    <a:pt x="58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62" name="Google Shape;4262;p45"/>
            <p:cNvSpPr/>
            <p:nvPr/>
          </p:nvSpPr>
          <p:spPr>
            <a:xfrm>
              <a:off x="1684151" y="1346793"/>
              <a:ext cx="245956" cy="398923"/>
            </a:xfrm>
            <a:custGeom>
              <a:avLst/>
              <a:gdLst/>
              <a:ahLst/>
              <a:cxnLst/>
              <a:rect l="l" t="t" r="r" b="b"/>
              <a:pathLst>
                <a:path w="8665" h="14054" extrusionOk="0">
                  <a:moveTo>
                    <a:pt x="4916" y="0"/>
                  </a:moveTo>
                  <a:cubicBezTo>
                    <a:pt x="4916" y="0"/>
                    <a:pt x="0" y="6280"/>
                    <a:pt x="1114" y="11810"/>
                  </a:cubicBezTo>
                  <a:cubicBezTo>
                    <a:pt x="1420" y="13327"/>
                    <a:pt x="2233" y="14054"/>
                    <a:pt x="3145" y="14054"/>
                  </a:cubicBezTo>
                  <a:cubicBezTo>
                    <a:pt x="5558" y="14054"/>
                    <a:pt x="8664" y="8973"/>
                    <a:pt x="49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63" name="Google Shape;4263;p45"/>
            <p:cNvSpPr/>
            <p:nvPr/>
          </p:nvSpPr>
          <p:spPr>
            <a:xfrm>
              <a:off x="1787160" y="1346793"/>
              <a:ext cx="277208" cy="379564"/>
            </a:xfrm>
            <a:custGeom>
              <a:avLst/>
              <a:gdLst/>
              <a:ahLst/>
              <a:cxnLst/>
              <a:rect l="l" t="t" r="r" b="b"/>
              <a:pathLst>
                <a:path w="9766" h="13372" extrusionOk="0">
                  <a:moveTo>
                    <a:pt x="1287" y="0"/>
                  </a:moveTo>
                  <a:cubicBezTo>
                    <a:pt x="1287" y="0"/>
                    <a:pt x="1" y="7873"/>
                    <a:pt x="3649" y="12175"/>
                  </a:cubicBezTo>
                  <a:cubicBezTo>
                    <a:pt x="4347" y="13001"/>
                    <a:pt x="5075" y="13372"/>
                    <a:pt x="5723" y="13372"/>
                  </a:cubicBezTo>
                  <a:cubicBezTo>
                    <a:pt x="8462" y="13372"/>
                    <a:pt x="9765" y="6755"/>
                    <a:pt x="12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64" name="Google Shape;4264;p45"/>
            <p:cNvSpPr/>
            <p:nvPr/>
          </p:nvSpPr>
          <p:spPr>
            <a:xfrm>
              <a:off x="1823692" y="1346793"/>
              <a:ext cx="306927" cy="328670"/>
            </a:xfrm>
            <a:custGeom>
              <a:avLst/>
              <a:gdLst/>
              <a:ahLst/>
              <a:cxnLst/>
              <a:rect l="l" t="t" r="r" b="b"/>
              <a:pathLst>
                <a:path w="10813" h="11579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1075" y="7912"/>
                    <a:pt x="5818" y="10965"/>
                  </a:cubicBezTo>
                  <a:cubicBezTo>
                    <a:pt x="6476" y="11388"/>
                    <a:pt x="7079" y="11578"/>
                    <a:pt x="7597" y="11578"/>
                  </a:cubicBezTo>
                  <a:cubicBezTo>
                    <a:pt x="10812" y="11578"/>
                    <a:pt x="10734" y="425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65" name="Google Shape;4265;p45"/>
            <p:cNvSpPr/>
            <p:nvPr/>
          </p:nvSpPr>
          <p:spPr>
            <a:xfrm>
              <a:off x="1823692" y="1346793"/>
              <a:ext cx="386377" cy="265116"/>
            </a:xfrm>
            <a:custGeom>
              <a:avLst/>
              <a:gdLst/>
              <a:ahLst/>
              <a:cxnLst/>
              <a:rect l="l" t="t" r="r" b="b"/>
              <a:pathLst>
                <a:path w="13612" h="9340" extrusionOk="0">
                  <a:moveTo>
                    <a:pt x="0" y="0"/>
                  </a:moveTo>
                  <a:cubicBezTo>
                    <a:pt x="0" y="0"/>
                    <a:pt x="3053" y="7374"/>
                    <a:pt x="8411" y="9121"/>
                  </a:cubicBezTo>
                  <a:cubicBezTo>
                    <a:pt x="8870" y="9271"/>
                    <a:pt x="9287" y="9340"/>
                    <a:pt x="9657" y="9340"/>
                  </a:cubicBezTo>
                  <a:cubicBezTo>
                    <a:pt x="13612" y="9340"/>
                    <a:pt x="12170" y="145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66" name="Google Shape;4266;p45"/>
            <p:cNvSpPr/>
            <p:nvPr/>
          </p:nvSpPr>
          <p:spPr>
            <a:xfrm>
              <a:off x="1464366" y="1346793"/>
              <a:ext cx="359354" cy="288789"/>
            </a:xfrm>
            <a:custGeom>
              <a:avLst/>
              <a:gdLst/>
              <a:ahLst/>
              <a:cxnLst/>
              <a:rect l="l" t="t" r="r" b="b"/>
              <a:pathLst>
                <a:path w="12660" h="10174" extrusionOk="0">
                  <a:moveTo>
                    <a:pt x="12659" y="0"/>
                  </a:moveTo>
                  <a:cubicBezTo>
                    <a:pt x="945" y="2491"/>
                    <a:pt x="1" y="10174"/>
                    <a:pt x="3642" y="10174"/>
                  </a:cubicBezTo>
                  <a:cubicBezTo>
                    <a:pt x="4072" y="10174"/>
                    <a:pt x="4565" y="10067"/>
                    <a:pt x="5113" y="9832"/>
                  </a:cubicBezTo>
                  <a:cubicBezTo>
                    <a:pt x="10297" y="7624"/>
                    <a:pt x="12659" y="0"/>
                    <a:pt x="126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67" name="Google Shape;4267;p45"/>
            <p:cNvSpPr/>
            <p:nvPr/>
          </p:nvSpPr>
          <p:spPr>
            <a:xfrm>
              <a:off x="1416708" y="1346793"/>
              <a:ext cx="407013" cy="243657"/>
            </a:xfrm>
            <a:custGeom>
              <a:avLst/>
              <a:gdLst/>
              <a:ahLst/>
              <a:cxnLst/>
              <a:rect l="l" t="t" r="r" b="b"/>
              <a:pathLst>
                <a:path w="14339" h="8584" extrusionOk="0">
                  <a:moveTo>
                    <a:pt x="14338" y="0"/>
                  </a:moveTo>
                  <a:lnTo>
                    <a:pt x="14338" y="0"/>
                  </a:lnTo>
                  <a:cubicBezTo>
                    <a:pt x="1880" y="537"/>
                    <a:pt x="0" y="8583"/>
                    <a:pt x="4251" y="8583"/>
                  </a:cubicBezTo>
                  <a:cubicBezTo>
                    <a:pt x="4560" y="8583"/>
                    <a:pt x="4902" y="8540"/>
                    <a:pt x="5275" y="8449"/>
                  </a:cubicBezTo>
                  <a:cubicBezTo>
                    <a:pt x="10747" y="7124"/>
                    <a:pt x="14338" y="0"/>
                    <a:pt x="14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68" name="Google Shape;4268;p45"/>
            <p:cNvSpPr/>
            <p:nvPr/>
          </p:nvSpPr>
          <p:spPr>
            <a:xfrm>
              <a:off x="1370468" y="1282558"/>
              <a:ext cx="453252" cy="158644"/>
            </a:xfrm>
            <a:custGeom>
              <a:avLst/>
              <a:gdLst/>
              <a:ahLst/>
              <a:cxnLst/>
              <a:rect l="l" t="t" r="r" b="b"/>
              <a:pathLst>
                <a:path w="15968" h="5589" extrusionOk="0">
                  <a:moveTo>
                    <a:pt x="7612" y="1"/>
                  </a:moveTo>
                  <a:cubicBezTo>
                    <a:pt x="1785" y="1"/>
                    <a:pt x="0" y="4227"/>
                    <a:pt x="3946" y="5297"/>
                  </a:cubicBezTo>
                  <a:cubicBezTo>
                    <a:pt x="4708" y="5501"/>
                    <a:pt x="5492" y="5589"/>
                    <a:pt x="6276" y="5589"/>
                  </a:cubicBezTo>
                  <a:cubicBezTo>
                    <a:pt x="11107" y="5589"/>
                    <a:pt x="15967" y="2263"/>
                    <a:pt x="15967" y="2263"/>
                  </a:cubicBezTo>
                  <a:cubicBezTo>
                    <a:pt x="12655" y="618"/>
                    <a:pt x="9838" y="1"/>
                    <a:pt x="7612" y="1"/>
                  </a:cubicBezTo>
                  <a:close/>
                </a:path>
              </a:pathLst>
            </a:custGeom>
            <a:solidFill>
              <a:srgbClr val="FFD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69" name="Google Shape;4269;p45"/>
            <p:cNvSpPr/>
            <p:nvPr/>
          </p:nvSpPr>
          <p:spPr>
            <a:xfrm>
              <a:off x="1391984" y="1203307"/>
              <a:ext cx="431736" cy="168976"/>
            </a:xfrm>
            <a:custGeom>
              <a:avLst/>
              <a:gdLst/>
              <a:ahLst/>
              <a:cxnLst/>
              <a:rect l="l" t="t" r="r" b="b"/>
              <a:pathLst>
                <a:path w="15210" h="5953" extrusionOk="0">
                  <a:moveTo>
                    <a:pt x="5085" y="1"/>
                  </a:moveTo>
                  <a:cubicBezTo>
                    <a:pt x="1434" y="1"/>
                    <a:pt x="1" y="2672"/>
                    <a:pt x="2824" y="4441"/>
                  </a:cubicBezTo>
                  <a:cubicBezTo>
                    <a:pt x="4670" y="5598"/>
                    <a:pt x="6937" y="5953"/>
                    <a:pt x="9025" y="5953"/>
                  </a:cubicBezTo>
                  <a:cubicBezTo>
                    <a:pt x="12344" y="5953"/>
                    <a:pt x="15209" y="5055"/>
                    <a:pt x="15209" y="5055"/>
                  </a:cubicBezTo>
                  <a:cubicBezTo>
                    <a:pt x="11221" y="1287"/>
                    <a:pt x="7619" y="1"/>
                    <a:pt x="50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70" name="Google Shape;4270;p45"/>
            <p:cNvSpPr/>
            <p:nvPr/>
          </p:nvSpPr>
          <p:spPr>
            <a:xfrm>
              <a:off x="1434108" y="1128882"/>
              <a:ext cx="389613" cy="218167"/>
            </a:xfrm>
            <a:custGeom>
              <a:avLst/>
              <a:gdLst/>
              <a:ahLst/>
              <a:cxnLst/>
              <a:rect l="l" t="t" r="r" b="b"/>
              <a:pathLst>
                <a:path w="13726" h="7686" extrusionOk="0">
                  <a:moveTo>
                    <a:pt x="3666" y="1"/>
                  </a:moveTo>
                  <a:cubicBezTo>
                    <a:pt x="1154" y="1"/>
                    <a:pt x="0" y="1894"/>
                    <a:pt x="1916" y="3933"/>
                  </a:cubicBezTo>
                  <a:cubicBezTo>
                    <a:pt x="5193" y="7422"/>
                    <a:pt x="11420" y="7686"/>
                    <a:pt x="13224" y="7686"/>
                  </a:cubicBezTo>
                  <a:cubicBezTo>
                    <a:pt x="13544" y="7686"/>
                    <a:pt x="13725" y="7677"/>
                    <a:pt x="13725" y="7677"/>
                  </a:cubicBezTo>
                  <a:cubicBezTo>
                    <a:pt x="10165" y="1951"/>
                    <a:pt x="6216" y="1"/>
                    <a:pt x="36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71" name="Google Shape;4271;p45"/>
            <p:cNvSpPr/>
            <p:nvPr/>
          </p:nvSpPr>
          <p:spPr>
            <a:xfrm>
              <a:off x="1739729" y="1294025"/>
              <a:ext cx="170651" cy="141102"/>
            </a:xfrm>
            <a:custGeom>
              <a:avLst/>
              <a:gdLst/>
              <a:ahLst/>
              <a:cxnLst/>
              <a:rect l="l" t="t" r="r" b="b"/>
              <a:pathLst>
                <a:path w="6012" h="4971" extrusionOk="0">
                  <a:moveTo>
                    <a:pt x="2691" y="1"/>
                  </a:moveTo>
                  <a:cubicBezTo>
                    <a:pt x="1337" y="1"/>
                    <a:pt x="1" y="1206"/>
                    <a:pt x="1" y="1206"/>
                  </a:cubicBezTo>
                  <a:lnTo>
                    <a:pt x="4494" y="4970"/>
                  </a:lnTo>
                  <a:cubicBezTo>
                    <a:pt x="4494" y="4970"/>
                    <a:pt x="6011" y="1802"/>
                    <a:pt x="3784" y="323"/>
                  </a:cubicBezTo>
                  <a:cubicBezTo>
                    <a:pt x="3436" y="92"/>
                    <a:pt x="3063" y="1"/>
                    <a:pt x="2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72" name="Google Shape;4272;p45"/>
            <p:cNvSpPr/>
            <p:nvPr/>
          </p:nvSpPr>
          <p:spPr>
            <a:xfrm>
              <a:off x="1672712" y="1336972"/>
              <a:ext cx="429522" cy="455153"/>
            </a:xfrm>
            <a:custGeom>
              <a:avLst/>
              <a:gdLst/>
              <a:ahLst/>
              <a:cxnLst/>
              <a:rect l="l" t="t" r="r" b="b"/>
              <a:pathLst>
                <a:path w="15132" h="16035" extrusionOk="0">
                  <a:moveTo>
                    <a:pt x="5549" y="1"/>
                  </a:moveTo>
                  <a:lnTo>
                    <a:pt x="5549" y="1"/>
                  </a:lnTo>
                  <a:cubicBezTo>
                    <a:pt x="5549" y="1"/>
                    <a:pt x="0" y="8027"/>
                    <a:pt x="5722" y="16035"/>
                  </a:cubicBezTo>
                  <a:cubicBezTo>
                    <a:pt x="5722" y="16035"/>
                    <a:pt x="15131" y="10562"/>
                    <a:pt x="5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73" name="Google Shape;4273;p45"/>
            <p:cNvSpPr/>
            <p:nvPr/>
          </p:nvSpPr>
          <p:spPr>
            <a:xfrm>
              <a:off x="1768625" y="1490565"/>
              <a:ext cx="77434" cy="69032"/>
            </a:xfrm>
            <a:custGeom>
              <a:avLst/>
              <a:gdLst/>
              <a:ahLst/>
              <a:cxnLst/>
              <a:rect l="l" t="t" r="r" b="b"/>
              <a:pathLst>
                <a:path w="2728" h="2432" extrusionOk="0">
                  <a:moveTo>
                    <a:pt x="1366" y="0"/>
                  </a:moveTo>
                  <a:cubicBezTo>
                    <a:pt x="1232" y="0"/>
                    <a:pt x="1095" y="23"/>
                    <a:pt x="961" y="72"/>
                  </a:cubicBezTo>
                  <a:cubicBezTo>
                    <a:pt x="327" y="303"/>
                    <a:pt x="0" y="994"/>
                    <a:pt x="231" y="1628"/>
                  </a:cubicBezTo>
                  <a:cubicBezTo>
                    <a:pt x="411" y="2123"/>
                    <a:pt x="874" y="2431"/>
                    <a:pt x="1370" y="2431"/>
                  </a:cubicBezTo>
                  <a:cubicBezTo>
                    <a:pt x="1508" y="2431"/>
                    <a:pt x="1648" y="2407"/>
                    <a:pt x="1786" y="2357"/>
                  </a:cubicBezTo>
                  <a:cubicBezTo>
                    <a:pt x="2401" y="2127"/>
                    <a:pt x="2727" y="1436"/>
                    <a:pt x="2516" y="802"/>
                  </a:cubicBezTo>
                  <a:cubicBezTo>
                    <a:pt x="2334" y="318"/>
                    <a:pt x="1867" y="0"/>
                    <a:pt x="13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74" name="Google Shape;4274;p45"/>
            <p:cNvSpPr/>
            <p:nvPr/>
          </p:nvSpPr>
          <p:spPr>
            <a:xfrm>
              <a:off x="1865112" y="1466782"/>
              <a:ext cx="38172" cy="33937"/>
            </a:xfrm>
            <a:custGeom>
              <a:avLst/>
              <a:gdLst/>
              <a:ahLst/>
              <a:cxnLst/>
              <a:rect l="l" t="t" r="r" b="b"/>
              <a:pathLst>
                <a:path w="2862" h="2544" extrusionOk="0">
                  <a:moveTo>
                    <a:pt x="1416" y="1"/>
                  </a:moveTo>
                  <a:cubicBezTo>
                    <a:pt x="1277" y="1"/>
                    <a:pt x="1136" y="24"/>
                    <a:pt x="999" y="72"/>
                  </a:cubicBezTo>
                  <a:cubicBezTo>
                    <a:pt x="346" y="322"/>
                    <a:pt x="0" y="1032"/>
                    <a:pt x="231" y="1704"/>
                  </a:cubicBezTo>
                  <a:cubicBezTo>
                    <a:pt x="413" y="2220"/>
                    <a:pt x="906" y="2544"/>
                    <a:pt x="1436" y="2544"/>
                  </a:cubicBezTo>
                  <a:cubicBezTo>
                    <a:pt x="1578" y="2544"/>
                    <a:pt x="1722" y="2521"/>
                    <a:pt x="1863" y="2472"/>
                  </a:cubicBezTo>
                  <a:cubicBezTo>
                    <a:pt x="2516" y="2223"/>
                    <a:pt x="2862" y="1512"/>
                    <a:pt x="2631" y="840"/>
                  </a:cubicBezTo>
                  <a:cubicBezTo>
                    <a:pt x="2434" y="325"/>
                    <a:pt x="1937" y="1"/>
                    <a:pt x="14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75" name="Google Shape;4275;p45"/>
            <p:cNvSpPr/>
            <p:nvPr/>
          </p:nvSpPr>
          <p:spPr>
            <a:xfrm>
              <a:off x="1816059" y="1408198"/>
              <a:ext cx="52342" cy="46466"/>
            </a:xfrm>
            <a:custGeom>
              <a:avLst/>
              <a:gdLst/>
              <a:ahLst/>
              <a:cxnLst/>
              <a:rect l="l" t="t" r="r" b="b"/>
              <a:pathLst>
                <a:path w="1844" h="1637" extrusionOk="0">
                  <a:moveTo>
                    <a:pt x="933" y="1"/>
                  </a:moveTo>
                  <a:cubicBezTo>
                    <a:pt x="840" y="1"/>
                    <a:pt x="746" y="17"/>
                    <a:pt x="653" y="51"/>
                  </a:cubicBezTo>
                  <a:cubicBezTo>
                    <a:pt x="211" y="204"/>
                    <a:pt x="0" y="665"/>
                    <a:pt x="154" y="1088"/>
                  </a:cubicBezTo>
                  <a:cubicBezTo>
                    <a:pt x="274" y="1432"/>
                    <a:pt x="581" y="1637"/>
                    <a:pt x="911" y="1637"/>
                  </a:cubicBezTo>
                  <a:cubicBezTo>
                    <a:pt x="1004" y="1637"/>
                    <a:pt x="1098" y="1620"/>
                    <a:pt x="1191" y="1587"/>
                  </a:cubicBezTo>
                  <a:cubicBezTo>
                    <a:pt x="1632" y="1433"/>
                    <a:pt x="1844" y="972"/>
                    <a:pt x="1690" y="550"/>
                  </a:cubicBezTo>
                  <a:cubicBezTo>
                    <a:pt x="1570" y="205"/>
                    <a:pt x="1263" y="1"/>
                    <a:pt x="9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76" name="Google Shape;4276;p45"/>
            <p:cNvSpPr/>
            <p:nvPr/>
          </p:nvSpPr>
          <p:spPr>
            <a:xfrm>
              <a:off x="1849300" y="1530622"/>
              <a:ext cx="88873" cy="78807"/>
            </a:xfrm>
            <a:custGeom>
              <a:avLst/>
              <a:gdLst/>
              <a:ahLst/>
              <a:cxnLst/>
              <a:rect l="l" t="t" r="r" b="b"/>
              <a:pathLst>
                <a:path w="3476" h="3082" extrusionOk="0">
                  <a:moveTo>
                    <a:pt x="1731" y="1"/>
                  </a:moveTo>
                  <a:cubicBezTo>
                    <a:pt x="1558" y="1"/>
                    <a:pt x="1382" y="30"/>
                    <a:pt x="1210" y="92"/>
                  </a:cubicBezTo>
                  <a:cubicBezTo>
                    <a:pt x="423" y="380"/>
                    <a:pt x="0" y="1263"/>
                    <a:pt x="288" y="2069"/>
                  </a:cubicBezTo>
                  <a:cubicBezTo>
                    <a:pt x="515" y="2688"/>
                    <a:pt x="1109" y="3082"/>
                    <a:pt x="1735" y="3082"/>
                  </a:cubicBezTo>
                  <a:cubicBezTo>
                    <a:pt x="1906" y="3082"/>
                    <a:pt x="2079" y="3053"/>
                    <a:pt x="2247" y="2991"/>
                  </a:cubicBezTo>
                  <a:cubicBezTo>
                    <a:pt x="3053" y="2703"/>
                    <a:pt x="3476" y="1820"/>
                    <a:pt x="3188" y="1013"/>
                  </a:cubicBezTo>
                  <a:cubicBezTo>
                    <a:pt x="2961" y="394"/>
                    <a:pt x="2367" y="1"/>
                    <a:pt x="17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77" name="Google Shape;4277;p45"/>
            <p:cNvSpPr/>
            <p:nvPr/>
          </p:nvSpPr>
          <p:spPr>
            <a:xfrm>
              <a:off x="1781164" y="1587706"/>
              <a:ext cx="52347" cy="46417"/>
            </a:xfrm>
            <a:custGeom>
              <a:avLst/>
              <a:gdLst/>
              <a:ahLst/>
              <a:cxnLst/>
              <a:rect l="l" t="t" r="r" b="b"/>
              <a:pathLst>
                <a:path w="2766" h="2453" extrusionOk="0">
                  <a:moveTo>
                    <a:pt x="1397" y="1"/>
                  </a:moveTo>
                  <a:cubicBezTo>
                    <a:pt x="1258" y="1"/>
                    <a:pt x="1117" y="25"/>
                    <a:pt x="980" y="74"/>
                  </a:cubicBezTo>
                  <a:cubicBezTo>
                    <a:pt x="346" y="305"/>
                    <a:pt x="0" y="996"/>
                    <a:pt x="231" y="1649"/>
                  </a:cubicBezTo>
                  <a:cubicBezTo>
                    <a:pt x="411" y="2145"/>
                    <a:pt x="885" y="2453"/>
                    <a:pt x="1387" y="2453"/>
                  </a:cubicBezTo>
                  <a:cubicBezTo>
                    <a:pt x="1526" y="2453"/>
                    <a:pt x="1668" y="2429"/>
                    <a:pt x="1805" y="2379"/>
                  </a:cubicBezTo>
                  <a:cubicBezTo>
                    <a:pt x="2439" y="2148"/>
                    <a:pt x="2766" y="1457"/>
                    <a:pt x="2554" y="823"/>
                  </a:cubicBezTo>
                  <a:cubicBezTo>
                    <a:pt x="2374" y="312"/>
                    <a:pt x="1899" y="1"/>
                    <a:pt x="13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78" name="Google Shape;4278;p45"/>
            <p:cNvSpPr/>
            <p:nvPr/>
          </p:nvSpPr>
          <p:spPr>
            <a:xfrm>
              <a:off x="1806216" y="1639959"/>
              <a:ext cx="110673" cy="98269"/>
            </a:xfrm>
            <a:custGeom>
              <a:avLst/>
              <a:gdLst/>
              <a:ahLst/>
              <a:cxnLst/>
              <a:rect l="l" t="t" r="r" b="b"/>
              <a:pathLst>
                <a:path w="3899" h="3462" extrusionOk="0">
                  <a:moveTo>
                    <a:pt x="1946" y="0"/>
                  </a:moveTo>
                  <a:cubicBezTo>
                    <a:pt x="1753" y="0"/>
                    <a:pt x="1556" y="33"/>
                    <a:pt x="1364" y="103"/>
                  </a:cubicBezTo>
                  <a:cubicBezTo>
                    <a:pt x="480" y="429"/>
                    <a:pt x="0" y="1408"/>
                    <a:pt x="327" y="2311"/>
                  </a:cubicBezTo>
                  <a:cubicBezTo>
                    <a:pt x="585" y="3024"/>
                    <a:pt x="1251" y="3462"/>
                    <a:pt x="1965" y="3462"/>
                  </a:cubicBezTo>
                  <a:cubicBezTo>
                    <a:pt x="2154" y="3462"/>
                    <a:pt x="2346" y="3431"/>
                    <a:pt x="2535" y="3367"/>
                  </a:cubicBezTo>
                  <a:cubicBezTo>
                    <a:pt x="3437" y="3041"/>
                    <a:pt x="3898" y="2042"/>
                    <a:pt x="3591" y="1159"/>
                  </a:cubicBezTo>
                  <a:cubicBezTo>
                    <a:pt x="3334" y="449"/>
                    <a:pt x="2661" y="0"/>
                    <a:pt x="19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79" name="Google Shape;4279;p45"/>
            <p:cNvSpPr/>
            <p:nvPr/>
          </p:nvSpPr>
          <p:spPr>
            <a:xfrm>
              <a:off x="1823692" y="1207252"/>
              <a:ext cx="28357" cy="91059"/>
            </a:xfrm>
            <a:custGeom>
              <a:avLst/>
              <a:gdLst/>
              <a:ahLst/>
              <a:cxnLst/>
              <a:rect l="l" t="t" r="r" b="b"/>
              <a:pathLst>
                <a:path w="999" h="3208" extrusionOk="0">
                  <a:moveTo>
                    <a:pt x="845" y="1"/>
                  </a:moveTo>
                  <a:lnTo>
                    <a:pt x="0" y="3169"/>
                  </a:lnTo>
                  <a:lnTo>
                    <a:pt x="134" y="3207"/>
                  </a:lnTo>
                  <a:lnTo>
                    <a:pt x="999" y="39"/>
                  </a:lnTo>
                  <a:lnTo>
                    <a:pt x="84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80" name="Google Shape;4280;p45"/>
            <p:cNvSpPr/>
            <p:nvPr/>
          </p:nvSpPr>
          <p:spPr>
            <a:xfrm>
              <a:off x="1840041" y="1199078"/>
              <a:ext cx="19642" cy="17457"/>
            </a:xfrm>
            <a:custGeom>
              <a:avLst/>
              <a:gdLst/>
              <a:ahLst/>
              <a:cxnLst/>
              <a:rect l="l" t="t" r="r" b="b"/>
              <a:pathLst>
                <a:path w="692" h="615" extrusionOk="0">
                  <a:moveTo>
                    <a:pt x="353" y="1"/>
                  </a:moveTo>
                  <a:cubicBezTo>
                    <a:pt x="319" y="1"/>
                    <a:pt x="284" y="7"/>
                    <a:pt x="250" y="20"/>
                  </a:cubicBezTo>
                  <a:cubicBezTo>
                    <a:pt x="77" y="77"/>
                    <a:pt x="0" y="250"/>
                    <a:pt x="58" y="423"/>
                  </a:cubicBezTo>
                  <a:cubicBezTo>
                    <a:pt x="102" y="542"/>
                    <a:pt x="216" y="615"/>
                    <a:pt x="337" y="615"/>
                  </a:cubicBezTo>
                  <a:cubicBezTo>
                    <a:pt x="372" y="615"/>
                    <a:pt x="407" y="609"/>
                    <a:pt x="442" y="596"/>
                  </a:cubicBezTo>
                  <a:cubicBezTo>
                    <a:pt x="615" y="538"/>
                    <a:pt x="691" y="365"/>
                    <a:pt x="634" y="212"/>
                  </a:cubicBezTo>
                  <a:cubicBezTo>
                    <a:pt x="589" y="77"/>
                    <a:pt x="474" y="1"/>
                    <a:pt x="3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81" name="Google Shape;4281;p45"/>
            <p:cNvSpPr/>
            <p:nvPr/>
          </p:nvSpPr>
          <p:spPr>
            <a:xfrm>
              <a:off x="1859656" y="1252498"/>
              <a:ext cx="68152" cy="69231"/>
            </a:xfrm>
            <a:custGeom>
              <a:avLst/>
              <a:gdLst/>
              <a:ahLst/>
              <a:cxnLst/>
              <a:rect l="l" t="t" r="r" b="b"/>
              <a:pathLst>
                <a:path w="2401" h="2439" extrusionOk="0">
                  <a:moveTo>
                    <a:pt x="2285" y="0"/>
                  </a:moveTo>
                  <a:lnTo>
                    <a:pt x="0" y="2343"/>
                  </a:lnTo>
                  <a:lnTo>
                    <a:pt x="96" y="2439"/>
                  </a:lnTo>
                  <a:lnTo>
                    <a:pt x="2401" y="96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82" name="Google Shape;4282;p45"/>
            <p:cNvSpPr/>
            <p:nvPr/>
          </p:nvSpPr>
          <p:spPr>
            <a:xfrm>
              <a:off x="1916880" y="1245203"/>
              <a:ext cx="19103" cy="17741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318" y="0"/>
                  </a:moveTo>
                  <a:cubicBezTo>
                    <a:pt x="174" y="0"/>
                    <a:pt x="53" y="107"/>
                    <a:pt x="20" y="257"/>
                  </a:cubicBezTo>
                  <a:cubicBezTo>
                    <a:pt x="1" y="430"/>
                    <a:pt x="116" y="584"/>
                    <a:pt x="269" y="622"/>
                  </a:cubicBezTo>
                  <a:cubicBezTo>
                    <a:pt x="282" y="624"/>
                    <a:pt x="295" y="624"/>
                    <a:pt x="307" y="624"/>
                  </a:cubicBezTo>
                  <a:cubicBezTo>
                    <a:pt x="467" y="624"/>
                    <a:pt x="617" y="514"/>
                    <a:pt x="634" y="353"/>
                  </a:cubicBezTo>
                  <a:cubicBezTo>
                    <a:pt x="673" y="200"/>
                    <a:pt x="558" y="27"/>
                    <a:pt x="385" y="8"/>
                  </a:cubicBezTo>
                  <a:cubicBezTo>
                    <a:pt x="362" y="3"/>
                    <a:pt x="340" y="0"/>
                    <a:pt x="3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83" name="Google Shape;4283;p45"/>
            <p:cNvSpPr/>
            <p:nvPr/>
          </p:nvSpPr>
          <p:spPr>
            <a:xfrm>
              <a:off x="1395249" y="1287099"/>
              <a:ext cx="435000" cy="205252"/>
            </a:xfrm>
            <a:custGeom>
              <a:avLst/>
              <a:gdLst/>
              <a:ahLst/>
              <a:cxnLst/>
              <a:rect l="l" t="t" r="r" b="b"/>
              <a:pathLst>
                <a:path w="15325" h="7231" extrusionOk="0">
                  <a:moveTo>
                    <a:pt x="8315" y="0"/>
                  </a:moveTo>
                  <a:cubicBezTo>
                    <a:pt x="1419" y="0"/>
                    <a:pt x="1" y="6558"/>
                    <a:pt x="1" y="6558"/>
                  </a:cubicBezTo>
                  <a:cubicBezTo>
                    <a:pt x="1504" y="7032"/>
                    <a:pt x="2919" y="7230"/>
                    <a:pt x="4235" y="7230"/>
                  </a:cubicBezTo>
                  <a:cubicBezTo>
                    <a:pt x="11139" y="7230"/>
                    <a:pt x="15324" y="1758"/>
                    <a:pt x="15324" y="1758"/>
                  </a:cubicBezTo>
                  <a:cubicBezTo>
                    <a:pt x="12518" y="495"/>
                    <a:pt x="10210" y="0"/>
                    <a:pt x="83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84" name="Google Shape;4284;p45"/>
            <p:cNvSpPr/>
            <p:nvPr/>
          </p:nvSpPr>
          <p:spPr>
            <a:xfrm>
              <a:off x="1588211" y="1381167"/>
              <a:ext cx="69799" cy="68720"/>
            </a:xfrm>
            <a:custGeom>
              <a:avLst/>
              <a:gdLst/>
              <a:ahLst/>
              <a:cxnLst/>
              <a:rect l="l" t="t" r="r" b="b"/>
              <a:pathLst>
                <a:path w="2459" h="2421" extrusionOk="0">
                  <a:moveTo>
                    <a:pt x="1233" y="0"/>
                  </a:moveTo>
                  <a:cubicBezTo>
                    <a:pt x="577" y="0"/>
                    <a:pt x="39" y="530"/>
                    <a:pt x="20" y="1172"/>
                  </a:cubicBezTo>
                  <a:cubicBezTo>
                    <a:pt x="1" y="1844"/>
                    <a:pt x="539" y="2401"/>
                    <a:pt x="1191" y="2420"/>
                  </a:cubicBezTo>
                  <a:cubicBezTo>
                    <a:pt x="1204" y="2420"/>
                    <a:pt x="1216" y="2421"/>
                    <a:pt x="1228" y="2421"/>
                  </a:cubicBezTo>
                  <a:cubicBezTo>
                    <a:pt x="1883" y="2421"/>
                    <a:pt x="2421" y="1909"/>
                    <a:pt x="2440" y="1249"/>
                  </a:cubicBezTo>
                  <a:cubicBezTo>
                    <a:pt x="2459" y="577"/>
                    <a:pt x="1940" y="20"/>
                    <a:pt x="1268" y="1"/>
                  </a:cubicBezTo>
                  <a:cubicBezTo>
                    <a:pt x="1257" y="0"/>
                    <a:pt x="1245" y="0"/>
                    <a:pt x="12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85" name="Google Shape;4285;p45"/>
            <p:cNvSpPr/>
            <p:nvPr/>
          </p:nvSpPr>
          <p:spPr>
            <a:xfrm>
              <a:off x="1642984" y="1307752"/>
              <a:ext cx="73091" cy="72041"/>
            </a:xfrm>
            <a:custGeom>
              <a:avLst/>
              <a:gdLst/>
              <a:ahLst/>
              <a:cxnLst/>
              <a:rect l="l" t="t" r="r" b="b"/>
              <a:pathLst>
                <a:path w="2575" h="2538" extrusionOk="0">
                  <a:moveTo>
                    <a:pt x="1257" y="0"/>
                  </a:moveTo>
                  <a:cubicBezTo>
                    <a:pt x="578" y="0"/>
                    <a:pt x="39" y="544"/>
                    <a:pt x="20" y="1231"/>
                  </a:cubicBezTo>
                  <a:cubicBezTo>
                    <a:pt x="1" y="1922"/>
                    <a:pt x="539" y="2518"/>
                    <a:pt x="1249" y="2537"/>
                  </a:cubicBezTo>
                  <a:cubicBezTo>
                    <a:pt x="1261" y="2537"/>
                    <a:pt x="1272" y="2537"/>
                    <a:pt x="1284" y="2537"/>
                  </a:cubicBezTo>
                  <a:cubicBezTo>
                    <a:pt x="1960" y="2537"/>
                    <a:pt x="2536" y="1988"/>
                    <a:pt x="2555" y="1308"/>
                  </a:cubicBezTo>
                  <a:cubicBezTo>
                    <a:pt x="2574" y="597"/>
                    <a:pt x="2017" y="21"/>
                    <a:pt x="1326" y="2"/>
                  </a:cubicBezTo>
                  <a:cubicBezTo>
                    <a:pt x="1303" y="1"/>
                    <a:pt x="1280" y="0"/>
                    <a:pt x="12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86" name="Google Shape;4286;p45"/>
            <p:cNvSpPr/>
            <p:nvPr/>
          </p:nvSpPr>
          <p:spPr>
            <a:xfrm>
              <a:off x="1743636" y="1314336"/>
              <a:ext cx="47431" cy="46381"/>
            </a:xfrm>
            <a:custGeom>
              <a:avLst/>
              <a:gdLst/>
              <a:ahLst/>
              <a:cxnLst/>
              <a:rect l="l" t="t" r="r" b="b"/>
              <a:pathLst>
                <a:path w="1671" h="1634" extrusionOk="0">
                  <a:moveTo>
                    <a:pt x="830" y="0"/>
                  </a:moveTo>
                  <a:cubicBezTo>
                    <a:pt x="384" y="0"/>
                    <a:pt x="19" y="358"/>
                    <a:pt x="19" y="788"/>
                  </a:cubicBezTo>
                  <a:cubicBezTo>
                    <a:pt x="0" y="1249"/>
                    <a:pt x="346" y="1633"/>
                    <a:pt x="807" y="1633"/>
                  </a:cubicBezTo>
                  <a:cubicBezTo>
                    <a:pt x="818" y="1634"/>
                    <a:pt x="830" y="1634"/>
                    <a:pt x="841" y="1634"/>
                  </a:cubicBezTo>
                  <a:cubicBezTo>
                    <a:pt x="1286" y="1634"/>
                    <a:pt x="1633" y="1276"/>
                    <a:pt x="1652" y="846"/>
                  </a:cubicBezTo>
                  <a:cubicBezTo>
                    <a:pt x="1671" y="385"/>
                    <a:pt x="1306" y="20"/>
                    <a:pt x="864" y="1"/>
                  </a:cubicBezTo>
                  <a:cubicBezTo>
                    <a:pt x="853" y="1"/>
                    <a:pt x="841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87" name="Google Shape;4287;p45"/>
            <p:cNvSpPr/>
            <p:nvPr/>
          </p:nvSpPr>
          <p:spPr>
            <a:xfrm>
              <a:off x="1505096" y="1313734"/>
              <a:ext cx="88873" cy="87284"/>
            </a:xfrm>
            <a:custGeom>
              <a:avLst/>
              <a:gdLst/>
              <a:ahLst/>
              <a:cxnLst/>
              <a:rect l="l" t="t" r="r" b="b"/>
              <a:pathLst>
                <a:path w="3131" h="3075" extrusionOk="0">
                  <a:moveTo>
                    <a:pt x="1543" y="0"/>
                  </a:moveTo>
                  <a:cubicBezTo>
                    <a:pt x="712" y="0"/>
                    <a:pt x="57" y="658"/>
                    <a:pt x="19" y="1480"/>
                  </a:cubicBezTo>
                  <a:cubicBezTo>
                    <a:pt x="0" y="2344"/>
                    <a:pt x="672" y="3055"/>
                    <a:pt x="1517" y="3074"/>
                  </a:cubicBezTo>
                  <a:cubicBezTo>
                    <a:pt x="1529" y="3074"/>
                    <a:pt x="1541" y="3074"/>
                    <a:pt x="1553" y="3074"/>
                  </a:cubicBezTo>
                  <a:cubicBezTo>
                    <a:pt x="2382" y="3074"/>
                    <a:pt x="3073" y="2428"/>
                    <a:pt x="3111" y="1576"/>
                  </a:cubicBezTo>
                  <a:cubicBezTo>
                    <a:pt x="3130" y="731"/>
                    <a:pt x="2458" y="21"/>
                    <a:pt x="1613" y="2"/>
                  </a:cubicBezTo>
                  <a:cubicBezTo>
                    <a:pt x="1590" y="1"/>
                    <a:pt x="1566" y="0"/>
                    <a:pt x="1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88" name="Google Shape;4288;p45"/>
            <p:cNvSpPr/>
            <p:nvPr/>
          </p:nvSpPr>
          <p:spPr>
            <a:xfrm>
              <a:off x="1491729" y="1424171"/>
              <a:ext cx="70338" cy="69827"/>
            </a:xfrm>
            <a:custGeom>
              <a:avLst/>
              <a:gdLst/>
              <a:ahLst/>
              <a:cxnLst/>
              <a:rect l="l" t="t" r="r" b="b"/>
              <a:pathLst>
                <a:path w="2478" h="2460" extrusionOk="0">
                  <a:moveTo>
                    <a:pt x="1233" y="1"/>
                  </a:moveTo>
                  <a:cubicBezTo>
                    <a:pt x="577" y="1"/>
                    <a:pt x="39" y="531"/>
                    <a:pt x="20" y="1192"/>
                  </a:cubicBezTo>
                  <a:cubicBezTo>
                    <a:pt x="1" y="1864"/>
                    <a:pt x="519" y="2440"/>
                    <a:pt x="1211" y="2459"/>
                  </a:cubicBezTo>
                  <a:cubicBezTo>
                    <a:pt x="1222" y="2459"/>
                    <a:pt x="1234" y="2459"/>
                    <a:pt x="1245" y="2459"/>
                  </a:cubicBezTo>
                  <a:cubicBezTo>
                    <a:pt x="1902" y="2459"/>
                    <a:pt x="2440" y="1929"/>
                    <a:pt x="2459" y="1268"/>
                  </a:cubicBezTo>
                  <a:cubicBezTo>
                    <a:pt x="2478" y="596"/>
                    <a:pt x="1959" y="20"/>
                    <a:pt x="1268" y="1"/>
                  </a:cubicBezTo>
                  <a:cubicBezTo>
                    <a:pt x="1257" y="1"/>
                    <a:pt x="1245" y="1"/>
                    <a:pt x="12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89" name="Google Shape;4289;p45"/>
            <p:cNvSpPr/>
            <p:nvPr/>
          </p:nvSpPr>
          <p:spPr>
            <a:xfrm>
              <a:off x="1448127" y="1385858"/>
              <a:ext cx="38727" cy="38317"/>
            </a:xfrm>
            <a:custGeom>
              <a:avLst/>
              <a:gdLst/>
              <a:ahLst/>
              <a:cxnLst/>
              <a:rect l="l" t="t" r="r" b="b"/>
              <a:pathLst>
                <a:path w="3496" h="3459" extrusionOk="0">
                  <a:moveTo>
                    <a:pt x="1770" y="1"/>
                  </a:moveTo>
                  <a:cubicBezTo>
                    <a:pt x="826" y="1"/>
                    <a:pt x="39" y="743"/>
                    <a:pt x="20" y="1691"/>
                  </a:cubicBezTo>
                  <a:cubicBezTo>
                    <a:pt x="1" y="2632"/>
                    <a:pt x="750" y="3438"/>
                    <a:pt x="1691" y="3457"/>
                  </a:cubicBezTo>
                  <a:cubicBezTo>
                    <a:pt x="1714" y="3458"/>
                    <a:pt x="1738" y="3459"/>
                    <a:pt x="1761" y="3459"/>
                  </a:cubicBezTo>
                  <a:cubicBezTo>
                    <a:pt x="2690" y="3459"/>
                    <a:pt x="3458" y="2723"/>
                    <a:pt x="3477" y="1787"/>
                  </a:cubicBezTo>
                  <a:cubicBezTo>
                    <a:pt x="3496" y="827"/>
                    <a:pt x="2747" y="39"/>
                    <a:pt x="1806" y="1"/>
                  </a:cubicBezTo>
                  <a:cubicBezTo>
                    <a:pt x="1794" y="1"/>
                    <a:pt x="1782" y="1"/>
                    <a:pt x="17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290" name="Google Shape;4290;p45"/>
          <p:cNvGrpSpPr/>
          <p:nvPr/>
        </p:nvGrpSpPr>
        <p:grpSpPr>
          <a:xfrm>
            <a:off x="7797069" y="2889707"/>
            <a:ext cx="273760" cy="333929"/>
            <a:chOff x="7165238" y="1982873"/>
            <a:chExt cx="582716" cy="710789"/>
          </a:xfrm>
        </p:grpSpPr>
        <p:sp>
          <p:nvSpPr>
            <p:cNvPr id="4291" name="Google Shape;4291;p45"/>
            <p:cNvSpPr/>
            <p:nvPr/>
          </p:nvSpPr>
          <p:spPr>
            <a:xfrm>
              <a:off x="7165238" y="1982873"/>
              <a:ext cx="582716" cy="710789"/>
            </a:xfrm>
            <a:custGeom>
              <a:avLst/>
              <a:gdLst/>
              <a:ahLst/>
              <a:cxnLst/>
              <a:rect l="l" t="t" r="r" b="b"/>
              <a:pathLst>
                <a:path w="20529" h="25041" extrusionOk="0">
                  <a:moveTo>
                    <a:pt x="14384" y="0"/>
                  </a:moveTo>
                  <a:lnTo>
                    <a:pt x="14384" y="0"/>
                  </a:lnTo>
                  <a:cubicBezTo>
                    <a:pt x="7797" y="5742"/>
                    <a:pt x="8815" y="10830"/>
                    <a:pt x="8815" y="10830"/>
                  </a:cubicBezTo>
                  <a:cubicBezTo>
                    <a:pt x="5561" y="5853"/>
                    <a:pt x="1438" y="5644"/>
                    <a:pt x="767" y="5644"/>
                  </a:cubicBezTo>
                  <a:cubicBezTo>
                    <a:pt x="706" y="5644"/>
                    <a:pt x="673" y="5646"/>
                    <a:pt x="673" y="5646"/>
                  </a:cubicBezTo>
                  <a:cubicBezTo>
                    <a:pt x="1211" y="12674"/>
                    <a:pt x="7317" y="14172"/>
                    <a:pt x="7317" y="14172"/>
                  </a:cubicBezTo>
                  <a:cubicBezTo>
                    <a:pt x="6857" y="14086"/>
                    <a:pt x="6417" y="14048"/>
                    <a:pt x="5999" y="14048"/>
                  </a:cubicBezTo>
                  <a:cubicBezTo>
                    <a:pt x="2085" y="14048"/>
                    <a:pt x="1" y="17417"/>
                    <a:pt x="1" y="17417"/>
                  </a:cubicBezTo>
                  <a:cubicBezTo>
                    <a:pt x="961" y="17755"/>
                    <a:pt x="1835" y="17892"/>
                    <a:pt x="2620" y="17892"/>
                  </a:cubicBezTo>
                  <a:cubicBezTo>
                    <a:pt x="5658" y="17892"/>
                    <a:pt x="7372" y="15839"/>
                    <a:pt x="7673" y="15446"/>
                  </a:cubicBezTo>
                  <a:lnTo>
                    <a:pt x="7673" y="15446"/>
                  </a:lnTo>
                  <a:cubicBezTo>
                    <a:pt x="3429" y="21209"/>
                    <a:pt x="4763" y="25040"/>
                    <a:pt x="4763" y="25040"/>
                  </a:cubicBezTo>
                  <a:cubicBezTo>
                    <a:pt x="8911" y="23005"/>
                    <a:pt x="9737" y="16322"/>
                    <a:pt x="9737" y="16322"/>
                  </a:cubicBezTo>
                  <a:cubicBezTo>
                    <a:pt x="9890" y="24541"/>
                    <a:pt x="14095" y="24810"/>
                    <a:pt x="14095" y="24810"/>
                  </a:cubicBezTo>
                  <a:cubicBezTo>
                    <a:pt x="15035" y="19115"/>
                    <a:pt x="11149" y="15909"/>
                    <a:pt x="11138" y="15900"/>
                  </a:cubicBezTo>
                  <a:lnTo>
                    <a:pt x="11138" y="15900"/>
                  </a:lnTo>
                  <a:cubicBezTo>
                    <a:pt x="14226" y="18439"/>
                    <a:pt x="16398" y="19160"/>
                    <a:pt x="17870" y="19160"/>
                  </a:cubicBezTo>
                  <a:cubicBezTo>
                    <a:pt x="19804" y="19160"/>
                    <a:pt x="20528" y="17916"/>
                    <a:pt x="20528" y="17916"/>
                  </a:cubicBezTo>
                  <a:cubicBezTo>
                    <a:pt x="17283" y="15286"/>
                    <a:pt x="12080" y="14172"/>
                    <a:pt x="12079" y="14172"/>
                  </a:cubicBezTo>
                  <a:lnTo>
                    <a:pt x="12079" y="14172"/>
                  </a:lnTo>
                  <a:cubicBezTo>
                    <a:pt x="12558" y="14254"/>
                    <a:pt x="13012" y="14292"/>
                    <a:pt x="13442" y="14292"/>
                  </a:cubicBezTo>
                  <a:cubicBezTo>
                    <a:pt x="18837" y="14292"/>
                    <a:pt x="20451" y="8296"/>
                    <a:pt x="20451" y="8296"/>
                  </a:cubicBezTo>
                  <a:cubicBezTo>
                    <a:pt x="20237" y="8285"/>
                    <a:pt x="20026" y="8280"/>
                    <a:pt x="19820" y="8280"/>
                  </a:cubicBezTo>
                  <a:cubicBezTo>
                    <a:pt x="15294" y="8280"/>
                    <a:pt x="12770" y="10721"/>
                    <a:pt x="11869" y="11812"/>
                  </a:cubicBezTo>
                  <a:lnTo>
                    <a:pt x="11869" y="11812"/>
                  </a:lnTo>
                  <a:cubicBezTo>
                    <a:pt x="17415" y="4189"/>
                    <a:pt x="14384" y="1"/>
                    <a:pt x="14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92" name="Google Shape;4292;p45"/>
            <p:cNvSpPr/>
            <p:nvPr/>
          </p:nvSpPr>
          <p:spPr>
            <a:xfrm>
              <a:off x="7235576" y="2054261"/>
              <a:ext cx="451321" cy="556005"/>
            </a:xfrm>
            <a:custGeom>
              <a:avLst/>
              <a:gdLst/>
              <a:ahLst/>
              <a:cxnLst/>
              <a:rect l="l" t="t" r="r" b="b"/>
              <a:pathLst>
                <a:path w="15900" h="19588" extrusionOk="0">
                  <a:moveTo>
                    <a:pt x="10945" y="1"/>
                  </a:moveTo>
                  <a:cubicBezTo>
                    <a:pt x="8526" y="2708"/>
                    <a:pt x="6510" y="11004"/>
                    <a:pt x="6510" y="11004"/>
                  </a:cubicBezTo>
                  <a:cubicBezTo>
                    <a:pt x="5780" y="9237"/>
                    <a:pt x="1" y="4648"/>
                    <a:pt x="0" y="4648"/>
                  </a:cubicBezTo>
                  <a:lnTo>
                    <a:pt x="0" y="4648"/>
                  </a:lnTo>
                  <a:cubicBezTo>
                    <a:pt x="1171" y="7931"/>
                    <a:pt x="6145" y="11599"/>
                    <a:pt x="6145" y="11599"/>
                  </a:cubicBezTo>
                  <a:cubicBezTo>
                    <a:pt x="4186" y="12329"/>
                    <a:pt x="96" y="14153"/>
                    <a:pt x="96" y="14153"/>
                  </a:cubicBezTo>
                  <a:cubicBezTo>
                    <a:pt x="157" y="14155"/>
                    <a:pt x="218" y="14156"/>
                    <a:pt x="279" y="14156"/>
                  </a:cubicBezTo>
                  <a:cubicBezTo>
                    <a:pt x="3134" y="14156"/>
                    <a:pt x="6336" y="12003"/>
                    <a:pt x="6337" y="12002"/>
                  </a:cubicBezTo>
                  <a:lnTo>
                    <a:pt x="6337" y="12002"/>
                  </a:lnTo>
                  <a:cubicBezTo>
                    <a:pt x="5396" y="13250"/>
                    <a:pt x="3745" y="19357"/>
                    <a:pt x="3745" y="19357"/>
                  </a:cubicBezTo>
                  <a:cubicBezTo>
                    <a:pt x="5646" y="16419"/>
                    <a:pt x="7067" y="12117"/>
                    <a:pt x="7067" y="12117"/>
                  </a:cubicBezTo>
                  <a:cubicBezTo>
                    <a:pt x="7585" y="15036"/>
                    <a:pt x="10427" y="19587"/>
                    <a:pt x="10427" y="19587"/>
                  </a:cubicBezTo>
                  <a:cubicBezTo>
                    <a:pt x="10254" y="16092"/>
                    <a:pt x="7412" y="11907"/>
                    <a:pt x="7412" y="11906"/>
                  </a:cubicBezTo>
                  <a:lnTo>
                    <a:pt x="7412" y="11906"/>
                  </a:lnTo>
                  <a:cubicBezTo>
                    <a:pt x="12002" y="14307"/>
                    <a:pt x="15900" y="15286"/>
                    <a:pt x="15900" y="15286"/>
                  </a:cubicBezTo>
                  <a:cubicBezTo>
                    <a:pt x="13576" y="13538"/>
                    <a:pt x="7374" y="11311"/>
                    <a:pt x="7374" y="11311"/>
                  </a:cubicBezTo>
                  <a:cubicBezTo>
                    <a:pt x="11387" y="11100"/>
                    <a:pt x="15477" y="7336"/>
                    <a:pt x="15477" y="7336"/>
                  </a:cubicBezTo>
                  <a:lnTo>
                    <a:pt x="15477" y="7336"/>
                  </a:lnTo>
                  <a:cubicBezTo>
                    <a:pt x="13557" y="7413"/>
                    <a:pt x="7623" y="10639"/>
                    <a:pt x="7623" y="10639"/>
                  </a:cubicBezTo>
                  <a:cubicBezTo>
                    <a:pt x="9524" y="6683"/>
                    <a:pt x="10945" y="1"/>
                    <a:pt x="109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93" name="Google Shape;4293;p45"/>
            <p:cNvSpPr/>
            <p:nvPr/>
          </p:nvSpPr>
          <p:spPr>
            <a:xfrm>
              <a:off x="7396462" y="2309385"/>
              <a:ext cx="119189" cy="115243"/>
            </a:xfrm>
            <a:custGeom>
              <a:avLst/>
              <a:gdLst/>
              <a:ahLst/>
              <a:cxnLst/>
              <a:rect l="l" t="t" r="r" b="b"/>
              <a:pathLst>
                <a:path w="4199" h="4060" extrusionOk="0">
                  <a:moveTo>
                    <a:pt x="1722" y="0"/>
                  </a:moveTo>
                  <a:cubicBezTo>
                    <a:pt x="837" y="0"/>
                    <a:pt x="0" y="677"/>
                    <a:pt x="35" y="2169"/>
                  </a:cubicBezTo>
                  <a:cubicBezTo>
                    <a:pt x="35" y="2169"/>
                    <a:pt x="170" y="3744"/>
                    <a:pt x="1610" y="4032"/>
                  </a:cubicBezTo>
                  <a:cubicBezTo>
                    <a:pt x="1701" y="4050"/>
                    <a:pt x="1792" y="4059"/>
                    <a:pt x="1881" y="4059"/>
                  </a:cubicBezTo>
                  <a:cubicBezTo>
                    <a:pt x="3195" y="4059"/>
                    <a:pt x="4199" y="2157"/>
                    <a:pt x="3300" y="844"/>
                  </a:cubicBezTo>
                  <a:cubicBezTo>
                    <a:pt x="2910" y="295"/>
                    <a:pt x="2305" y="0"/>
                    <a:pt x="17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323" name="Google Shape;4323;p45"/>
          <p:cNvSpPr txBox="1"/>
          <p:nvPr/>
        </p:nvSpPr>
        <p:spPr>
          <a:xfrm>
            <a:off x="2688504" y="1135910"/>
            <a:ext cx="3761639" cy="8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ea typeface="Quicksand Light"/>
                <a:cs typeface="Quicksand Light"/>
                <a:sym typeface="Quicksand Light"/>
              </a:rPr>
              <a:t>NỘI DUNG BÀI HỌC</a:t>
            </a:r>
            <a:endParaRPr sz="2800" b="1" dirty="0">
              <a:solidFill>
                <a:schemeClr val="tx1"/>
              </a:solidFill>
              <a:ea typeface="Quicksand Light"/>
              <a:cs typeface="Quicksand Light"/>
              <a:sym typeface="Quicksand Light"/>
            </a:endParaRPr>
          </a:p>
        </p:txBody>
      </p:sp>
      <p:sp>
        <p:nvSpPr>
          <p:cNvPr id="4324" name="Google Shape;4324;p45"/>
          <p:cNvSpPr/>
          <p:nvPr/>
        </p:nvSpPr>
        <p:spPr>
          <a:xfrm rot="2153968">
            <a:off x="3992493" y="366704"/>
            <a:ext cx="1088263" cy="94044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/>
          </a:p>
        </p:txBody>
      </p:sp>
      <p:sp>
        <p:nvSpPr>
          <p:cNvPr id="4325" name="Google Shape;4325;p45"/>
          <p:cNvSpPr/>
          <p:nvPr/>
        </p:nvSpPr>
        <p:spPr>
          <a:xfrm>
            <a:off x="2743947" y="2414478"/>
            <a:ext cx="1700240" cy="7819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000" dirty="0" smtClean="0">
                <a:ea typeface="Quicksand Light"/>
                <a:cs typeface="Quicksand Light"/>
                <a:sym typeface="Quicksand Light"/>
              </a:rPr>
              <a:t>1. </a:t>
            </a:r>
            <a:r>
              <a:rPr lang="en-US" sz="2000" dirty="0" err="1" smtClean="0">
                <a:ea typeface="Quicksand Light"/>
                <a:cs typeface="Quicksand Light"/>
                <a:sym typeface="Quicksand Light"/>
              </a:rPr>
              <a:t>Quan</a:t>
            </a:r>
            <a:r>
              <a:rPr lang="en-US" sz="2000" dirty="0" smtClean="0">
                <a:ea typeface="Quicksand Light"/>
                <a:cs typeface="Quicksand Light"/>
                <a:sym typeface="Quicksand Light"/>
              </a:rPr>
              <a:t> </a:t>
            </a:r>
            <a:r>
              <a:rPr lang="en-US" sz="2000" dirty="0" err="1" smtClean="0">
                <a:ea typeface="Quicksand Light"/>
                <a:cs typeface="Quicksand Light"/>
                <a:sym typeface="Quicksand Light"/>
              </a:rPr>
              <a:t>sát</a:t>
            </a:r>
            <a:endParaRPr sz="2000" dirty="0">
              <a:ea typeface="Quicksand Light"/>
              <a:cs typeface="Quicksand Light"/>
              <a:sym typeface="Quicksand Light"/>
            </a:endParaRPr>
          </a:p>
        </p:txBody>
      </p:sp>
      <p:sp>
        <p:nvSpPr>
          <p:cNvPr id="4326" name="Google Shape;4326;p45"/>
          <p:cNvSpPr/>
          <p:nvPr/>
        </p:nvSpPr>
        <p:spPr>
          <a:xfrm>
            <a:off x="2738306" y="3315975"/>
            <a:ext cx="1694488" cy="77233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000" dirty="0" smtClean="0">
                <a:ea typeface="Quicksand Light"/>
                <a:cs typeface="Quicksand Light"/>
                <a:sym typeface="Quicksand Light"/>
              </a:rPr>
              <a:t>3. </a:t>
            </a:r>
            <a:r>
              <a:rPr lang="en-US" sz="2000" dirty="0" err="1" smtClean="0">
                <a:ea typeface="Quicksand Light"/>
                <a:cs typeface="Quicksand Light"/>
                <a:sym typeface="Quicksand Light"/>
              </a:rPr>
              <a:t>Thảo</a:t>
            </a:r>
            <a:r>
              <a:rPr lang="en-US" sz="2000" dirty="0" smtClean="0">
                <a:ea typeface="Quicksand Light"/>
                <a:cs typeface="Quicksand Light"/>
                <a:sym typeface="Quicksand Light"/>
              </a:rPr>
              <a:t> </a:t>
            </a:r>
            <a:r>
              <a:rPr lang="en-US" sz="2000" dirty="0" err="1" smtClean="0">
                <a:ea typeface="Quicksand Light"/>
                <a:cs typeface="Quicksand Light"/>
                <a:sym typeface="Quicksand Light"/>
              </a:rPr>
              <a:t>luận</a:t>
            </a:r>
            <a:endParaRPr sz="2000" dirty="0">
              <a:ea typeface="Quicksand Light"/>
              <a:cs typeface="Quicksand Light"/>
              <a:sym typeface="Quicksand Light"/>
            </a:endParaRPr>
          </a:p>
        </p:txBody>
      </p:sp>
      <p:sp>
        <p:nvSpPr>
          <p:cNvPr id="4327" name="Google Shape;4327;p45"/>
          <p:cNvSpPr/>
          <p:nvPr/>
        </p:nvSpPr>
        <p:spPr>
          <a:xfrm>
            <a:off x="4598613" y="2416428"/>
            <a:ext cx="1851529" cy="7799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000" dirty="0" smtClean="0">
                <a:ea typeface="Quicksand Light"/>
                <a:cs typeface="Quicksand Light"/>
                <a:sym typeface="Quicksand Light"/>
              </a:rPr>
              <a:t>2. </a:t>
            </a:r>
            <a:r>
              <a:rPr lang="en-US" sz="2000" dirty="0" err="1" smtClean="0">
                <a:ea typeface="Quicksand Light"/>
                <a:cs typeface="Quicksand Light"/>
                <a:sym typeface="Quicksand Light"/>
              </a:rPr>
              <a:t>Thể</a:t>
            </a:r>
            <a:r>
              <a:rPr lang="en-US" sz="2000" dirty="0" smtClean="0">
                <a:ea typeface="Quicksand Light"/>
                <a:cs typeface="Quicksand Light"/>
                <a:sym typeface="Quicksand Light"/>
              </a:rPr>
              <a:t> </a:t>
            </a:r>
            <a:r>
              <a:rPr lang="en-US" sz="2000" dirty="0" err="1" smtClean="0">
                <a:ea typeface="Quicksand Light"/>
                <a:cs typeface="Quicksand Light"/>
                <a:sym typeface="Quicksand Light"/>
              </a:rPr>
              <a:t>hiện</a:t>
            </a:r>
            <a:endParaRPr sz="2000" dirty="0">
              <a:ea typeface="Quicksand Light"/>
              <a:cs typeface="Quicksand Light"/>
              <a:sym typeface="Quicksand Light"/>
            </a:endParaRPr>
          </a:p>
        </p:txBody>
      </p:sp>
      <p:sp>
        <p:nvSpPr>
          <p:cNvPr id="4328" name="Google Shape;4328;p45"/>
          <p:cNvSpPr/>
          <p:nvPr/>
        </p:nvSpPr>
        <p:spPr>
          <a:xfrm>
            <a:off x="4598612" y="3315975"/>
            <a:ext cx="1851529" cy="77233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000" dirty="0" smtClean="0">
                <a:ea typeface="Quicksand Light"/>
                <a:cs typeface="Quicksand Light"/>
                <a:sym typeface="Quicksand Light"/>
              </a:rPr>
              <a:t>4. </a:t>
            </a:r>
            <a:r>
              <a:rPr lang="en-US" sz="2000" dirty="0" err="1" smtClean="0">
                <a:ea typeface="Quicksand Light"/>
                <a:cs typeface="Quicksand Light"/>
                <a:sym typeface="Quicksand Light"/>
              </a:rPr>
              <a:t>Vận</a:t>
            </a:r>
            <a:r>
              <a:rPr lang="en-US" sz="2000" dirty="0" smtClean="0">
                <a:ea typeface="Quicksand Light"/>
                <a:cs typeface="Quicksand Light"/>
                <a:sym typeface="Quicksand Light"/>
              </a:rPr>
              <a:t> </a:t>
            </a:r>
            <a:r>
              <a:rPr lang="en-US" sz="2000" dirty="0" err="1" smtClean="0">
                <a:ea typeface="Quicksand Light"/>
                <a:cs typeface="Quicksand Light"/>
                <a:sym typeface="Quicksand Light"/>
              </a:rPr>
              <a:t>dụng</a:t>
            </a:r>
            <a:endParaRPr sz="2000" dirty="0">
              <a:ea typeface="Quicksand Light"/>
              <a:cs typeface="Quicksand Light"/>
              <a:sym typeface="Quicksand Light"/>
            </a:endParaRPr>
          </a:p>
        </p:txBody>
      </p:sp>
    </p:spTree>
    <p:extLst>
      <p:ext uri="{BB962C8B-B14F-4D97-AF65-F5344CB8AC3E}">
        <p14:creationId xmlns:p14="http://schemas.microsoft.com/office/powerpoint/2010/main" val="11061281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5" grpId="0" animBg="1"/>
      <p:bldP spid="4326" grpId="0" animBg="1"/>
      <p:bldP spid="4327" grpId="0" animBg="1"/>
      <p:bldP spid="43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7169" y="380144"/>
            <a:ext cx="3852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1. QUAN SÁT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88715" y="1216726"/>
            <a:ext cx="2152436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i="1" dirty="0" err="1" smtClean="0"/>
              <a:t>Quan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sát</a:t>
            </a:r>
            <a:r>
              <a:rPr lang="en-US" sz="1800" i="1" dirty="0" smtClean="0"/>
              <a:t> m</a:t>
            </a:r>
            <a:r>
              <a:rPr lang="vi-VN" sz="1800" i="1" dirty="0" smtClean="0"/>
              <a:t>ột</a:t>
            </a:r>
            <a:r>
              <a:rPr lang="en-US" sz="1800" i="1" dirty="0" smtClean="0"/>
              <a:t> </a:t>
            </a:r>
            <a:r>
              <a:rPr lang="vi-VN" sz="1800" i="1" dirty="0" smtClean="0"/>
              <a:t>số </a:t>
            </a:r>
            <a:r>
              <a:rPr lang="vi-VN" sz="1800" i="1" dirty="0"/>
              <a:t>sản phẩm lịch treo </a:t>
            </a:r>
            <a:r>
              <a:rPr lang="vi-VN" sz="1800" i="1" dirty="0" smtClean="0"/>
              <a:t>tường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có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sử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dụng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màu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sắc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lễ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hội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trang</a:t>
            </a:r>
            <a:r>
              <a:rPr lang="en-US" sz="1800" i="1" dirty="0" smtClean="0"/>
              <a:t> 53 SGK:</a:t>
            </a:r>
            <a:endParaRPr lang="vi-VN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" t="14182" r="49675" b="207"/>
          <a:stretch/>
        </p:blipFill>
        <p:spPr>
          <a:xfrm>
            <a:off x="3097658" y="1088209"/>
            <a:ext cx="2804846" cy="38473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83" t="748" r="757" b="1499"/>
          <a:stretch/>
        </p:blipFill>
        <p:spPr>
          <a:xfrm>
            <a:off x="5959012" y="1088209"/>
            <a:ext cx="2332999" cy="37662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900" y="3386551"/>
            <a:ext cx="1227269" cy="1368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Nature Activities Binder by Slidesgo">
  <a:themeElements>
    <a:clrScheme name="Simple Light">
      <a:dk1>
        <a:srgbClr val="000000"/>
      </a:dk1>
      <a:lt1>
        <a:srgbClr val="FFFFFF"/>
      </a:lt1>
      <a:dk2>
        <a:srgbClr val="D9D9D9"/>
      </a:dk2>
      <a:lt2>
        <a:srgbClr val="D0C2F0"/>
      </a:lt2>
      <a:accent1>
        <a:srgbClr val="DBB6FD"/>
      </a:accent1>
      <a:accent2>
        <a:srgbClr val="FF72A5"/>
      </a:accent2>
      <a:accent3>
        <a:srgbClr val="9069C7"/>
      </a:accent3>
      <a:accent4>
        <a:srgbClr val="96A9EC"/>
      </a:accent4>
      <a:accent5>
        <a:srgbClr val="717EE0"/>
      </a:accent5>
      <a:accent6>
        <a:srgbClr val="FAB5D7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846</Words>
  <Application>Microsoft Office PowerPoint</Application>
  <PresentationFormat>On-screen Show (16:9)</PresentationFormat>
  <Paragraphs>140</Paragraphs>
  <Slides>25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Jua</vt:lpstr>
      <vt:lpstr>Calibri</vt:lpstr>
      <vt:lpstr>Quicksand Light</vt:lpstr>
      <vt:lpstr>Wingdings</vt:lpstr>
      <vt:lpstr>Nature Activities Binder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THỂ HIỆN</vt:lpstr>
      <vt:lpstr>2. THỂ HIỆN</vt:lpstr>
      <vt:lpstr>PowerPoint Presentation</vt:lpstr>
      <vt:lpstr>PowerPoint Presentation</vt:lpstr>
      <vt:lpstr>PowerPoint Presentation</vt:lpstr>
      <vt:lpstr>PowerPoint Presentation</vt:lpstr>
      <vt:lpstr>Em hãy sắp xếp các sản phẩm mĩ thuật vừa thực hiện thành các nhóm sau: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Nature Activities Binder</dc:title>
  <dc:creator>User</dc:creator>
  <cp:lastModifiedBy>ASEAN</cp:lastModifiedBy>
  <cp:revision>20</cp:revision>
  <dcterms:modified xsi:type="dcterms:W3CDTF">2023-03-01T00:12:56Z</dcterms:modified>
</cp:coreProperties>
</file>