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0" r:id="rId3"/>
    <p:sldId id="259" r:id="rId4"/>
    <p:sldId id="258" r:id="rId5"/>
    <p:sldId id="272" r:id="rId6"/>
    <p:sldId id="273" r:id="rId7"/>
    <p:sldId id="263" r:id="rId8"/>
    <p:sldId id="264" r:id="rId9"/>
    <p:sldId id="288" r:id="rId10"/>
    <p:sldId id="261" r:id="rId11"/>
    <p:sldId id="289" r:id="rId12"/>
    <p:sldId id="290" r:id="rId13"/>
    <p:sldId id="265" r:id="rId14"/>
    <p:sldId id="267"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23" autoAdjust="0"/>
    <p:restoredTop sz="94660"/>
  </p:normalViewPr>
  <p:slideViewPr>
    <p:cSldViewPr snapToGrid="0">
      <p:cViewPr varScale="1">
        <p:scale>
          <a:sx n="73" d="100"/>
          <a:sy n="73" d="100"/>
        </p:scale>
        <p:origin x="86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4C09B6C-8CC4-4254-B766-DA5D54DE8D5A}"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3627820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4C09B6C-8CC4-4254-B766-DA5D54DE8D5A}"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41306317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4C09B6C-8CC4-4254-B766-DA5D54DE8D5A}"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32112252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4C09B6C-8CC4-4254-B766-DA5D54DE8D5A}"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32971136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C09B6C-8CC4-4254-B766-DA5D54DE8D5A}"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9987863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4C09B6C-8CC4-4254-B766-DA5D54DE8D5A}"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37400687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4C09B6C-8CC4-4254-B766-DA5D54DE8D5A}" type="datetimeFigureOut">
              <a:rPr lang="vi-VN" smtClean="0"/>
              <a:t>29/07/2024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30892038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4C09B6C-8CC4-4254-B766-DA5D54DE8D5A}" type="datetimeFigureOut">
              <a:rPr lang="vi-VN" smtClean="0"/>
              <a:t>29/07/2024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342004131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09B6C-8CC4-4254-B766-DA5D54DE8D5A}" type="datetimeFigureOut">
              <a:rPr lang="vi-VN" smtClean="0"/>
              <a:t>29/07/2024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28566129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C09B6C-8CC4-4254-B766-DA5D54DE8D5A}"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1139878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C09B6C-8CC4-4254-B766-DA5D54DE8D5A}"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DC18B18-5D8B-412E-A7E5-7B2511A1717E}" type="slidenum">
              <a:rPr lang="vi-VN" smtClean="0"/>
              <a:t>‹#›</a:t>
            </a:fld>
            <a:endParaRPr lang="vi-VN"/>
          </a:p>
        </p:txBody>
      </p:sp>
    </p:spTree>
    <p:extLst>
      <p:ext uri="{BB962C8B-B14F-4D97-AF65-F5344CB8AC3E}">
        <p14:creationId xmlns:p14="http://schemas.microsoft.com/office/powerpoint/2010/main" val="34923173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09B6C-8CC4-4254-B766-DA5D54DE8D5A}" type="datetimeFigureOut">
              <a:rPr lang="vi-VN" smtClean="0"/>
              <a:t>29/07/2024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18B18-5D8B-412E-A7E5-7B2511A1717E}" type="slidenum">
              <a:rPr lang="vi-VN" smtClean="0"/>
              <a:t>‹#›</a:t>
            </a:fld>
            <a:endParaRPr lang="vi-VN"/>
          </a:p>
        </p:txBody>
      </p:sp>
    </p:spTree>
    <p:extLst>
      <p:ext uri="{BB962C8B-B14F-4D97-AF65-F5344CB8AC3E}">
        <p14:creationId xmlns:p14="http://schemas.microsoft.com/office/powerpoint/2010/main" val="1014800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0" y="0"/>
            <a:ext cx="12192000" cy="6858000"/>
          </a:xfrm>
          <a:blipFill>
            <a:blip r:embed="rId2"/>
            <a:stretch>
              <a:fillRect/>
            </a:stretch>
          </a:blipFill>
        </p:spPr>
        <p:txBody>
          <a:bodyPr/>
          <a:lstStyle/>
          <a:p>
            <a:endParaRPr lang="vi-VN" dirty="0"/>
          </a:p>
        </p:txBody>
      </p:sp>
      <p:sp>
        <p:nvSpPr>
          <p:cNvPr id="4" name="Rectangle 3"/>
          <p:cNvSpPr/>
          <p:nvPr/>
        </p:nvSpPr>
        <p:spPr>
          <a:xfrm>
            <a:off x="0" y="3657600"/>
            <a:ext cx="12192000" cy="3200400"/>
          </a:xfrm>
          <a:prstGeom prst="rect">
            <a:avLst/>
          </a:prstGeom>
          <a:gradFill>
            <a:gsLst>
              <a:gs pos="0">
                <a:schemeClr val="tx1"/>
              </a:gs>
              <a:gs pos="0">
                <a:schemeClr val="accent1">
                  <a:lumMod val="45000"/>
                  <a:lumOff val="55000"/>
                </a:schemeClr>
              </a:gs>
              <a:gs pos="0">
                <a:schemeClr val="tx1">
                  <a:lumMod val="72000"/>
                  <a:lumOff val="28000"/>
                </a:schemeClr>
              </a:gs>
              <a:gs pos="0">
                <a:srgbClr val="000000"/>
              </a:gs>
              <a:gs pos="0">
                <a:srgbClr val="000000"/>
              </a:gs>
              <a:gs pos="0">
                <a:schemeClr val="tx1">
                  <a:alpha val="0"/>
                </a:schemeClr>
              </a:gs>
              <a:gs pos="34000">
                <a:schemeClr val="tx1">
                  <a:alpha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vi-VN"/>
          </a:p>
        </p:txBody>
      </p:sp>
      <p:sp>
        <p:nvSpPr>
          <p:cNvPr id="7" name="Freeform 6"/>
          <p:cNvSpPr/>
          <p:nvPr/>
        </p:nvSpPr>
        <p:spPr>
          <a:xfrm>
            <a:off x="1882743" y="4116348"/>
            <a:ext cx="8593089" cy="1460156"/>
          </a:xfrm>
          <a:custGeom>
            <a:avLst/>
            <a:gdLst/>
            <a:ahLst/>
            <a:cxnLst/>
            <a:rect l="l" t="t" r="r" b="b"/>
            <a:pathLst>
              <a:path w="8593089" h="1460156">
                <a:moveTo>
                  <a:pt x="5896882" y="1367665"/>
                </a:moveTo>
                <a:lnTo>
                  <a:pt x="6096837" y="1367665"/>
                </a:lnTo>
                <a:lnTo>
                  <a:pt x="6096837" y="1460156"/>
                </a:lnTo>
                <a:lnTo>
                  <a:pt x="5896882" y="1460156"/>
                </a:lnTo>
                <a:close/>
                <a:moveTo>
                  <a:pt x="5993657" y="482454"/>
                </a:moveTo>
                <a:lnTo>
                  <a:pt x="5852763" y="869556"/>
                </a:lnTo>
                <a:lnTo>
                  <a:pt x="6137397" y="869556"/>
                </a:lnTo>
                <a:close/>
                <a:moveTo>
                  <a:pt x="8221642" y="400622"/>
                </a:moveTo>
                <a:cubicBezTo>
                  <a:pt x="8184639" y="400622"/>
                  <a:pt x="8153923" y="415210"/>
                  <a:pt x="8129491" y="444385"/>
                </a:cubicBezTo>
                <a:cubicBezTo>
                  <a:pt x="8105061" y="473559"/>
                  <a:pt x="8092845" y="521354"/>
                  <a:pt x="8092845" y="587769"/>
                </a:cubicBezTo>
                <a:cubicBezTo>
                  <a:pt x="8092845" y="655132"/>
                  <a:pt x="8106128" y="704587"/>
                  <a:pt x="8132694" y="736134"/>
                </a:cubicBezTo>
                <a:cubicBezTo>
                  <a:pt x="8159259" y="767681"/>
                  <a:pt x="8192467" y="783455"/>
                  <a:pt x="8232316" y="783455"/>
                </a:cubicBezTo>
                <a:cubicBezTo>
                  <a:pt x="8270741" y="783455"/>
                  <a:pt x="8303118" y="768274"/>
                  <a:pt x="8329447" y="737913"/>
                </a:cubicBezTo>
                <a:cubicBezTo>
                  <a:pt x="8355776" y="707552"/>
                  <a:pt x="8368940" y="662960"/>
                  <a:pt x="8368940" y="604135"/>
                </a:cubicBezTo>
                <a:cubicBezTo>
                  <a:pt x="8368940" y="539618"/>
                  <a:pt x="8354115" y="489570"/>
                  <a:pt x="8324466" y="453991"/>
                </a:cubicBezTo>
                <a:cubicBezTo>
                  <a:pt x="8294816" y="418412"/>
                  <a:pt x="8260542" y="400622"/>
                  <a:pt x="8221642" y="400622"/>
                </a:cubicBezTo>
                <a:close/>
                <a:moveTo>
                  <a:pt x="6557530" y="239092"/>
                </a:moveTo>
                <a:lnTo>
                  <a:pt x="7386526" y="239092"/>
                </a:lnTo>
                <a:lnTo>
                  <a:pt x="7386526" y="415565"/>
                </a:lnTo>
                <a:lnTo>
                  <a:pt x="7077699" y="415565"/>
                </a:lnTo>
                <a:lnTo>
                  <a:pt x="7077699" y="1282275"/>
                </a:lnTo>
                <a:lnTo>
                  <a:pt x="6867069" y="1282275"/>
                </a:lnTo>
                <a:lnTo>
                  <a:pt x="6867069" y="415565"/>
                </a:lnTo>
                <a:lnTo>
                  <a:pt x="6557530" y="415565"/>
                </a:lnTo>
                <a:close/>
                <a:moveTo>
                  <a:pt x="5884785" y="239092"/>
                </a:moveTo>
                <a:lnTo>
                  <a:pt x="6107511" y="239092"/>
                </a:lnTo>
                <a:lnTo>
                  <a:pt x="6525211" y="1282275"/>
                </a:lnTo>
                <a:lnTo>
                  <a:pt x="6296081" y="1282275"/>
                </a:lnTo>
                <a:lnTo>
                  <a:pt x="6204998" y="1045318"/>
                </a:lnTo>
                <a:lnTo>
                  <a:pt x="5788009" y="1045318"/>
                </a:lnTo>
                <a:lnTo>
                  <a:pt x="5701908" y="1282275"/>
                </a:lnTo>
                <a:lnTo>
                  <a:pt x="5478470" y="1282275"/>
                </a:lnTo>
                <a:close/>
                <a:moveTo>
                  <a:pt x="4535323" y="239092"/>
                </a:moveTo>
                <a:lnTo>
                  <a:pt x="4745952" y="239092"/>
                </a:lnTo>
                <a:lnTo>
                  <a:pt x="4745952" y="804090"/>
                </a:lnTo>
                <a:cubicBezTo>
                  <a:pt x="4745952" y="893750"/>
                  <a:pt x="4748561" y="951863"/>
                  <a:pt x="4753779" y="978429"/>
                </a:cubicBezTo>
                <a:cubicBezTo>
                  <a:pt x="4762793" y="1021124"/>
                  <a:pt x="4784259" y="1055398"/>
                  <a:pt x="4818178" y="1081253"/>
                </a:cubicBezTo>
                <a:cubicBezTo>
                  <a:pt x="4852097" y="1107107"/>
                  <a:pt x="4898468" y="1120034"/>
                  <a:pt x="4957293" y="1120034"/>
                </a:cubicBezTo>
                <a:cubicBezTo>
                  <a:pt x="5017066" y="1120034"/>
                  <a:pt x="5062133" y="1107818"/>
                  <a:pt x="5092494" y="1083387"/>
                </a:cubicBezTo>
                <a:cubicBezTo>
                  <a:pt x="5122855" y="1058956"/>
                  <a:pt x="5141119" y="1028951"/>
                  <a:pt x="5147286" y="993372"/>
                </a:cubicBezTo>
                <a:cubicBezTo>
                  <a:pt x="5153453" y="957793"/>
                  <a:pt x="5156536" y="898731"/>
                  <a:pt x="5156536" y="816187"/>
                </a:cubicBezTo>
                <a:lnTo>
                  <a:pt x="5156536" y="239092"/>
                </a:lnTo>
                <a:lnTo>
                  <a:pt x="5367165" y="239092"/>
                </a:lnTo>
                <a:lnTo>
                  <a:pt x="5367165" y="787012"/>
                </a:lnTo>
                <a:cubicBezTo>
                  <a:pt x="5367165" y="912251"/>
                  <a:pt x="5361473" y="1000725"/>
                  <a:pt x="5350087" y="1052433"/>
                </a:cubicBezTo>
                <a:cubicBezTo>
                  <a:pt x="5338702" y="1104142"/>
                  <a:pt x="5317710" y="1147786"/>
                  <a:pt x="5287112" y="1183365"/>
                </a:cubicBezTo>
                <a:cubicBezTo>
                  <a:pt x="5256514" y="1218944"/>
                  <a:pt x="5215598" y="1247289"/>
                  <a:pt x="5164364" y="1268399"/>
                </a:cubicBezTo>
                <a:cubicBezTo>
                  <a:pt x="5113130" y="1289510"/>
                  <a:pt x="5046241" y="1300065"/>
                  <a:pt x="4963697" y="1300065"/>
                </a:cubicBezTo>
                <a:cubicBezTo>
                  <a:pt x="4864075" y="1300065"/>
                  <a:pt x="4788528" y="1288561"/>
                  <a:pt x="4737057" y="1265553"/>
                </a:cubicBezTo>
                <a:cubicBezTo>
                  <a:pt x="4685586" y="1242545"/>
                  <a:pt x="4644907" y="1212659"/>
                  <a:pt x="4615021" y="1175893"/>
                </a:cubicBezTo>
                <a:cubicBezTo>
                  <a:pt x="4585134" y="1139128"/>
                  <a:pt x="4565447" y="1100584"/>
                  <a:pt x="4555959" y="1060261"/>
                </a:cubicBezTo>
                <a:cubicBezTo>
                  <a:pt x="4542202" y="1000488"/>
                  <a:pt x="4535323" y="912251"/>
                  <a:pt x="4535323" y="795551"/>
                </a:cubicBezTo>
                <a:close/>
                <a:moveTo>
                  <a:pt x="3489708" y="239092"/>
                </a:moveTo>
                <a:lnTo>
                  <a:pt x="3700337" y="239092"/>
                </a:lnTo>
                <a:lnTo>
                  <a:pt x="3700337" y="649677"/>
                </a:lnTo>
                <a:lnTo>
                  <a:pt x="4113056" y="649677"/>
                </a:lnTo>
                <a:lnTo>
                  <a:pt x="4113056" y="239092"/>
                </a:lnTo>
                <a:lnTo>
                  <a:pt x="4323685" y="239092"/>
                </a:lnTo>
                <a:lnTo>
                  <a:pt x="4323685" y="1282275"/>
                </a:lnTo>
                <a:lnTo>
                  <a:pt x="4113056" y="1282275"/>
                </a:lnTo>
                <a:lnTo>
                  <a:pt x="4113056" y="826150"/>
                </a:lnTo>
                <a:lnTo>
                  <a:pt x="3700337" y="826150"/>
                </a:lnTo>
                <a:lnTo>
                  <a:pt x="3700337" y="1282275"/>
                </a:lnTo>
                <a:lnTo>
                  <a:pt x="3489708" y="1282275"/>
                </a:lnTo>
                <a:close/>
                <a:moveTo>
                  <a:pt x="2528455" y="239092"/>
                </a:moveTo>
                <a:lnTo>
                  <a:pt x="3357451" y="239092"/>
                </a:lnTo>
                <a:lnTo>
                  <a:pt x="3357451" y="415565"/>
                </a:lnTo>
                <a:lnTo>
                  <a:pt x="3048623" y="415565"/>
                </a:lnTo>
                <a:lnTo>
                  <a:pt x="3048623" y="1282275"/>
                </a:lnTo>
                <a:lnTo>
                  <a:pt x="2837994" y="1282275"/>
                </a:lnTo>
                <a:lnTo>
                  <a:pt x="2837994" y="415565"/>
                </a:lnTo>
                <a:lnTo>
                  <a:pt x="2528455" y="415565"/>
                </a:lnTo>
                <a:close/>
                <a:moveTo>
                  <a:pt x="1104361" y="239092"/>
                </a:moveTo>
                <a:lnTo>
                  <a:pt x="1351280" y="239092"/>
                </a:lnTo>
                <a:lnTo>
                  <a:pt x="1596777" y="651811"/>
                </a:lnTo>
                <a:lnTo>
                  <a:pt x="1837293" y="239092"/>
                </a:lnTo>
                <a:lnTo>
                  <a:pt x="2079943" y="239092"/>
                </a:lnTo>
                <a:lnTo>
                  <a:pt x="1696399" y="844651"/>
                </a:lnTo>
                <a:lnTo>
                  <a:pt x="1696399" y="1282275"/>
                </a:lnTo>
                <a:lnTo>
                  <a:pt x="1486482" y="1282275"/>
                </a:lnTo>
                <a:lnTo>
                  <a:pt x="1486482" y="843228"/>
                </a:lnTo>
                <a:close/>
                <a:moveTo>
                  <a:pt x="0" y="239092"/>
                </a:moveTo>
                <a:lnTo>
                  <a:pt x="315232" y="239092"/>
                </a:lnTo>
                <a:lnTo>
                  <a:pt x="504514" y="950677"/>
                </a:lnTo>
                <a:lnTo>
                  <a:pt x="691660" y="239092"/>
                </a:lnTo>
                <a:lnTo>
                  <a:pt x="1007604" y="239092"/>
                </a:lnTo>
                <a:lnTo>
                  <a:pt x="1007604" y="1282275"/>
                </a:lnTo>
                <a:lnTo>
                  <a:pt x="811918" y="1282275"/>
                </a:lnTo>
                <a:lnTo>
                  <a:pt x="811918" y="461107"/>
                </a:lnTo>
                <a:lnTo>
                  <a:pt x="604847" y="1282275"/>
                </a:lnTo>
                <a:lnTo>
                  <a:pt x="402045" y="1282275"/>
                </a:lnTo>
                <a:lnTo>
                  <a:pt x="195686" y="461107"/>
                </a:lnTo>
                <a:lnTo>
                  <a:pt x="195686" y="1282275"/>
                </a:lnTo>
                <a:lnTo>
                  <a:pt x="0" y="1282275"/>
                </a:lnTo>
                <a:close/>
                <a:moveTo>
                  <a:pt x="8230892" y="234823"/>
                </a:moveTo>
                <a:cubicBezTo>
                  <a:pt x="8336681" y="234823"/>
                  <a:pt x="8423495" y="275739"/>
                  <a:pt x="8491332" y="357571"/>
                </a:cubicBezTo>
                <a:cubicBezTo>
                  <a:pt x="8559170" y="439403"/>
                  <a:pt x="8593089" y="574012"/>
                  <a:pt x="8593089" y="761395"/>
                </a:cubicBezTo>
                <a:cubicBezTo>
                  <a:pt x="8593089" y="952100"/>
                  <a:pt x="8557747" y="1089673"/>
                  <a:pt x="8487063" y="1174114"/>
                </a:cubicBezTo>
                <a:cubicBezTo>
                  <a:pt x="8416379" y="1258556"/>
                  <a:pt x="8324347" y="1300776"/>
                  <a:pt x="8210968" y="1300776"/>
                </a:cubicBezTo>
                <a:cubicBezTo>
                  <a:pt x="8129373" y="1300776"/>
                  <a:pt x="8063433" y="1279073"/>
                  <a:pt x="8013147" y="1235666"/>
                </a:cubicBezTo>
                <a:cubicBezTo>
                  <a:pt x="7962863" y="1192260"/>
                  <a:pt x="7930604" y="1127387"/>
                  <a:pt x="7916372" y="1041048"/>
                </a:cubicBezTo>
                <a:lnTo>
                  <a:pt x="8109923" y="1019700"/>
                </a:lnTo>
                <a:cubicBezTo>
                  <a:pt x="8114667" y="1059075"/>
                  <a:pt x="8127001" y="1088250"/>
                  <a:pt x="8146925" y="1107225"/>
                </a:cubicBezTo>
                <a:cubicBezTo>
                  <a:pt x="8166850" y="1126201"/>
                  <a:pt x="8193179" y="1135689"/>
                  <a:pt x="8225911" y="1135689"/>
                </a:cubicBezTo>
                <a:cubicBezTo>
                  <a:pt x="8267183" y="1135689"/>
                  <a:pt x="8302288" y="1116713"/>
                  <a:pt x="8331226" y="1078762"/>
                </a:cubicBezTo>
                <a:cubicBezTo>
                  <a:pt x="8360164" y="1040811"/>
                  <a:pt x="8378665" y="962062"/>
                  <a:pt x="8386729" y="842516"/>
                </a:cubicBezTo>
                <a:cubicBezTo>
                  <a:pt x="8336444" y="900866"/>
                  <a:pt x="8273588" y="930041"/>
                  <a:pt x="8198160" y="930041"/>
                </a:cubicBezTo>
                <a:cubicBezTo>
                  <a:pt x="8116090" y="930041"/>
                  <a:pt x="8045287" y="898375"/>
                  <a:pt x="7985751" y="835044"/>
                </a:cubicBezTo>
                <a:cubicBezTo>
                  <a:pt x="7926215" y="771713"/>
                  <a:pt x="7896448" y="689288"/>
                  <a:pt x="7896448" y="587769"/>
                </a:cubicBezTo>
                <a:cubicBezTo>
                  <a:pt x="7896448" y="481980"/>
                  <a:pt x="7927876" y="396708"/>
                  <a:pt x="7990733" y="331954"/>
                </a:cubicBezTo>
                <a:cubicBezTo>
                  <a:pt x="8053589" y="267200"/>
                  <a:pt x="8133643" y="234823"/>
                  <a:pt x="8230892" y="234823"/>
                </a:cubicBezTo>
                <a:close/>
                <a:moveTo>
                  <a:pt x="5929615" y="111007"/>
                </a:moveTo>
                <a:lnTo>
                  <a:pt x="6056277" y="111007"/>
                </a:lnTo>
                <a:lnTo>
                  <a:pt x="6211402" y="203513"/>
                </a:lnTo>
                <a:lnTo>
                  <a:pt x="6071220" y="203513"/>
                </a:lnTo>
                <a:lnTo>
                  <a:pt x="5992946" y="150856"/>
                </a:lnTo>
                <a:lnTo>
                  <a:pt x="5914671" y="203513"/>
                </a:lnTo>
                <a:lnTo>
                  <a:pt x="5774489" y="203513"/>
                </a:lnTo>
                <a:close/>
                <a:moveTo>
                  <a:pt x="1767557" y="0"/>
                </a:moveTo>
                <a:lnTo>
                  <a:pt x="1860063" y="0"/>
                </a:lnTo>
                <a:cubicBezTo>
                  <a:pt x="1859589" y="64043"/>
                  <a:pt x="1847611" y="109821"/>
                  <a:pt x="1824128" y="137336"/>
                </a:cubicBezTo>
                <a:cubicBezTo>
                  <a:pt x="1800646" y="164850"/>
                  <a:pt x="1770404" y="178608"/>
                  <a:pt x="1733401" y="178608"/>
                </a:cubicBezTo>
                <a:cubicBezTo>
                  <a:pt x="1717272" y="178608"/>
                  <a:pt x="1701380" y="176947"/>
                  <a:pt x="1685725" y="173627"/>
                </a:cubicBezTo>
                <a:cubicBezTo>
                  <a:pt x="1674814" y="170780"/>
                  <a:pt x="1647537" y="161055"/>
                  <a:pt x="1603893" y="144452"/>
                </a:cubicBezTo>
                <a:cubicBezTo>
                  <a:pt x="1560249" y="127848"/>
                  <a:pt x="1528465" y="119546"/>
                  <a:pt x="1508540" y="119546"/>
                </a:cubicBezTo>
                <a:cubicBezTo>
                  <a:pt x="1493360" y="119546"/>
                  <a:pt x="1481501" y="124171"/>
                  <a:pt x="1472962" y="133422"/>
                </a:cubicBezTo>
                <a:cubicBezTo>
                  <a:pt x="1464422" y="142673"/>
                  <a:pt x="1459916" y="158683"/>
                  <a:pt x="1459441" y="181454"/>
                </a:cubicBezTo>
                <a:lnTo>
                  <a:pt x="1368359" y="181454"/>
                </a:lnTo>
                <a:cubicBezTo>
                  <a:pt x="1367884" y="170543"/>
                  <a:pt x="1367647" y="162004"/>
                  <a:pt x="1367647" y="155837"/>
                </a:cubicBezTo>
                <a:cubicBezTo>
                  <a:pt x="1367647" y="106026"/>
                  <a:pt x="1379744" y="67719"/>
                  <a:pt x="1403938" y="40916"/>
                </a:cubicBezTo>
                <a:cubicBezTo>
                  <a:pt x="1428132" y="14113"/>
                  <a:pt x="1459204" y="711"/>
                  <a:pt x="1497155" y="711"/>
                </a:cubicBezTo>
                <a:cubicBezTo>
                  <a:pt x="1513759" y="711"/>
                  <a:pt x="1529177" y="2490"/>
                  <a:pt x="1543408" y="6048"/>
                </a:cubicBezTo>
                <a:cubicBezTo>
                  <a:pt x="1557640" y="9606"/>
                  <a:pt x="1583613" y="19806"/>
                  <a:pt x="1621327" y="36647"/>
                </a:cubicBezTo>
                <a:cubicBezTo>
                  <a:pt x="1659041" y="53487"/>
                  <a:pt x="1688571" y="61908"/>
                  <a:pt x="1709919" y="61908"/>
                </a:cubicBezTo>
                <a:cubicBezTo>
                  <a:pt x="1725099" y="61908"/>
                  <a:pt x="1737790" y="57164"/>
                  <a:pt x="1747989" y="47676"/>
                </a:cubicBezTo>
                <a:cubicBezTo>
                  <a:pt x="1758188" y="38188"/>
                  <a:pt x="1764711" y="22296"/>
                  <a:pt x="1767557"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vi-VN"/>
          </a:p>
        </p:txBody>
      </p:sp>
    </p:spTree>
    <p:extLst>
      <p:ext uri="{BB962C8B-B14F-4D97-AF65-F5344CB8AC3E}">
        <p14:creationId xmlns:p14="http://schemas.microsoft.com/office/powerpoint/2010/main" val="260426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pic>
        <p:nvPicPr>
          <p:cNvPr id="1030" name="Picture 6" descr="Múa rối nước - nghệ thuật truyền thống độc đáo - ALONGWAL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648" y="3704828"/>
            <a:ext cx="3854450" cy="24721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ú Tễu – Linh hồn của múa rối nước Việt | Đậu Homem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1" y="3704828"/>
            <a:ext cx="3575050" cy="24131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ịa chỉ xem múa rối nước tại Quảng Ninh - Du lịch Quảng N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7395" y="3722530"/>
            <a:ext cx="3380757" cy="24544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52850" y="353953"/>
            <a:ext cx="6248400" cy="523220"/>
          </a:xfrm>
          <a:prstGeom prst="rect">
            <a:avLst/>
          </a:prstGeom>
          <a:noFill/>
        </p:spPr>
        <p:txBody>
          <a:bodyPr wrap="square" rtlCol="0">
            <a:spAutoFit/>
          </a:bodyPr>
          <a:lstStyle/>
          <a:p>
            <a:r>
              <a:rPr lang="vi-VN" sz="2800" dirty="0">
                <a:solidFill>
                  <a:srgbClr val="C00000"/>
                </a:solidFill>
                <a:latin typeface="+mj-lt"/>
              </a:rPr>
              <a:t> Một số các nhân vật rối nước</a:t>
            </a:r>
          </a:p>
        </p:txBody>
      </p:sp>
      <p:pic>
        <p:nvPicPr>
          <p:cNvPr id="7" name="Picture 6"/>
          <p:cNvPicPr>
            <a:picLocks noChangeAspect="1"/>
          </p:cNvPicPr>
          <p:nvPr/>
        </p:nvPicPr>
        <p:blipFill>
          <a:blip r:embed="rId5"/>
          <a:stretch>
            <a:fillRect/>
          </a:stretch>
        </p:blipFill>
        <p:spPr>
          <a:xfrm>
            <a:off x="539751" y="1104900"/>
            <a:ext cx="3556000" cy="2281237"/>
          </a:xfrm>
          <a:prstGeom prst="rect">
            <a:avLst/>
          </a:prstGeom>
        </p:spPr>
      </p:pic>
      <p:pic>
        <p:nvPicPr>
          <p:cNvPr id="8" name="Picture 7"/>
          <p:cNvPicPr>
            <a:picLocks noChangeAspect="1"/>
          </p:cNvPicPr>
          <p:nvPr/>
        </p:nvPicPr>
        <p:blipFill>
          <a:blip r:embed="rId6"/>
          <a:stretch>
            <a:fillRect/>
          </a:stretch>
        </p:blipFill>
        <p:spPr>
          <a:xfrm>
            <a:off x="5381256" y="1129168"/>
            <a:ext cx="1795234" cy="2281238"/>
          </a:xfrm>
          <a:prstGeom prst="rect">
            <a:avLst/>
          </a:prstGeom>
        </p:spPr>
      </p:pic>
      <p:pic>
        <p:nvPicPr>
          <p:cNvPr id="9" name="Picture 8"/>
          <p:cNvPicPr>
            <a:picLocks noChangeAspect="1"/>
          </p:cNvPicPr>
          <p:nvPr/>
        </p:nvPicPr>
        <p:blipFill>
          <a:blip r:embed="rId7"/>
          <a:stretch>
            <a:fillRect/>
          </a:stretch>
        </p:blipFill>
        <p:spPr>
          <a:xfrm>
            <a:off x="8089899" y="1080629"/>
            <a:ext cx="3562350" cy="2329777"/>
          </a:xfrm>
          <a:prstGeom prst="rect">
            <a:avLst/>
          </a:prstGeom>
        </p:spPr>
      </p:pic>
    </p:spTree>
    <p:extLst>
      <p:ext uri="{BB962C8B-B14F-4D97-AF65-F5344CB8AC3E}">
        <p14:creationId xmlns:p14="http://schemas.microsoft.com/office/powerpoint/2010/main" val="389749750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wipe(down)">
                                      <p:cBhvr>
                                        <p:cTn id="13" dur="500"/>
                                        <p:tgtEl>
                                          <p:spTgt spid="1032"/>
                                        </p:tgtEl>
                                      </p:cBhvr>
                                    </p:animEffect>
                                  </p:childTnLst>
                                </p:cTn>
                              </p:par>
                              <p:par>
                                <p:cTn id="14" presetID="22" presetClass="entr" presetSubtype="4" fill="hold"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wipe(down)">
                                      <p:cBhvr>
                                        <p:cTn id="16" dur="500"/>
                                        <p:tgtEl>
                                          <p:spTgt spid="103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90961"/>
            <a:ext cx="2333978" cy="86002"/>
          </a:xfrm>
        </p:spPr>
        <p:txBody>
          <a:bodyPr>
            <a:normAutofit fontScale="25000" lnSpcReduction="20000"/>
          </a:bodyPr>
          <a:lstStyle/>
          <a:p>
            <a:endParaRPr lang="vi-VN"/>
          </a:p>
        </p:txBody>
      </p:sp>
      <p:grpSp>
        <p:nvGrpSpPr>
          <p:cNvPr id="10" name="Group 9"/>
          <p:cNvGrpSpPr/>
          <p:nvPr/>
        </p:nvGrpSpPr>
        <p:grpSpPr>
          <a:xfrm>
            <a:off x="1120813" y="1465414"/>
            <a:ext cx="2988723" cy="2584102"/>
            <a:chOff x="727250" y="339828"/>
            <a:chExt cx="3705525" cy="3419972"/>
          </a:xfrm>
        </p:grpSpPr>
        <p:pic>
          <p:nvPicPr>
            <p:cNvPr id="2050" name="Picture 2" descr="Không có mô t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250" y="2230473"/>
              <a:ext cx="3705525" cy="15293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ông có mô t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250" y="339828"/>
              <a:ext cx="3654998" cy="17098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989967" y="1407083"/>
            <a:ext cx="6187385" cy="3007394"/>
            <a:chOff x="4683813" y="314856"/>
            <a:chExt cx="7439367" cy="3495033"/>
          </a:xfrm>
        </p:grpSpPr>
        <p:pic>
          <p:nvPicPr>
            <p:cNvPr id="2056" name="Picture 8" descr="Không có mô t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218" y="314856"/>
              <a:ext cx="2280961" cy="15693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hông có mô t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5456" y="2209274"/>
              <a:ext cx="2127724" cy="15719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ông có mô tả."/>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8836" y="2144579"/>
              <a:ext cx="2465582" cy="166531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Không có mô tả."/>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3813" y="2098488"/>
              <a:ext cx="2497221" cy="1685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4715452" y="314856"/>
              <a:ext cx="2465582" cy="1625278"/>
            </a:xfrm>
            <a:prstGeom prst="rect">
              <a:avLst/>
            </a:prstGeom>
          </p:spPr>
        </p:pic>
        <p:pic>
          <p:nvPicPr>
            <p:cNvPr id="5" name="Picture 4"/>
            <p:cNvPicPr>
              <a:picLocks noChangeAspect="1"/>
            </p:cNvPicPr>
            <p:nvPr/>
          </p:nvPicPr>
          <p:blipFill>
            <a:blip r:embed="rId9"/>
            <a:stretch>
              <a:fillRect/>
            </a:stretch>
          </p:blipFill>
          <p:spPr>
            <a:xfrm>
              <a:off x="7278835" y="334952"/>
              <a:ext cx="2465582" cy="1714682"/>
            </a:xfrm>
            <a:prstGeom prst="rect">
              <a:avLst/>
            </a:prstGeom>
          </p:spPr>
        </p:pic>
      </p:grpSp>
      <p:grpSp>
        <p:nvGrpSpPr>
          <p:cNvPr id="11" name="Group 10"/>
          <p:cNvGrpSpPr/>
          <p:nvPr/>
        </p:nvGrpSpPr>
        <p:grpSpPr>
          <a:xfrm>
            <a:off x="2005189" y="4694197"/>
            <a:ext cx="8381272" cy="1872498"/>
            <a:chOff x="1358342" y="4336534"/>
            <a:chExt cx="9700976" cy="2319183"/>
          </a:xfrm>
        </p:grpSpPr>
        <p:pic>
          <p:nvPicPr>
            <p:cNvPr id="2064" name="Picture 16" descr="Không có mô tả."/>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2457" y="4370498"/>
              <a:ext cx="2016861" cy="2137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6423553" y="4370498"/>
              <a:ext cx="2188743" cy="2269421"/>
            </a:xfrm>
            <a:prstGeom prst="rect">
              <a:avLst/>
            </a:prstGeom>
          </p:spPr>
        </p:pic>
        <p:pic>
          <p:nvPicPr>
            <p:cNvPr id="2068" name="Picture 20" descr="Không có mô tả."/>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4169" y="4336534"/>
              <a:ext cx="2301382" cy="23191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3"/>
            <a:stretch>
              <a:fillRect/>
            </a:stretch>
          </p:blipFill>
          <p:spPr>
            <a:xfrm>
              <a:off x="1358342" y="4406497"/>
              <a:ext cx="2035888" cy="2249220"/>
            </a:xfrm>
            <a:prstGeom prst="rect">
              <a:avLst/>
            </a:prstGeom>
          </p:spPr>
        </p:pic>
      </p:grpSp>
      <p:sp>
        <p:nvSpPr>
          <p:cNvPr id="12" name="TextBox 11"/>
          <p:cNvSpPr txBox="1"/>
          <p:nvPr/>
        </p:nvSpPr>
        <p:spPr>
          <a:xfrm>
            <a:off x="838200" y="196185"/>
            <a:ext cx="10764841" cy="1077218"/>
          </a:xfrm>
          <a:prstGeom prst="rect">
            <a:avLst/>
          </a:prstGeom>
          <a:noFill/>
        </p:spPr>
        <p:txBody>
          <a:bodyPr wrap="square" rtlCol="0">
            <a:spAutoFit/>
          </a:bodyPr>
          <a:lstStyle/>
          <a:p>
            <a:r>
              <a:rPr lang="vi-VN" sz="3200" dirty="0">
                <a:solidFill>
                  <a:srgbClr val="C00000"/>
                </a:solidFill>
                <a:latin typeface="+mj-lt"/>
              </a:rPr>
              <a:t>Bài tập </a:t>
            </a:r>
            <a:endParaRPr lang="vi-VN" sz="3200" dirty="0" smtClean="0">
              <a:solidFill>
                <a:srgbClr val="C00000"/>
              </a:solidFill>
              <a:latin typeface="+mj-lt"/>
            </a:endParaRPr>
          </a:p>
          <a:p>
            <a:r>
              <a:rPr lang="vi-VN" sz="3200" dirty="0" smtClean="0">
                <a:solidFill>
                  <a:schemeClr val="accent1">
                    <a:lumMod val="50000"/>
                  </a:schemeClr>
                </a:solidFill>
                <a:latin typeface="+mj-lt"/>
              </a:rPr>
              <a:t>Em </a:t>
            </a:r>
            <a:r>
              <a:rPr lang="vi-VN" sz="3200" dirty="0">
                <a:solidFill>
                  <a:schemeClr val="accent1">
                    <a:lumMod val="50000"/>
                  </a:schemeClr>
                </a:solidFill>
                <a:latin typeface="+mj-lt"/>
              </a:rPr>
              <a:t>hãy vẽ hoặc nặn một số nhân vật </a:t>
            </a:r>
            <a:r>
              <a:rPr lang="vi-VN" sz="3200" dirty="0" smtClean="0">
                <a:solidFill>
                  <a:schemeClr val="accent1">
                    <a:lumMod val="50000"/>
                  </a:schemeClr>
                </a:solidFill>
                <a:latin typeface="+mj-lt"/>
              </a:rPr>
              <a:t>rối nước </a:t>
            </a:r>
            <a:r>
              <a:rPr lang="vi-VN" sz="3200" dirty="0">
                <a:solidFill>
                  <a:schemeClr val="accent1">
                    <a:lumMod val="50000"/>
                  </a:schemeClr>
                </a:solidFill>
                <a:latin typeface="+mj-lt"/>
              </a:rPr>
              <a:t>mà em yêu </a:t>
            </a:r>
            <a:r>
              <a:rPr lang="vi-VN" sz="3200" dirty="0" smtClean="0">
                <a:solidFill>
                  <a:schemeClr val="accent1">
                    <a:lumMod val="50000"/>
                  </a:schemeClr>
                </a:solidFill>
                <a:latin typeface="+mj-lt"/>
              </a:rPr>
              <a:t>thích !</a:t>
            </a:r>
            <a:endParaRPr lang="vi-VN" sz="3200" dirty="0">
              <a:solidFill>
                <a:schemeClr val="accent1">
                  <a:lumMod val="50000"/>
                </a:schemeClr>
              </a:solidFill>
              <a:latin typeface="+mj-lt"/>
            </a:endParaRPr>
          </a:p>
        </p:txBody>
      </p:sp>
    </p:spTree>
    <p:extLst>
      <p:ext uri="{BB962C8B-B14F-4D97-AF65-F5344CB8AC3E}">
        <p14:creationId xmlns:p14="http://schemas.microsoft.com/office/powerpoint/2010/main" val="337512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arn(inVertic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99" y="609156"/>
            <a:ext cx="11861801" cy="1325563"/>
          </a:xfrm>
        </p:spPr>
        <p:txBody>
          <a:bodyPr>
            <a:noAutofit/>
          </a:bodyPr>
          <a:lstStyle/>
          <a:p>
            <a:r>
              <a:rPr lang="vi-VN" sz="2400" b="1" dirty="0" smtClean="0">
                <a:solidFill>
                  <a:srgbClr val="C00000"/>
                </a:solidFill>
              </a:rPr>
              <a:t>THẢO </a:t>
            </a:r>
            <a:r>
              <a:rPr lang="vi-VN" sz="2400" b="1" dirty="0">
                <a:solidFill>
                  <a:srgbClr val="C00000"/>
                </a:solidFill>
              </a:rPr>
              <a:t>LUẬN </a:t>
            </a:r>
            <a:r>
              <a:rPr lang="vi-VN" sz="2400" dirty="0" smtClean="0"/>
              <a:t/>
            </a:r>
            <a:br>
              <a:rPr lang="vi-VN" sz="2400" dirty="0" smtClean="0"/>
            </a:br>
            <a:r>
              <a:rPr lang="vi-VN" sz="2400" dirty="0" smtClean="0"/>
              <a:t> </a:t>
            </a:r>
            <a:r>
              <a:rPr lang="vi-VN" sz="2000" b="1" i="1" dirty="0" smtClean="0">
                <a:solidFill>
                  <a:srgbClr val="7030A0"/>
                </a:solidFill>
              </a:rPr>
              <a:t>Trưng </a:t>
            </a:r>
            <a:r>
              <a:rPr lang="vi-VN" sz="2000" b="1" i="1" dirty="0">
                <a:solidFill>
                  <a:srgbClr val="7030A0"/>
                </a:solidFill>
              </a:rPr>
              <a:t>bày sản phẩm mĩ thuật và thảo luận: </a:t>
            </a:r>
            <a:r>
              <a:rPr lang="vi-VN" sz="2000" dirty="0" smtClean="0"/>
              <a:t/>
            </a:r>
            <a:br>
              <a:rPr lang="vi-VN" sz="2000" dirty="0" smtClean="0"/>
            </a:br>
            <a:r>
              <a:rPr lang="vi-VN" sz="2000" dirty="0" smtClean="0"/>
              <a:t> - Vẻ </a:t>
            </a:r>
            <a:r>
              <a:rPr lang="vi-VN" sz="2000" dirty="0"/>
              <a:t>đẹp tạo hình nhân vật nào trong nghệ thuật múa rổi nước được thể hiện trong sån </a:t>
            </a:r>
            <a:r>
              <a:rPr lang="vi-VN" sz="2000" dirty="0" smtClean="0"/>
              <a:t>phẩm </a:t>
            </a:r>
            <a:r>
              <a:rPr lang="vi-VN" sz="2000" dirty="0"/>
              <a:t>mĩ thuật của bạn</a:t>
            </a:r>
            <a:r>
              <a:rPr lang="vi-VN" sz="2000" dirty="0" smtClean="0"/>
              <a:t>?</a:t>
            </a:r>
            <a:br>
              <a:rPr lang="vi-VN" sz="2000" dirty="0" smtClean="0"/>
            </a:br>
            <a:r>
              <a:rPr lang="vi-VN" sz="2000" dirty="0" smtClean="0"/>
              <a:t> - Bạn </a:t>
            </a:r>
            <a:r>
              <a:rPr lang="vi-VN" sz="2000" dirty="0"/>
              <a:t>đã sử dụng vật liệu nào để tạo hình nhân vật múa rối nước? </a:t>
            </a:r>
            <a:r>
              <a:rPr lang="vi-VN" sz="2000" dirty="0" smtClean="0"/>
              <a:t/>
            </a:r>
            <a:br>
              <a:rPr lang="vi-VN" sz="2000" dirty="0" smtClean="0"/>
            </a:br>
            <a:r>
              <a:rPr lang="vi-VN" sz="2000" dirty="0" smtClean="0"/>
              <a:t>- Trong </a:t>
            </a:r>
            <a:r>
              <a:rPr lang="vi-VN" sz="2000" dirty="0"/>
              <a:t>quá trình thực hiện tạo hình nhân vật mủa </a:t>
            </a:r>
            <a:r>
              <a:rPr lang="vi-VN" sz="2000" dirty="0" smtClean="0"/>
              <a:t>rối </a:t>
            </a:r>
            <a:r>
              <a:rPr lang="vi-VN" sz="2000" dirty="0"/>
              <a:t>nước, bạn gặp những khó khăn </a:t>
            </a:r>
            <a:r>
              <a:rPr lang="vi-VN" sz="2000" dirty="0" smtClean="0"/>
              <a:t>gì </a:t>
            </a:r>
            <a:r>
              <a:rPr lang="vi-VN" sz="2000" dirty="0"/>
              <a:t>và khắc phục như thể nào? </a:t>
            </a:r>
            <a:r>
              <a:rPr lang="vi-VN" sz="2000" dirty="0" smtClean="0"/>
              <a:t/>
            </a:r>
            <a:br>
              <a:rPr lang="vi-VN" sz="2000" dirty="0" smtClean="0"/>
            </a:br>
            <a:endParaRPr lang="vi-VN" sz="2000" dirty="0"/>
          </a:p>
        </p:txBody>
      </p:sp>
      <p:grpSp>
        <p:nvGrpSpPr>
          <p:cNvPr id="11" name="Group 10"/>
          <p:cNvGrpSpPr/>
          <p:nvPr/>
        </p:nvGrpSpPr>
        <p:grpSpPr>
          <a:xfrm>
            <a:off x="899599" y="2220364"/>
            <a:ext cx="10244651" cy="3970886"/>
            <a:chOff x="461449" y="2334664"/>
            <a:chExt cx="10847901" cy="4523336"/>
          </a:xfrm>
        </p:grpSpPr>
        <p:grpSp>
          <p:nvGrpSpPr>
            <p:cNvPr id="9" name="Group 8"/>
            <p:cNvGrpSpPr/>
            <p:nvPr/>
          </p:nvGrpSpPr>
          <p:grpSpPr>
            <a:xfrm>
              <a:off x="461449" y="2387925"/>
              <a:ext cx="10847901" cy="4470075"/>
              <a:chOff x="461449" y="2387925"/>
              <a:chExt cx="10847901" cy="4470075"/>
            </a:xfrm>
          </p:grpSpPr>
          <p:pic>
            <p:nvPicPr>
              <p:cNvPr id="4" name="Content Placeholder 5"/>
              <p:cNvPicPr>
                <a:picLocks noChangeAspect="1"/>
              </p:cNvPicPr>
              <p:nvPr/>
            </p:nvPicPr>
            <p:blipFill>
              <a:blip r:embed="rId2"/>
              <a:stretch>
                <a:fillRect/>
              </a:stretch>
            </p:blipFill>
            <p:spPr>
              <a:xfrm>
                <a:off x="3330882" y="4601940"/>
                <a:ext cx="4212678" cy="2155706"/>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61449" y="3078275"/>
                <a:ext cx="2693733" cy="3779725"/>
              </a:xfrm>
              <a:prstGeom prst="rect">
                <a:avLst/>
              </a:prstGeom>
            </p:spPr>
          </p:pic>
          <p:pic>
            <p:nvPicPr>
              <p:cNvPr id="6" name="Picture 5"/>
              <p:cNvPicPr>
                <a:picLocks noChangeAspect="1"/>
              </p:cNvPicPr>
              <p:nvPr/>
            </p:nvPicPr>
            <p:blipFill>
              <a:blip r:embed="rId5"/>
              <a:stretch>
                <a:fillRect/>
              </a:stretch>
            </p:blipFill>
            <p:spPr>
              <a:xfrm>
                <a:off x="7894960" y="2387925"/>
                <a:ext cx="3414390" cy="1985498"/>
              </a:xfrm>
              <a:prstGeom prst="rect">
                <a:avLst/>
              </a:prstGeom>
            </p:spPr>
          </p:pic>
          <p:pic>
            <p:nvPicPr>
              <p:cNvPr id="7" name="Picture 6"/>
              <p:cNvPicPr>
                <a:picLocks noChangeAspect="1"/>
              </p:cNvPicPr>
              <p:nvPr/>
            </p:nvPicPr>
            <p:blipFill rotWithShape="1">
              <a:blip r:embed="rId6"/>
              <a:srcRect l="3513" t="1958" r="4205" b="3382"/>
              <a:stretch/>
            </p:blipFill>
            <p:spPr>
              <a:xfrm>
                <a:off x="7894960" y="4556491"/>
                <a:ext cx="3414390" cy="2201155"/>
              </a:xfrm>
              <a:prstGeom prst="rect">
                <a:avLst/>
              </a:prstGeom>
            </p:spPr>
          </p:pic>
        </p:grpSp>
        <p:pic>
          <p:nvPicPr>
            <p:cNvPr id="10" name="Picture 2" descr="Triển lãm và trao giải cuộc thi vẽ tranh Sải cánh vươn c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582" y="2334664"/>
              <a:ext cx="3518422" cy="226727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4191000" y="6488668"/>
            <a:ext cx="8782050" cy="369332"/>
          </a:xfrm>
          <a:prstGeom prst="rect">
            <a:avLst/>
          </a:prstGeom>
          <a:noFill/>
        </p:spPr>
        <p:txBody>
          <a:bodyPr wrap="square" rtlCol="0">
            <a:spAutoFit/>
          </a:bodyPr>
          <a:lstStyle/>
          <a:p>
            <a:r>
              <a:rPr lang="vi-VN" dirty="0">
                <a:latin typeface="+mj-lt"/>
              </a:rPr>
              <a:t>Sản phẩm mĩ thuật của học sinh</a:t>
            </a:r>
          </a:p>
        </p:txBody>
      </p:sp>
    </p:spTree>
    <p:extLst>
      <p:ext uri="{BB962C8B-B14F-4D97-AF65-F5344CB8AC3E}">
        <p14:creationId xmlns:p14="http://schemas.microsoft.com/office/powerpoint/2010/main" val="10672638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ChangeAspect="1"/>
          </p:cNvPicPr>
          <p:nvPr/>
        </p:nvPicPr>
        <p:blipFill>
          <a:blip r:embed="rId2"/>
          <a:stretch>
            <a:fillRect/>
          </a:stretch>
        </p:blipFill>
        <p:spPr>
          <a:xfrm>
            <a:off x="1543049" y="1975457"/>
            <a:ext cx="9182099" cy="4698651"/>
          </a:xfrm>
          <a:prstGeom prst="rect">
            <a:avLst/>
          </a:prstGeom>
          <a:solidFill>
            <a:schemeClr val="bg1"/>
          </a:solidFill>
          <a:ln>
            <a:solidFill>
              <a:schemeClr val="bg1"/>
            </a:solidFill>
          </a:ln>
        </p:spPr>
      </p:pic>
      <p:sp>
        <p:nvSpPr>
          <p:cNvPr id="12" name="TextBox 11"/>
          <p:cNvSpPr txBox="1"/>
          <p:nvPr/>
        </p:nvSpPr>
        <p:spPr>
          <a:xfrm>
            <a:off x="304800" y="718157"/>
            <a:ext cx="11887200" cy="5016758"/>
          </a:xfrm>
          <a:prstGeom prst="rect">
            <a:avLst/>
          </a:prstGeom>
          <a:noFill/>
          <a:ln>
            <a:noFill/>
          </a:ln>
        </p:spPr>
        <p:txBody>
          <a:bodyPr wrap="square" rtlCol="0">
            <a:spAutoFit/>
          </a:bodyPr>
          <a:lstStyle/>
          <a:p>
            <a:r>
              <a:rPr lang="vi-VN" sz="2000" b="1" dirty="0">
                <a:latin typeface="+mj-lt"/>
              </a:rPr>
              <a:t>Múa rối nước là một nghệ thuật biểu diễn dân gian đặc sắc của Việt Nam, có nguồn gốc từ đồng bằng Bắc Bộ. Nghệ thuật này không chỉ là một hình thức giải trí mà còn chứa đựng nhiều ý nghĩa văn hóa, lịch sử, và tâm linh.</a:t>
            </a:r>
          </a:p>
          <a:p>
            <a:r>
              <a:rPr lang="vi-VN" sz="2000" b="1" dirty="0">
                <a:latin typeface="+mj-lt"/>
              </a:rPr>
              <a:t>Ý nghĩa của múa rối nước:</a:t>
            </a:r>
          </a:p>
          <a:p>
            <a:r>
              <a:rPr lang="vi-VN" sz="2000" dirty="0">
                <a:latin typeface="+mj-lt"/>
              </a:rPr>
              <a:t>Phản ánh đời sống nông nghiệp:</a:t>
            </a:r>
          </a:p>
          <a:p>
            <a:pPr lvl="1"/>
            <a:r>
              <a:rPr lang="vi-VN" sz="2000" dirty="0">
                <a:latin typeface="+mj-lt"/>
              </a:rPr>
              <a:t>Múa rối nước xuất phát từ những vùng quê, gắn liền với cuộc sống của người nông dân. Các vở diễn thường mô tả cuộc sống hàng ngày, công việc đồng áng, và các lễ hội truyền thống.</a:t>
            </a:r>
          </a:p>
          <a:p>
            <a:r>
              <a:rPr lang="vi-VN" sz="2000" b="1" dirty="0">
                <a:latin typeface="+mj-lt"/>
              </a:rPr>
              <a:t>Giá trị lịch sử và văn hóa:</a:t>
            </a:r>
          </a:p>
          <a:p>
            <a:pPr lvl="1"/>
            <a:r>
              <a:rPr lang="vi-VN" sz="2000" dirty="0">
                <a:latin typeface="+mj-lt"/>
              </a:rPr>
              <a:t>Múa rối nước lưu giữ và truyền tải những câu chuyện lịch sử, truyền thuyết và các tích truyện dân gian. Đây là một cách bảo tồn và truyền bá văn hóa dân tộc qua các thế hệ.</a:t>
            </a:r>
          </a:p>
          <a:p>
            <a:r>
              <a:rPr lang="vi-VN" sz="2000" b="1" dirty="0">
                <a:latin typeface="+mj-lt"/>
              </a:rPr>
              <a:t>Tâm linh và tín ngưỡng:</a:t>
            </a:r>
          </a:p>
          <a:p>
            <a:pPr lvl="1"/>
            <a:r>
              <a:rPr lang="vi-VN" sz="2000" dirty="0">
                <a:latin typeface="+mj-lt"/>
              </a:rPr>
              <a:t>Nhiều buổi biểu diễn múa rối nước diễn ra trong các lễ hội và có ý nghĩa tâm linh. Người dân tin rằng múa rối nước có thể xua đuổi tà ma và mang lại may mắn.</a:t>
            </a:r>
          </a:p>
          <a:p>
            <a:r>
              <a:rPr lang="vi-VN" sz="2000" b="1" dirty="0">
                <a:latin typeface="+mj-lt"/>
              </a:rPr>
              <a:t>Giải trí và giáo dục:</a:t>
            </a:r>
          </a:p>
          <a:p>
            <a:pPr lvl="1"/>
            <a:r>
              <a:rPr lang="vi-VN" sz="2000" dirty="0">
                <a:latin typeface="+mj-lt"/>
              </a:rPr>
              <a:t>Các vở diễn không chỉ để giải trí mà còn có tính giáo dục cao, truyền tải những bài học về đạo đức, lòng nhân ái và tình yêu quê hương đất nước</a:t>
            </a:r>
            <a:r>
              <a:rPr lang="vi-VN" sz="2000" dirty="0" smtClean="0">
                <a:latin typeface="+mj-lt"/>
              </a:rPr>
              <a:t>.</a:t>
            </a:r>
            <a:endParaRPr lang="vi-VN" sz="2000" dirty="0">
              <a:latin typeface="+mj-lt"/>
            </a:endParaRPr>
          </a:p>
        </p:txBody>
      </p:sp>
    </p:spTree>
    <p:extLst>
      <p:ext uri="{BB962C8B-B14F-4D97-AF65-F5344CB8AC3E}">
        <p14:creationId xmlns:p14="http://schemas.microsoft.com/office/powerpoint/2010/main" val="17340614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 calcmode="lin" valueType="num">
                                      <p:cBhvr additive="base">
                                        <p:cTn id="2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 calcmode="lin" valueType="num">
                                      <p:cBhvr additive="base">
                                        <p:cTn id="2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 calcmode="lin" valueType="num">
                                      <p:cBhvr additive="base">
                                        <p:cTn id="31"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 calcmode="lin" valueType="num">
                                      <p:cBhvr additive="base">
                                        <p:cTn id="35"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 calcmode="lin" valueType="num">
                                      <p:cBhvr additive="base">
                                        <p:cTn id="39"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 calcmode="lin" valueType="num">
                                      <p:cBhvr additive="base">
                                        <p:cTn id="43"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 y="3333749"/>
            <a:ext cx="12192000" cy="3524251"/>
          </a:xfrm>
          <a:prstGeom prst="rect">
            <a:avLst/>
          </a:prstGeom>
          <a:gradFill>
            <a:gsLst>
              <a:gs pos="0">
                <a:schemeClr val="tx1"/>
              </a:gs>
              <a:gs pos="0">
                <a:schemeClr val="accent1">
                  <a:lumMod val="45000"/>
                  <a:lumOff val="55000"/>
                </a:schemeClr>
              </a:gs>
              <a:gs pos="0">
                <a:schemeClr val="tx1">
                  <a:lumMod val="72000"/>
                  <a:lumOff val="28000"/>
                </a:schemeClr>
              </a:gs>
              <a:gs pos="0">
                <a:srgbClr val="000000"/>
              </a:gs>
              <a:gs pos="0">
                <a:srgbClr val="000000"/>
              </a:gs>
              <a:gs pos="76000">
                <a:srgbClr val="000000"/>
              </a:gs>
              <a:gs pos="0">
                <a:schemeClr val="tx1">
                  <a:alpha val="0"/>
                  <a:lumMod val="97000"/>
                  <a:lumOff val="3000"/>
                </a:schemeClr>
              </a:gs>
              <a:gs pos="38000">
                <a:schemeClr val="tx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9"/>
          <p:cNvSpPr/>
          <p:nvPr/>
        </p:nvSpPr>
        <p:spPr>
          <a:xfrm>
            <a:off x="1178779" y="4271451"/>
            <a:ext cx="9834441" cy="2338899"/>
          </a:xfrm>
          <a:custGeom>
            <a:avLst/>
            <a:gdLst/>
            <a:ahLst/>
            <a:cxnLst/>
            <a:rect l="l" t="t" r="r" b="b"/>
            <a:pathLst>
              <a:path w="9834441" h="2338899">
                <a:moveTo>
                  <a:pt x="3775918" y="2199061"/>
                </a:moveTo>
                <a:lnTo>
                  <a:pt x="3915756" y="2199061"/>
                </a:lnTo>
                <a:lnTo>
                  <a:pt x="3915756" y="2338899"/>
                </a:lnTo>
                <a:lnTo>
                  <a:pt x="3775918" y="2338899"/>
                </a:lnTo>
                <a:close/>
                <a:moveTo>
                  <a:pt x="899369" y="2199061"/>
                </a:moveTo>
                <a:lnTo>
                  <a:pt x="1039206" y="2199061"/>
                </a:lnTo>
                <a:lnTo>
                  <a:pt x="1039206" y="2338899"/>
                </a:lnTo>
                <a:lnTo>
                  <a:pt x="899369" y="2338899"/>
                </a:lnTo>
                <a:close/>
                <a:moveTo>
                  <a:pt x="9333941" y="1999506"/>
                </a:moveTo>
                <a:lnTo>
                  <a:pt x="9473779" y="1999506"/>
                </a:lnTo>
                <a:lnTo>
                  <a:pt x="9473779" y="2139344"/>
                </a:lnTo>
                <a:lnTo>
                  <a:pt x="9333941" y="2139344"/>
                </a:lnTo>
                <a:close/>
                <a:moveTo>
                  <a:pt x="2686078" y="1821350"/>
                </a:moveTo>
                <a:lnTo>
                  <a:pt x="2686078" y="2016426"/>
                </a:lnTo>
                <a:lnTo>
                  <a:pt x="2822432" y="2016426"/>
                </a:lnTo>
                <a:cubicBezTo>
                  <a:pt x="2875514" y="2016426"/>
                  <a:pt x="2909188" y="2014933"/>
                  <a:pt x="2923454" y="2011947"/>
                </a:cubicBezTo>
                <a:cubicBezTo>
                  <a:pt x="2945350" y="2007966"/>
                  <a:pt x="2963182" y="1998262"/>
                  <a:pt x="2976950" y="1982835"/>
                </a:cubicBezTo>
                <a:cubicBezTo>
                  <a:pt x="2990719" y="1967408"/>
                  <a:pt x="2997603" y="1946756"/>
                  <a:pt x="2997603" y="1920878"/>
                </a:cubicBezTo>
                <a:cubicBezTo>
                  <a:pt x="2997603" y="1898982"/>
                  <a:pt x="2992295" y="1880403"/>
                  <a:pt x="2981678" y="1865142"/>
                </a:cubicBezTo>
                <a:cubicBezTo>
                  <a:pt x="2971062" y="1849881"/>
                  <a:pt x="2955717" y="1838767"/>
                  <a:pt x="2935646" y="1831800"/>
                </a:cubicBezTo>
                <a:cubicBezTo>
                  <a:pt x="2915574" y="1824833"/>
                  <a:pt x="2872031" y="1821350"/>
                  <a:pt x="2805015" y="1821350"/>
                </a:cubicBezTo>
                <a:close/>
                <a:moveTo>
                  <a:pt x="6148647" y="1579992"/>
                </a:moveTo>
                <a:lnTo>
                  <a:pt x="6050114" y="1850711"/>
                </a:lnTo>
                <a:lnTo>
                  <a:pt x="6249171" y="1850711"/>
                </a:lnTo>
                <a:close/>
                <a:moveTo>
                  <a:pt x="967048" y="1579992"/>
                </a:moveTo>
                <a:lnTo>
                  <a:pt x="868514" y="1850711"/>
                </a:lnTo>
                <a:lnTo>
                  <a:pt x="1067572" y="1850711"/>
                </a:lnTo>
                <a:close/>
                <a:moveTo>
                  <a:pt x="8514879" y="1533214"/>
                </a:moveTo>
                <a:lnTo>
                  <a:pt x="8514879" y="1740234"/>
                </a:lnTo>
                <a:lnTo>
                  <a:pt x="8595498" y="1740234"/>
                </a:lnTo>
                <a:cubicBezTo>
                  <a:pt x="8653556" y="1740234"/>
                  <a:pt x="8692373" y="1736418"/>
                  <a:pt x="8711946" y="1728788"/>
                </a:cubicBezTo>
                <a:cubicBezTo>
                  <a:pt x="8731521" y="1721157"/>
                  <a:pt x="8746865" y="1709214"/>
                  <a:pt x="8757978" y="1692958"/>
                </a:cubicBezTo>
                <a:cubicBezTo>
                  <a:pt x="8769093" y="1676701"/>
                  <a:pt x="8774650" y="1657791"/>
                  <a:pt x="8774650" y="1636226"/>
                </a:cubicBezTo>
                <a:cubicBezTo>
                  <a:pt x="8774650" y="1609685"/>
                  <a:pt x="8766854" y="1587789"/>
                  <a:pt x="8751260" y="1570537"/>
                </a:cubicBezTo>
                <a:cubicBezTo>
                  <a:pt x="8735668" y="1553286"/>
                  <a:pt x="8715928" y="1542503"/>
                  <a:pt x="8692041" y="1538190"/>
                </a:cubicBezTo>
                <a:cubicBezTo>
                  <a:pt x="8674457" y="1534873"/>
                  <a:pt x="8639125" y="1533214"/>
                  <a:pt x="8586042" y="1533214"/>
                </a:cubicBezTo>
                <a:close/>
                <a:moveTo>
                  <a:pt x="2686078" y="1531223"/>
                </a:moveTo>
                <a:lnTo>
                  <a:pt x="2686078" y="1699925"/>
                </a:lnTo>
                <a:lnTo>
                  <a:pt x="2782621" y="1699925"/>
                </a:lnTo>
                <a:cubicBezTo>
                  <a:pt x="2840016" y="1699925"/>
                  <a:pt x="2875680" y="1699095"/>
                  <a:pt x="2889614" y="1697436"/>
                </a:cubicBezTo>
                <a:cubicBezTo>
                  <a:pt x="2914828" y="1694450"/>
                  <a:pt x="2934651" y="1685742"/>
                  <a:pt x="2949083" y="1671310"/>
                </a:cubicBezTo>
                <a:cubicBezTo>
                  <a:pt x="2963514" y="1656878"/>
                  <a:pt x="2970730" y="1637885"/>
                  <a:pt x="2970730" y="1614330"/>
                </a:cubicBezTo>
                <a:cubicBezTo>
                  <a:pt x="2970730" y="1591770"/>
                  <a:pt x="2964510" y="1573440"/>
                  <a:pt x="2952068" y="1559340"/>
                </a:cubicBezTo>
                <a:cubicBezTo>
                  <a:pt x="2939627" y="1545240"/>
                  <a:pt x="2921131" y="1536697"/>
                  <a:pt x="2896581" y="1533711"/>
                </a:cubicBezTo>
                <a:cubicBezTo>
                  <a:pt x="2881983" y="1532053"/>
                  <a:pt x="2840016" y="1531223"/>
                  <a:pt x="2770678" y="1531223"/>
                </a:cubicBezTo>
                <a:close/>
                <a:moveTo>
                  <a:pt x="7825265" y="1523261"/>
                </a:moveTo>
                <a:cubicBezTo>
                  <a:pt x="7762895" y="1523261"/>
                  <a:pt x="7713959" y="1544162"/>
                  <a:pt x="7678461" y="1585964"/>
                </a:cubicBezTo>
                <a:cubicBezTo>
                  <a:pt x="7641303" y="1629425"/>
                  <a:pt x="7622725" y="1692128"/>
                  <a:pt x="7622725" y="1774073"/>
                </a:cubicBezTo>
                <a:cubicBezTo>
                  <a:pt x="7622725" y="1854360"/>
                  <a:pt x="7641801" y="1917063"/>
                  <a:pt x="7679953" y="1962183"/>
                </a:cubicBezTo>
                <a:cubicBezTo>
                  <a:pt x="7716116" y="2004648"/>
                  <a:pt x="7764553" y="2025881"/>
                  <a:pt x="7825265" y="2025881"/>
                </a:cubicBezTo>
                <a:cubicBezTo>
                  <a:pt x="7885978" y="2025881"/>
                  <a:pt x="7934249" y="2004648"/>
                  <a:pt x="7970080" y="1962183"/>
                </a:cubicBezTo>
                <a:cubicBezTo>
                  <a:pt x="8007569" y="1917727"/>
                  <a:pt x="8026314" y="1854360"/>
                  <a:pt x="8026314" y="1772083"/>
                </a:cubicBezTo>
                <a:cubicBezTo>
                  <a:pt x="8026314" y="1690469"/>
                  <a:pt x="8008067" y="1628098"/>
                  <a:pt x="7971573" y="1584969"/>
                </a:cubicBezTo>
                <a:cubicBezTo>
                  <a:pt x="7936407" y="1543830"/>
                  <a:pt x="7887637" y="1523261"/>
                  <a:pt x="7825265" y="1523261"/>
                </a:cubicBezTo>
                <a:close/>
                <a:moveTo>
                  <a:pt x="6885658" y="1415770"/>
                </a:moveTo>
                <a:lnTo>
                  <a:pt x="7032961" y="1415770"/>
                </a:lnTo>
                <a:lnTo>
                  <a:pt x="7032961" y="2016426"/>
                </a:lnTo>
                <a:lnTo>
                  <a:pt x="7399227" y="2016426"/>
                </a:lnTo>
                <a:lnTo>
                  <a:pt x="7399227" y="2139344"/>
                </a:lnTo>
                <a:lnTo>
                  <a:pt x="6885658" y="2139344"/>
                </a:lnTo>
                <a:close/>
                <a:moveTo>
                  <a:pt x="9327969" y="1409798"/>
                </a:moveTo>
                <a:lnTo>
                  <a:pt x="9479253" y="1409798"/>
                </a:lnTo>
                <a:lnTo>
                  <a:pt x="9479253" y="1580988"/>
                </a:lnTo>
                <a:lnTo>
                  <a:pt x="9443423" y="1951235"/>
                </a:lnTo>
                <a:lnTo>
                  <a:pt x="9364297" y="1951235"/>
                </a:lnTo>
                <a:lnTo>
                  <a:pt x="9327969" y="1580988"/>
                </a:lnTo>
                <a:close/>
                <a:moveTo>
                  <a:pt x="8367577" y="1409798"/>
                </a:moveTo>
                <a:lnTo>
                  <a:pt x="8603958" y="1409798"/>
                </a:lnTo>
                <a:cubicBezTo>
                  <a:pt x="8693534" y="1409798"/>
                  <a:pt x="8751924" y="1413447"/>
                  <a:pt x="8779128" y="1420746"/>
                </a:cubicBezTo>
                <a:cubicBezTo>
                  <a:pt x="8820930" y="1431694"/>
                  <a:pt x="8855932" y="1455498"/>
                  <a:pt x="8884131" y="1492158"/>
                </a:cubicBezTo>
                <a:cubicBezTo>
                  <a:pt x="8912331" y="1528818"/>
                  <a:pt x="8926431" y="1576177"/>
                  <a:pt x="8926431" y="1634236"/>
                </a:cubicBezTo>
                <a:cubicBezTo>
                  <a:pt x="8926431" y="1679023"/>
                  <a:pt x="8918302" y="1716679"/>
                  <a:pt x="8902046" y="1747201"/>
                </a:cubicBezTo>
                <a:cubicBezTo>
                  <a:pt x="8885790" y="1777723"/>
                  <a:pt x="8865138" y="1801693"/>
                  <a:pt x="8840090" y="1819110"/>
                </a:cubicBezTo>
                <a:cubicBezTo>
                  <a:pt x="8815041" y="1836528"/>
                  <a:pt x="8789579" y="1848057"/>
                  <a:pt x="8763701" y="1853697"/>
                </a:cubicBezTo>
                <a:cubicBezTo>
                  <a:pt x="8728535" y="1860664"/>
                  <a:pt x="8677609" y="1864147"/>
                  <a:pt x="8610925" y="1864147"/>
                </a:cubicBezTo>
                <a:lnTo>
                  <a:pt x="8514879" y="1864147"/>
                </a:lnTo>
                <a:lnTo>
                  <a:pt x="8514879" y="2139344"/>
                </a:lnTo>
                <a:lnTo>
                  <a:pt x="8367577" y="2139344"/>
                </a:lnTo>
                <a:close/>
                <a:moveTo>
                  <a:pt x="6072508" y="1409798"/>
                </a:moveTo>
                <a:lnTo>
                  <a:pt x="6228270" y="1409798"/>
                </a:lnTo>
                <a:lnTo>
                  <a:pt x="6520387" y="2139344"/>
                </a:lnTo>
                <a:lnTo>
                  <a:pt x="6360146" y="2139344"/>
                </a:lnTo>
                <a:lnTo>
                  <a:pt x="6296448" y="1973629"/>
                </a:lnTo>
                <a:lnTo>
                  <a:pt x="6004828" y="1973629"/>
                </a:lnTo>
                <a:lnTo>
                  <a:pt x="5944613" y="2139344"/>
                </a:lnTo>
                <a:lnTo>
                  <a:pt x="5788353" y="2139344"/>
                </a:lnTo>
                <a:close/>
                <a:moveTo>
                  <a:pt x="4181475" y="1409798"/>
                </a:moveTo>
                <a:lnTo>
                  <a:pt x="4761230" y="1409798"/>
                </a:lnTo>
                <a:lnTo>
                  <a:pt x="4761230" y="1533214"/>
                </a:lnTo>
                <a:lnTo>
                  <a:pt x="4545252" y="1533214"/>
                </a:lnTo>
                <a:lnTo>
                  <a:pt x="4545252" y="2139344"/>
                </a:lnTo>
                <a:lnTo>
                  <a:pt x="4397950" y="2139344"/>
                </a:lnTo>
                <a:lnTo>
                  <a:pt x="4397950" y="1533214"/>
                </a:lnTo>
                <a:lnTo>
                  <a:pt x="4181475" y="1533214"/>
                </a:lnTo>
                <a:close/>
                <a:moveTo>
                  <a:pt x="3557452" y="1409798"/>
                </a:moveTo>
                <a:lnTo>
                  <a:pt x="4098391" y="1409798"/>
                </a:lnTo>
                <a:lnTo>
                  <a:pt x="4098391" y="1533214"/>
                </a:lnTo>
                <a:lnTo>
                  <a:pt x="3704755" y="1533214"/>
                </a:lnTo>
                <a:lnTo>
                  <a:pt x="3704755" y="1694948"/>
                </a:lnTo>
                <a:lnTo>
                  <a:pt x="4071021" y="1694948"/>
                </a:lnTo>
                <a:lnTo>
                  <a:pt x="4071021" y="1817866"/>
                </a:lnTo>
                <a:lnTo>
                  <a:pt x="3704755" y="1817866"/>
                </a:lnTo>
                <a:lnTo>
                  <a:pt x="3704755" y="2016426"/>
                </a:lnTo>
                <a:lnTo>
                  <a:pt x="4112326" y="2016426"/>
                </a:lnTo>
                <a:lnTo>
                  <a:pt x="4112326" y="2139344"/>
                </a:lnTo>
                <a:lnTo>
                  <a:pt x="3557452" y="2139344"/>
                </a:lnTo>
                <a:close/>
                <a:moveTo>
                  <a:pt x="3267224" y="1409798"/>
                </a:moveTo>
                <a:lnTo>
                  <a:pt x="3414526" y="1409798"/>
                </a:lnTo>
                <a:lnTo>
                  <a:pt x="3414526" y="2139344"/>
                </a:lnTo>
                <a:lnTo>
                  <a:pt x="3267224" y="2139344"/>
                </a:lnTo>
                <a:close/>
                <a:moveTo>
                  <a:pt x="2538776" y="1409798"/>
                </a:moveTo>
                <a:lnTo>
                  <a:pt x="2830394" y="1409798"/>
                </a:lnTo>
                <a:cubicBezTo>
                  <a:pt x="2888121" y="1409798"/>
                  <a:pt x="2931167" y="1412203"/>
                  <a:pt x="2959533" y="1417014"/>
                </a:cubicBezTo>
                <a:cubicBezTo>
                  <a:pt x="2987899" y="1421824"/>
                  <a:pt x="3013278" y="1431860"/>
                  <a:pt x="3035673" y="1447121"/>
                </a:cubicBezTo>
                <a:cubicBezTo>
                  <a:pt x="3058066" y="1462382"/>
                  <a:pt x="3076728" y="1482703"/>
                  <a:pt x="3091657" y="1508083"/>
                </a:cubicBezTo>
                <a:cubicBezTo>
                  <a:pt x="3106587" y="1533463"/>
                  <a:pt x="3114051" y="1561911"/>
                  <a:pt x="3114051" y="1593429"/>
                </a:cubicBezTo>
                <a:cubicBezTo>
                  <a:pt x="3114051" y="1627600"/>
                  <a:pt x="3104845" y="1658952"/>
                  <a:pt x="3086432" y="1687483"/>
                </a:cubicBezTo>
                <a:cubicBezTo>
                  <a:pt x="3068020" y="1716015"/>
                  <a:pt x="3043054" y="1737414"/>
                  <a:pt x="3011537" y="1751680"/>
                </a:cubicBezTo>
                <a:cubicBezTo>
                  <a:pt x="3055993" y="1764618"/>
                  <a:pt x="3090165" y="1786680"/>
                  <a:pt x="3114051" y="1817866"/>
                </a:cubicBezTo>
                <a:cubicBezTo>
                  <a:pt x="3137938" y="1849052"/>
                  <a:pt x="3149882" y="1885712"/>
                  <a:pt x="3149882" y="1927845"/>
                </a:cubicBezTo>
                <a:cubicBezTo>
                  <a:pt x="3149882" y="1961022"/>
                  <a:pt x="3142168" y="1993286"/>
                  <a:pt x="3126741" y="2024637"/>
                </a:cubicBezTo>
                <a:cubicBezTo>
                  <a:pt x="3111314" y="2055989"/>
                  <a:pt x="3090247" y="2081037"/>
                  <a:pt x="3063540" y="2099781"/>
                </a:cubicBezTo>
                <a:cubicBezTo>
                  <a:pt x="3036834" y="2118526"/>
                  <a:pt x="3003906" y="2130055"/>
                  <a:pt x="2964758" y="2134368"/>
                </a:cubicBezTo>
                <a:cubicBezTo>
                  <a:pt x="2940208" y="2137022"/>
                  <a:pt x="2880988" y="2138681"/>
                  <a:pt x="2787099" y="2139344"/>
                </a:cubicBezTo>
                <a:lnTo>
                  <a:pt x="2538776" y="2139344"/>
                </a:lnTo>
                <a:close/>
                <a:moveTo>
                  <a:pt x="1374237" y="1409798"/>
                </a:moveTo>
                <a:lnTo>
                  <a:pt x="1594693" y="1409798"/>
                </a:lnTo>
                <a:lnTo>
                  <a:pt x="1727067" y="1907442"/>
                </a:lnTo>
                <a:lnTo>
                  <a:pt x="1857947" y="1409798"/>
                </a:lnTo>
                <a:lnTo>
                  <a:pt x="2078901" y="1409798"/>
                </a:lnTo>
                <a:lnTo>
                  <a:pt x="2078901" y="2139344"/>
                </a:lnTo>
                <a:lnTo>
                  <a:pt x="1942049" y="2139344"/>
                </a:lnTo>
                <a:lnTo>
                  <a:pt x="1942049" y="1565063"/>
                </a:lnTo>
                <a:lnTo>
                  <a:pt x="1797234" y="2139344"/>
                </a:lnTo>
                <a:lnTo>
                  <a:pt x="1655406" y="2139344"/>
                </a:lnTo>
                <a:lnTo>
                  <a:pt x="1511089" y="1565063"/>
                </a:lnTo>
                <a:lnTo>
                  <a:pt x="1511089" y="2139344"/>
                </a:lnTo>
                <a:lnTo>
                  <a:pt x="1374237" y="2139344"/>
                </a:lnTo>
                <a:close/>
                <a:moveTo>
                  <a:pt x="890909" y="1409798"/>
                </a:moveTo>
                <a:lnTo>
                  <a:pt x="1046671" y="1409798"/>
                </a:lnTo>
                <a:lnTo>
                  <a:pt x="1338788" y="2139344"/>
                </a:lnTo>
                <a:lnTo>
                  <a:pt x="1178547" y="2139344"/>
                </a:lnTo>
                <a:lnTo>
                  <a:pt x="1114848" y="1973629"/>
                </a:lnTo>
                <a:lnTo>
                  <a:pt x="823229" y="1973629"/>
                </a:lnTo>
                <a:lnTo>
                  <a:pt x="763014" y="2139344"/>
                </a:lnTo>
                <a:lnTo>
                  <a:pt x="606754" y="2139344"/>
                </a:lnTo>
                <a:close/>
                <a:moveTo>
                  <a:pt x="0" y="1409798"/>
                </a:moveTo>
                <a:lnTo>
                  <a:pt x="579755" y="1409798"/>
                </a:lnTo>
                <a:lnTo>
                  <a:pt x="579755" y="1533214"/>
                </a:lnTo>
                <a:lnTo>
                  <a:pt x="363778" y="1533214"/>
                </a:lnTo>
                <a:lnTo>
                  <a:pt x="363778" y="2139344"/>
                </a:lnTo>
                <a:lnTo>
                  <a:pt x="216475" y="2139344"/>
                </a:lnTo>
                <a:lnTo>
                  <a:pt x="216475" y="1533214"/>
                </a:lnTo>
                <a:lnTo>
                  <a:pt x="0" y="1533214"/>
                </a:lnTo>
                <a:close/>
                <a:moveTo>
                  <a:pt x="7823773" y="1397357"/>
                </a:moveTo>
                <a:cubicBezTo>
                  <a:pt x="7931264" y="1397357"/>
                  <a:pt x="8017356" y="1430699"/>
                  <a:pt x="8082050" y="1497383"/>
                </a:cubicBezTo>
                <a:cubicBezTo>
                  <a:pt x="8120866" y="1537858"/>
                  <a:pt x="8148071" y="1587789"/>
                  <a:pt x="8163664" y="1647174"/>
                </a:cubicBezTo>
                <a:cubicBezTo>
                  <a:pt x="8202481" y="1629591"/>
                  <a:pt x="8222551" y="1597078"/>
                  <a:pt x="8223879" y="1549636"/>
                </a:cubicBezTo>
                <a:lnTo>
                  <a:pt x="8156199" y="1549636"/>
                </a:lnTo>
                <a:lnTo>
                  <a:pt x="8156199" y="1409798"/>
                </a:lnTo>
                <a:lnTo>
                  <a:pt x="8296037" y="1409798"/>
                </a:lnTo>
                <a:lnTo>
                  <a:pt x="8296037" y="1509825"/>
                </a:lnTo>
                <a:cubicBezTo>
                  <a:pt x="8296037" y="1550963"/>
                  <a:pt x="8292470" y="1583144"/>
                  <a:pt x="8285338" y="1606367"/>
                </a:cubicBezTo>
                <a:cubicBezTo>
                  <a:pt x="8278205" y="1629591"/>
                  <a:pt x="8265183" y="1650243"/>
                  <a:pt x="8246273" y="1668324"/>
                </a:cubicBezTo>
                <a:cubicBezTo>
                  <a:pt x="8227363" y="1686405"/>
                  <a:pt x="8203641" y="1700754"/>
                  <a:pt x="8175110" y="1711370"/>
                </a:cubicBezTo>
                <a:cubicBezTo>
                  <a:pt x="8177432" y="1731940"/>
                  <a:pt x="8178593" y="1753338"/>
                  <a:pt x="8178593" y="1775566"/>
                </a:cubicBezTo>
                <a:cubicBezTo>
                  <a:pt x="8178593" y="1892347"/>
                  <a:pt x="8146745" y="1984245"/>
                  <a:pt x="8083045" y="2051261"/>
                </a:cubicBezTo>
                <a:cubicBezTo>
                  <a:pt x="8019347" y="2118277"/>
                  <a:pt x="7933587" y="2151785"/>
                  <a:pt x="7825763" y="2151785"/>
                </a:cubicBezTo>
                <a:cubicBezTo>
                  <a:pt x="7716945" y="2151785"/>
                  <a:pt x="7630605" y="2118526"/>
                  <a:pt x="7566739" y="2052008"/>
                </a:cubicBezTo>
                <a:cubicBezTo>
                  <a:pt x="7502875" y="1985489"/>
                  <a:pt x="7470943" y="1894503"/>
                  <a:pt x="7470943" y="1779050"/>
                </a:cubicBezTo>
                <a:cubicBezTo>
                  <a:pt x="7470943" y="1656961"/>
                  <a:pt x="7504783" y="1561248"/>
                  <a:pt x="7572463" y="1491909"/>
                </a:cubicBezTo>
                <a:cubicBezTo>
                  <a:pt x="7633507" y="1428874"/>
                  <a:pt x="7717277" y="1397357"/>
                  <a:pt x="7823773" y="1397357"/>
                </a:cubicBezTo>
                <a:close/>
                <a:moveTo>
                  <a:pt x="5444583" y="1397357"/>
                </a:moveTo>
                <a:cubicBezTo>
                  <a:pt x="5533827" y="1397357"/>
                  <a:pt x="5606318" y="1423732"/>
                  <a:pt x="5662054" y="1476482"/>
                </a:cubicBezTo>
                <a:cubicBezTo>
                  <a:pt x="5695230" y="1507668"/>
                  <a:pt x="5720112" y="1552456"/>
                  <a:pt x="5736700" y="1610846"/>
                </a:cubicBezTo>
                <a:lnTo>
                  <a:pt x="5590891" y="1645681"/>
                </a:lnTo>
                <a:cubicBezTo>
                  <a:pt x="5582265" y="1607860"/>
                  <a:pt x="5564267" y="1578002"/>
                  <a:pt x="5536896" y="1556105"/>
                </a:cubicBezTo>
                <a:cubicBezTo>
                  <a:pt x="5509526" y="1534209"/>
                  <a:pt x="5476267" y="1523261"/>
                  <a:pt x="5437119" y="1523261"/>
                </a:cubicBezTo>
                <a:cubicBezTo>
                  <a:pt x="5383041" y="1523261"/>
                  <a:pt x="5339166" y="1542669"/>
                  <a:pt x="5305492" y="1581485"/>
                </a:cubicBezTo>
                <a:cubicBezTo>
                  <a:pt x="5271818" y="1620301"/>
                  <a:pt x="5254981" y="1683170"/>
                  <a:pt x="5254981" y="1770092"/>
                </a:cubicBezTo>
                <a:cubicBezTo>
                  <a:pt x="5254981" y="1862322"/>
                  <a:pt x="5271569" y="1928011"/>
                  <a:pt x="5304745" y="1967159"/>
                </a:cubicBezTo>
                <a:cubicBezTo>
                  <a:pt x="5337922" y="2006307"/>
                  <a:pt x="5381051" y="2025881"/>
                  <a:pt x="5434133" y="2025881"/>
                </a:cubicBezTo>
                <a:cubicBezTo>
                  <a:pt x="5473281" y="2025881"/>
                  <a:pt x="5506954" y="2013440"/>
                  <a:pt x="5535155" y="1988558"/>
                </a:cubicBezTo>
                <a:cubicBezTo>
                  <a:pt x="5563355" y="1963676"/>
                  <a:pt x="5583592" y="1924528"/>
                  <a:pt x="5595867" y="1871114"/>
                </a:cubicBezTo>
                <a:lnTo>
                  <a:pt x="5738691" y="1916400"/>
                </a:lnTo>
                <a:cubicBezTo>
                  <a:pt x="5716795" y="1996023"/>
                  <a:pt x="5680383" y="2055159"/>
                  <a:pt x="5629458" y="2093810"/>
                </a:cubicBezTo>
                <a:cubicBezTo>
                  <a:pt x="5578533" y="2132460"/>
                  <a:pt x="5513922" y="2151785"/>
                  <a:pt x="5435626" y="2151785"/>
                </a:cubicBezTo>
                <a:cubicBezTo>
                  <a:pt x="5338751" y="2151785"/>
                  <a:pt x="5259128" y="2118692"/>
                  <a:pt x="5196757" y="2052505"/>
                </a:cubicBezTo>
                <a:cubicBezTo>
                  <a:pt x="5134385" y="1986319"/>
                  <a:pt x="5103199" y="1895830"/>
                  <a:pt x="5103199" y="1781041"/>
                </a:cubicBezTo>
                <a:cubicBezTo>
                  <a:pt x="5103199" y="1659615"/>
                  <a:pt x="5134551" y="1565312"/>
                  <a:pt x="5197254" y="1498130"/>
                </a:cubicBezTo>
                <a:cubicBezTo>
                  <a:pt x="5259957" y="1430948"/>
                  <a:pt x="5342401" y="1397357"/>
                  <a:pt x="5444583" y="1397357"/>
                </a:cubicBezTo>
                <a:close/>
                <a:moveTo>
                  <a:pt x="3798810" y="1320222"/>
                </a:moveTo>
                <a:lnTo>
                  <a:pt x="3887390" y="1320222"/>
                </a:lnTo>
                <a:lnTo>
                  <a:pt x="3995877" y="1384916"/>
                </a:lnTo>
                <a:lnTo>
                  <a:pt x="3897841" y="1384916"/>
                </a:lnTo>
                <a:lnTo>
                  <a:pt x="3843100" y="1348090"/>
                </a:lnTo>
                <a:lnTo>
                  <a:pt x="3788359" y="1384916"/>
                </a:lnTo>
                <a:lnTo>
                  <a:pt x="3690323" y="1384916"/>
                </a:lnTo>
                <a:close/>
                <a:moveTo>
                  <a:pt x="7802871" y="1219200"/>
                </a:moveTo>
                <a:lnTo>
                  <a:pt x="7959629" y="1219200"/>
                </a:lnTo>
                <a:lnTo>
                  <a:pt x="7822777" y="1367996"/>
                </a:lnTo>
                <a:lnTo>
                  <a:pt x="7734197" y="1367996"/>
                </a:lnTo>
                <a:close/>
                <a:moveTo>
                  <a:pt x="6125258" y="1216712"/>
                </a:moveTo>
                <a:cubicBezTo>
                  <a:pt x="6166065" y="1217044"/>
                  <a:pt x="6199407" y="1223679"/>
                  <a:pt x="6225284" y="1236618"/>
                </a:cubicBezTo>
                <a:cubicBezTo>
                  <a:pt x="6253816" y="1250552"/>
                  <a:pt x="6268414" y="1269960"/>
                  <a:pt x="6269077" y="1294842"/>
                </a:cubicBezTo>
                <a:cubicBezTo>
                  <a:pt x="6270404" y="1329346"/>
                  <a:pt x="6240214" y="1350412"/>
                  <a:pt x="6178506" y="1358043"/>
                </a:cubicBezTo>
                <a:lnTo>
                  <a:pt x="6178506" y="1382925"/>
                </a:lnTo>
                <a:lnTo>
                  <a:pt x="6122770" y="1382925"/>
                </a:lnTo>
                <a:lnTo>
                  <a:pt x="6122770" y="1328184"/>
                </a:lnTo>
                <a:cubicBezTo>
                  <a:pt x="6141680" y="1326194"/>
                  <a:pt x="6153790" y="1324369"/>
                  <a:pt x="6159098" y="1322710"/>
                </a:cubicBezTo>
                <a:cubicBezTo>
                  <a:pt x="6176682" y="1318397"/>
                  <a:pt x="6185639" y="1310767"/>
                  <a:pt x="6185971" y="1299819"/>
                </a:cubicBezTo>
                <a:cubicBezTo>
                  <a:pt x="6186303" y="1292188"/>
                  <a:pt x="6181658" y="1285719"/>
                  <a:pt x="6172037" y="1280411"/>
                </a:cubicBezTo>
                <a:cubicBezTo>
                  <a:pt x="6158103" y="1272780"/>
                  <a:pt x="6136041" y="1268965"/>
                  <a:pt x="6105850" y="1268965"/>
                </a:cubicBezTo>
                <a:cubicBezTo>
                  <a:pt x="6095566" y="1268965"/>
                  <a:pt x="6079972" y="1269628"/>
                  <a:pt x="6059071" y="1270955"/>
                </a:cubicBezTo>
                <a:lnTo>
                  <a:pt x="6053597" y="1220196"/>
                </a:lnTo>
                <a:cubicBezTo>
                  <a:pt x="6066536" y="1217541"/>
                  <a:pt x="6090423" y="1216380"/>
                  <a:pt x="6125258" y="1216712"/>
                </a:cubicBezTo>
                <a:close/>
                <a:moveTo>
                  <a:pt x="3253327" y="979861"/>
                </a:moveTo>
                <a:lnTo>
                  <a:pt x="3393164" y="979861"/>
                </a:lnTo>
                <a:lnTo>
                  <a:pt x="3393164" y="1119699"/>
                </a:lnTo>
                <a:lnTo>
                  <a:pt x="3253327" y="1119699"/>
                </a:lnTo>
                <a:close/>
                <a:moveTo>
                  <a:pt x="3329466" y="304061"/>
                </a:moveTo>
                <a:cubicBezTo>
                  <a:pt x="3268753" y="304061"/>
                  <a:pt x="3219818" y="324879"/>
                  <a:pt x="3182661" y="366515"/>
                </a:cubicBezTo>
                <a:cubicBezTo>
                  <a:pt x="3145504" y="408151"/>
                  <a:pt x="3126925" y="470938"/>
                  <a:pt x="3126925" y="554874"/>
                </a:cubicBezTo>
                <a:cubicBezTo>
                  <a:pt x="3126925" y="637482"/>
                  <a:pt x="3146001" y="700103"/>
                  <a:pt x="3184154" y="742734"/>
                </a:cubicBezTo>
                <a:cubicBezTo>
                  <a:pt x="3222307" y="785366"/>
                  <a:pt x="3270744" y="806681"/>
                  <a:pt x="3329466" y="806681"/>
                </a:cubicBezTo>
                <a:cubicBezTo>
                  <a:pt x="3388188" y="806681"/>
                  <a:pt x="3436376" y="785532"/>
                  <a:pt x="3474032" y="743232"/>
                </a:cubicBezTo>
                <a:cubicBezTo>
                  <a:pt x="3511687" y="700932"/>
                  <a:pt x="3530515" y="637482"/>
                  <a:pt x="3530515" y="552883"/>
                </a:cubicBezTo>
                <a:cubicBezTo>
                  <a:pt x="3530515" y="469279"/>
                  <a:pt x="3512185" y="406907"/>
                  <a:pt x="3475525" y="365769"/>
                </a:cubicBezTo>
                <a:cubicBezTo>
                  <a:pt x="3438865" y="324630"/>
                  <a:pt x="3390179" y="304061"/>
                  <a:pt x="3329466" y="304061"/>
                </a:cubicBezTo>
                <a:close/>
                <a:moveTo>
                  <a:pt x="1453041" y="304061"/>
                </a:moveTo>
                <a:cubicBezTo>
                  <a:pt x="1390670" y="304061"/>
                  <a:pt x="1341735" y="324962"/>
                  <a:pt x="1306237" y="366764"/>
                </a:cubicBezTo>
                <a:cubicBezTo>
                  <a:pt x="1269079" y="410225"/>
                  <a:pt x="1250500" y="472928"/>
                  <a:pt x="1250500" y="554874"/>
                </a:cubicBezTo>
                <a:cubicBezTo>
                  <a:pt x="1250500" y="635160"/>
                  <a:pt x="1269577" y="697863"/>
                  <a:pt x="1307730" y="742983"/>
                </a:cubicBezTo>
                <a:cubicBezTo>
                  <a:pt x="1343892" y="785449"/>
                  <a:pt x="1392329" y="806681"/>
                  <a:pt x="1453041" y="806681"/>
                </a:cubicBezTo>
                <a:cubicBezTo>
                  <a:pt x="1513754" y="806681"/>
                  <a:pt x="1562025" y="785449"/>
                  <a:pt x="1597856" y="742983"/>
                </a:cubicBezTo>
                <a:cubicBezTo>
                  <a:pt x="1635345" y="698527"/>
                  <a:pt x="1654090" y="635160"/>
                  <a:pt x="1654090" y="552883"/>
                </a:cubicBezTo>
                <a:cubicBezTo>
                  <a:pt x="1654090" y="471269"/>
                  <a:pt x="1635843" y="408898"/>
                  <a:pt x="1599349" y="365769"/>
                </a:cubicBezTo>
                <a:cubicBezTo>
                  <a:pt x="1564182" y="324630"/>
                  <a:pt x="1515413" y="304061"/>
                  <a:pt x="1453041" y="304061"/>
                </a:cubicBezTo>
                <a:close/>
                <a:moveTo>
                  <a:pt x="8490406" y="190598"/>
                </a:moveTo>
                <a:lnTo>
                  <a:pt x="8637709" y="190598"/>
                </a:lnTo>
                <a:lnTo>
                  <a:pt x="8637709" y="585727"/>
                </a:lnTo>
                <a:cubicBezTo>
                  <a:pt x="8637709" y="648431"/>
                  <a:pt x="8639534" y="689072"/>
                  <a:pt x="8643183" y="707650"/>
                </a:cubicBezTo>
                <a:cubicBezTo>
                  <a:pt x="8649487" y="737509"/>
                  <a:pt x="8664499" y="761479"/>
                  <a:pt x="8688220" y="779560"/>
                </a:cubicBezTo>
                <a:cubicBezTo>
                  <a:pt x="8711941" y="797641"/>
                  <a:pt x="8744371" y="806681"/>
                  <a:pt x="8785509" y="806681"/>
                </a:cubicBezTo>
                <a:cubicBezTo>
                  <a:pt x="8827311" y="806681"/>
                  <a:pt x="8858829" y="798138"/>
                  <a:pt x="8880062" y="781053"/>
                </a:cubicBezTo>
                <a:cubicBezTo>
                  <a:pt x="8901295" y="763967"/>
                  <a:pt x="8914067" y="742983"/>
                  <a:pt x="8918380" y="718101"/>
                </a:cubicBezTo>
                <a:cubicBezTo>
                  <a:pt x="8922693" y="693219"/>
                  <a:pt x="8924850" y="651914"/>
                  <a:pt x="8924850" y="594187"/>
                </a:cubicBezTo>
                <a:lnTo>
                  <a:pt x="8924850" y="190598"/>
                </a:lnTo>
                <a:lnTo>
                  <a:pt x="9072152" y="190598"/>
                </a:lnTo>
                <a:lnTo>
                  <a:pt x="9072152" y="573784"/>
                </a:lnTo>
                <a:cubicBezTo>
                  <a:pt x="9072152" y="661369"/>
                  <a:pt x="9068171" y="723243"/>
                  <a:pt x="9060209" y="759405"/>
                </a:cubicBezTo>
                <a:cubicBezTo>
                  <a:pt x="9052247" y="795567"/>
                  <a:pt x="9037566" y="826089"/>
                  <a:pt x="9016167" y="850972"/>
                </a:cubicBezTo>
                <a:cubicBezTo>
                  <a:pt x="8994769" y="875854"/>
                  <a:pt x="8966154" y="895677"/>
                  <a:pt x="8930324" y="910440"/>
                </a:cubicBezTo>
                <a:cubicBezTo>
                  <a:pt x="8894493" y="925204"/>
                  <a:pt x="8847715" y="932585"/>
                  <a:pt x="8789988" y="932585"/>
                </a:cubicBezTo>
                <a:cubicBezTo>
                  <a:pt x="8720318" y="932585"/>
                  <a:pt x="8667485" y="924540"/>
                  <a:pt x="8631489" y="908450"/>
                </a:cubicBezTo>
                <a:cubicBezTo>
                  <a:pt x="8595492" y="892359"/>
                  <a:pt x="8567044" y="871458"/>
                  <a:pt x="8546143" y="845746"/>
                </a:cubicBezTo>
                <a:cubicBezTo>
                  <a:pt x="8525242" y="820035"/>
                  <a:pt x="8511473" y="793079"/>
                  <a:pt x="8504838" y="764879"/>
                </a:cubicBezTo>
                <a:cubicBezTo>
                  <a:pt x="8495217" y="723077"/>
                  <a:pt x="8490406" y="661369"/>
                  <a:pt x="8490406" y="579756"/>
                </a:cubicBezTo>
                <a:close/>
                <a:moveTo>
                  <a:pt x="7758475" y="190598"/>
                </a:moveTo>
                <a:lnTo>
                  <a:pt x="7905777" y="190598"/>
                </a:lnTo>
                <a:lnTo>
                  <a:pt x="7905777" y="477739"/>
                </a:lnTo>
                <a:lnTo>
                  <a:pt x="8194411" y="477739"/>
                </a:lnTo>
                <a:lnTo>
                  <a:pt x="8194411" y="190598"/>
                </a:lnTo>
                <a:lnTo>
                  <a:pt x="8341714" y="190598"/>
                </a:lnTo>
                <a:lnTo>
                  <a:pt x="8341714" y="920144"/>
                </a:lnTo>
                <a:lnTo>
                  <a:pt x="8194411" y="920144"/>
                </a:lnTo>
                <a:lnTo>
                  <a:pt x="8194411" y="601154"/>
                </a:lnTo>
                <a:lnTo>
                  <a:pt x="7905777" y="601154"/>
                </a:lnTo>
                <a:lnTo>
                  <a:pt x="7905777" y="920144"/>
                </a:lnTo>
                <a:lnTo>
                  <a:pt x="7758475" y="920144"/>
                </a:lnTo>
                <a:close/>
                <a:moveTo>
                  <a:pt x="7077074" y="190598"/>
                </a:moveTo>
                <a:lnTo>
                  <a:pt x="7656829" y="190598"/>
                </a:lnTo>
                <a:lnTo>
                  <a:pt x="7656829" y="314014"/>
                </a:lnTo>
                <a:lnTo>
                  <a:pt x="7440852" y="314014"/>
                </a:lnTo>
                <a:lnTo>
                  <a:pt x="7440852" y="920144"/>
                </a:lnTo>
                <a:lnTo>
                  <a:pt x="7293549" y="920144"/>
                </a:lnTo>
                <a:lnTo>
                  <a:pt x="7293549" y="314014"/>
                </a:lnTo>
                <a:lnTo>
                  <a:pt x="7077074" y="314014"/>
                </a:lnTo>
                <a:close/>
                <a:moveTo>
                  <a:pt x="6172199" y="190598"/>
                </a:moveTo>
                <a:lnTo>
                  <a:pt x="6751955" y="190598"/>
                </a:lnTo>
                <a:lnTo>
                  <a:pt x="6751955" y="314014"/>
                </a:lnTo>
                <a:lnTo>
                  <a:pt x="6535977" y="314014"/>
                </a:lnTo>
                <a:lnTo>
                  <a:pt x="6535977" y="920144"/>
                </a:lnTo>
                <a:lnTo>
                  <a:pt x="6388675" y="920144"/>
                </a:lnTo>
                <a:lnTo>
                  <a:pt x="6388675" y="314014"/>
                </a:lnTo>
                <a:lnTo>
                  <a:pt x="6172199" y="314014"/>
                </a:lnTo>
                <a:close/>
                <a:moveTo>
                  <a:pt x="5548177" y="190598"/>
                </a:moveTo>
                <a:lnTo>
                  <a:pt x="6089116" y="190598"/>
                </a:lnTo>
                <a:lnTo>
                  <a:pt x="6089116" y="314014"/>
                </a:lnTo>
                <a:lnTo>
                  <a:pt x="5695480" y="314014"/>
                </a:lnTo>
                <a:lnTo>
                  <a:pt x="5695480" y="475748"/>
                </a:lnTo>
                <a:lnTo>
                  <a:pt x="6061746" y="475748"/>
                </a:lnTo>
                <a:lnTo>
                  <a:pt x="6061746" y="598666"/>
                </a:lnTo>
                <a:lnTo>
                  <a:pt x="5695480" y="598666"/>
                </a:lnTo>
                <a:lnTo>
                  <a:pt x="5695480" y="797226"/>
                </a:lnTo>
                <a:lnTo>
                  <a:pt x="6103050" y="797226"/>
                </a:lnTo>
                <a:lnTo>
                  <a:pt x="6103050" y="920144"/>
                </a:lnTo>
                <a:lnTo>
                  <a:pt x="5548177" y="920144"/>
                </a:lnTo>
                <a:close/>
                <a:moveTo>
                  <a:pt x="4816743" y="190598"/>
                </a:moveTo>
                <a:lnTo>
                  <a:pt x="4964045" y="190598"/>
                </a:lnTo>
                <a:lnTo>
                  <a:pt x="4964045" y="514564"/>
                </a:lnTo>
                <a:lnTo>
                  <a:pt x="5261636" y="190598"/>
                </a:lnTo>
                <a:lnTo>
                  <a:pt x="5459699" y="190598"/>
                </a:lnTo>
                <a:lnTo>
                  <a:pt x="5184999" y="474753"/>
                </a:lnTo>
                <a:lnTo>
                  <a:pt x="5474628" y="920144"/>
                </a:lnTo>
                <a:lnTo>
                  <a:pt x="5284030" y="920144"/>
                </a:lnTo>
                <a:lnTo>
                  <a:pt x="5083480" y="577765"/>
                </a:lnTo>
                <a:lnTo>
                  <a:pt x="4964045" y="699688"/>
                </a:lnTo>
                <a:lnTo>
                  <a:pt x="4964045" y="920144"/>
                </a:lnTo>
                <a:lnTo>
                  <a:pt x="4816743" y="920144"/>
                </a:lnTo>
                <a:close/>
                <a:moveTo>
                  <a:pt x="2272075" y="190598"/>
                </a:moveTo>
                <a:lnTo>
                  <a:pt x="2419378" y="190598"/>
                </a:lnTo>
                <a:lnTo>
                  <a:pt x="2419378" y="477739"/>
                </a:lnTo>
                <a:lnTo>
                  <a:pt x="2708012" y="477739"/>
                </a:lnTo>
                <a:lnTo>
                  <a:pt x="2708012" y="190598"/>
                </a:lnTo>
                <a:lnTo>
                  <a:pt x="2855314" y="190598"/>
                </a:lnTo>
                <a:lnTo>
                  <a:pt x="2855314" y="920144"/>
                </a:lnTo>
                <a:lnTo>
                  <a:pt x="2708012" y="920144"/>
                </a:lnTo>
                <a:lnTo>
                  <a:pt x="2708012" y="601154"/>
                </a:lnTo>
                <a:lnTo>
                  <a:pt x="2419378" y="601154"/>
                </a:lnTo>
                <a:lnTo>
                  <a:pt x="2419378" y="920144"/>
                </a:lnTo>
                <a:lnTo>
                  <a:pt x="2272075" y="920144"/>
                </a:lnTo>
                <a:close/>
                <a:moveTo>
                  <a:pt x="838349" y="190598"/>
                </a:moveTo>
                <a:lnTo>
                  <a:pt x="985652" y="190598"/>
                </a:lnTo>
                <a:lnTo>
                  <a:pt x="985652" y="920144"/>
                </a:lnTo>
                <a:lnTo>
                  <a:pt x="838349" y="920144"/>
                </a:lnTo>
                <a:close/>
                <a:moveTo>
                  <a:pt x="9540333" y="178157"/>
                </a:moveTo>
                <a:cubicBezTo>
                  <a:pt x="9629578" y="178157"/>
                  <a:pt x="9702067" y="204532"/>
                  <a:pt x="9757803" y="257282"/>
                </a:cubicBezTo>
                <a:cubicBezTo>
                  <a:pt x="9790979" y="288468"/>
                  <a:pt x="9815862" y="333256"/>
                  <a:pt x="9832450" y="391646"/>
                </a:cubicBezTo>
                <a:lnTo>
                  <a:pt x="9686640" y="426481"/>
                </a:lnTo>
                <a:cubicBezTo>
                  <a:pt x="9678014" y="388660"/>
                  <a:pt x="9660016" y="358802"/>
                  <a:pt x="9632646" y="336905"/>
                </a:cubicBezTo>
                <a:cubicBezTo>
                  <a:pt x="9605276" y="315009"/>
                  <a:pt x="9572016" y="304061"/>
                  <a:pt x="9532868" y="304061"/>
                </a:cubicBezTo>
                <a:cubicBezTo>
                  <a:pt x="9478791" y="304061"/>
                  <a:pt x="9434915" y="323469"/>
                  <a:pt x="9401242" y="362285"/>
                </a:cubicBezTo>
                <a:cubicBezTo>
                  <a:pt x="9367568" y="401101"/>
                  <a:pt x="9350731" y="463970"/>
                  <a:pt x="9350731" y="550892"/>
                </a:cubicBezTo>
                <a:cubicBezTo>
                  <a:pt x="9350731" y="643122"/>
                  <a:pt x="9367319" y="708811"/>
                  <a:pt x="9400495" y="747959"/>
                </a:cubicBezTo>
                <a:cubicBezTo>
                  <a:pt x="9433671" y="787107"/>
                  <a:pt x="9476801" y="806681"/>
                  <a:pt x="9529883" y="806681"/>
                </a:cubicBezTo>
                <a:cubicBezTo>
                  <a:pt x="9569030" y="806681"/>
                  <a:pt x="9602705" y="794240"/>
                  <a:pt x="9630904" y="769358"/>
                </a:cubicBezTo>
                <a:cubicBezTo>
                  <a:pt x="9659104" y="744476"/>
                  <a:pt x="9679342" y="705328"/>
                  <a:pt x="9691617" y="651914"/>
                </a:cubicBezTo>
                <a:lnTo>
                  <a:pt x="9834441" y="697200"/>
                </a:lnTo>
                <a:cubicBezTo>
                  <a:pt x="9812544" y="776823"/>
                  <a:pt x="9776134" y="835959"/>
                  <a:pt x="9725208" y="874610"/>
                </a:cubicBezTo>
                <a:cubicBezTo>
                  <a:pt x="9674282" y="913260"/>
                  <a:pt x="9609672" y="932585"/>
                  <a:pt x="9531375" y="932585"/>
                </a:cubicBezTo>
                <a:cubicBezTo>
                  <a:pt x="9434501" y="932585"/>
                  <a:pt x="9354878" y="899492"/>
                  <a:pt x="9292506" y="833305"/>
                </a:cubicBezTo>
                <a:cubicBezTo>
                  <a:pt x="9230135" y="767119"/>
                  <a:pt x="9198949" y="676630"/>
                  <a:pt x="9198949" y="561841"/>
                </a:cubicBezTo>
                <a:cubicBezTo>
                  <a:pt x="9198949" y="440415"/>
                  <a:pt x="9230301" y="346112"/>
                  <a:pt x="9293004" y="278930"/>
                </a:cubicBezTo>
                <a:cubicBezTo>
                  <a:pt x="9355707" y="211748"/>
                  <a:pt x="9438150" y="178157"/>
                  <a:pt x="9540333" y="178157"/>
                </a:cubicBezTo>
                <a:close/>
                <a:moveTo>
                  <a:pt x="4111084" y="178157"/>
                </a:moveTo>
                <a:cubicBezTo>
                  <a:pt x="4200328" y="178157"/>
                  <a:pt x="4272818" y="204532"/>
                  <a:pt x="4328555" y="257282"/>
                </a:cubicBezTo>
                <a:cubicBezTo>
                  <a:pt x="4361731" y="288468"/>
                  <a:pt x="4386613" y="333256"/>
                  <a:pt x="4403201" y="391646"/>
                </a:cubicBezTo>
                <a:lnTo>
                  <a:pt x="4257391" y="426481"/>
                </a:lnTo>
                <a:cubicBezTo>
                  <a:pt x="4248765" y="388660"/>
                  <a:pt x="4230767" y="358802"/>
                  <a:pt x="4203397" y="336905"/>
                </a:cubicBezTo>
                <a:cubicBezTo>
                  <a:pt x="4176027" y="315009"/>
                  <a:pt x="4142767" y="304061"/>
                  <a:pt x="4103619" y="304061"/>
                </a:cubicBezTo>
                <a:cubicBezTo>
                  <a:pt x="4049542" y="304061"/>
                  <a:pt x="4005666" y="323469"/>
                  <a:pt x="3971992" y="362285"/>
                </a:cubicBezTo>
                <a:cubicBezTo>
                  <a:pt x="3938318" y="401101"/>
                  <a:pt x="3921481" y="463970"/>
                  <a:pt x="3921481" y="550892"/>
                </a:cubicBezTo>
                <a:cubicBezTo>
                  <a:pt x="3921481" y="643122"/>
                  <a:pt x="3938069" y="708811"/>
                  <a:pt x="3971245" y="747959"/>
                </a:cubicBezTo>
                <a:cubicBezTo>
                  <a:pt x="4004422" y="787107"/>
                  <a:pt x="4047551" y="806681"/>
                  <a:pt x="4100633" y="806681"/>
                </a:cubicBezTo>
                <a:cubicBezTo>
                  <a:pt x="4139781" y="806681"/>
                  <a:pt x="4173455" y="794240"/>
                  <a:pt x="4201655" y="769358"/>
                </a:cubicBezTo>
                <a:cubicBezTo>
                  <a:pt x="4229855" y="744476"/>
                  <a:pt x="4250093" y="705328"/>
                  <a:pt x="4262368" y="651914"/>
                </a:cubicBezTo>
                <a:lnTo>
                  <a:pt x="4405192" y="697200"/>
                </a:lnTo>
                <a:cubicBezTo>
                  <a:pt x="4383295" y="776823"/>
                  <a:pt x="4346884" y="835959"/>
                  <a:pt x="4295959" y="874610"/>
                </a:cubicBezTo>
                <a:cubicBezTo>
                  <a:pt x="4245033" y="913260"/>
                  <a:pt x="4180422" y="932585"/>
                  <a:pt x="4102127" y="932585"/>
                </a:cubicBezTo>
                <a:cubicBezTo>
                  <a:pt x="4005252" y="932585"/>
                  <a:pt x="3925628" y="899492"/>
                  <a:pt x="3863257" y="833305"/>
                </a:cubicBezTo>
                <a:cubicBezTo>
                  <a:pt x="3800886" y="767119"/>
                  <a:pt x="3769700" y="676630"/>
                  <a:pt x="3769700" y="561841"/>
                </a:cubicBezTo>
                <a:cubicBezTo>
                  <a:pt x="3769700" y="440415"/>
                  <a:pt x="3801052" y="346112"/>
                  <a:pt x="3863755" y="278930"/>
                </a:cubicBezTo>
                <a:cubicBezTo>
                  <a:pt x="3926458" y="211748"/>
                  <a:pt x="4008901" y="178157"/>
                  <a:pt x="4111084" y="178157"/>
                </a:cubicBezTo>
                <a:close/>
                <a:moveTo>
                  <a:pt x="3327973" y="178157"/>
                </a:moveTo>
                <a:cubicBezTo>
                  <a:pt x="3435465" y="178157"/>
                  <a:pt x="3521474" y="211499"/>
                  <a:pt x="3586002" y="278183"/>
                </a:cubicBezTo>
                <a:cubicBezTo>
                  <a:pt x="3650530" y="344868"/>
                  <a:pt x="3682793" y="437595"/>
                  <a:pt x="3682793" y="556366"/>
                </a:cubicBezTo>
                <a:cubicBezTo>
                  <a:pt x="3682793" y="674142"/>
                  <a:pt x="3650778" y="766289"/>
                  <a:pt x="3586748" y="832808"/>
                </a:cubicBezTo>
                <a:cubicBezTo>
                  <a:pt x="3522718" y="899326"/>
                  <a:pt x="3437123" y="932585"/>
                  <a:pt x="3329964" y="932585"/>
                </a:cubicBezTo>
                <a:cubicBezTo>
                  <a:pt x="3221477" y="932585"/>
                  <a:pt x="3135219" y="899492"/>
                  <a:pt x="3071189" y="833305"/>
                </a:cubicBezTo>
                <a:cubicBezTo>
                  <a:pt x="3007159" y="767119"/>
                  <a:pt x="2975144" y="675967"/>
                  <a:pt x="2975144" y="559850"/>
                </a:cubicBezTo>
                <a:cubicBezTo>
                  <a:pt x="2975144" y="485535"/>
                  <a:pt x="2986258" y="423164"/>
                  <a:pt x="3008486" y="372736"/>
                </a:cubicBezTo>
                <a:cubicBezTo>
                  <a:pt x="3025074" y="335578"/>
                  <a:pt x="3047717" y="302236"/>
                  <a:pt x="3076414" y="272709"/>
                </a:cubicBezTo>
                <a:cubicBezTo>
                  <a:pt x="3105111" y="243182"/>
                  <a:pt x="3136546" y="221286"/>
                  <a:pt x="3170718" y="207020"/>
                </a:cubicBezTo>
                <a:cubicBezTo>
                  <a:pt x="3216169" y="187778"/>
                  <a:pt x="3268588" y="178157"/>
                  <a:pt x="3327973" y="178157"/>
                </a:cubicBezTo>
                <a:close/>
                <a:moveTo>
                  <a:pt x="1451548" y="178157"/>
                </a:moveTo>
                <a:cubicBezTo>
                  <a:pt x="1559040" y="178157"/>
                  <a:pt x="1645132" y="211499"/>
                  <a:pt x="1709826" y="278183"/>
                </a:cubicBezTo>
                <a:cubicBezTo>
                  <a:pt x="1748642" y="318658"/>
                  <a:pt x="1775847" y="368589"/>
                  <a:pt x="1791439" y="427974"/>
                </a:cubicBezTo>
                <a:cubicBezTo>
                  <a:pt x="1830256" y="410391"/>
                  <a:pt x="1850328" y="377878"/>
                  <a:pt x="1851654" y="330436"/>
                </a:cubicBezTo>
                <a:lnTo>
                  <a:pt x="1783975" y="330436"/>
                </a:lnTo>
                <a:lnTo>
                  <a:pt x="1783975" y="190598"/>
                </a:lnTo>
                <a:lnTo>
                  <a:pt x="1923813" y="190598"/>
                </a:lnTo>
                <a:lnTo>
                  <a:pt x="1923813" y="290625"/>
                </a:lnTo>
                <a:cubicBezTo>
                  <a:pt x="1923813" y="331763"/>
                  <a:pt x="1920247" y="363944"/>
                  <a:pt x="1913114" y="387167"/>
                </a:cubicBezTo>
                <a:cubicBezTo>
                  <a:pt x="1905980" y="410391"/>
                  <a:pt x="1892959" y="431043"/>
                  <a:pt x="1874049" y="449124"/>
                </a:cubicBezTo>
                <a:cubicBezTo>
                  <a:pt x="1855138" y="467205"/>
                  <a:pt x="1831417" y="481554"/>
                  <a:pt x="1802885" y="492170"/>
                </a:cubicBezTo>
                <a:cubicBezTo>
                  <a:pt x="1805208" y="512740"/>
                  <a:pt x="1806369" y="534138"/>
                  <a:pt x="1806369" y="556366"/>
                </a:cubicBezTo>
                <a:cubicBezTo>
                  <a:pt x="1806369" y="673147"/>
                  <a:pt x="1774520" y="765045"/>
                  <a:pt x="1710821" y="832061"/>
                </a:cubicBezTo>
                <a:cubicBezTo>
                  <a:pt x="1647123" y="899077"/>
                  <a:pt x="1561362" y="932585"/>
                  <a:pt x="1453539" y="932585"/>
                </a:cubicBezTo>
                <a:cubicBezTo>
                  <a:pt x="1344721" y="932585"/>
                  <a:pt x="1258380" y="899326"/>
                  <a:pt x="1194515" y="832808"/>
                </a:cubicBezTo>
                <a:cubicBezTo>
                  <a:pt x="1130651" y="766289"/>
                  <a:pt x="1098719" y="675303"/>
                  <a:pt x="1098719" y="559850"/>
                </a:cubicBezTo>
                <a:cubicBezTo>
                  <a:pt x="1098719" y="437761"/>
                  <a:pt x="1132559" y="342048"/>
                  <a:pt x="1200239" y="272709"/>
                </a:cubicBezTo>
                <a:cubicBezTo>
                  <a:pt x="1261283" y="209674"/>
                  <a:pt x="1345053" y="178157"/>
                  <a:pt x="1451548" y="178157"/>
                </a:cubicBezTo>
                <a:close/>
                <a:moveTo>
                  <a:pt x="389158" y="178157"/>
                </a:moveTo>
                <a:cubicBezTo>
                  <a:pt x="479729" y="178157"/>
                  <a:pt x="550477" y="197150"/>
                  <a:pt x="601403" y="235137"/>
                </a:cubicBezTo>
                <a:cubicBezTo>
                  <a:pt x="652328" y="273124"/>
                  <a:pt x="685090" y="325626"/>
                  <a:pt x="699687" y="392642"/>
                </a:cubicBezTo>
                <a:lnTo>
                  <a:pt x="553380" y="420012"/>
                </a:lnTo>
                <a:cubicBezTo>
                  <a:pt x="543095" y="384182"/>
                  <a:pt x="523770" y="355899"/>
                  <a:pt x="495404" y="335164"/>
                </a:cubicBezTo>
                <a:cubicBezTo>
                  <a:pt x="467039" y="314429"/>
                  <a:pt x="431623" y="304061"/>
                  <a:pt x="389158" y="304061"/>
                </a:cubicBezTo>
                <a:cubicBezTo>
                  <a:pt x="324796" y="304061"/>
                  <a:pt x="273621" y="324464"/>
                  <a:pt x="235634" y="365271"/>
                </a:cubicBezTo>
                <a:cubicBezTo>
                  <a:pt x="197647" y="406078"/>
                  <a:pt x="178654" y="466625"/>
                  <a:pt x="178654" y="546911"/>
                </a:cubicBezTo>
                <a:cubicBezTo>
                  <a:pt x="178654" y="633501"/>
                  <a:pt x="197896" y="698444"/>
                  <a:pt x="236381" y="741739"/>
                </a:cubicBezTo>
                <a:cubicBezTo>
                  <a:pt x="274865" y="785034"/>
                  <a:pt x="325293" y="806681"/>
                  <a:pt x="387665" y="806681"/>
                </a:cubicBezTo>
                <a:cubicBezTo>
                  <a:pt x="418518" y="806681"/>
                  <a:pt x="449455" y="800627"/>
                  <a:pt x="480475" y="788517"/>
                </a:cubicBezTo>
                <a:cubicBezTo>
                  <a:pt x="511495" y="776408"/>
                  <a:pt x="538119" y="761728"/>
                  <a:pt x="560347" y="744476"/>
                </a:cubicBezTo>
                <a:lnTo>
                  <a:pt x="560347" y="651914"/>
                </a:lnTo>
                <a:lnTo>
                  <a:pt x="391646" y="651914"/>
                </a:lnTo>
                <a:lnTo>
                  <a:pt x="391646" y="528996"/>
                </a:lnTo>
                <a:lnTo>
                  <a:pt x="709143" y="528996"/>
                </a:lnTo>
                <a:lnTo>
                  <a:pt x="709143" y="819620"/>
                </a:lnTo>
                <a:cubicBezTo>
                  <a:pt x="678289" y="849479"/>
                  <a:pt x="633584" y="875771"/>
                  <a:pt x="575028" y="898497"/>
                </a:cubicBezTo>
                <a:cubicBezTo>
                  <a:pt x="516471" y="921222"/>
                  <a:pt x="457169" y="932585"/>
                  <a:pt x="397120" y="932585"/>
                </a:cubicBezTo>
                <a:cubicBezTo>
                  <a:pt x="320814" y="932585"/>
                  <a:pt x="254296" y="916578"/>
                  <a:pt x="197565" y="884563"/>
                </a:cubicBezTo>
                <a:cubicBezTo>
                  <a:pt x="140833" y="852548"/>
                  <a:pt x="98202" y="806764"/>
                  <a:pt x="69670" y="747213"/>
                </a:cubicBezTo>
                <a:cubicBezTo>
                  <a:pt x="41138" y="687661"/>
                  <a:pt x="26873" y="622885"/>
                  <a:pt x="26873" y="552883"/>
                </a:cubicBezTo>
                <a:cubicBezTo>
                  <a:pt x="26873" y="476909"/>
                  <a:pt x="42797" y="409396"/>
                  <a:pt x="74646" y="350342"/>
                </a:cubicBezTo>
                <a:cubicBezTo>
                  <a:pt x="106496" y="291288"/>
                  <a:pt x="153108" y="246002"/>
                  <a:pt x="214484" y="214485"/>
                </a:cubicBezTo>
                <a:cubicBezTo>
                  <a:pt x="261263" y="190266"/>
                  <a:pt x="319487" y="178157"/>
                  <a:pt x="389158" y="178157"/>
                </a:cubicBezTo>
                <a:close/>
                <a:moveTo>
                  <a:pt x="5789534" y="101022"/>
                </a:moveTo>
                <a:lnTo>
                  <a:pt x="5878115" y="101022"/>
                </a:lnTo>
                <a:lnTo>
                  <a:pt x="5986601" y="165716"/>
                </a:lnTo>
                <a:lnTo>
                  <a:pt x="5888566" y="165716"/>
                </a:lnTo>
                <a:lnTo>
                  <a:pt x="5833825" y="128890"/>
                </a:lnTo>
                <a:lnTo>
                  <a:pt x="5779084" y="165716"/>
                </a:lnTo>
                <a:lnTo>
                  <a:pt x="5681048" y="165716"/>
                </a:lnTo>
                <a:close/>
                <a:moveTo>
                  <a:pt x="5833825" y="2986"/>
                </a:moveTo>
                <a:lnTo>
                  <a:pt x="5990583" y="2986"/>
                </a:lnTo>
                <a:lnTo>
                  <a:pt x="5862190" y="84102"/>
                </a:lnTo>
                <a:lnTo>
                  <a:pt x="5773610" y="84102"/>
                </a:lnTo>
                <a:close/>
                <a:moveTo>
                  <a:pt x="8759632" y="0"/>
                </a:moveTo>
                <a:lnTo>
                  <a:pt x="8916390" y="0"/>
                </a:lnTo>
                <a:lnTo>
                  <a:pt x="8779538" y="148796"/>
                </a:lnTo>
                <a:lnTo>
                  <a:pt x="8690957" y="148796"/>
                </a:lnTo>
                <a:close/>
                <a:moveTo>
                  <a:pt x="1304246" y="0"/>
                </a:moveTo>
                <a:lnTo>
                  <a:pt x="1461004" y="0"/>
                </a:lnTo>
                <a:lnTo>
                  <a:pt x="1529679" y="148796"/>
                </a:lnTo>
                <a:lnTo>
                  <a:pt x="1441595" y="148796"/>
                </a:ln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Tree>
    <p:extLst>
      <p:ext uri="{BB962C8B-B14F-4D97-AF65-F5344CB8AC3E}">
        <p14:creationId xmlns:p14="http://schemas.microsoft.com/office/powerpoint/2010/main" val="52183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77" y="5181600"/>
            <a:ext cx="11937823" cy="1325563"/>
          </a:xfrm>
        </p:spPr>
        <p:txBody>
          <a:bodyPr>
            <a:noAutofit/>
          </a:bodyPr>
          <a:lstStyle/>
          <a:p>
            <a:r>
              <a:rPr lang="vi-VN" sz="2800" dirty="0"/>
              <a:t>Rối nước là một nghệ thuật múa rối truyền thống độc đáo của Việt Nam, xuất hiện từ thời kỳ nhà Lý, khoảng thế kỷ 11. Múa rối nước được coi là một trong những biểu tượng văn hóa dân gian đặc sắc, thể hiện sự sáng tạo và tài năng của người dân Việt Nam.</a:t>
            </a:r>
          </a:p>
        </p:txBody>
      </p:sp>
      <p:sp>
        <p:nvSpPr>
          <p:cNvPr id="5" name="Rectangle 4"/>
          <p:cNvSpPr/>
          <p:nvPr/>
        </p:nvSpPr>
        <p:spPr>
          <a:xfrm>
            <a:off x="2278363" y="4347688"/>
            <a:ext cx="7583615" cy="523220"/>
          </a:xfrm>
          <a:prstGeom prst="rect">
            <a:avLst/>
          </a:prstGeom>
        </p:spPr>
        <p:txBody>
          <a:bodyPr wrap="none">
            <a:spAutoFit/>
          </a:bodyPr>
          <a:lstStyle/>
          <a:p>
            <a:r>
              <a:rPr lang="vi-VN" sz="2800" i="1" dirty="0">
                <a:solidFill>
                  <a:srgbClr val="FF0000"/>
                </a:solidFill>
                <a:latin typeface="Times New Roman" panose="02020603050405020304" pitchFamily="18" charset="0"/>
              </a:rPr>
              <a:t>Kể tên loại hình nghệ thuật có </a:t>
            </a:r>
            <a:r>
              <a:rPr lang="vi-VN" sz="2800" i="1" dirty="0" smtClean="0">
                <a:solidFill>
                  <a:srgbClr val="FF0000"/>
                </a:solidFill>
                <a:latin typeface="Times New Roman" panose="02020603050405020304" pitchFamily="18" charset="0"/>
              </a:rPr>
              <a:t>trong </a:t>
            </a:r>
            <a:r>
              <a:rPr lang="vi-VN" sz="2800" i="1" dirty="0">
                <a:solidFill>
                  <a:srgbClr val="FF0000"/>
                </a:solidFill>
                <a:latin typeface="Times New Roman" panose="02020603050405020304" pitchFamily="18" charset="0"/>
              </a:rPr>
              <a:t>hình ảnh </a:t>
            </a:r>
            <a:r>
              <a:rPr lang="vi-VN" sz="2800" i="1" dirty="0" smtClean="0">
                <a:solidFill>
                  <a:srgbClr val="FF0000"/>
                </a:solidFill>
                <a:latin typeface="Times New Roman" panose="02020603050405020304" pitchFamily="18" charset="0"/>
              </a:rPr>
              <a:t>trên?</a:t>
            </a:r>
            <a:endParaRPr lang="vi-VN" sz="2800" i="1" dirty="0">
              <a:solidFill>
                <a:srgbClr val="FF0000"/>
              </a:solidFill>
            </a:endParaRPr>
          </a:p>
        </p:txBody>
      </p:sp>
      <p:grpSp>
        <p:nvGrpSpPr>
          <p:cNvPr id="7" name="Group 6"/>
          <p:cNvGrpSpPr/>
          <p:nvPr/>
        </p:nvGrpSpPr>
        <p:grpSpPr>
          <a:xfrm>
            <a:off x="463727" y="486438"/>
            <a:ext cx="10859779" cy="3861250"/>
            <a:chOff x="463727" y="486438"/>
            <a:chExt cx="10859779" cy="3861250"/>
          </a:xfrm>
        </p:grpSpPr>
        <p:pic>
          <p:nvPicPr>
            <p:cNvPr id="4" name="Picture 3"/>
            <p:cNvPicPr>
              <a:picLocks noChangeAspect="1"/>
            </p:cNvPicPr>
            <p:nvPr/>
          </p:nvPicPr>
          <p:blipFill>
            <a:blip r:embed="rId4"/>
            <a:stretch>
              <a:fillRect/>
            </a:stretch>
          </p:blipFill>
          <p:spPr>
            <a:xfrm>
              <a:off x="463727" y="486438"/>
              <a:ext cx="5606444" cy="3861250"/>
            </a:xfrm>
            <a:prstGeom prst="rect">
              <a:avLst/>
            </a:prstGeom>
          </p:spPr>
        </p:pic>
        <p:pic>
          <p:nvPicPr>
            <p:cNvPr id="6" name="Picture 5"/>
            <p:cNvPicPr>
              <a:picLocks noChangeAspect="1"/>
            </p:cNvPicPr>
            <p:nvPr/>
          </p:nvPicPr>
          <p:blipFill>
            <a:blip r:embed="rId5"/>
            <a:stretch>
              <a:fillRect/>
            </a:stretch>
          </p:blipFill>
          <p:spPr>
            <a:xfrm>
              <a:off x="6355920" y="486438"/>
              <a:ext cx="4967586" cy="3861250"/>
            </a:xfrm>
            <a:prstGeom prst="rect">
              <a:avLst/>
            </a:prstGeom>
          </p:spPr>
        </p:pic>
      </p:grpSp>
      <p:pic>
        <p:nvPicPr>
          <p:cNvPr id="3" name="Rối nước là một nghệ">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7235" y="4572000"/>
            <a:ext cx="609600" cy="609600"/>
          </a:xfrm>
          <a:prstGeom prst="rect">
            <a:avLst/>
          </a:prstGeom>
        </p:spPr>
      </p:pic>
    </p:spTree>
    <p:extLst>
      <p:ext uri="{BB962C8B-B14F-4D97-AF65-F5344CB8AC3E}">
        <p14:creationId xmlns:p14="http://schemas.microsoft.com/office/powerpoint/2010/main" val="23211761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642"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22" name="Rectangle 21"/>
          <p:cNvSpPr/>
          <p:nvPr/>
        </p:nvSpPr>
        <p:spPr>
          <a:xfrm>
            <a:off x="12290" y="-26247"/>
            <a:ext cx="12179710" cy="6884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Content Placeholder 2"/>
          <p:cNvSpPr>
            <a:spLocks noGrp="1"/>
          </p:cNvSpPr>
          <p:nvPr>
            <p:ph idx="1"/>
          </p:nvPr>
        </p:nvSpPr>
        <p:spPr>
          <a:xfrm>
            <a:off x="8305800" y="8188325"/>
            <a:ext cx="10515600" cy="4351338"/>
          </a:xfrm>
        </p:spPr>
        <p:txBody>
          <a:bodyPr/>
          <a:lstStyle/>
          <a:p>
            <a:endParaRPr lang="vi-VN"/>
          </a:p>
        </p:txBody>
      </p:sp>
      <p:sp useBgFill="1">
        <p:nvSpPr>
          <p:cNvPr id="4" name="Rounded Rectangle 3"/>
          <p:cNvSpPr/>
          <p:nvPr/>
        </p:nvSpPr>
        <p:spPr>
          <a:xfrm>
            <a:off x="4409125" y="2067975"/>
            <a:ext cx="1693918"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4" name="Rounded Rectangle 13"/>
          <p:cNvSpPr/>
          <p:nvPr/>
        </p:nvSpPr>
        <p:spPr>
          <a:xfrm>
            <a:off x="5927313" y="3880063"/>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5" name="Rounded Rectangle 14"/>
          <p:cNvSpPr/>
          <p:nvPr/>
        </p:nvSpPr>
        <p:spPr>
          <a:xfrm>
            <a:off x="8685948" y="3447983"/>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6" name="Rounded Rectangle 15"/>
          <p:cNvSpPr/>
          <p:nvPr/>
        </p:nvSpPr>
        <p:spPr>
          <a:xfrm>
            <a:off x="7288536" y="2665950"/>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7" name="Rounded Rectangle 16"/>
          <p:cNvSpPr/>
          <p:nvPr/>
        </p:nvSpPr>
        <p:spPr>
          <a:xfrm>
            <a:off x="11467248" y="2665950"/>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8" name="Rounded Rectangle 17"/>
          <p:cNvSpPr/>
          <p:nvPr/>
        </p:nvSpPr>
        <p:spPr>
          <a:xfrm>
            <a:off x="10076598" y="2147562"/>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9" name="Rounded Rectangle 18"/>
          <p:cNvSpPr/>
          <p:nvPr/>
        </p:nvSpPr>
        <p:spPr>
          <a:xfrm>
            <a:off x="1868063" y="3474378"/>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20" name="Rounded Rectangle 19"/>
          <p:cNvSpPr/>
          <p:nvPr/>
        </p:nvSpPr>
        <p:spPr>
          <a:xfrm>
            <a:off x="535268" y="2694094"/>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21" name="Rounded Rectangle 20"/>
          <p:cNvSpPr/>
          <p:nvPr/>
        </p:nvSpPr>
        <p:spPr>
          <a:xfrm>
            <a:off x="3070790" y="3474378"/>
            <a:ext cx="1390650" cy="53498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6" name="Group 25"/>
          <p:cNvGrpSpPr/>
          <p:nvPr/>
        </p:nvGrpSpPr>
        <p:grpSpPr>
          <a:xfrm>
            <a:off x="1501330" y="465437"/>
            <a:ext cx="11574411" cy="1380205"/>
            <a:chOff x="1469917" y="3932096"/>
            <a:chExt cx="11574411" cy="1380205"/>
          </a:xfrm>
        </p:grpSpPr>
        <p:sp>
          <p:nvSpPr>
            <p:cNvPr id="23" name="Rounded Rectangle 22"/>
            <p:cNvSpPr/>
            <p:nvPr/>
          </p:nvSpPr>
          <p:spPr>
            <a:xfrm>
              <a:off x="1469917" y="3986738"/>
              <a:ext cx="8984231" cy="132556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itle 1"/>
            <p:cNvSpPr txBox="1">
              <a:spLocks/>
            </p:cNvSpPr>
            <p:nvPr/>
          </p:nvSpPr>
          <p:spPr>
            <a:xfrm>
              <a:off x="2528728" y="39320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dirty="0" smtClean="0">
                  <a:ln w="22225">
                    <a:solidFill>
                      <a:schemeClr val="accent2"/>
                    </a:solidFill>
                    <a:prstDash val="solid"/>
                  </a:ln>
                  <a:solidFill>
                    <a:schemeClr val="accent2">
                      <a:lumMod val="40000"/>
                      <a:lumOff val="60000"/>
                    </a:schemeClr>
                  </a:solidFill>
                </a:rPr>
                <a:t>MỸ THUẬT GRUOP PLUS +</a:t>
              </a:r>
              <a:endParaRPr lang="vi-VN" b="1" dirty="0">
                <a:ln w="22225">
                  <a:solidFill>
                    <a:schemeClr val="accent2"/>
                  </a:solidFill>
                  <a:prstDash val="solid"/>
                </a:ln>
                <a:solidFill>
                  <a:schemeClr val="accent2">
                    <a:lumMod val="40000"/>
                    <a:lumOff val="60000"/>
                  </a:schemeClr>
                </a:solidFill>
              </a:endParaRPr>
            </a:p>
          </p:txBody>
        </p:sp>
      </p:grpSp>
      <p:sp>
        <p:nvSpPr>
          <p:cNvPr id="27" name="Title 1"/>
          <p:cNvSpPr txBox="1">
            <a:spLocks/>
          </p:cNvSpPr>
          <p:nvPr/>
        </p:nvSpPr>
        <p:spPr>
          <a:xfrm>
            <a:off x="844345" y="2305837"/>
            <a:ext cx="10515600"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000" b="1" dirty="0" smtClean="0"/>
              <a:t>MỸ THUẬT 9</a:t>
            </a:r>
            <a:r>
              <a:rPr lang="vi-VN" b="1" dirty="0" smtClean="0"/>
              <a:t/>
            </a:r>
            <a:br>
              <a:rPr lang="vi-VN" b="1" dirty="0" smtClean="0"/>
            </a:br>
            <a:r>
              <a:rPr lang="vi-VN" sz="3100" b="1" dirty="0" smtClean="0"/>
              <a:t>KẾT NỐI TRI THỨC</a:t>
            </a:r>
            <a:br>
              <a:rPr lang="vi-VN" sz="3100" b="1" dirty="0" smtClean="0"/>
            </a:br>
            <a:r>
              <a:rPr lang="vi-VN" sz="3100" b="1" dirty="0" smtClean="0"/>
              <a:t> VỚI CUỘC SỐNG </a:t>
            </a:r>
            <a:endParaRPr lang="vi-VN" sz="3100" b="1" dirty="0"/>
          </a:p>
        </p:txBody>
      </p:sp>
    </p:spTree>
    <p:extLst>
      <p:ext uri="{BB962C8B-B14F-4D97-AF65-F5344CB8AC3E}">
        <p14:creationId xmlns:p14="http://schemas.microsoft.com/office/powerpoint/2010/main" val="392825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ppt_x"/>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000" fill="hold"/>
                                        <p:tgtEl>
                                          <p:spTgt spid="19"/>
                                        </p:tgtEl>
                                        <p:attrNameLst>
                                          <p:attrName>ppt_x</p:attrName>
                                        </p:attrNameLst>
                                      </p:cBhvr>
                                      <p:tavLst>
                                        <p:tav tm="0">
                                          <p:val>
                                            <p:strVal val="#ppt_x"/>
                                          </p:val>
                                        </p:tav>
                                        <p:tav tm="100000">
                                          <p:val>
                                            <p:strVal val="#ppt_x"/>
                                          </p:val>
                                        </p:tav>
                                      </p:tavLst>
                                    </p:anim>
                                    <p:anim calcmode="lin" valueType="num">
                                      <p:cBhvr additive="base">
                                        <p:cTn id="12" dur="20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2000" fill="hold"/>
                                        <p:tgtEl>
                                          <p:spTgt spid="21"/>
                                        </p:tgtEl>
                                        <p:attrNameLst>
                                          <p:attrName>ppt_x</p:attrName>
                                        </p:attrNameLst>
                                      </p:cBhvr>
                                      <p:tavLst>
                                        <p:tav tm="0">
                                          <p:val>
                                            <p:strVal val="#ppt_x"/>
                                          </p:val>
                                        </p:tav>
                                        <p:tav tm="100000">
                                          <p:val>
                                            <p:strVal val="#ppt_x"/>
                                          </p:val>
                                        </p:tav>
                                      </p:tavLst>
                                    </p:anim>
                                    <p:anim calcmode="lin" valueType="num">
                                      <p:cBhvr additive="base">
                                        <p:cTn id="16" dur="2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ppt_x"/>
                                          </p:val>
                                        </p:tav>
                                        <p:tav tm="100000">
                                          <p:val>
                                            <p:strVal val="#ppt_x"/>
                                          </p:val>
                                        </p:tav>
                                      </p:tavLst>
                                    </p:anim>
                                    <p:anim calcmode="lin" valueType="num">
                                      <p:cBhvr additive="base">
                                        <p:cTn id="20" dur="2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ppt_x"/>
                                          </p:val>
                                        </p:tav>
                                        <p:tav tm="100000">
                                          <p:val>
                                            <p:strVal val="#ppt_x"/>
                                          </p:val>
                                        </p:tav>
                                      </p:tavLst>
                                    </p:anim>
                                    <p:anim calcmode="lin" valueType="num">
                                      <p:cBhvr additive="base">
                                        <p:cTn id="24" dur="2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2000" fill="hold"/>
                                        <p:tgtEl>
                                          <p:spTgt spid="16"/>
                                        </p:tgtEl>
                                        <p:attrNameLst>
                                          <p:attrName>ppt_x</p:attrName>
                                        </p:attrNameLst>
                                      </p:cBhvr>
                                      <p:tavLst>
                                        <p:tav tm="0">
                                          <p:val>
                                            <p:strVal val="#ppt_x"/>
                                          </p:val>
                                        </p:tav>
                                        <p:tav tm="100000">
                                          <p:val>
                                            <p:strVal val="#ppt_x"/>
                                          </p:val>
                                        </p:tav>
                                      </p:tavLst>
                                    </p:anim>
                                    <p:anim calcmode="lin" valueType="num">
                                      <p:cBhvr additive="base">
                                        <p:cTn id="28" dur="20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2000" fill="hold"/>
                                        <p:tgtEl>
                                          <p:spTgt spid="15"/>
                                        </p:tgtEl>
                                        <p:attrNameLst>
                                          <p:attrName>ppt_x</p:attrName>
                                        </p:attrNameLst>
                                      </p:cBhvr>
                                      <p:tavLst>
                                        <p:tav tm="0">
                                          <p:val>
                                            <p:strVal val="#ppt_x"/>
                                          </p:val>
                                        </p:tav>
                                        <p:tav tm="100000">
                                          <p:val>
                                            <p:strVal val="#ppt_x"/>
                                          </p:val>
                                        </p:tav>
                                      </p:tavLst>
                                    </p:anim>
                                    <p:anim calcmode="lin" valueType="num">
                                      <p:cBhvr additive="base">
                                        <p:cTn id="32" dur="2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ppt_x"/>
                                          </p:val>
                                        </p:tav>
                                        <p:tav tm="100000">
                                          <p:val>
                                            <p:strVal val="#ppt_x"/>
                                          </p:val>
                                        </p:tav>
                                      </p:tavLst>
                                    </p:anim>
                                    <p:anim calcmode="lin" valueType="num">
                                      <p:cBhvr additive="base">
                                        <p:cTn id="36" dur="20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1" decel="10000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2000" fill="hold"/>
                                        <p:tgtEl>
                                          <p:spTgt spid="26"/>
                                        </p:tgtEl>
                                        <p:attrNameLst>
                                          <p:attrName>ppt_x</p:attrName>
                                        </p:attrNameLst>
                                      </p:cBhvr>
                                      <p:tavLst>
                                        <p:tav tm="0">
                                          <p:val>
                                            <p:strVal val="#ppt_x"/>
                                          </p:val>
                                        </p:tav>
                                        <p:tav tm="100000">
                                          <p:val>
                                            <p:strVal val="#ppt_x"/>
                                          </p:val>
                                        </p:tav>
                                      </p:tavLst>
                                    </p:anim>
                                    <p:anim calcmode="lin" valueType="num">
                                      <p:cBhvr additive="base">
                                        <p:cTn id="40" dur="2000" fill="hold"/>
                                        <p:tgtEl>
                                          <p:spTgt spid="26"/>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2000" fill="hold"/>
                                        <p:tgtEl>
                                          <p:spTgt spid="27"/>
                                        </p:tgtEl>
                                        <p:attrNameLst>
                                          <p:attrName>ppt_x</p:attrName>
                                        </p:attrNameLst>
                                      </p:cBhvr>
                                      <p:tavLst>
                                        <p:tav tm="0">
                                          <p:val>
                                            <p:strVal val="#ppt_x"/>
                                          </p:val>
                                        </p:tav>
                                        <p:tav tm="100000">
                                          <p:val>
                                            <p:strVal val="#ppt_x"/>
                                          </p:val>
                                        </p:tav>
                                      </p:tavLst>
                                    </p:anim>
                                    <p:anim calcmode="lin" valueType="num">
                                      <p:cBhvr additive="base">
                                        <p:cTn id="44" dur="20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8" grpId="0" animBg="1"/>
      <p:bldP spid="19" grpId="0" animBg="1"/>
      <p:bldP spid="20" grpId="0" animBg="1"/>
      <p:bldP spid="21"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1" y="0"/>
            <a:ext cx="12192001" cy="6857999"/>
          </a:xfrm>
          <a:prstGeom prst="rect">
            <a:avLst/>
          </a:prstGeom>
        </p:spPr>
      </p:pic>
      <p:pic>
        <p:nvPicPr>
          <p:cNvPr id="34" name="Picture 3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 y="4734232"/>
            <a:ext cx="1713271" cy="2403985"/>
          </a:xfrm>
          <a:prstGeom prst="rect">
            <a:avLst/>
          </a:prstGeom>
        </p:spPr>
      </p:pic>
      <p:pic>
        <p:nvPicPr>
          <p:cNvPr id="36" name="Picture 3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977696" y="4798652"/>
            <a:ext cx="1713271" cy="2403985"/>
          </a:xfrm>
          <a:prstGeom prst="rect">
            <a:avLst/>
          </a:prstGeom>
        </p:spPr>
      </p:pic>
      <p:pic>
        <p:nvPicPr>
          <p:cNvPr id="37" name="Picture 3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967607" y="4771101"/>
            <a:ext cx="1713271" cy="2403985"/>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957518" y="4771101"/>
            <a:ext cx="1713271" cy="2403985"/>
          </a:xfrm>
          <a:prstGeom prst="rect">
            <a:avLst/>
          </a:prstGeom>
        </p:spPr>
      </p:pic>
      <p:pic>
        <p:nvPicPr>
          <p:cNvPr id="39" name="Picture 3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890908" y="4771101"/>
            <a:ext cx="1713271" cy="2403985"/>
          </a:xfrm>
          <a:prstGeom prst="rect">
            <a:avLst/>
          </a:prstGeom>
        </p:spPr>
      </p:pic>
      <p:pic>
        <p:nvPicPr>
          <p:cNvPr id="42" name="Picture 4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72311" y="4850834"/>
            <a:ext cx="1713271" cy="2403985"/>
          </a:xfrm>
          <a:prstGeom prst="rect">
            <a:avLst/>
          </a:prstGeom>
        </p:spPr>
      </p:pic>
      <p:grpSp>
        <p:nvGrpSpPr>
          <p:cNvPr id="46" name="Group 45"/>
          <p:cNvGrpSpPr/>
          <p:nvPr/>
        </p:nvGrpSpPr>
        <p:grpSpPr>
          <a:xfrm>
            <a:off x="1511035" y="35752"/>
            <a:ext cx="9620251" cy="1190997"/>
            <a:chOff x="1352550" y="-590550"/>
            <a:chExt cx="9620251" cy="1190997"/>
          </a:xfrm>
        </p:grpSpPr>
        <p:sp>
          <p:nvSpPr>
            <p:cNvPr id="43" name="Rounded Rectangle 42"/>
            <p:cNvSpPr/>
            <p:nvPr/>
          </p:nvSpPr>
          <p:spPr>
            <a:xfrm>
              <a:off x="1352550" y="-590550"/>
              <a:ext cx="9410700" cy="119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Rectangle 44"/>
            <p:cNvSpPr/>
            <p:nvPr/>
          </p:nvSpPr>
          <p:spPr>
            <a:xfrm>
              <a:off x="1562101" y="-245912"/>
              <a:ext cx="9410700" cy="584775"/>
            </a:xfrm>
            <a:prstGeom prst="rect">
              <a:avLst/>
            </a:prstGeom>
          </p:spPr>
          <p:txBody>
            <a:bodyPr wrap="square">
              <a:spAutoFit/>
            </a:bodyPr>
            <a:lstStyle/>
            <a:p>
              <a:r>
                <a:rPr lang="vi-VN" sz="3200" b="1" dirty="0">
                  <a:ln w="0"/>
                  <a:solidFill>
                    <a:srgbClr val="FFFF00"/>
                  </a:solidFill>
                  <a:effectLst>
                    <a:outerShdw blurRad="38100" dist="19050" dir="2700000" algn="tl" rotWithShape="0">
                      <a:schemeClr val="dk1">
                        <a:alpha val="40000"/>
                      </a:schemeClr>
                    </a:outerShdw>
                  </a:effectLst>
                  <a:latin typeface="+mj-lt"/>
                </a:rPr>
                <a:t>Bài 12: TẠO HÌNH NHÂN VẬT MÚA RỐI NƯỚC </a:t>
              </a:r>
              <a:endParaRPr lang="vi-VN" sz="3200" b="1" dirty="0" smtClean="0">
                <a:ln w="0"/>
                <a:solidFill>
                  <a:srgbClr val="FFFF00"/>
                </a:solidFill>
                <a:effectLst>
                  <a:outerShdw blurRad="38100" dist="19050" dir="2700000" algn="tl" rotWithShape="0">
                    <a:schemeClr val="dk1">
                      <a:alpha val="40000"/>
                    </a:schemeClr>
                  </a:outerShdw>
                </a:effectLst>
                <a:latin typeface="+mj-lt"/>
              </a:endParaRPr>
            </a:p>
          </p:txBody>
        </p:sp>
      </p:grpSp>
      <p:grpSp>
        <p:nvGrpSpPr>
          <p:cNvPr id="49" name="Group 48"/>
          <p:cNvGrpSpPr/>
          <p:nvPr/>
        </p:nvGrpSpPr>
        <p:grpSpPr>
          <a:xfrm>
            <a:off x="933449" y="1607139"/>
            <a:ext cx="10445485" cy="3345354"/>
            <a:chOff x="933449" y="1607139"/>
            <a:chExt cx="10445485" cy="3345354"/>
          </a:xfrm>
          <a:solidFill>
            <a:schemeClr val="tx2">
              <a:lumMod val="50000"/>
            </a:schemeClr>
          </a:solidFill>
        </p:grpSpPr>
        <p:sp>
          <p:nvSpPr>
            <p:cNvPr id="47" name="Rounded Rectangle 46"/>
            <p:cNvSpPr/>
            <p:nvPr/>
          </p:nvSpPr>
          <p:spPr>
            <a:xfrm>
              <a:off x="933449" y="1607139"/>
              <a:ext cx="10325100" cy="334535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TextBox 47"/>
            <p:cNvSpPr txBox="1"/>
            <p:nvPr/>
          </p:nvSpPr>
          <p:spPr>
            <a:xfrm>
              <a:off x="1053835" y="1930801"/>
              <a:ext cx="10325099" cy="2677656"/>
            </a:xfrm>
            <a:prstGeom prst="rect">
              <a:avLst/>
            </a:prstGeom>
            <a:grpFill/>
          </p:spPr>
          <p:txBody>
            <a:bodyPr wrap="square" rtlCol="0">
              <a:spAutoFit/>
            </a:bodyPr>
            <a:lstStyle/>
            <a:p>
              <a:r>
                <a:rPr lang="vi-VN" sz="2400" b="1" dirty="0" smtClean="0">
                  <a:solidFill>
                    <a:srgbClr val="FFFF00"/>
                  </a:solidFill>
                  <a:latin typeface="+mj-lt"/>
                </a:rPr>
                <a:t>Yêu cầu </a:t>
              </a:r>
              <a:r>
                <a:rPr lang="vi-VN" sz="2400" b="1" dirty="0">
                  <a:solidFill>
                    <a:srgbClr val="FFFF00"/>
                  </a:solidFill>
                  <a:latin typeface="+mj-lt"/>
                </a:rPr>
                <a:t>cần đạt </a:t>
              </a:r>
              <a:endParaRPr lang="vi-VN" sz="2400" b="1" dirty="0" smtClean="0">
                <a:solidFill>
                  <a:srgbClr val="FFFF00"/>
                </a:solidFill>
                <a:latin typeface="+mj-lt"/>
              </a:endParaRPr>
            </a:p>
            <a:p>
              <a:pPr marL="285750" indent="-285750">
                <a:buFontTx/>
                <a:buChar char="-"/>
              </a:pPr>
              <a:r>
                <a:rPr lang="vi-VN" sz="2400" dirty="0" smtClean="0">
                  <a:solidFill>
                    <a:srgbClr val="FFC000"/>
                  </a:solidFill>
                  <a:latin typeface="+mj-lt"/>
                </a:rPr>
                <a:t>Nhận </a:t>
              </a:r>
              <a:r>
                <a:rPr lang="vi-VN" sz="2400" dirty="0">
                  <a:solidFill>
                    <a:srgbClr val="FFC000"/>
                  </a:solidFill>
                  <a:latin typeface="+mj-lt"/>
                </a:rPr>
                <a:t>biết được vẻ </a:t>
              </a:r>
              <a:r>
                <a:rPr lang="vi-VN" sz="2400" dirty="0" smtClean="0">
                  <a:solidFill>
                    <a:srgbClr val="FFC000"/>
                  </a:solidFill>
                  <a:latin typeface="+mj-lt"/>
                </a:rPr>
                <a:t>đẹp </a:t>
              </a:r>
              <a:r>
                <a:rPr lang="vi-VN" sz="2400" dirty="0">
                  <a:solidFill>
                    <a:srgbClr val="FFC000"/>
                  </a:solidFill>
                  <a:latin typeface="+mj-lt"/>
                </a:rPr>
                <a:t>tạo </a:t>
              </a:r>
              <a:r>
                <a:rPr lang="vi-VN" sz="2400" dirty="0" smtClean="0">
                  <a:solidFill>
                    <a:srgbClr val="FFC000"/>
                  </a:solidFill>
                  <a:latin typeface="+mj-lt"/>
                </a:rPr>
                <a:t>hình </a:t>
              </a:r>
              <a:r>
                <a:rPr lang="vi-VN" sz="2400" dirty="0">
                  <a:solidFill>
                    <a:srgbClr val="FFC000"/>
                  </a:solidFill>
                  <a:latin typeface="+mj-lt"/>
                </a:rPr>
                <a:t>của nghệ thuật múa rối nước </a:t>
              </a:r>
              <a:r>
                <a:rPr lang="vi-VN" sz="2400" dirty="0" smtClean="0">
                  <a:solidFill>
                    <a:srgbClr val="FFC000"/>
                  </a:solidFill>
                  <a:latin typeface="+mj-lt"/>
                </a:rPr>
                <a:t>ở Việt Nam  . </a:t>
              </a:r>
            </a:p>
            <a:p>
              <a:pPr marL="285750" indent="-285750">
                <a:buFontTx/>
                <a:buChar char="-"/>
              </a:pPr>
              <a:r>
                <a:rPr lang="vi-VN" sz="2400" dirty="0" smtClean="0">
                  <a:solidFill>
                    <a:srgbClr val="FFC000"/>
                  </a:solidFill>
                  <a:latin typeface="+mj-lt"/>
                </a:rPr>
                <a:t>Hiều </a:t>
              </a:r>
              <a:r>
                <a:rPr lang="vi-VN" sz="2400" dirty="0">
                  <a:solidFill>
                    <a:srgbClr val="FFC000"/>
                  </a:solidFill>
                  <a:latin typeface="+mj-lt"/>
                </a:rPr>
                <a:t>được về đặc điểm tạo </a:t>
              </a:r>
              <a:r>
                <a:rPr lang="vi-VN" sz="2400" dirty="0" smtClean="0">
                  <a:solidFill>
                    <a:srgbClr val="FFC000"/>
                  </a:solidFill>
                  <a:latin typeface="+mj-lt"/>
                </a:rPr>
                <a:t>hình </a:t>
              </a:r>
              <a:r>
                <a:rPr lang="vi-VN" sz="2400" dirty="0">
                  <a:solidFill>
                    <a:srgbClr val="FFC000"/>
                  </a:solidFill>
                  <a:latin typeface="+mj-lt"/>
                </a:rPr>
                <a:t>của nhân vật múa rối nước. </a:t>
              </a:r>
              <a:endParaRPr lang="vi-VN" sz="2400" dirty="0" smtClean="0">
                <a:solidFill>
                  <a:srgbClr val="FFC000"/>
                </a:solidFill>
                <a:latin typeface="+mj-lt"/>
              </a:endParaRPr>
            </a:p>
            <a:p>
              <a:pPr marL="285750" indent="-285750">
                <a:buFontTx/>
                <a:buChar char="-"/>
              </a:pPr>
              <a:r>
                <a:rPr lang="vi-VN" sz="2400" dirty="0" smtClean="0">
                  <a:solidFill>
                    <a:srgbClr val="FFC000"/>
                  </a:solidFill>
                  <a:latin typeface="+mj-lt"/>
                </a:rPr>
                <a:t>Vận </a:t>
              </a:r>
              <a:r>
                <a:rPr lang="vi-VN" sz="2400" dirty="0">
                  <a:solidFill>
                    <a:srgbClr val="FFC000"/>
                  </a:solidFill>
                  <a:latin typeface="+mj-lt"/>
                </a:rPr>
                <a:t>dụng, khai thác vẻ đẹp tạo hình của nhân vật rối nước trong thực hành, sáng tạo sản phầm mĩ thuật. </a:t>
              </a:r>
              <a:endParaRPr lang="vi-VN" sz="2400" dirty="0" smtClean="0">
                <a:solidFill>
                  <a:srgbClr val="FFC000"/>
                </a:solidFill>
                <a:latin typeface="+mj-lt"/>
              </a:endParaRPr>
            </a:p>
            <a:p>
              <a:pPr marL="285750" indent="-285750">
                <a:buFontTx/>
                <a:buChar char="-"/>
              </a:pPr>
              <a:r>
                <a:rPr lang="vi-VN" sz="2400" dirty="0" smtClean="0">
                  <a:solidFill>
                    <a:srgbClr val="FFC000"/>
                  </a:solidFill>
                  <a:latin typeface="+mj-lt"/>
                </a:rPr>
                <a:t>Có </a:t>
              </a:r>
              <a:r>
                <a:rPr lang="vi-VN" sz="2400" dirty="0">
                  <a:solidFill>
                    <a:srgbClr val="FFC000"/>
                  </a:solidFill>
                  <a:latin typeface="+mj-lt"/>
                </a:rPr>
                <a:t>ý thức </a:t>
              </a:r>
              <a:r>
                <a:rPr lang="vi-VN" sz="2400" dirty="0" smtClean="0">
                  <a:solidFill>
                    <a:srgbClr val="FFC000"/>
                  </a:solidFill>
                  <a:latin typeface="+mj-lt"/>
                </a:rPr>
                <a:t>tìm </a:t>
              </a:r>
              <a:r>
                <a:rPr lang="vi-VN" sz="2400" dirty="0">
                  <a:solidFill>
                    <a:srgbClr val="FFC000"/>
                  </a:solidFill>
                  <a:latin typeface="+mj-lt"/>
                </a:rPr>
                <a:t>hiểu, tự hào về loại </a:t>
              </a:r>
              <a:r>
                <a:rPr lang="vi-VN" sz="2400" dirty="0" smtClean="0">
                  <a:solidFill>
                    <a:srgbClr val="FFC000"/>
                  </a:solidFill>
                  <a:latin typeface="+mj-lt"/>
                </a:rPr>
                <a:t>hình </a:t>
              </a:r>
              <a:r>
                <a:rPr lang="vi-VN" sz="2400" dirty="0">
                  <a:solidFill>
                    <a:srgbClr val="FFC000"/>
                  </a:solidFill>
                  <a:latin typeface="+mj-lt"/>
                </a:rPr>
                <a:t>nghệ thuật múa </a:t>
              </a:r>
              <a:r>
                <a:rPr lang="vi-VN" sz="2400" dirty="0" smtClean="0">
                  <a:solidFill>
                    <a:srgbClr val="FFC000"/>
                  </a:solidFill>
                  <a:latin typeface="+mj-lt"/>
                </a:rPr>
                <a:t>rối </a:t>
              </a:r>
              <a:r>
                <a:rPr lang="vi-VN" sz="2400" dirty="0">
                  <a:solidFill>
                    <a:srgbClr val="FFC000"/>
                  </a:solidFill>
                  <a:latin typeface="+mj-lt"/>
                </a:rPr>
                <a:t>nước độc đáo của dân tộc.</a:t>
              </a:r>
            </a:p>
          </p:txBody>
        </p:sp>
      </p:grpSp>
      <p:pic>
        <p:nvPicPr>
          <p:cNvPr id="2" name="Yêu cầu cần đạt Nhậ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1831" y="4771101"/>
            <a:ext cx="609600" cy="609600"/>
          </a:xfrm>
          <a:prstGeom prst="rect">
            <a:avLst/>
          </a:prstGeom>
        </p:spPr>
      </p:pic>
    </p:spTree>
    <p:extLst>
      <p:ext uri="{BB962C8B-B14F-4D97-AF65-F5344CB8AC3E}">
        <p14:creationId xmlns:p14="http://schemas.microsoft.com/office/powerpoint/2010/main" val="2725830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2000" fill="hold"/>
                                        <p:tgtEl>
                                          <p:spTgt spid="34"/>
                                        </p:tgtEl>
                                        <p:attrNameLst>
                                          <p:attrName>ppt_x</p:attrName>
                                        </p:attrNameLst>
                                      </p:cBhvr>
                                      <p:tavLst>
                                        <p:tav tm="0">
                                          <p:val>
                                            <p:strVal val="#ppt_x"/>
                                          </p:val>
                                        </p:tav>
                                        <p:tav tm="100000">
                                          <p:val>
                                            <p:strVal val="#ppt_x"/>
                                          </p:val>
                                        </p:tav>
                                      </p:tavLst>
                                    </p:anim>
                                    <p:anim calcmode="lin" valueType="num">
                                      <p:cBhvr additive="base">
                                        <p:cTn id="8" dur="20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ppt_x"/>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2000" fill="hold"/>
                                        <p:tgtEl>
                                          <p:spTgt spid="38"/>
                                        </p:tgtEl>
                                        <p:attrNameLst>
                                          <p:attrName>ppt_x</p:attrName>
                                        </p:attrNameLst>
                                      </p:cBhvr>
                                      <p:tavLst>
                                        <p:tav tm="0">
                                          <p:val>
                                            <p:strVal val="#ppt_x"/>
                                          </p:val>
                                        </p:tav>
                                        <p:tav tm="100000">
                                          <p:val>
                                            <p:strVal val="#ppt_x"/>
                                          </p:val>
                                        </p:tav>
                                      </p:tavLst>
                                    </p:anim>
                                    <p:anim calcmode="lin" valueType="num">
                                      <p:cBhvr additive="base">
                                        <p:cTn id="16" dur="20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2000" fill="hold"/>
                                        <p:tgtEl>
                                          <p:spTgt spid="36"/>
                                        </p:tgtEl>
                                        <p:attrNameLst>
                                          <p:attrName>ppt_x</p:attrName>
                                        </p:attrNameLst>
                                      </p:cBhvr>
                                      <p:tavLst>
                                        <p:tav tm="0">
                                          <p:val>
                                            <p:strVal val="#ppt_x"/>
                                          </p:val>
                                        </p:tav>
                                        <p:tav tm="100000">
                                          <p:val>
                                            <p:strVal val="#ppt_x"/>
                                          </p:val>
                                        </p:tav>
                                      </p:tavLst>
                                    </p:anim>
                                    <p:anim calcmode="lin" valueType="num">
                                      <p:cBhvr additive="base">
                                        <p:cTn id="20" dur="20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2000" fill="hold"/>
                                        <p:tgtEl>
                                          <p:spTgt spid="37"/>
                                        </p:tgtEl>
                                        <p:attrNameLst>
                                          <p:attrName>ppt_x</p:attrName>
                                        </p:attrNameLst>
                                      </p:cBhvr>
                                      <p:tavLst>
                                        <p:tav tm="0">
                                          <p:val>
                                            <p:strVal val="#ppt_x"/>
                                          </p:val>
                                        </p:tav>
                                        <p:tav tm="100000">
                                          <p:val>
                                            <p:strVal val="#ppt_x"/>
                                          </p:val>
                                        </p:tav>
                                      </p:tavLst>
                                    </p:anim>
                                    <p:anim calcmode="lin" valueType="num">
                                      <p:cBhvr additive="base">
                                        <p:cTn id="24" dur="20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000" fill="hold"/>
                                        <p:tgtEl>
                                          <p:spTgt spid="42"/>
                                        </p:tgtEl>
                                        <p:attrNameLst>
                                          <p:attrName>ppt_x</p:attrName>
                                        </p:attrNameLst>
                                      </p:cBhvr>
                                      <p:tavLst>
                                        <p:tav tm="0">
                                          <p:val>
                                            <p:strVal val="#ppt_x"/>
                                          </p:val>
                                        </p:tav>
                                        <p:tav tm="100000">
                                          <p:val>
                                            <p:strVal val="#ppt_x"/>
                                          </p:val>
                                        </p:tav>
                                      </p:tavLst>
                                    </p:anim>
                                    <p:anim calcmode="lin" valueType="num">
                                      <p:cBhvr additive="base">
                                        <p:cTn id="28" dur="2000" fill="hold"/>
                                        <p:tgtEl>
                                          <p:spTgt spid="42"/>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1000"/>
                                        <p:tgtEl>
                                          <p:spTgt spid="49"/>
                                        </p:tgtEl>
                                      </p:cBhvr>
                                    </p:animEffect>
                                    <p:anim calcmode="lin" valueType="num">
                                      <p:cBhvr>
                                        <p:cTn id="37" dur="1000" fill="hold"/>
                                        <p:tgtEl>
                                          <p:spTgt spid="49"/>
                                        </p:tgtEl>
                                        <p:attrNameLst>
                                          <p:attrName>ppt_x</p:attrName>
                                        </p:attrNameLst>
                                      </p:cBhvr>
                                      <p:tavLst>
                                        <p:tav tm="0">
                                          <p:val>
                                            <p:strVal val="#ppt_x"/>
                                          </p:val>
                                        </p:tav>
                                        <p:tav tm="100000">
                                          <p:val>
                                            <p:strVal val="#ppt_x"/>
                                          </p:val>
                                        </p:tav>
                                      </p:tavLst>
                                    </p:anim>
                                    <p:anim calcmode="lin" valueType="num">
                                      <p:cBhvr>
                                        <p:cTn id="3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0126"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427" y="-1579423"/>
            <a:ext cx="9144000" cy="2387600"/>
          </a:xfrm>
        </p:spPr>
        <p:txBody>
          <a:bodyPr>
            <a:normAutofit/>
          </a:bodyPr>
          <a:lstStyle/>
          <a:p>
            <a:r>
              <a:rPr lang="vi-VN" sz="2000" b="1" dirty="0">
                <a:solidFill>
                  <a:srgbClr val="C00000"/>
                </a:solidFill>
              </a:rPr>
              <a:t>QUAN </a:t>
            </a:r>
            <a:r>
              <a:rPr lang="vi-VN" sz="2000" b="1" dirty="0" smtClean="0">
                <a:solidFill>
                  <a:srgbClr val="C00000"/>
                </a:solidFill>
              </a:rPr>
              <a:t>SÁT</a:t>
            </a:r>
            <a:r>
              <a:rPr lang="vi-VN" sz="2000" dirty="0" smtClean="0"/>
              <a:t/>
            </a:r>
            <a:br>
              <a:rPr lang="vi-VN" sz="2000" dirty="0" smtClean="0"/>
            </a:br>
            <a:r>
              <a:rPr lang="vi-VN" sz="2000" dirty="0" smtClean="0"/>
              <a:t> Tìm </a:t>
            </a:r>
            <a:r>
              <a:rPr lang="vi-VN" sz="2000" dirty="0"/>
              <a:t>hiều về tạo hình nhân vật múa rối nước</a:t>
            </a:r>
            <a:r>
              <a:rPr lang="vi-VN" sz="2800" dirty="0"/>
              <a:t>.</a:t>
            </a:r>
            <a:endParaRPr lang="en-US" sz="2800" dirty="0"/>
          </a:p>
        </p:txBody>
      </p:sp>
      <p:sp>
        <p:nvSpPr>
          <p:cNvPr id="4" name="TextBox 3"/>
          <p:cNvSpPr txBox="1"/>
          <p:nvPr/>
        </p:nvSpPr>
        <p:spPr>
          <a:xfrm>
            <a:off x="671104" y="5365928"/>
            <a:ext cx="11520896" cy="1200329"/>
          </a:xfrm>
          <a:prstGeom prst="rect">
            <a:avLst/>
          </a:prstGeom>
          <a:noFill/>
        </p:spPr>
        <p:txBody>
          <a:bodyPr wrap="square" rtlCol="0">
            <a:spAutoFit/>
          </a:bodyPr>
          <a:lstStyle/>
          <a:p>
            <a:r>
              <a:rPr lang="vi-VN" i="1" dirty="0" smtClean="0">
                <a:solidFill>
                  <a:srgbClr val="FF0000"/>
                </a:solidFill>
                <a:latin typeface="+mj-lt"/>
              </a:rPr>
              <a:t>. Loại hình nghệ thuật múa r</a:t>
            </a:r>
            <a:r>
              <a:rPr lang="vi-VN" i="1" dirty="0">
                <a:solidFill>
                  <a:srgbClr val="FF0000"/>
                </a:solidFill>
                <a:latin typeface="+mj-lt"/>
              </a:rPr>
              <a:t>ố</a:t>
            </a:r>
            <a:r>
              <a:rPr lang="vi-VN" i="1" dirty="0" smtClean="0">
                <a:solidFill>
                  <a:srgbClr val="FF0000"/>
                </a:solidFill>
                <a:latin typeface="+mj-lt"/>
              </a:rPr>
              <a:t>i nước thường diễn ra trong không gian, bối cảnh như thế nào?</a:t>
            </a:r>
          </a:p>
          <a:p>
            <a:r>
              <a:rPr lang="vi-VN" i="1" dirty="0" smtClean="0">
                <a:solidFill>
                  <a:srgbClr val="FF0000"/>
                </a:solidFill>
                <a:latin typeface="+mj-lt"/>
              </a:rPr>
              <a:t>. Con rối nước được làm từ chất liệu gì?</a:t>
            </a:r>
          </a:p>
          <a:p>
            <a:r>
              <a:rPr lang="vi-VN" i="1" dirty="0" smtClean="0">
                <a:solidFill>
                  <a:srgbClr val="FF0000"/>
                </a:solidFill>
                <a:latin typeface="+mj-lt"/>
              </a:rPr>
              <a:t>. </a:t>
            </a:r>
            <a:r>
              <a:rPr lang="vi-VN" i="1" dirty="0">
                <a:solidFill>
                  <a:srgbClr val="FF0000"/>
                </a:solidFill>
                <a:latin typeface="+mj-lt"/>
              </a:rPr>
              <a:t>Các vở kịch rối nước phản ánh những điều </a:t>
            </a:r>
            <a:r>
              <a:rPr lang="vi-VN" i="1" dirty="0" smtClean="0">
                <a:solidFill>
                  <a:srgbClr val="FF0000"/>
                </a:solidFill>
                <a:latin typeface="+mj-lt"/>
              </a:rPr>
              <a:t>gì?</a:t>
            </a:r>
          </a:p>
          <a:p>
            <a:endParaRPr lang="vi-VN" dirty="0"/>
          </a:p>
        </p:txBody>
      </p:sp>
      <p:grpSp>
        <p:nvGrpSpPr>
          <p:cNvPr id="3" name="Group 2"/>
          <p:cNvGrpSpPr/>
          <p:nvPr/>
        </p:nvGrpSpPr>
        <p:grpSpPr>
          <a:xfrm>
            <a:off x="438150" y="790676"/>
            <a:ext cx="11314346" cy="4150206"/>
            <a:chOff x="438150" y="790676"/>
            <a:chExt cx="11314346" cy="4150206"/>
          </a:xfrm>
        </p:grpSpPr>
        <p:pic>
          <p:nvPicPr>
            <p:cNvPr id="8" name="Picture 7"/>
            <p:cNvPicPr>
              <a:picLocks noChangeAspect="1"/>
            </p:cNvPicPr>
            <p:nvPr/>
          </p:nvPicPr>
          <p:blipFill>
            <a:blip r:embed="rId2"/>
            <a:stretch>
              <a:fillRect/>
            </a:stretch>
          </p:blipFill>
          <p:spPr>
            <a:xfrm>
              <a:off x="4657785" y="790676"/>
              <a:ext cx="2934488" cy="1908252"/>
            </a:xfrm>
            <a:prstGeom prst="rect">
              <a:avLst/>
            </a:prstGeom>
          </p:spPr>
        </p:pic>
        <p:pic>
          <p:nvPicPr>
            <p:cNvPr id="10" name="Picture 9"/>
            <p:cNvPicPr>
              <a:picLocks noChangeAspect="1"/>
            </p:cNvPicPr>
            <p:nvPr/>
          </p:nvPicPr>
          <p:blipFill>
            <a:blip r:embed="rId3"/>
            <a:stretch>
              <a:fillRect/>
            </a:stretch>
          </p:blipFill>
          <p:spPr>
            <a:xfrm>
              <a:off x="7999013" y="808177"/>
              <a:ext cx="2821510" cy="1873250"/>
            </a:xfrm>
            <a:prstGeom prst="rect">
              <a:avLst/>
            </a:prstGeom>
          </p:spPr>
        </p:pic>
        <p:pic>
          <p:nvPicPr>
            <p:cNvPr id="11" name="Picture 10"/>
            <p:cNvPicPr>
              <a:picLocks noChangeAspect="1"/>
            </p:cNvPicPr>
            <p:nvPr/>
          </p:nvPicPr>
          <p:blipFill>
            <a:blip r:embed="rId4"/>
            <a:stretch>
              <a:fillRect/>
            </a:stretch>
          </p:blipFill>
          <p:spPr>
            <a:xfrm>
              <a:off x="3500586" y="2972896"/>
              <a:ext cx="2624462" cy="1967986"/>
            </a:xfrm>
            <a:prstGeom prst="rect">
              <a:avLst/>
            </a:prstGeom>
          </p:spPr>
        </p:pic>
        <p:pic>
          <p:nvPicPr>
            <p:cNvPr id="12" name="Picture 11"/>
            <p:cNvPicPr>
              <a:picLocks noChangeAspect="1"/>
            </p:cNvPicPr>
            <p:nvPr/>
          </p:nvPicPr>
          <p:blipFill>
            <a:blip r:embed="rId5"/>
            <a:stretch>
              <a:fillRect/>
            </a:stretch>
          </p:blipFill>
          <p:spPr>
            <a:xfrm>
              <a:off x="9409768" y="2972897"/>
              <a:ext cx="2342728" cy="1967985"/>
            </a:xfrm>
            <a:prstGeom prst="rect">
              <a:avLst/>
            </a:prstGeom>
          </p:spPr>
        </p:pic>
        <p:pic>
          <p:nvPicPr>
            <p:cNvPr id="13" name="Picture 12"/>
            <p:cNvPicPr>
              <a:picLocks noChangeAspect="1"/>
            </p:cNvPicPr>
            <p:nvPr/>
          </p:nvPicPr>
          <p:blipFill rotWithShape="1">
            <a:blip r:embed="rId6"/>
            <a:srcRect b="11297"/>
            <a:stretch/>
          </p:blipFill>
          <p:spPr>
            <a:xfrm>
              <a:off x="438150" y="2972896"/>
              <a:ext cx="2663888" cy="1967986"/>
            </a:xfrm>
            <a:prstGeom prst="rect">
              <a:avLst/>
            </a:prstGeom>
          </p:spPr>
        </p:pic>
        <p:pic>
          <p:nvPicPr>
            <p:cNvPr id="14" name="Picture 13"/>
            <p:cNvPicPr>
              <a:picLocks noChangeAspect="1"/>
            </p:cNvPicPr>
            <p:nvPr/>
          </p:nvPicPr>
          <p:blipFill rotWithShape="1">
            <a:blip r:embed="rId7"/>
            <a:srcRect t="19444"/>
            <a:stretch/>
          </p:blipFill>
          <p:spPr>
            <a:xfrm>
              <a:off x="6523596" y="2980085"/>
              <a:ext cx="2475430" cy="1947717"/>
            </a:xfrm>
            <a:prstGeom prst="rect">
              <a:avLst/>
            </a:prstGeom>
          </p:spPr>
        </p:pic>
        <p:pic>
          <p:nvPicPr>
            <p:cNvPr id="15" name="Picture 14"/>
            <p:cNvPicPr>
              <a:picLocks noChangeAspect="1"/>
            </p:cNvPicPr>
            <p:nvPr/>
          </p:nvPicPr>
          <p:blipFill>
            <a:blip r:embed="rId8"/>
            <a:stretch>
              <a:fillRect/>
            </a:stretch>
          </p:blipFill>
          <p:spPr>
            <a:xfrm>
              <a:off x="1155414" y="808177"/>
              <a:ext cx="2972449" cy="1873250"/>
            </a:xfrm>
            <a:prstGeom prst="rect">
              <a:avLst/>
            </a:prstGeom>
          </p:spPr>
        </p:pic>
      </p:grpSp>
    </p:spTree>
    <p:extLst>
      <p:ext uri="{BB962C8B-B14F-4D97-AF65-F5344CB8AC3E}">
        <p14:creationId xmlns:p14="http://schemas.microsoft.com/office/powerpoint/2010/main" val="33720432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427" y="-1579423"/>
            <a:ext cx="9144000" cy="2387600"/>
          </a:xfrm>
        </p:spPr>
        <p:txBody>
          <a:bodyPr>
            <a:normAutofit/>
          </a:bodyPr>
          <a:lstStyle/>
          <a:p>
            <a:r>
              <a:rPr lang="vi-VN" sz="2400" b="1" dirty="0">
                <a:solidFill>
                  <a:srgbClr val="FF0000"/>
                </a:solidFill>
              </a:rPr>
              <a:t>QUAN </a:t>
            </a:r>
            <a:r>
              <a:rPr lang="vi-VN" sz="2400" b="1" dirty="0" smtClean="0">
                <a:solidFill>
                  <a:srgbClr val="FF0000"/>
                </a:solidFill>
              </a:rPr>
              <a:t>SÁT</a:t>
            </a:r>
            <a:r>
              <a:rPr lang="vi-VN" sz="2000" dirty="0" smtClean="0"/>
              <a:t/>
            </a:r>
            <a:br>
              <a:rPr lang="vi-VN" sz="2000" dirty="0" smtClean="0"/>
            </a:br>
            <a:r>
              <a:rPr lang="vi-VN" sz="2000" dirty="0" smtClean="0"/>
              <a:t> Tìm </a:t>
            </a:r>
            <a:r>
              <a:rPr lang="vi-VN" sz="2000" dirty="0"/>
              <a:t>hiều về tạo hình nhân vật múa rối nước</a:t>
            </a:r>
            <a:r>
              <a:rPr lang="vi-VN" sz="2800" dirty="0"/>
              <a:t>.</a:t>
            </a:r>
            <a:endParaRPr lang="en-US" sz="2800" dirty="0"/>
          </a:p>
        </p:txBody>
      </p:sp>
      <p:pic>
        <p:nvPicPr>
          <p:cNvPr id="8" name="Picture 7"/>
          <p:cNvPicPr>
            <a:picLocks noChangeAspect="1"/>
          </p:cNvPicPr>
          <p:nvPr/>
        </p:nvPicPr>
        <p:blipFill>
          <a:blip r:embed="rId4"/>
          <a:stretch>
            <a:fillRect/>
          </a:stretch>
        </p:blipFill>
        <p:spPr>
          <a:xfrm>
            <a:off x="5000685" y="863495"/>
            <a:ext cx="2578255" cy="1624454"/>
          </a:xfrm>
          <a:prstGeom prst="rect">
            <a:avLst/>
          </a:prstGeom>
        </p:spPr>
      </p:pic>
      <p:pic>
        <p:nvPicPr>
          <p:cNvPr id="10" name="Picture 9"/>
          <p:cNvPicPr>
            <a:picLocks noChangeAspect="1"/>
          </p:cNvPicPr>
          <p:nvPr/>
        </p:nvPicPr>
        <p:blipFill>
          <a:blip r:embed="rId5"/>
          <a:stretch>
            <a:fillRect/>
          </a:stretch>
        </p:blipFill>
        <p:spPr>
          <a:xfrm>
            <a:off x="8341913" y="880996"/>
            <a:ext cx="2478992" cy="1594657"/>
          </a:xfrm>
          <a:prstGeom prst="rect">
            <a:avLst/>
          </a:prstGeom>
        </p:spPr>
      </p:pic>
      <p:pic>
        <p:nvPicPr>
          <p:cNvPr id="11" name="Picture 10"/>
          <p:cNvPicPr>
            <a:picLocks noChangeAspect="1"/>
          </p:cNvPicPr>
          <p:nvPr/>
        </p:nvPicPr>
        <p:blipFill>
          <a:blip r:embed="rId6"/>
          <a:stretch>
            <a:fillRect/>
          </a:stretch>
        </p:blipFill>
        <p:spPr>
          <a:xfrm>
            <a:off x="3847752" y="2619827"/>
            <a:ext cx="2305865" cy="1675304"/>
          </a:xfrm>
          <a:prstGeom prst="rect">
            <a:avLst/>
          </a:prstGeom>
        </p:spPr>
      </p:pic>
      <p:pic>
        <p:nvPicPr>
          <p:cNvPr id="12" name="Picture 11"/>
          <p:cNvPicPr>
            <a:picLocks noChangeAspect="1"/>
          </p:cNvPicPr>
          <p:nvPr/>
        </p:nvPicPr>
        <p:blipFill>
          <a:blip r:embed="rId7"/>
          <a:stretch>
            <a:fillRect/>
          </a:stretch>
        </p:blipFill>
        <p:spPr>
          <a:xfrm>
            <a:off x="9756934" y="2619828"/>
            <a:ext cx="2058332" cy="1675303"/>
          </a:xfrm>
          <a:prstGeom prst="rect">
            <a:avLst/>
          </a:prstGeom>
        </p:spPr>
      </p:pic>
      <p:pic>
        <p:nvPicPr>
          <p:cNvPr id="13" name="Picture 12"/>
          <p:cNvPicPr>
            <a:picLocks noChangeAspect="1"/>
          </p:cNvPicPr>
          <p:nvPr/>
        </p:nvPicPr>
        <p:blipFill rotWithShape="1">
          <a:blip r:embed="rId8"/>
          <a:srcRect b="11297"/>
          <a:stretch/>
        </p:blipFill>
        <p:spPr>
          <a:xfrm>
            <a:off x="785316" y="2619827"/>
            <a:ext cx="2340505" cy="1675304"/>
          </a:xfrm>
          <a:prstGeom prst="rect">
            <a:avLst/>
          </a:prstGeom>
        </p:spPr>
      </p:pic>
      <p:pic>
        <p:nvPicPr>
          <p:cNvPr id="14" name="Picture 13"/>
          <p:cNvPicPr>
            <a:picLocks noChangeAspect="1"/>
          </p:cNvPicPr>
          <p:nvPr/>
        </p:nvPicPr>
        <p:blipFill rotWithShape="1">
          <a:blip r:embed="rId9"/>
          <a:srcRect t="19444"/>
          <a:stretch/>
        </p:blipFill>
        <p:spPr>
          <a:xfrm>
            <a:off x="6870762" y="2627016"/>
            <a:ext cx="2174925" cy="1658049"/>
          </a:xfrm>
          <a:prstGeom prst="rect">
            <a:avLst/>
          </a:prstGeom>
        </p:spPr>
      </p:pic>
      <p:pic>
        <p:nvPicPr>
          <p:cNvPr id="15" name="Picture 14"/>
          <p:cNvPicPr>
            <a:picLocks noChangeAspect="1"/>
          </p:cNvPicPr>
          <p:nvPr/>
        </p:nvPicPr>
        <p:blipFill>
          <a:blip r:embed="rId10"/>
          <a:stretch>
            <a:fillRect/>
          </a:stretch>
        </p:blipFill>
        <p:spPr>
          <a:xfrm>
            <a:off x="1498315" y="880996"/>
            <a:ext cx="2611608" cy="1594657"/>
          </a:xfrm>
          <a:prstGeom prst="rect">
            <a:avLst/>
          </a:prstGeom>
        </p:spPr>
      </p:pic>
      <p:sp>
        <p:nvSpPr>
          <p:cNvPr id="3" name="TextBox 2"/>
          <p:cNvSpPr txBox="1"/>
          <p:nvPr/>
        </p:nvSpPr>
        <p:spPr>
          <a:xfrm>
            <a:off x="253560" y="4617210"/>
            <a:ext cx="11800114" cy="2492990"/>
          </a:xfrm>
          <a:prstGeom prst="rect">
            <a:avLst/>
          </a:prstGeom>
          <a:noFill/>
        </p:spPr>
        <p:txBody>
          <a:bodyPr wrap="square" rtlCol="0">
            <a:spAutoFit/>
          </a:bodyPr>
          <a:lstStyle/>
          <a:p>
            <a:r>
              <a:rPr lang="vi-VN" sz="2000" dirty="0">
                <a:latin typeface="+mj-lt"/>
              </a:rPr>
              <a:t>Trong nghệ thuật </a:t>
            </a:r>
            <a:r>
              <a:rPr lang="vi-VN" sz="2000" dirty="0" smtClean="0">
                <a:latin typeface="+mj-lt"/>
              </a:rPr>
              <a:t>múa rối </a:t>
            </a:r>
            <a:r>
              <a:rPr lang="vi-VN" sz="2000" dirty="0">
                <a:latin typeface="+mj-lt"/>
              </a:rPr>
              <a:t>nước, con </a:t>
            </a:r>
            <a:r>
              <a:rPr lang="vi-VN" sz="2000" dirty="0" smtClean="0">
                <a:latin typeface="+mj-lt"/>
              </a:rPr>
              <a:t>rối </a:t>
            </a:r>
            <a:r>
              <a:rPr lang="vi-VN" sz="2000" dirty="0">
                <a:latin typeface="+mj-lt"/>
              </a:rPr>
              <a:t>được làm bảng gỗ có phần thân nổi lên mặt nuớc đề biều diễn, còn phần đế là </a:t>
            </a:r>
            <a:r>
              <a:rPr lang="vi-VN" sz="2000" dirty="0" smtClean="0">
                <a:latin typeface="+mj-lt"/>
              </a:rPr>
              <a:t>chìm </a:t>
            </a:r>
            <a:r>
              <a:rPr lang="vi-VN" sz="2000" dirty="0">
                <a:latin typeface="+mj-lt"/>
              </a:rPr>
              <a:t>dưới mặt nước giữ cho rối nổi bên trên và là nơi lấp hệ thống điều khiển cho con rối cử động. Tạo </a:t>
            </a:r>
            <a:r>
              <a:rPr lang="vi-VN" sz="2000" dirty="0" smtClean="0">
                <a:latin typeface="+mj-lt"/>
              </a:rPr>
              <a:t>hình của </a:t>
            </a:r>
            <a:r>
              <a:rPr lang="vi-VN" sz="2000" dirty="0">
                <a:latin typeface="+mj-lt"/>
              </a:rPr>
              <a:t>con rối thường ngộ nghĩnh và mang </a:t>
            </a:r>
            <a:r>
              <a:rPr lang="vi-VN" sz="2000" dirty="0" smtClean="0">
                <a:latin typeface="+mj-lt"/>
              </a:rPr>
              <a:t>tính </a:t>
            </a:r>
            <a:r>
              <a:rPr lang="vi-VN" sz="2000" dirty="0">
                <a:latin typeface="+mj-lt"/>
              </a:rPr>
              <a:t>cách điệu cao theo </a:t>
            </a:r>
            <a:r>
              <a:rPr lang="vi-VN" sz="2000" dirty="0" smtClean="0">
                <a:latin typeface="+mj-lt"/>
              </a:rPr>
              <a:t>truyền </a:t>
            </a:r>
            <a:r>
              <a:rPr lang="vi-VN" sz="2000" dirty="0">
                <a:latin typeface="+mj-lt"/>
              </a:rPr>
              <a:t>thống tạc tượng dân gian. Màu sắc con </a:t>
            </a:r>
            <a:r>
              <a:rPr lang="vi-VN" sz="2000" dirty="0" smtClean="0">
                <a:latin typeface="+mj-lt"/>
              </a:rPr>
              <a:t>rối </a:t>
            </a:r>
            <a:r>
              <a:rPr lang="vi-VN" sz="2000" dirty="0">
                <a:latin typeface="+mj-lt"/>
              </a:rPr>
              <a:t>thường có màu rực rỡ. Sân </a:t>
            </a:r>
            <a:r>
              <a:rPr lang="vi-VN" sz="2000" dirty="0" smtClean="0">
                <a:latin typeface="+mj-lt"/>
              </a:rPr>
              <a:t>khấu </a:t>
            </a:r>
            <a:r>
              <a:rPr lang="vi-VN" sz="2000" dirty="0">
                <a:latin typeface="+mj-lt"/>
              </a:rPr>
              <a:t>trong nghệ thuật </a:t>
            </a:r>
            <a:r>
              <a:rPr lang="vi-VN" sz="2000" dirty="0" smtClean="0">
                <a:latin typeface="+mj-lt"/>
              </a:rPr>
              <a:t>múa </a:t>
            </a:r>
            <a:r>
              <a:rPr lang="vi-VN" sz="2000" dirty="0">
                <a:latin typeface="+mj-lt"/>
              </a:rPr>
              <a:t>rối nước được gọi là nhà </a:t>
            </a:r>
            <a:r>
              <a:rPr lang="vi-VN" sz="2000" dirty="0" smtClean="0">
                <a:latin typeface="+mj-lt"/>
              </a:rPr>
              <a:t>rối </a:t>
            </a:r>
            <a:r>
              <a:rPr lang="vi-VN" sz="2000" dirty="0">
                <a:latin typeface="+mj-lt"/>
              </a:rPr>
              <a:t>hay thuỷ </a:t>
            </a:r>
            <a:r>
              <a:rPr lang="vi-VN" sz="2000" dirty="0" smtClean="0">
                <a:latin typeface="+mj-lt"/>
              </a:rPr>
              <a:t>đình </a:t>
            </a:r>
            <a:r>
              <a:rPr lang="vi-VN" sz="2000" dirty="0">
                <a:latin typeface="+mj-lt"/>
              </a:rPr>
              <a:t>và dùng mặt nước để trình diễn những con rối, phía sau có màn che, xung quanh trang </a:t>
            </a:r>
            <a:r>
              <a:rPr lang="vi-VN" sz="2000" dirty="0" smtClean="0">
                <a:latin typeface="+mj-lt"/>
              </a:rPr>
              <a:t>trí </a:t>
            </a:r>
            <a:r>
              <a:rPr lang="vi-VN" sz="2000" dirty="0">
                <a:latin typeface="+mj-lt"/>
              </a:rPr>
              <a:t>cờ, quạt, voi, long.... </a:t>
            </a:r>
            <a:r>
              <a:rPr lang="vi-VN" sz="2000" dirty="0" smtClean="0">
                <a:latin typeface="+mj-lt"/>
              </a:rPr>
              <a:t>Diễn </a:t>
            </a:r>
            <a:r>
              <a:rPr lang="vi-VN" sz="2000" dirty="0">
                <a:latin typeface="+mj-lt"/>
              </a:rPr>
              <a:t>viên đứng sau màn phông điều khiển con rối.</a:t>
            </a:r>
          </a:p>
          <a:p>
            <a:endParaRPr lang="vi-VN" dirty="0"/>
          </a:p>
          <a:p>
            <a:endParaRPr lang="vi-VN" dirty="0"/>
          </a:p>
        </p:txBody>
      </p:sp>
      <p:pic>
        <p:nvPicPr>
          <p:cNvPr id="4" name="Trong nghệ thuật mú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1240" y="4285065"/>
            <a:ext cx="609600" cy="609600"/>
          </a:xfrm>
          <a:prstGeom prst="rect">
            <a:avLst/>
          </a:prstGeom>
        </p:spPr>
      </p:pic>
    </p:spTree>
    <p:extLst>
      <p:ext uri="{BB962C8B-B14F-4D97-AF65-F5344CB8AC3E}">
        <p14:creationId xmlns:p14="http://schemas.microsoft.com/office/powerpoint/2010/main" val="2782178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750" fill="hold"/>
                                        <p:tgtEl>
                                          <p:spTgt spid="10"/>
                                        </p:tgtEl>
                                        <p:attrNameLst>
                                          <p:attrName>ppt_x</p:attrName>
                                        </p:attrNameLst>
                                      </p:cBhvr>
                                      <p:tavLst>
                                        <p:tav tm="0">
                                          <p:val>
                                            <p:strVal val="#ppt_x"/>
                                          </p:val>
                                        </p:tav>
                                        <p:tav tm="100000">
                                          <p:val>
                                            <p:strVal val="#ppt_x"/>
                                          </p:val>
                                        </p:tav>
                                      </p:tavLst>
                                    </p:anim>
                                    <p:anim calcmode="lin" valueType="num">
                                      <p:cBhvr additive="base">
                                        <p:cTn id="20" dur="17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33909" fill="hold"/>
                                        <p:tgtEl>
                                          <p:spTgt spid="4"/>
                                        </p:tgtEl>
                                      </p:cBhvr>
                                    </p:cmd>
                                  </p:childTnLst>
                                </p:cTn>
                              </p:par>
                            </p:childTnLst>
                          </p:cTn>
                        </p:par>
                      </p:childTnLst>
                    </p:cTn>
                  </p:par>
                </p:childTnLst>
              </p:cTn>
              <p:nextCondLst>
                <p:cond evt="onClick" delay="0">
                  <p:tgtEl>
                    <p:spTgt spid="4"/>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2" grpId="0"/>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304800" y="5288990"/>
            <a:ext cx="11887200" cy="1421928"/>
          </a:xfrm>
          <a:prstGeom prst="rect">
            <a:avLst/>
          </a:prstGeom>
          <a:noFill/>
        </p:spPr>
        <p:txBody>
          <a:bodyPr wrap="square" rtlCol="0">
            <a:spAutoFit/>
          </a:bodyPr>
          <a:lstStyle/>
          <a:p>
            <a:r>
              <a:rPr lang="vi-VN" sz="2400" dirty="0"/>
              <a:t>Các vở kịch và các nhân vật dưới nước thường </a:t>
            </a:r>
            <a:r>
              <a:rPr lang="vi-VN" sz="2400" dirty="0" smtClean="0"/>
              <a:t>phản ánh cuộc </a:t>
            </a:r>
            <a:r>
              <a:rPr lang="vi-VN" sz="2400" dirty="0"/>
              <a:t>sống sinh </a:t>
            </a:r>
            <a:r>
              <a:rPr lang="vi-VN" sz="2400" dirty="0" smtClean="0"/>
              <a:t>hoạt </a:t>
            </a:r>
            <a:r>
              <a:rPr lang="vi-VN" sz="2400" dirty="0"/>
              <a:t>của người dân lao động vùng lúa nước như </a:t>
            </a:r>
            <a:r>
              <a:rPr lang="vi-VN" sz="2400" dirty="0" smtClean="0"/>
              <a:t>:</a:t>
            </a:r>
          </a:p>
          <a:p>
            <a:r>
              <a:rPr lang="vi-VN" sz="2400" dirty="0" smtClean="0"/>
              <a:t>đi cấy, </a:t>
            </a:r>
            <a:r>
              <a:rPr lang="vi-VN" sz="2400" dirty="0"/>
              <a:t>đi </a:t>
            </a:r>
            <a:r>
              <a:rPr lang="vi-VN" sz="2400" dirty="0" smtClean="0"/>
              <a:t>cày, đánh cá, hội làng, đua thuyền </a:t>
            </a:r>
            <a:r>
              <a:rPr lang="vi-VN" sz="2400" dirty="0"/>
              <a:t>đấu vật các nhân vật lịch sử nhưng Thạch </a:t>
            </a:r>
            <a:r>
              <a:rPr lang="vi-VN" sz="2400" dirty="0" smtClean="0"/>
              <a:t>Sanh, vua Lê lợi, Thánh Gióng...</a:t>
            </a:r>
            <a:endParaRPr lang="vi-VN" sz="2400" dirty="0"/>
          </a:p>
        </p:txBody>
      </p:sp>
      <p:grpSp>
        <p:nvGrpSpPr>
          <p:cNvPr id="13" name="Group 12"/>
          <p:cNvGrpSpPr/>
          <p:nvPr/>
        </p:nvGrpSpPr>
        <p:grpSpPr>
          <a:xfrm>
            <a:off x="619517" y="265023"/>
            <a:ext cx="10880809" cy="4724644"/>
            <a:chOff x="619517" y="265023"/>
            <a:chExt cx="10880809" cy="4724644"/>
          </a:xfrm>
        </p:grpSpPr>
        <p:pic>
          <p:nvPicPr>
            <p:cNvPr id="5" name="Picture 4"/>
            <p:cNvPicPr>
              <a:picLocks noChangeAspect="1"/>
            </p:cNvPicPr>
            <p:nvPr/>
          </p:nvPicPr>
          <p:blipFill>
            <a:blip r:embed="rId2"/>
            <a:stretch>
              <a:fillRect/>
            </a:stretch>
          </p:blipFill>
          <p:spPr>
            <a:xfrm>
              <a:off x="4354709" y="301548"/>
              <a:ext cx="3291190" cy="2153745"/>
            </a:xfrm>
            <a:prstGeom prst="rect">
              <a:avLst/>
            </a:prstGeom>
          </p:spPr>
        </p:pic>
        <p:pic>
          <p:nvPicPr>
            <p:cNvPr id="6" name="Picture 5"/>
            <p:cNvPicPr>
              <a:picLocks noChangeAspect="1"/>
            </p:cNvPicPr>
            <p:nvPr/>
          </p:nvPicPr>
          <p:blipFill>
            <a:blip r:embed="rId3"/>
            <a:stretch>
              <a:fillRect/>
            </a:stretch>
          </p:blipFill>
          <p:spPr>
            <a:xfrm>
              <a:off x="7994665" y="265023"/>
              <a:ext cx="3505661" cy="2255222"/>
            </a:xfrm>
            <a:prstGeom prst="rect">
              <a:avLst/>
            </a:prstGeom>
          </p:spPr>
        </p:pic>
        <p:pic>
          <p:nvPicPr>
            <p:cNvPr id="7" name="Picture 4" descr="Sắp diễn ra Liên hoan nghệ thuật múa rối nước không chuyên tại Hà Nội | Báo  Pháp luật Việt Nam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055" y="2832294"/>
              <a:ext cx="3550420" cy="2157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619517" y="265023"/>
              <a:ext cx="3213464" cy="2116220"/>
            </a:xfrm>
            <a:prstGeom prst="rect">
              <a:avLst/>
            </a:prstGeom>
          </p:spPr>
        </p:pic>
        <p:pic>
          <p:nvPicPr>
            <p:cNvPr id="11" name="Picture 10"/>
            <p:cNvPicPr>
              <a:picLocks noChangeAspect="1"/>
            </p:cNvPicPr>
            <p:nvPr/>
          </p:nvPicPr>
          <p:blipFill>
            <a:blip r:embed="rId6"/>
            <a:stretch>
              <a:fillRect/>
            </a:stretch>
          </p:blipFill>
          <p:spPr>
            <a:xfrm>
              <a:off x="619517" y="2852714"/>
              <a:ext cx="3213463" cy="2136953"/>
            </a:xfrm>
            <a:prstGeom prst="rect">
              <a:avLst/>
            </a:prstGeom>
          </p:spPr>
        </p:pic>
        <p:pic>
          <p:nvPicPr>
            <p:cNvPr id="12" name="Picture 11"/>
            <p:cNvPicPr>
              <a:picLocks noChangeAspect="1"/>
            </p:cNvPicPr>
            <p:nvPr/>
          </p:nvPicPr>
          <p:blipFill rotWithShape="1">
            <a:blip r:embed="rId7"/>
            <a:srcRect l="15406" t="36412" r="14308" b="1143"/>
            <a:stretch/>
          </p:blipFill>
          <p:spPr>
            <a:xfrm>
              <a:off x="8140765" y="2848414"/>
              <a:ext cx="3359561" cy="2141253"/>
            </a:xfrm>
            <a:prstGeom prst="rect">
              <a:avLst/>
            </a:prstGeom>
          </p:spPr>
        </p:pic>
      </p:grpSp>
    </p:spTree>
    <p:extLst>
      <p:ext uri="{BB962C8B-B14F-4D97-AF65-F5344CB8AC3E}">
        <p14:creationId xmlns:p14="http://schemas.microsoft.com/office/powerpoint/2010/main" val="2516809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1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84" y="154526"/>
            <a:ext cx="12077700" cy="1325563"/>
          </a:xfrm>
        </p:spPr>
        <p:txBody>
          <a:bodyPr>
            <a:noAutofit/>
          </a:bodyPr>
          <a:lstStyle/>
          <a:p>
            <a:r>
              <a:rPr lang="vi-VN" sz="3600" dirty="0">
                <a:solidFill>
                  <a:srgbClr val="FF0000"/>
                </a:solidFill>
              </a:rPr>
              <a:t>Thể </a:t>
            </a:r>
            <a:r>
              <a:rPr lang="vi-VN" sz="3600" dirty="0" smtClean="0">
                <a:solidFill>
                  <a:srgbClr val="FF0000"/>
                </a:solidFill>
              </a:rPr>
              <a:t>hiện</a:t>
            </a:r>
            <a:r>
              <a:rPr lang="vi-VN" sz="3600" dirty="0" smtClean="0"/>
              <a:t/>
            </a:r>
            <a:br>
              <a:rPr lang="vi-VN" sz="3600" dirty="0" smtClean="0"/>
            </a:br>
            <a:r>
              <a:rPr lang="vi-VN" sz="2800" dirty="0" smtClean="0"/>
              <a:t> Gợi </a:t>
            </a:r>
            <a:r>
              <a:rPr lang="vi-VN" sz="2800" dirty="0"/>
              <a:t>ý khai thác vẻ đẹp tạo hình nhân vật đuối nước thể hiện bằng sản phẩm mỹ thuật 3D</a:t>
            </a:r>
            <a:endParaRPr lang="vi-VN" sz="3600" dirty="0"/>
          </a:p>
        </p:txBody>
      </p:sp>
      <p:pic>
        <p:nvPicPr>
          <p:cNvPr id="4" name="Picture 3"/>
          <p:cNvPicPr>
            <a:picLocks noChangeAspect="1"/>
          </p:cNvPicPr>
          <p:nvPr/>
        </p:nvPicPr>
        <p:blipFill rotWithShape="1">
          <a:blip r:embed="rId2"/>
          <a:srcRect t="11399" r="-341" b="37777"/>
          <a:stretch/>
        </p:blipFill>
        <p:spPr>
          <a:xfrm>
            <a:off x="2192762" y="1205769"/>
            <a:ext cx="7285493" cy="5652231"/>
          </a:xfrm>
          <a:prstGeom prst="rect">
            <a:avLst/>
          </a:prstGeom>
        </p:spPr>
      </p:pic>
    </p:spTree>
    <p:extLst>
      <p:ext uri="{BB962C8B-B14F-4D97-AF65-F5344CB8AC3E}">
        <p14:creationId xmlns:p14="http://schemas.microsoft.com/office/powerpoint/2010/main" val="21828275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1600" y="1547465"/>
            <a:ext cx="5356153" cy="3551640"/>
          </a:xfrm>
          <a:prstGeom prst="rect">
            <a:avLst/>
          </a:prstGeom>
        </p:spPr>
      </p:pic>
      <p:sp>
        <p:nvSpPr>
          <p:cNvPr id="5" name="Title 1"/>
          <p:cNvSpPr>
            <a:spLocks noGrp="1"/>
          </p:cNvSpPr>
          <p:nvPr>
            <p:ph type="title"/>
          </p:nvPr>
        </p:nvSpPr>
        <p:spPr>
          <a:xfrm>
            <a:off x="838200" y="365125"/>
            <a:ext cx="10515600" cy="1325563"/>
          </a:xfrm>
        </p:spPr>
        <p:txBody>
          <a:bodyPr/>
          <a:lstStyle/>
          <a:p>
            <a:endParaRPr lang="vi-VN"/>
          </a:p>
        </p:txBody>
      </p:sp>
      <p:pic>
        <p:nvPicPr>
          <p:cNvPr id="7" name="Picture 6"/>
          <p:cNvPicPr>
            <a:picLocks noChangeAspect="1"/>
          </p:cNvPicPr>
          <p:nvPr/>
        </p:nvPicPr>
        <p:blipFill>
          <a:blip r:embed="rId3"/>
          <a:stretch>
            <a:fillRect/>
          </a:stretch>
        </p:blipFill>
        <p:spPr>
          <a:xfrm>
            <a:off x="6583908" y="1547465"/>
            <a:ext cx="5032582" cy="355164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045196" y="2657389"/>
            <a:ext cx="2110005" cy="2960664"/>
          </a:xfrm>
          <a:prstGeom prst="rect">
            <a:avLst/>
          </a:prstGeom>
        </p:spPr>
      </p:pic>
    </p:spTree>
    <p:extLst>
      <p:ext uri="{BB962C8B-B14F-4D97-AF65-F5344CB8AC3E}">
        <p14:creationId xmlns:p14="http://schemas.microsoft.com/office/powerpoint/2010/main" val="8744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000" fill="hold"/>
                                        <p:tgtEl>
                                          <p:spTgt spid="8"/>
                                        </p:tgtEl>
                                        <p:attrNameLst>
                                          <p:attrName>ppt_x</p:attrName>
                                        </p:attrNameLst>
                                      </p:cBhvr>
                                      <p:tavLst>
                                        <p:tav tm="0">
                                          <p:val>
                                            <p:strVal val="#ppt_x"/>
                                          </p:val>
                                        </p:tav>
                                        <p:tav tm="100000">
                                          <p:val>
                                            <p:strVal val="#ppt_x"/>
                                          </p:val>
                                        </p:tav>
                                      </p:tavLst>
                                    </p:anim>
                                    <p:anim calcmode="lin" valueType="num">
                                      <p:cBhvr additive="base">
                                        <p:cTn id="11"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695</Words>
  <Application>Microsoft Office PowerPoint</Application>
  <PresentationFormat>Widescreen</PresentationFormat>
  <Paragraphs>34</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Rối nước là một nghệ thuật múa rối truyền thống độc đáo của Việt Nam, xuất hiện từ thời kỳ nhà Lý, khoảng thế kỷ 11. Múa rối nước được coi là một trong những biểu tượng văn hóa dân gian đặc sắc, thể hiện sự sáng tạo và tài năng của người dân Việt Nam.</vt:lpstr>
      <vt:lpstr>PowerPoint Presentation</vt:lpstr>
      <vt:lpstr>PowerPoint Presentation</vt:lpstr>
      <vt:lpstr>QUAN SÁT  Tìm hiều về tạo hình nhân vật múa rối nước.</vt:lpstr>
      <vt:lpstr>QUAN SÁT  Tìm hiều về tạo hình nhân vật múa rối nước.</vt:lpstr>
      <vt:lpstr>Các vở kịch và các nhân vật dưới nước thường phản ánh cuộc sống sinh hoạt của người dân lao động vùng lúa nước như : đi cấy, đi cày, đánh cá, hội làng, đua thuyền đấu vật các nhân vật lịch sử nhưng Thạch Sanh, vua Lê lợi, Thánh Gióng...</vt:lpstr>
      <vt:lpstr>Thể hiện  Gợi ý khai thác vẻ đẹp tạo hình nhân vật đuối nước thể hiện bằng sản phẩm mỹ thuật 3D</vt:lpstr>
      <vt:lpstr>PowerPoint Presentation</vt:lpstr>
      <vt:lpstr>PowerPoint Presentation</vt:lpstr>
      <vt:lpstr>PowerPoint Presentation</vt:lpstr>
      <vt:lpstr>THẢO LUẬN   Trưng bày sản phẩm mĩ thuật và thảo luận:   - Vẻ đẹp tạo hình nhân vật nào trong nghệ thuật múa rổi nước được thể hiện trong sån phẩm mĩ thuật của bạn?  - Bạn đã sử dụng vật liệu nào để tạo hình nhân vật múa rối nước?  - Trong quá trình thực hiện tạo hình nhân vật mủa rối nước, bạn gặp những khó khăn gì và khắc phục như thể nào?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26</cp:revision>
  <dcterms:created xsi:type="dcterms:W3CDTF">2024-07-17T12:43:01Z</dcterms:created>
  <dcterms:modified xsi:type="dcterms:W3CDTF">2024-07-29T14:47:00Z</dcterms:modified>
</cp:coreProperties>
</file>