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45" r:id="rId9"/>
    <p:sldId id="353" r:id="rId10"/>
    <p:sldId id="336" r:id="rId11"/>
    <p:sldId id="354" r:id="rId12"/>
    <p:sldId id="346" r:id="rId13"/>
    <p:sldId id="347" r:id="rId14"/>
    <p:sldId id="348" r:id="rId15"/>
    <p:sldId id="349" r:id="rId16"/>
    <p:sldId id="339" r:id="rId17"/>
    <p:sldId id="340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03D25-9E52-7FE0-C722-2737E7B8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47" y="790781"/>
            <a:ext cx="4872883" cy="57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8768AF-68F2-F5DE-507F-7A72E55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301819"/>
            <a:ext cx="8705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D417D-2B90-3B47-7963-CBBC1A40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" y="1327069"/>
            <a:ext cx="8733183" cy="42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4C48D-5617-7C48-E1D0-6BB512E0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" y="1754049"/>
            <a:ext cx="8851725" cy="3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9CC27-B0BB-CDD9-74A1-FA811F67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41063"/>
            <a:ext cx="9144000" cy="34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B641D-F338-8CED-9096-826F027F9856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E2105-BC2D-42E3-AA90-4848F6CE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" y="1459954"/>
            <a:ext cx="7945718" cy="4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4B9FC-A354-C84E-0CC1-05D623D8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690894"/>
            <a:ext cx="8705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4448C-7968-A53D-1ECF-0EB74204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0" y="1483830"/>
            <a:ext cx="8867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0CDA7-8B3C-C6B8-DC67-D056E50C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0" y="1264754"/>
            <a:ext cx="8086725" cy="194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9031E-C15E-65EE-46EC-5BE8FAD4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774592"/>
            <a:ext cx="8086725" cy="16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718B7-95C5-03F8-C1FB-F03CAFA1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1868708"/>
            <a:ext cx="8083826" cy="27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98AAF-4DA9-2E22-67C0-7DA83BDD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32001"/>
            <a:ext cx="7756459" cy="24969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65A2E2-B8B5-AE52-3948-A4F3A1E8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" y="3429000"/>
            <a:ext cx="40616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981EDC-F4FC-982C-EB38-632E8B6B8A44}"/>
              </a:ext>
            </a:extLst>
          </p:cNvPr>
          <p:cNvSpPr txBox="1"/>
          <p:nvPr/>
        </p:nvSpPr>
        <p:spPr>
          <a:xfrm>
            <a:off x="5300868" y="4361001"/>
            <a:ext cx="208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Hoàng </a:t>
            </a:r>
            <a:r>
              <a:rPr lang="en-US" sz="1800" dirty="0" err="1"/>
              <a:t>Trầm</a:t>
            </a:r>
            <a:r>
              <a:rPr lang="en-US" sz="1800" dirty="0"/>
              <a:t>, </a:t>
            </a:r>
            <a:r>
              <a:rPr lang="en-US" sz="1800" i="1" dirty="0" err="1"/>
              <a:t>Mẹ</a:t>
            </a:r>
            <a:r>
              <a:rPr lang="en-US" sz="1800" i="1" dirty="0"/>
              <a:t> </a:t>
            </a:r>
            <a:r>
              <a:rPr lang="en-US" sz="1800" i="1" dirty="0" err="1"/>
              <a:t>kháng</a:t>
            </a:r>
            <a:r>
              <a:rPr lang="en-US" sz="1800" i="1" dirty="0"/>
              <a:t> </a:t>
            </a:r>
            <a:r>
              <a:rPr lang="en-US" sz="1800" i="1" dirty="0" err="1"/>
              <a:t>chiến</a:t>
            </a:r>
            <a:r>
              <a:rPr lang="en-US" sz="1800" i="1" dirty="0"/>
              <a:t>, </a:t>
            </a:r>
            <a:r>
              <a:rPr lang="en-US" sz="1800" dirty="0"/>
              <a:t>1980,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r>
              <a:rPr lang="en-US" sz="1800" dirty="0"/>
              <a:t> </a:t>
            </a:r>
            <a:r>
              <a:rPr lang="en-US" sz="1800" dirty="0" err="1"/>
              <a:t>mài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A59A1-E35B-690D-DF00-76B4EEE9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4" y="714374"/>
            <a:ext cx="7198727" cy="55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68E9B-1508-3F9A-670A-01A7222C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2" y="1129705"/>
            <a:ext cx="6991433" cy="51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92374-7D8F-3CD3-1BAE-71100F3F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2" y="1125400"/>
            <a:ext cx="7587563" cy="53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8C5BC-88C9-5B8E-76DA-FA0DD809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036982"/>
            <a:ext cx="7566991" cy="2270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CE934-3401-C56E-F2A5-46F31A3E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0" y="3429000"/>
            <a:ext cx="3904202" cy="330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9978-FDFC-586A-43FA-ECC423220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322" y="2997612"/>
            <a:ext cx="3437503" cy="37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5684A-E39A-4825-F963-FBD945A3A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51" y="794509"/>
            <a:ext cx="4961697" cy="58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E6D8-7110-E55B-CB4C-D8E8FD5A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6" y="1389406"/>
            <a:ext cx="8738047" cy="45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36</Words>
  <Application>Microsoft Office PowerPoint</Application>
  <PresentationFormat>On-screen Show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104</cp:revision>
  <dcterms:created xsi:type="dcterms:W3CDTF">2021-01-29T04:19:07Z</dcterms:created>
  <dcterms:modified xsi:type="dcterms:W3CDTF">2023-08-01T06:51:29Z</dcterms:modified>
</cp:coreProperties>
</file>