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2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4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5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6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9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0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1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12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13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14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15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16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17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18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19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2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21.xml" ContentType="application/vnd.openxmlformats-officedocument.theme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2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23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24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25.xml" ContentType="application/vnd.openxmlformats-officedocument.theme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26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27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10" r:id="rId2"/>
    <p:sldMasterId id="2147483823" r:id="rId3"/>
    <p:sldMasterId id="2147483835" r:id="rId4"/>
    <p:sldMasterId id="2147483847" r:id="rId5"/>
    <p:sldMasterId id="2147483859" r:id="rId6"/>
    <p:sldMasterId id="2147483871" r:id="rId7"/>
    <p:sldMasterId id="2147483904" r:id="rId8"/>
    <p:sldMasterId id="2147483916" r:id="rId9"/>
    <p:sldMasterId id="2147483941" r:id="rId10"/>
    <p:sldMasterId id="2147483965" r:id="rId11"/>
    <p:sldMasterId id="2147483977" r:id="rId12"/>
    <p:sldMasterId id="2147484001" r:id="rId13"/>
    <p:sldMasterId id="2147484013" r:id="rId14"/>
    <p:sldMasterId id="2147484025" r:id="rId15"/>
    <p:sldMasterId id="2147484037" r:id="rId16"/>
    <p:sldMasterId id="2147484049" r:id="rId17"/>
    <p:sldMasterId id="2147484061" r:id="rId18"/>
    <p:sldMasterId id="2147484073" r:id="rId19"/>
    <p:sldMasterId id="2147484085" r:id="rId20"/>
    <p:sldMasterId id="2147484097" r:id="rId21"/>
    <p:sldMasterId id="2147484113" r:id="rId22"/>
    <p:sldMasterId id="2147484122" r:id="rId23"/>
    <p:sldMasterId id="2147484147" r:id="rId24"/>
    <p:sldMasterId id="2147484168" r:id="rId25"/>
    <p:sldMasterId id="2147484180" r:id="rId26"/>
    <p:sldMasterId id="2147484189" r:id="rId27"/>
    <p:sldMasterId id="2147484201" r:id="rId28"/>
  </p:sldMasterIdLst>
  <p:notesMasterIdLst>
    <p:notesMasterId r:id="rId52"/>
  </p:notesMasterIdLst>
  <p:sldIdLst>
    <p:sldId id="395" r:id="rId29"/>
    <p:sldId id="343" r:id="rId30"/>
    <p:sldId id="475" r:id="rId31"/>
    <p:sldId id="345" r:id="rId32"/>
    <p:sldId id="346" r:id="rId33"/>
    <p:sldId id="422" r:id="rId34"/>
    <p:sldId id="436" r:id="rId35"/>
    <p:sldId id="430" r:id="rId36"/>
    <p:sldId id="471" r:id="rId37"/>
    <p:sldId id="453" r:id="rId38"/>
    <p:sldId id="434" r:id="rId39"/>
    <p:sldId id="473" r:id="rId40"/>
    <p:sldId id="464" r:id="rId41"/>
    <p:sldId id="457" r:id="rId42"/>
    <p:sldId id="460" r:id="rId43"/>
    <p:sldId id="377" r:id="rId44"/>
    <p:sldId id="380" r:id="rId45"/>
    <p:sldId id="454" r:id="rId46"/>
    <p:sldId id="452" r:id="rId47"/>
    <p:sldId id="449" r:id="rId48"/>
    <p:sldId id="446" r:id="rId49"/>
    <p:sldId id="396" r:id="rId50"/>
    <p:sldId id="394" r:id="rId51"/>
  </p:sldIdLst>
  <p:sldSz cx="18288000" cy="10287000"/>
  <p:notesSz cx="7010400" cy="92964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mbria" panose="02040503050406030204" pitchFamily="18" charset="0"/>
      <p:regular r:id="rId57"/>
      <p:bold r:id="rId58"/>
      <p:italic r:id="rId59"/>
      <p:boldItalic r:id="rId60"/>
    </p:embeddedFont>
    <p:embeddedFont>
      <p:font typeface="SimSun" panose="02010600030101010101" pitchFamily="2" charset="-122"/>
      <p:regular r:id="rId61"/>
    </p:embeddedFont>
    <p:embeddedFont>
      <p:font typeface="Calibri Light" panose="020F0302020204030204" pitchFamily="34" charset="0"/>
      <p:regular r:id="rId62"/>
      <p: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64B04"/>
    <a:srgbClr val="F797A8"/>
    <a:srgbClr val="FF6699"/>
    <a:srgbClr val="E7E4DF"/>
    <a:srgbClr val="FF99CC"/>
    <a:srgbClr val="FFEFF4"/>
    <a:srgbClr val="FFCCCC"/>
    <a:srgbClr val="FFCC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9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font" Target="fonts/font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6801BB-2242-4AE5-BBF8-0D7394428C5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3C0153-783F-460F-B524-DD1AFF2BD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5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01630-CA3F-4502-80E8-975EA3283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104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 </a:t>
            </a:r>
          </a:p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0B939-D1AC-490C-A9AF-E7A6AC366A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10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 </a:t>
            </a:r>
          </a:p>
          <a:p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9A6FF2-425E-4EC6-A9FD-6FA9BAD183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7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 </a:t>
            </a:r>
          </a:p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21972E-8B39-49DA-BA2B-9769F066B4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7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01630-CA3F-4502-80E8-975EA3283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68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01630-CA3F-4502-80E8-975EA3283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048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01630-CA3F-4502-80E8-975EA3283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8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01630-CA3F-4502-80E8-975EA3283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5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86727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2739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54568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01630-CA3F-4502-80E8-975EA3283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83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 </a:t>
            </a:r>
          </a:p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0B939-D1AC-490C-A9AF-E7A6AC366A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64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tags" Target="../tags/tag2.xml"/><Relationship Id="rId16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Master" Target="../slideMasters/slideMaster22.xml"/><Relationship Id="rId5" Type="http://schemas.openxmlformats.org/officeDocument/2006/relationships/tags" Target="../tags/tag5.xml"/><Relationship Id="rId15" Type="http://schemas.openxmlformats.org/officeDocument/2006/relationships/image" Target="../media/image21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0.png"/></Relationships>
</file>

<file path=ppt/slideLayouts/_rels/slideLayout378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0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8.jpeg"/><Relationship Id="rId5" Type="http://schemas.openxmlformats.org/officeDocument/2006/relationships/tags" Target="../tags/tag15.xml"/><Relationship Id="rId10" Type="http://schemas.openxmlformats.org/officeDocument/2006/relationships/slideMaster" Target="../slideMasters/slideMaster22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21.png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2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8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19.png"/><Relationship Id="rId18" Type="http://schemas.microsoft.com/office/2007/relationships/hdphoto" Target="../media/hdphoto1.wdp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tags" Target="../tags/tag21.xml"/><Relationship Id="rId16" Type="http://schemas.openxmlformats.org/officeDocument/2006/relationships/image" Target="../media/image22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slideMaster" Target="../slideMasters/slideMaster26.xml"/><Relationship Id="rId5" Type="http://schemas.openxmlformats.org/officeDocument/2006/relationships/tags" Target="../tags/tag24.xml"/><Relationship Id="rId15" Type="http://schemas.openxmlformats.org/officeDocument/2006/relationships/image" Target="../media/image21.png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20.png"/></Relationships>
</file>

<file path=ppt/slideLayouts/_rels/slideLayout419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20.pn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19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18.jpeg"/><Relationship Id="rId5" Type="http://schemas.openxmlformats.org/officeDocument/2006/relationships/tags" Target="../tags/tag34.xml"/><Relationship Id="rId10" Type="http://schemas.openxmlformats.org/officeDocument/2006/relationships/slideMaster" Target="../slideMasters/slideMaster26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6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1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71303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58694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41370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743822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203036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926658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859154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269395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286316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429993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0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931692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5166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58512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79399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14197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322220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2158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15148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293539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179658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5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44675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33589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38877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00126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385186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56337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313014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02818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18572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11755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24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02059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97416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05926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891520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19118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64274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120100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123039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284877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89044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7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296035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2769640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99038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9375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66816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68026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46655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772899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61594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1703077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96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CB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EE7"/>
          </a:solidFill>
          <a:ln/>
        </p:spPr>
      </p:sp>
    </p:spTree>
    <p:extLst>
      <p:ext uri="{BB962C8B-B14F-4D97-AF65-F5344CB8AC3E}">
        <p14:creationId xmlns:p14="http://schemas.microsoft.com/office/powerpoint/2010/main" val="3948074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EE05-1CBD-44C8-8A99-04F0075FF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403A1-2507-450D-9A6A-04A9FADBC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49D11A9E-ED0F-4B99-9410-049C5F6D3E8C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625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BA24-991E-44C7-AC67-6AA77794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1C820-2DCC-4F68-8FAE-D9EDB669E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DB43EA4F-3913-4EEC-8A80-D8B5C6672F87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382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FC0D-D241-4072-951D-D250FF7E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A1D50-EB13-4393-A256-37AAE4888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1325D369-DB90-4171-9191-0D94028AA1C3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158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A000-A7E8-45F6-B89A-891858E0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A24FA-1AD7-4A26-A2A3-9C06DC51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17320-B5BE-41F2-BB12-A82962511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6765E07C-828E-4080-8CB3-51FC21DA7475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610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68FD-38BA-48D1-BDB8-DB7A9EF4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71966-1DE3-49CD-AA44-B6A5757FB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D4E28-2C1B-4411-8186-29FCBF26B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490BA-263F-4150-BDDB-D9C18797B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72FDD-9D01-4FB0-AFE0-072A6CA3D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9FAF310D-4301-4AFE-AD5D-BABAE0FB4014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866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4BC9-C7E2-47B9-8840-615E97FF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63894B52-A658-449D-B9D4-CBD9C2BEB53F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193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7B928ECE-1AA5-4CC4-BD38-1107E277659B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873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8BD4A-C06B-43EC-986D-48833105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20A2-B32B-43C7-B3DB-E04FE278A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6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E4D2E-97D1-4529-A890-42CF723A1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8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41EF02E8-9EB7-4511-9225-1A530FEBD642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059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CDE7-E1BD-4450-BC63-869B3911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39780-D189-42CF-9941-7E8BDB198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6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BEB39-365F-48EB-8842-0D250E84D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8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B0F9A6B8-CF38-43C0-AAC9-F553F392D6BE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8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89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47E9-BF48-4076-AE44-612B0795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3E08E-CAE7-406E-B91D-C1481677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C0D7D6B5-C34D-4FC9-B871-6C25288E4232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655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3C0B2F-EC0F-447A-A807-96CF8B21D1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486EF-9A60-4914-BEA4-9086BE1B0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46928BAE-2B1D-4D6B-B79C-D3C7000FDDD3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872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8FCFE4-6C24-4069-B717-67D40B4B54E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1977FCFD-6558-413D-9E81-C8A989852E8D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064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9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1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3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8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2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5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2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1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5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8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5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4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1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C434F08A-A6C2-4F22-987D-E84A23B75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2A51E90-3BCE-4724-8254-50CEEB5785F0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02618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BA58E512-8CD2-46BD-94C4-91AB673C4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73A6C52-F1AC-47A3-B4DB-7D2F018FED3E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0907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A302F229-38D4-46F3-954A-623E87292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6994227-E030-451A-8396-F9146CA59ED3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4150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2AF54360-E8A4-496F-8E54-97D44275E3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E7EB43F-8619-46A4-9E6A-2EAE23C3FEE7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4067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44E83D77-4F9E-4695-AD1E-3644315041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A63FCEF-6BE4-4655-B86E-D4590FD132FE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9368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0C4C7728-8599-493F-A365-0E53DC8A58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FB8E9860-1138-4294-B239-2451217272F9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7823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B102BFBC-4C08-4AD3-BA46-7717E5AEE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4E6BD54-FFBD-4E20-AE34-CA7C39587360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0258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F5ACD8F6-A743-4BDA-8798-B3494F7461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E89CA52-BB0B-405D-886E-00B4585CC502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9429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47E288F0-C240-4D7E-852E-DFA2EA16C5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B935280-A353-4879-9038-A29BE8AC78DC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7366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D5860731-3176-4D54-85A3-68020E1633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ACD8AE2-4C1B-488B-B619-968232C16EAA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51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4D8D7CFA-AE35-47CC-A306-93D8E069FB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3028DB7-873F-4F2A-8286-888A797B1093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4270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0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5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7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3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1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E823F1A9-F5D3-4D99-96B1-273FD9AE7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FED8906B-1B75-4665-BC74-8D660580749D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7247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DC9AD917-37EB-47DB-A8EC-B3F785969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01F8E04-1F59-4730-9127-D9DC39448C6B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1896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A0F992B8-0C5E-40D3-925B-A4D49B471A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B41AEA9-7182-429F-9E92-791F90DD0AB0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7987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AFDD5BFD-A1B4-4284-ACD4-E583BA01C5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97A5E6D-BD5F-4926-A864-E7A4BA490BF3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3108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5E159867-C3D5-48F8-9415-D48C0ACCD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20869E1-CAA6-4792-A28E-D2FB6FFAC1E6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8752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67A76A36-1CA9-46A7-9667-F66FDD8C9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DAF4352-2E58-4643-BA44-AEBFE9DEA71E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2345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717A6077-234A-45A7-8756-2D3E5032DB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5E6C041-AD79-4262-9F34-872FC64F6F4D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9846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F22BA4EF-2273-45B1-9468-FA879E5BC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40C7EB8-9387-4F35-95F0-BD95D3735A18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410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53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2D671BD8-DA3E-4D22-A64C-296FCA91C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70D1E95-6084-4A7F-8B8A-401B34BC8B91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1261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B68ABA05-2463-4484-95E2-7D20CBF61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4E87DBB-495E-4E9E-82C9-332D35DC4F78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131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52605647-D4E1-4A99-9FAD-03B378DC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2D3CB3A-1688-4EA8-BEF1-9E6337B81FEF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9665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56AB9420-BFF7-4B70-B5A4-A06AF18AA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313FBC9-3827-44C0-9DAC-A23925F90CEC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4077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65045D5B-1AAD-4248-9238-D1EB663430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F7AE46C3-B872-40C8-9441-CD0181E86BDA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12159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88551CD1-4901-4779-A378-C1777F785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E781D0B-6419-483B-BEBB-0FD08DE7AE74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1120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194EF300-51C8-4150-8B38-3F216E48D7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F48E9A7-3BE1-4B8D-86BD-5CFB986AADBD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659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354B0B6F-AF23-4C33-936D-B810465CA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7586C56F-AA8E-448A-8B4C-A900AE27FA6A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6019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77952205-C5E9-4C0A-AF43-8521C395EA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CF76F94-01E8-45D8-86A8-9903E7C22F6D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1741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BD90DD92-423C-4EC6-A5B0-53C6CB9F5E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D37D0F3-EB75-4436-B59B-6D9C79E87226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95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07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884E4410-AB73-4E61-A7E0-3DFAC648EC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CAF85D9-0FD3-4C26-8614-8C403AC74B3C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5674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474B25A8-1D71-4EA9-B7C9-EBEBC7D3DE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6AC1A51-F62B-4291-B1A8-5D63FD2A2BBE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5210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1D5AAEBF-D1E3-4377-B013-42697BCFE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81F63C5-3758-438C-AA61-6BE3E48AD822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2687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DFA16D2E-4BD1-4D0D-AEF4-7072E06F02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7A286910-24B2-4E75-861C-FBA79B2DE6F4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451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9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6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0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4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1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8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9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6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4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6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2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4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8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4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7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5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E366A0-CCE4-DD72-38D9-A3E6DE0DF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032393D-A40C-0CE0-49BD-E5E09891D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AB8EBE-BD70-0764-79E8-D49095747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12B342-EC88-6FE3-22BD-3CB92BF7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F47FD9-6B23-8DD9-C3A6-CE3E5B9D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144227"/>
      </p:ext>
    </p:extLst>
  </p:cSld>
  <p:clrMapOvr>
    <a:masterClrMapping/>
  </p:clrMapOvr>
  <p:transition/>
  <p:hf hdr="0" ftr="0" dt="0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7CB93-8CE2-2B1C-23B4-443E1F6B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F30CE98-D3FE-2FA1-63BC-268577FAD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58E981-CF3F-EE39-7903-92ED99ED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FA681E-C5C4-3170-C0C6-323301777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784EA7-E56C-AEF7-9C30-DF6CA76E4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484622"/>
      </p:ext>
    </p:extLst>
  </p:cSld>
  <p:clrMapOvr>
    <a:masterClrMapping/>
  </p:clrMapOvr>
  <p:transition/>
  <p:hf hdr="0" ftr="0" dt="0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E46727-CF56-B553-7704-3984F40E7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6DE6910-216E-F6E0-9230-D9BEC0243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60991A-26D6-E26A-8681-488058AE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EC2293-96CD-F7A1-636A-169C7F1F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6E01F4-734E-36B1-DAE7-47923D6A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602308"/>
      </p:ext>
    </p:extLst>
  </p:cSld>
  <p:clrMapOvr>
    <a:masterClrMapping/>
  </p:clrMapOvr>
  <p:transition/>
  <p:hf hdr="0" ftr="0" dt="0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64DD2C-006E-1C99-A1EB-F8615819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0EF0C62-A070-C762-D6D2-593F8410B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A608F-D366-19FD-896F-AD2A05877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B45360-1DA5-BC06-6C84-888315AA2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9E9280C-8389-2168-3609-AA8D836A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89D0BB4-3BFB-AB6C-6CE7-B7A72D9F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370917"/>
      </p:ext>
    </p:extLst>
  </p:cSld>
  <p:clrMapOvr>
    <a:masterClrMapping/>
  </p:clrMapOvr>
  <p:transition/>
  <p:hf hdr="0" ftr="0" dt="0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F67C86-B3D2-D8A1-4B91-D19BF9B6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DEAA02-8C0A-0B7C-7D96-F61ED5568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A71C3D5-A692-0F9B-E9BF-3DAAB28C7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4AF50BC-C6F5-FD65-86C8-52671AEE6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488E0DF-E13B-16BF-CA30-66567BB51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6CCC1A9-BBA6-3C21-FBBD-A7BCB3E6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5A1D6A6-6398-7887-E305-461A68538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4DFA71D-C60F-DA6A-D874-52919CC2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148545"/>
      </p:ext>
    </p:extLst>
  </p:cSld>
  <p:clrMapOvr>
    <a:masterClrMapping/>
  </p:clrMapOvr>
  <p:transition/>
  <p:hf hdr="0" ftr="0" dt="0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3AA0D0-73E7-C41F-7F5B-C925A8437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E1F6F41-737B-F4A8-3ECB-3F2A3F93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EEFE1B6-184B-8E5B-1B38-27D72587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235D51-F477-229D-084E-CD3FC932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713265"/>
      </p:ext>
    </p:extLst>
  </p:cSld>
  <p:clrMapOvr>
    <a:masterClrMapping/>
  </p:clrMapOvr>
  <p:transition/>
  <p:hf hdr="0" ftr="0" dt="0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EFE0B18-7B92-82FC-16C0-3B22486C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CCC0B0B-E2D4-A573-68BD-5003CB61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8E8B785-BED6-ACFA-C353-21BAD134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5544539"/>
      </p:ext>
    </p:extLst>
  </p:cSld>
  <p:clrMapOvr>
    <a:masterClrMapping/>
  </p:clrMapOvr>
  <p:transition/>
  <p:hf hdr="0" ftr="0" dt="0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BCAC5-61DF-7B00-5EBC-B43160B22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F063DC-19E8-9A6E-1D07-8F517F39D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E332629-944D-7091-B4A4-DA62720E7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891CFB2-7A22-9FC7-E949-B22AEEAB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46AEDAB-EB83-D361-2C6D-460C06C4E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93A3A5B-7C52-C8AF-E39F-300395BB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749576"/>
      </p:ext>
    </p:extLst>
  </p:cSld>
  <p:clrMapOvr>
    <a:masterClrMapping/>
  </p:clrMapOvr>
  <p:transition/>
  <p:hf hdr="0" ftr="0" dt="0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C20C96-4694-6F1A-C69F-8CBFE08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185B54D-99E5-D249-6F38-22DF5FF10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9024AF1-8882-22FD-4E13-DB4328273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CA3F395-1494-474E-500A-103EEB6E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4CDB1EE-408D-AB4E-913A-F65EBBDB1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A6C71AA-9DE7-CFE2-A092-D0011F2B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7318595"/>
      </p:ext>
    </p:extLst>
  </p:cSld>
  <p:clrMapOvr>
    <a:masterClrMapping/>
  </p:clrMapOvr>
  <p:transition/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C1468C-7808-4059-C595-2DE77B10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8A99C6C-ECC8-B039-0757-A3CE77416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B73D4C-6B00-1217-B1E1-E6219921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A6BD26-9F78-D223-5DA2-689BF8B3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8A4D219-8618-BDC0-B1E9-90585AD8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408559"/>
      </p:ext>
    </p:extLst>
  </p:cSld>
  <p:clrMapOvr>
    <a:masterClrMapping/>
  </p:clrMapOvr>
  <p:transition/>
  <p:hf hdr="0" ftr="0" dt="0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EC74C03-19FE-532B-B46C-145F06CA3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8D19377-4139-F897-495C-5281BBA7F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787528-977A-490D-AA15-7BD6673D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9F1E38-50AD-2803-BB3E-20118AC9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E610863-AE9F-87F7-F035-5BB3C23A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156158"/>
      </p:ext>
    </p:extLst>
  </p:cSld>
  <p:clrMapOvr>
    <a:masterClrMapping/>
  </p:clrMapOvr>
  <p:transition/>
  <p:hf hdr="0" ftr="0" dt="0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7345700" y="3165000"/>
            <a:ext cx="9512400" cy="1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7345700" y="4737000"/>
            <a:ext cx="9512400" cy="23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highlight>
                  <a:schemeClr val="dk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820749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 hasCustomPrompt="1"/>
          </p:nvPr>
        </p:nvSpPr>
        <p:spPr>
          <a:xfrm>
            <a:off x="1889700" y="3112950"/>
            <a:ext cx="1425600" cy="11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1" b="1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3314987" y="3967350"/>
            <a:ext cx="4570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"/>
          </p:nvPr>
        </p:nvSpPr>
        <p:spPr>
          <a:xfrm>
            <a:off x="3315000" y="3112950"/>
            <a:ext cx="5829000" cy="11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3"/>
          </p:nvPr>
        </p:nvSpPr>
        <p:spPr>
          <a:xfrm>
            <a:off x="1430201" y="1070000"/>
            <a:ext cx="15427800" cy="109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>
                <a:solidFill>
                  <a:schemeClr val="accen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4" hasCustomPrompt="1"/>
          </p:nvPr>
        </p:nvSpPr>
        <p:spPr>
          <a:xfrm>
            <a:off x="9144049" y="3112950"/>
            <a:ext cx="1425600" cy="11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1" b="1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5"/>
          </p:nvPr>
        </p:nvSpPr>
        <p:spPr>
          <a:xfrm>
            <a:off x="10569287" y="3967350"/>
            <a:ext cx="4570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6"/>
          </p:nvPr>
        </p:nvSpPr>
        <p:spPr>
          <a:xfrm>
            <a:off x="10569300" y="3112950"/>
            <a:ext cx="5829000" cy="11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7" hasCustomPrompt="1"/>
          </p:nvPr>
        </p:nvSpPr>
        <p:spPr>
          <a:xfrm>
            <a:off x="1889700" y="6048851"/>
            <a:ext cx="1425600" cy="11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1" b="1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8"/>
          </p:nvPr>
        </p:nvSpPr>
        <p:spPr>
          <a:xfrm>
            <a:off x="3314987" y="6903251"/>
            <a:ext cx="4570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9"/>
          </p:nvPr>
        </p:nvSpPr>
        <p:spPr>
          <a:xfrm>
            <a:off x="3315000" y="6048851"/>
            <a:ext cx="5829000" cy="11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3" hasCustomPrompt="1"/>
          </p:nvPr>
        </p:nvSpPr>
        <p:spPr>
          <a:xfrm>
            <a:off x="9144049" y="6048851"/>
            <a:ext cx="1425600" cy="11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1" b="1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4"/>
          </p:nvPr>
        </p:nvSpPr>
        <p:spPr>
          <a:xfrm>
            <a:off x="10569287" y="6903251"/>
            <a:ext cx="4570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5"/>
          </p:nvPr>
        </p:nvSpPr>
        <p:spPr>
          <a:xfrm>
            <a:off x="10569300" y="6048851"/>
            <a:ext cx="5829000" cy="11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119514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430201" y="1070000"/>
            <a:ext cx="15427800" cy="109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bert Sans Medium"/>
              <a:buNone/>
              <a:defRPr sz="7001">
                <a:solidFill>
                  <a:schemeClr val="accen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1"/>
          </p:nvPr>
        </p:nvSpPr>
        <p:spPr>
          <a:xfrm>
            <a:off x="2079308" y="7219500"/>
            <a:ext cx="4506600" cy="165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2"/>
          </p:nvPr>
        </p:nvSpPr>
        <p:spPr>
          <a:xfrm>
            <a:off x="2079308" y="6372300"/>
            <a:ext cx="4506600" cy="11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3"/>
          </p:nvPr>
        </p:nvSpPr>
        <p:spPr>
          <a:xfrm>
            <a:off x="6890717" y="7219500"/>
            <a:ext cx="4506600" cy="165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4"/>
          </p:nvPr>
        </p:nvSpPr>
        <p:spPr>
          <a:xfrm>
            <a:off x="6890717" y="6372300"/>
            <a:ext cx="4506600" cy="11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5"/>
          </p:nvPr>
        </p:nvSpPr>
        <p:spPr>
          <a:xfrm>
            <a:off x="11702093" y="7219500"/>
            <a:ext cx="4506600" cy="165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6"/>
          </p:nvPr>
        </p:nvSpPr>
        <p:spPr>
          <a:xfrm>
            <a:off x="11702093" y="6372300"/>
            <a:ext cx="4506600" cy="11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645685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ray.png">
            <a:extLst>
              <a:ext uri="{FF2B5EF4-FFF2-40B4-BE49-F238E27FC236}">
                <a16:creationId xmlns:a16="http://schemas.microsoft.com/office/drawing/2014/main" id="{FC59DA0D-42B0-4F28-999B-B3CBAB9F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9" y="878686"/>
            <a:ext cx="14624051" cy="852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lue.png">
            <a:extLst>
              <a:ext uri="{FF2B5EF4-FFF2-40B4-BE49-F238E27FC236}">
                <a16:creationId xmlns:a16="http://schemas.microsoft.com/office/drawing/2014/main" id="{E371F1F3-F75F-4360-AA9C-41FED7334D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19000" contrast="29000"/>
          </a:blip>
          <a:stretch>
            <a:fillRect/>
          </a:stretch>
        </p:blipFill>
        <p:spPr>
          <a:xfrm>
            <a:off x="1879335" y="842192"/>
            <a:ext cx="14624334" cy="8531370"/>
          </a:xfrm>
          <a:prstGeom prst="rect">
            <a:avLst/>
          </a:prstGeom>
        </p:spPr>
      </p:pic>
      <p:pic>
        <p:nvPicPr>
          <p:cNvPr id="4" name="Picture 3" descr="dark blue.png">
            <a:extLst>
              <a:ext uri="{FF2B5EF4-FFF2-40B4-BE49-F238E27FC236}">
                <a16:creationId xmlns:a16="http://schemas.microsoft.com/office/drawing/2014/main" id="{F9C03F5F-B908-4E6C-98D3-039C277AD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20000" contrast="49000"/>
          </a:blip>
          <a:stretch>
            <a:fillRect/>
          </a:stretch>
        </p:blipFill>
        <p:spPr>
          <a:xfrm>
            <a:off x="2202422" y="1084508"/>
            <a:ext cx="13978157" cy="8046737"/>
          </a:xfrm>
          <a:prstGeom prst="rect">
            <a:avLst/>
          </a:prstGeom>
        </p:spPr>
      </p:pic>
      <p:pic>
        <p:nvPicPr>
          <p:cNvPr id="5" name="Picture 4" descr="page shadow.png">
            <a:extLst>
              <a:ext uri="{FF2B5EF4-FFF2-40B4-BE49-F238E27FC236}">
                <a16:creationId xmlns:a16="http://schemas.microsoft.com/office/drawing/2014/main" id="{B34D31B5-87B4-44AA-BA8D-DC0B16F75E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lum bright="9000"/>
          </a:blip>
          <a:stretch>
            <a:fillRect/>
          </a:stretch>
        </p:blipFill>
        <p:spPr>
          <a:xfrm>
            <a:off x="2703566" y="1383974"/>
            <a:ext cx="12880874" cy="7447805"/>
          </a:xfrm>
          <a:prstGeom prst="rect">
            <a:avLst/>
          </a:prstGeom>
        </p:spPr>
      </p:pic>
      <p:pic>
        <p:nvPicPr>
          <p:cNvPr id="6" name="Picture 10" descr="binder.png">
            <a:extLst>
              <a:ext uri="{FF2B5EF4-FFF2-40B4-BE49-F238E27FC236}">
                <a16:creationId xmlns:a16="http://schemas.microsoft.com/office/drawing/2014/main" id="{A90A0515-7A8A-4A7A-86C3-B19923DAD9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080" y="1347789"/>
            <a:ext cx="577850" cy="744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ue tab.png">
            <a:extLst>
              <a:ext uri="{FF2B5EF4-FFF2-40B4-BE49-F238E27FC236}">
                <a16:creationId xmlns:a16="http://schemas.microsoft.com/office/drawing/2014/main" id="{B0C90D92-3D02-4C77-A331-9545034116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2000" contrast="47000"/>
          </a:blip>
          <a:stretch>
            <a:fillRect/>
          </a:stretch>
        </p:blipFill>
        <p:spPr>
          <a:xfrm>
            <a:off x="15258302" y="6473575"/>
            <a:ext cx="652274" cy="2322581"/>
          </a:xfrm>
          <a:prstGeom prst="rect">
            <a:avLst/>
          </a:prstGeom>
        </p:spPr>
      </p:pic>
      <p:pic>
        <p:nvPicPr>
          <p:cNvPr id="8" name="Picture 7" descr="green tab.png">
            <a:extLst>
              <a:ext uri="{FF2B5EF4-FFF2-40B4-BE49-F238E27FC236}">
                <a16:creationId xmlns:a16="http://schemas.microsoft.com/office/drawing/2014/main" id="{9F0CD85E-8EB5-4C7E-9932-5D266DE4A1F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13000" contrast="70000"/>
          </a:blip>
          <a:stretch>
            <a:fillRect/>
          </a:stretch>
        </p:blipFill>
        <p:spPr>
          <a:xfrm>
            <a:off x="2376287" y="1343881"/>
            <a:ext cx="987554" cy="2491745"/>
          </a:xfrm>
          <a:prstGeom prst="rect">
            <a:avLst/>
          </a:prstGeom>
        </p:spPr>
      </p:pic>
      <p:pic>
        <p:nvPicPr>
          <p:cNvPr id="9" name="Picture 8" descr="yellow shadow.png">
            <a:extLst>
              <a:ext uri="{FF2B5EF4-FFF2-40B4-BE49-F238E27FC236}">
                <a16:creationId xmlns:a16="http://schemas.microsoft.com/office/drawing/2014/main" id="{29E1E6CB-9076-4073-B1DB-CBF7E6D6234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20000" contrast="-25000"/>
          </a:blip>
          <a:stretch>
            <a:fillRect/>
          </a:stretch>
        </p:blipFill>
        <p:spPr>
          <a:xfrm>
            <a:off x="15258302" y="5141786"/>
            <a:ext cx="652274" cy="2318009"/>
          </a:xfrm>
          <a:prstGeom prst="rect">
            <a:avLst/>
          </a:prstGeom>
        </p:spPr>
      </p:pic>
      <p:pic>
        <p:nvPicPr>
          <p:cNvPr id="10" name="Picture 9" descr="yellow tab.png">
            <a:extLst>
              <a:ext uri="{FF2B5EF4-FFF2-40B4-BE49-F238E27FC236}">
                <a16:creationId xmlns:a16="http://schemas.microsoft.com/office/drawing/2014/main" id="{4BB2B99F-CB94-40E8-AB47-96801AF51F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4000" contrast="38000"/>
          </a:blip>
          <a:stretch>
            <a:fillRect/>
          </a:stretch>
        </p:blipFill>
        <p:spPr>
          <a:xfrm>
            <a:off x="15258302" y="5113206"/>
            <a:ext cx="652274" cy="2318009"/>
          </a:xfrm>
          <a:prstGeom prst="rect">
            <a:avLst/>
          </a:prstGeom>
        </p:spPr>
      </p:pic>
      <p:pic>
        <p:nvPicPr>
          <p:cNvPr id="11" name="Picture 10" descr="red shadow.png">
            <a:extLst>
              <a:ext uri="{FF2B5EF4-FFF2-40B4-BE49-F238E27FC236}">
                <a16:creationId xmlns:a16="http://schemas.microsoft.com/office/drawing/2014/main" id="{BAD6DC07-1452-451B-A455-F0516A6EAEA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58302" y="3446432"/>
            <a:ext cx="652274" cy="2322581"/>
          </a:xfrm>
          <a:prstGeom prst="rect">
            <a:avLst/>
          </a:prstGeom>
        </p:spPr>
      </p:pic>
      <p:pic>
        <p:nvPicPr>
          <p:cNvPr id="12" name="Picture 11" descr="purple tab.png">
            <a:extLst>
              <a:ext uri="{FF2B5EF4-FFF2-40B4-BE49-F238E27FC236}">
                <a16:creationId xmlns:a16="http://schemas.microsoft.com/office/drawing/2014/main" id="{E0CB2A50-36FA-406F-B214-A485430F55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14000"/>
          </a:blip>
          <a:stretch>
            <a:fillRect/>
          </a:stretch>
        </p:blipFill>
        <p:spPr>
          <a:xfrm>
            <a:off x="15258302" y="3417854"/>
            <a:ext cx="652274" cy="2322581"/>
          </a:xfrm>
          <a:prstGeom prst="rect">
            <a:avLst/>
          </a:prstGeom>
        </p:spPr>
      </p:pic>
      <p:pic>
        <p:nvPicPr>
          <p:cNvPr id="13" name="Picture 17" descr="pages.png">
            <a:extLst>
              <a:ext uri="{FF2B5EF4-FFF2-40B4-BE49-F238E27FC236}">
                <a16:creationId xmlns:a16="http://schemas.microsoft.com/office/drawing/2014/main" id="{7A531C7B-BF10-437A-9080-DDFD768455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3" y="1347789"/>
            <a:ext cx="12880976" cy="744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snaps.png">
            <a:extLst>
              <a:ext uri="{FF2B5EF4-FFF2-40B4-BE49-F238E27FC236}">
                <a16:creationId xmlns:a16="http://schemas.microsoft.com/office/drawing/2014/main" id="{2D937ED6-7191-4D83-BEF3-0C67152AB4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1966913"/>
            <a:ext cx="1600200" cy="635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curve reflect.png">
            <a:extLst>
              <a:ext uri="{FF2B5EF4-FFF2-40B4-BE49-F238E27FC236}">
                <a16:creationId xmlns:a16="http://schemas.microsoft.com/office/drawing/2014/main" id="{8AEFDC07-318C-4AAC-928F-7601327C3D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154" y="3445673"/>
            <a:ext cx="212726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 descr="notes.png">
            <a:extLst>
              <a:ext uri="{FF2B5EF4-FFF2-40B4-BE49-F238E27FC236}">
                <a16:creationId xmlns:a16="http://schemas.microsoft.com/office/drawing/2014/main" id="{CCD45E42-EB54-4FBC-8163-3DD5427B9AB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3" y="1769273"/>
            <a:ext cx="11455400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tring.png">
            <a:extLst>
              <a:ext uri="{FF2B5EF4-FFF2-40B4-BE49-F238E27FC236}">
                <a16:creationId xmlns:a16="http://schemas.microsoft.com/office/drawing/2014/main" id="{22D7553E-7AA0-4A5D-82B6-9BD4D586070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7000" contrast="69000"/>
          </a:blip>
          <a:stretch>
            <a:fillRect/>
          </a:stretch>
        </p:blipFill>
        <p:spPr>
          <a:xfrm>
            <a:off x="9755131" y="1084507"/>
            <a:ext cx="1213106" cy="8732538"/>
          </a:xfrm>
          <a:prstGeom prst="rect">
            <a:avLst/>
          </a:prstGeom>
        </p:spPr>
      </p:pic>
      <p:pic>
        <p:nvPicPr>
          <p:cNvPr id="18" name="Picture 22" descr="pen.png">
            <a:extLst>
              <a:ext uri="{FF2B5EF4-FFF2-40B4-BE49-F238E27FC236}">
                <a16:creationId xmlns:a16="http://schemas.microsoft.com/office/drawing/2014/main" id="{F9959788-1710-41F1-96A2-1B825331225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688">
            <a:off x="8801104" y="3198022"/>
            <a:ext cx="1263650" cy="3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52072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C05A8-2E32-4C24-8A1A-04D3D9F18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EF6CA8-0529-4D94-9622-9EA0245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7469B-889F-4044-9244-CD2B8303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B46E1-240C-4826-BC5B-3CE90EDB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F0142-D141-49C5-A417-9CE0CF37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A-组合 7">
            <a:extLst>
              <a:ext uri="{FF2B5EF4-FFF2-40B4-BE49-F238E27FC236}">
                <a16:creationId xmlns:a16="http://schemas.microsoft.com/office/drawing/2014/main" id="{46128DF8-89CA-44E6-8EE5-B03265317589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1" y="483"/>
            <a:ext cx="18342770" cy="10286517"/>
            <a:chOff x="0" y="322"/>
            <a:chExt cx="12228513" cy="6857678"/>
          </a:xfrm>
        </p:grpSpPr>
        <p:pic>
          <p:nvPicPr>
            <p:cNvPr id="8" name="PA-图片 6">
              <a:extLst>
                <a:ext uri="{FF2B5EF4-FFF2-40B4-BE49-F238E27FC236}">
                  <a16:creationId xmlns:a16="http://schemas.microsoft.com/office/drawing/2014/main" id="{A3E026EC-68D8-47E2-99AE-4A3F5CF1050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678"/>
            </a:xfrm>
            <a:prstGeom prst="rect">
              <a:avLst/>
            </a:prstGeom>
          </p:spPr>
        </p:pic>
        <p:pic>
          <p:nvPicPr>
            <p:cNvPr id="9" name="PA-图片 4">
              <a:extLst>
                <a:ext uri="{FF2B5EF4-FFF2-40B4-BE49-F238E27FC236}">
                  <a16:creationId xmlns:a16="http://schemas.microsoft.com/office/drawing/2014/main" id="{74F47583-70F8-468E-8081-09BECE75433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3" y="645"/>
              <a:ext cx="12192000" cy="6857355"/>
            </a:xfrm>
            <a:prstGeom prst="rect">
              <a:avLst/>
            </a:prstGeom>
          </p:spPr>
        </p:pic>
      </p:grpSp>
      <p:grpSp>
        <p:nvGrpSpPr>
          <p:cNvPr id="10" name="PA-组合 24">
            <a:extLst>
              <a:ext uri="{FF2B5EF4-FFF2-40B4-BE49-F238E27FC236}">
                <a16:creationId xmlns:a16="http://schemas.microsoft.com/office/drawing/2014/main" id="{E5217961-7748-4122-A733-4DDCF895B2C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1542332" y="999052"/>
            <a:ext cx="15203333" cy="8544537"/>
            <a:chOff x="1023621" y="1556792"/>
            <a:chExt cx="10135555" cy="1872208"/>
          </a:xfrm>
        </p:grpSpPr>
        <p:sp>
          <p:nvSpPr>
            <p:cNvPr id="11" name="PA-矩形 9">
              <a:extLst>
                <a:ext uri="{FF2B5EF4-FFF2-40B4-BE49-F238E27FC236}">
                  <a16:creationId xmlns:a16="http://schemas.microsoft.com/office/drawing/2014/main" id="{ED5723C4-2CDD-4DB1-AEB9-6E7362C5DCC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96644" y="1556792"/>
              <a:ext cx="9998712" cy="18722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  <p:sp>
          <p:nvSpPr>
            <p:cNvPr id="12" name="PA-矩形 10">
              <a:extLst>
                <a:ext uri="{FF2B5EF4-FFF2-40B4-BE49-F238E27FC236}">
                  <a16:creationId xmlns:a16="http://schemas.microsoft.com/office/drawing/2014/main" id="{DCF35179-EF1C-49B9-9B7E-CC4B12C88E5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236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  <p:sp>
          <p:nvSpPr>
            <p:cNvPr id="13" name="PA-矩形 11">
              <a:extLst>
                <a:ext uri="{FF2B5EF4-FFF2-40B4-BE49-F238E27FC236}">
                  <a16:creationId xmlns:a16="http://schemas.microsoft.com/office/drawing/2014/main" id="{6E0D2DB1-9AC9-46E9-A343-A73938C1846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0185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</p:grpSp>
      <p:pic>
        <p:nvPicPr>
          <p:cNvPr id="14" name="PA-图片 13">
            <a:extLst>
              <a:ext uri="{FF2B5EF4-FFF2-40B4-BE49-F238E27FC236}">
                <a16:creationId xmlns:a16="http://schemas.microsoft.com/office/drawing/2014/main" id="{AFAB063C-6F16-472E-8A61-135467CE4BC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1"/>
          <a:stretch/>
        </p:blipFill>
        <p:spPr>
          <a:xfrm>
            <a:off x="15273332" y="348506"/>
            <a:ext cx="2733686" cy="1341681"/>
          </a:xfrm>
          <a:prstGeom prst="rect">
            <a:avLst/>
          </a:prstGeom>
        </p:spPr>
      </p:pic>
      <p:pic>
        <p:nvPicPr>
          <p:cNvPr id="15" name="PA-图片 21">
            <a:extLst>
              <a:ext uri="{FF2B5EF4-FFF2-40B4-BE49-F238E27FC236}">
                <a16:creationId xmlns:a16="http://schemas.microsoft.com/office/drawing/2014/main" id="{D9D69ECA-5A07-4151-BB0C-FB89DB23904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292883"/>
            <a:ext cx="18342770" cy="2994117"/>
          </a:xfrm>
          <a:prstGeom prst="rect">
            <a:avLst/>
          </a:prstGeom>
        </p:spPr>
      </p:pic>
      <p:pic>
        <p:nvPicPr>
          <p:cNvPr id="16" name="PA-图片 23">
            <a:extLst>
              <a:ext uri="{FF2B5EF4-FFF2-40B4-BE49-F238E27FC236}">
                <a16:creationId xmlns:a16="http://schemas.microsoft.com/office/drawing/2014/main" id="{9CC7F24E-8D5E-47F9-92FB-E70ACC5F6E96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87429" y="7190662"/>
            <a:ext cx="8468130" cy="3096341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4E45B-AA9B-4F6D-B15E-2BD972D14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9" b="15139"/>
          <a:stretch/>
        </p:blipFill>
        <p:spPr>
          <a:xfrm>
            <a:off x="1840746" y="1171415"/>
            <a:ext cx="3267795" cy="2278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047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A-组合 7">
            <a:extLst>
              <a:ext uri="{FF2B5EF4-FFF2-40B4-BE49-F238E27FC236}">
                <a16:creationId xmlns:a16="http://schemas.microsoft.com/office/drawing/2014/main" id="{46128DF8-89CA-44E6-8EE5-B03265317589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1" y="483"/>
            <a:ext cx="18342770" cy="10286517"/>
            <a:chOff x="0" y="322"/>
            <a:chExt cx="12228513" cy="6857678"/>
          </a:xfrm>
        </p:grpSpPr>
        <p:pic>
          <p:nvPicPr>
            <p:cNvPr id="8" name="PA-图片 6">
              <a:extLst>
                <a:ext uri="{FF2B5EF4-FFF2-40B4-BE49-F238E27FC236}">
                  <a16:creationId xmlns:a16="http://schemas.microsoft.com/office/drawing/2014/main" id="{A3E026EC-68D8-47E2-99AE-4A3F5CF1050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678"/>
            </a:xfrm>
            <a:prstGeom prst="rect">
              <a:avLst/>
            </a:prstGeom>
          </p:spPr>
        </p:pic>
        <p:pic>
          <p:nvPicPr>
            <p:cNvPr id="9" name="PA-图片 4">
              <a:extLst>
                <a:ext uri="{FF2B5EF4-FFF2-40B4-BE49-F238E27FC236}">
                  <a16:creationId xmlns:a16="http://schemas.microsoft.com/office/drawing/2014/main" id="{74F47583-70F8-468E-8081-09BECE75433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3" y="645"/>
              <a:ext cx="12192000" cy="6857355"/>
            </a:xfrm>
            <a:prstGeom prst="rect">
              <a:avLst/>
            </a:prstGeom>
          </p:spPr>
        </p:pic>
      </p:grpSp>
      <p:grpSp>
        <p:nvGrpSpPr>
          <p:cNvPr id="10" name="PA-组合 24">
            <a:extLst>
              <a:ext uri="{FF2B5EF4-FFF2-40B4-BE49-F238E27FC236}">
                <a16:creationId xmlns:a16="http://schemas.microsoft.com/office/drawing/2014/main" id="{E5217961-7748-4122-A733-4DDCF895B2C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1542332" y="999052"/>
            <a:ext cx="15203333" cy="8544537"/>
            <a:chOff x="1023621" y="1556792"/>
            <a:chExt cx="10135555" cy="1872208"/>
          </a:xfrm>
        </p:grpSpPr>
        <p:sp>
          <p:nvSpPr>
            <p:cNvPr id="11" name="PA-矩形 9">
              <a:extLst>
                <a:ext uri="{FF2B5EF4-FFF2-40B4-BE49-F238E27FC236}">
                  <a16:creationId xmlns:a16="http://schemas.microsoft.com/office/drawing/2014/main" id="{ED5723C4-2CDD-4DB1-AEB9-6E7362C5DCC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096644" y="1556792"/>
              <a:ext cx="9998712" cy="18722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  <p:sp>
          <p:nvSpPr>
            <p:cNvPr id="12" name="PA-矩形 10">
              <a:extLst>
                <a:ext uri="{FF2B5EF4-FFF2-40B4-BE49-F238E27FC236}">
                  <a16:creationId xmlns:a16="http://schemas.microsoft.com/office/drawing/2014/main" id="{DCF35179-EF1C-49B9-9B7E-CC4B12C88E5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236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  <p:sp>
          <p:nvSpPr>
            <p:cNvPr id="13" name="PA-矩形 11">
              <a:extLst>
                <a:ext uri="{FF2B5EF4-FFF2-40B4-BE49-F238E27FC236}">
                  <a16:creationId xmlns:a16="http://schemas.microsoft.com/office/drawing/2014/main" id="{6E0D2DB1-9AC9-46E9-A343-A73938C1846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0185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</p:grpSp>
      <p:pic>
        <p:nvPicPr>
          <p:cNvPr id="14" name="PA-图片 13">
            <a:extLst>
              <a:ext uri="{FF2B5EF4-FFF2-40B4-BE49-F238E27FC236}">
                <a16:creationId xmlns:a16="http://schemas.microsoft.com/office/drawing/2014/main" id="{AFAB063C-6F16-472E-8A61-135467CE4BC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1"/>
          <a:stretch/>
        </p:blipFill>
        <p:spPr>
          <a:xfrm>
            <a:off x="15273332" y="348506"/>
            <a:ext cx="2733686" cy="1341681"/>
          </a:xfrm>
          <a:prstGeom prst="rect">
            <a:avLst/>
          </a:prstGeom>
        </p:spPr>
      </p:pic>
      <p:pic>
        <p:nvPicPr>
          <p:cNvPr id="15" name="PA-图片 21">
            <a:extLst>
              <a:ext uri="{FF2B5EF4-FFF2-40B4-BE49-F238E27FC236}">
                <a16:creationId xmlns:a16="http://schemas.microsoft.com/office/drawing/2014/main" id="{D9D69ECA-5A07-4151-BB0C-FB89DB23904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292883"/>
            <a:ext cx="18342770" cy="29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93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18288000" cy="1028651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455824" y="587831"/>
            <a:ext cx="17376356" cy="9272511"/>
          </a:xfrm>
          <a:prstGeom prst="roundRect">
            <a:avLst>
              <a:gd name="adj" fmla="val 9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B9A05D-5A04-432D-9B3B-917F4DF2C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93028"/>
            <a:ext cx="18342770" cy="21939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F83799-56ED-42AF-BBFE-EFBE94B9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87429" y="8678827"/>
            <a:ext cx="4398173" cy="16081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9F8832-A45E-40FC-A35D-408A6D06E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6504" y="8811386"/>
            <a:ext cx="2126727" cy="14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3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18288000" cy="1028651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455824" y="587831"/>
            <a:ext cx="17376356" cy="9272511"/>
          </a:xfrm>
          <a:prstGeom prst="roundRect">
            <a:avLst>
              <a:gd name="adj" fmla="val 9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2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952"/>
            <a:ext cx="18395633" cy="9362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53340" y="9360218"/>
            <a:ext cx="18395633" cy="9267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1" y="1"/>
            <a:ext cx="1452563" cy="10619423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6835438" y="1"/>
            <a:ext cx="1452563" cy="10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9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18288000" cy="1028651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455824" y="587831"/>
            <a:ext cx="17376356" cy="9272511"/>
          </a:xfrm>
          <a:prstGeom prst="roundRect">
            <a:avLst>
              <a:gd name="adj" fmla="val 179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B9A05D-5A04-432D-9B3B-917F4DF2C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93028"/>
            <a:ext cx="18342770" cy="21939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F83799-56ED-42AF-BBFE-EFBE94B9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87429" y="8678827"/>
            <a:ext cx="4398173" cy="16081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9F8832-A45E-40FC-A35D-408A6D06E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6504" y="8811386"/>
            <a:ext cx="2126727" cy="14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97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47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7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5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7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69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9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4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C05A8-2E32-4C24-8A1A-04D3D9F18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EF6CA8-0529-4D94-9622-9EA0245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7469B-889F-4044-9244-CD2B8303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B46E1-240C-4826-BC5B-3CE90EDB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F0142-D141-49C5-A417-9CE0CF37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2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A-组合 7">
            <a:extLst>
              <a:ext uri="{FF2B5EF4-FFF2-40B4-BE49-F238E27FC236}">
                <a16:creationId xmlns:a16="http://schemas.microsoft.com/office/drawing/2014/main" id="{46128DF8-89CA-44E6-8EE5-B03265317589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1" y="483"/>
            <a:ext cx="18342770" cy="10286517"/>
            <a:chOff x="0" y="322"/>
            <a:chExt cx="12228513" cy="6857678"/>
          </a:xfrm>
        </p:grpSpPr>
        <p:pic>
          <p:nvPicPr>
            <p:cNvPr id="8" name="PA-图片 6">
              <a:extLst>
                <a:ext uri="{FF2B5EF4-FFF2-40B4-BE49-F238E27FC236}">
                  <a16:creationId xmlns:a16="http://schemas.microsoft.com/office/drawing/2014/main" id="{A3E026EC-68D8-47E2-99AE-4A3F5CF1050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678"/>
            </a:xfrm>
            <a:prstGeom prst="rect">
              <a:avLst/>
            </a:prstGeom>
          </p:spPr>
        </p:pic>
        <p:pic>
          <p:nvPicPr>
            <p:cNvPr id="9" name="PA-图片 4">
              <a:extLst>
                <a:ext uri="{FF2B5EF4-FFF2-40B4-BE49-F238E27FC236}">
                  <a16:creationId xmlns:a16="http://schemas.microsoft.com/office/drawing/2014/main" id="{74F47583-70F8-468E-8081-09BECE75433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3" y="645"/>
              <a:ext cx="12192000" cy="6857355"/>
            </a:xfrm>
            <a:prstGeom prst="rect">
              <a:avLst/>
            </a:prstGeom>
          </p:spPr>
        </p:pic>
      </p:grpSp>
      <p:grpSp>
        <p:nvGrpSpPr>
          <p:cNvPr id="10" name="PA-组合 24">
            <a:extLst>
              <a:ext uri="{FF2B5EF4-FFF2-40B4-BE49-F238E27FC236}">
                <a16:creationId xmlns:a16="http://schemas.microsoft.com/office/drawing/2014/main" id="{E5217961-7748-4122-A733-4DDCF895B2C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1542332" y="999052"/>
            <a:ext cx="15203333" cy="8544537"/>
            <a:chOff x="1023621" y="1556792"/>
            <a:chExt cx="10135555" cy="1872208"/>
          </a:xfrm>
        </p:grpSpPr>
        <p:sp>
          <p:nvSpPr>
            <p:cNvPr id="11" name="PA-矩形 9">
              <a:extLst>
                <a:ext uri="{FF2B5EF4-FFF2-40B4-BE49-F238E27FC236}">
                  <a16:creationId xmlns:a16="http://schemas.microsoft.com/office/drawing/2014/main" id="{ED5723C4-2CDD-4DB1-AEB9-6E7362C5DCC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96644" y="1556792"/>
              <a:ext cx="9998712" cy="18722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ea"/>
                <a:sym typeface="+mn-lt"/>
              </a:endParaRPr>
            </a:p>
          </p:txBody>
        </p:sp>
        <p:sp>
          <p:nvSpPr>
            <p:cNvPr id="12" name="PA-矩形 10">
              <a:extLst>
                <a:ext uri="{FF2B5EF4-FFF2-40B4-BE49-F238E27FC236}">
                  <a16:creationId xmlns:a16="http://schemas.microsoft.com/office/drawing/2014/main" id="{DCF35179-EF1C-49B9-9B7E-CC4B12C88E5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236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ea"/>
                <a:sym typeface="+mn-lt"/>
              </a:endParaRPr>
            </a:p>
          </p:txBody>
        </p:sp>
        <p:sp>
          <p:nvSpPr>
            <p:cNvPr id="13" name="PA-矩形 11">
              <a:extLst>
                <a:ext uri="{FF2B5EF4-FFF2-40B4-BE49-F238E27FC236}">
                  <a16:creationId xmlns:a16="http://schemas.microsoft.com/office/drawing/2014/main" id="{6E0D2DB1-9AC9-46E9-A343-A73938C1846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0185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ea"/>
                <a:sym typeface="+mn-lt"/>
              </a:endParaRPr>
            </a:p>
          </p:txBody>
        </p:sp>
      </p:grpSp>
      <p:pic>
        <p:nvPicPr>
          <p:cNvPr id="14" name="PA-图片 13">
            <a:extLst>
              <a:ext uri="{FF2B5EF4-FFF2-40B4-BE49-F238E27FC236}">
                <a16:creationId xmlns:a16="http://schemas.microsoft.com/office/drawing/2014/main" id="{AFAB063C-6F16-472E-8A61-135467CE4BC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1"/>
          <a:stretch/>
        </p:blipFill>
        <p:spPr>
          <a:xfrm>
            <a:off x="15273332" y="348506"/>
            <a:ext cx="2733686" cy="1341681"/>
          </a:xfrm>
          <a:prstGeom prst="rect">
            <a:avLst/>
          </a:prstGeom>
        </p:spPr>
      </p:pic>
      <p:pic>
        <p:nvPicPr>
          <p:cNvPr id="15" name="PA-图片 21">
            <a:extLst>
              <a:ext uri="{FF2B5EF4-FFF2-40B4-BE49-F238E27FC236}">
                <a16:creationId xmlns:a16="http://schemas.microsoft.com/office/drawing/2014/main" id="{D9D69ECA-5A07-4151-BB0C-FB89DB23904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292883"/>
            <a:ext cx="18342770" cy="2994117"/>
          </a:xfrm>
          <a:prstGeom prst="rect">
            <a:avLst/>
          </a:prstGeom>
        </p:spPr>
      </p:pic>
      <p:pic>
        <p:nvPicPr>
          <p:cNvPr id="16" name="PA-图片 23">
            <a:extLst>
              <a:ext uri="{FF2B5EF4-FFF2-40B4-BE49-F238E27FC236}">
                <a16:creationId xmlns:a16="http://schemas.microsoft.com/office/drawing/2014/main" id="{9CC7F24E-8D5E-47F9-92FB-E70ACC5F6E96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87429" y="7190662"/>
            <a:ext cx="8468130" cy="3096341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4E45B-AA9B-4F6D-B15E-2BD972D14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429" b="80000" l="3429" r="95000">
                        <a14:foregroundMark x1="28714" y1="20429" x2="34857" y2="26429"/>
                        <a14:foregroundMark x1="39571" y1="20143" x2="47429" y2="26143"/>
                        <a14:foregroundMark x1="47000" y1="24857" x2="51143" y2="31000"/>
                        <a14:foregroundMark x1="51143" y1="31000" x2="53571" y2="39000"/>
                        <a14:foregroundMark x1="53571" y1="39000" x2="45286" y2="45571"/>
                        <a14:foregroundMark x1="52000" y1="33429" x2="55857" y2="52571"/>
                        <a14:foregroundMark x1="48714" y1="45571" x2="47143" y2="79714"/>
                        <a14:foregroundMark x1="73857" y1="50286" x2="71857" y2="59143"/>
                        <a14:foregroundMark x1="71857" y1="59143" x2="50000" y2="68143"/>
                        <a14:foregroundMark x1="50000" y1="68143" x2="34714" y2="68429"/>
                        <a14:foregroundMark x1="85000" y1="51286" x2="84143" y2="59286"/>
                        <a14:foregroundMark x1="84143" y1="59286" x2="75429" y2="71143"/>
                        <a14:foregroundMark x1="75429" y1="71143" x2="68143" y2="71857"/>
                        <a14:foregroundMark x1="68143" y1="71857" x2="68143" y2="71857"/>
                        <a14:foregroundMark x1="81143" y1="50714" x2="86714" y2="58000"/>
                        <a14:foregroundMark x1="84000" y1="51571" x2="89286" y2="59429"/>
                        <a14:foregroundMark x1="89286" y1="59429" x2="89714" y2="61857"/>
                        <a14:foregroundMark x1="89714" y1="61571" x2="87429" y2="70714"/>
                        <a14:foregroundMark x1="87429" y1="70714" x2="85429" y2="73857"/>
                        <a14:foregroundMark x1="85429" y1="73429" x2="76571" y2="77571"/>
                        <a14:foregroundMark x1="76571" y1="77571" x2="57534" y2="79533"/>
                        <a14:foregroundMark x1="50001" y1="79573" x2="17857" y2="75000"/>
                        <a14:foregroundMark x1="45714" y1="78000" x2="22429" y2="76857"/>
                        <a14:foregroundMark x1="22429" y1="76857" x2="19429" y2="75286"/>
                        <a14:foregroundMark x1="9429" y1="60571" x2="23714" y2="69571"/>
                        <a14:foregroundMark x1="10429" y1="62571" x2="14143" y2="70857"/>
                        <a14:foregroundMark x1="14143" y1="70857" x2="14143" y2="70857"/>
                        <a14:foregroundMark x1="27429" y1="79429" x2="19000" y2="75143"/>
                        <a14:foregroundMark x1="18143" y1="76143" x2="11571" y2="67429"/>
                        <a14:foregroundMark x1="20286" y1="49429" x2="13714" y2="54571"/>
                        <a14:foregroundMark x1="14857" y1="51714" x2="11000" y2="58571"/>
                        <a14:foregroundMark x1="8714" y1="34714" x2="14857" y2="42429"/>
                        <a14:foregroundMark x1="9857" y1="29571" x2="4857" y2="37857"/>
                        <a14:foregroundMark x1="3857" y1="40714" x2="11571" y2="46000"/>
                        <a14:foregroundMark x1="11571" y1="46000" x2="11571" y2="46000"/>
                        <a14:foregroundMark x1="10143" y1="47571" x2="16714" y2="49857"/>
                        <a14:foregroundMark x1="5286" y1="43857" x2="8429" y2="46714"/>
                        <a14:foregroundMark x1="16000" y1="28143" x2="17143" y2="36143"/>
                        <a14:foregroundMark x1="13000" y1="26429" x2="13857" y2="29714"/>
                        <a14:foregroundMark x1="24143" y1="21000" x2="19429" y2="25000"/>
                        <a14:foregroundMark x1="30714" y1="18714" x2="31000" y2="20000"/>
                        <a14:foregroundMark x1="34286" y1="17714" x2="38286" y2="20429"/>
                        <a14:foregroundMark x1="40429" y1="20143" x2="44143" y2="23857"/>
                        <a14:foregroundMark x1="47000" y1="24143" x2="52571" y2="27000"/>
                        <a14:foregroundMark x1="61714" y1="20143" x2="53286" y2="25857"/>
                        <a14:foregroundMark x1="53286" y1="25857" x2="52714" y2="27143"/>
                        <a14:foregroundMark x1="64571" y1="18429" x2="68000" y2="20143"/>
                        <a14:foregroundMark x1="73857" y1="19429" x2="75714" y2="23714"/>
                        <a14:foregroundMark x1="73857" y1="19000" x2="65429" y2="19857"/>
                        <a14:foregroundMark x1="65429" y1="19857" x2="65429" y2="19857"/>
                        <a14:foregroundMark x1="74571" y1="20571" x2="85143" y2="37857"/>
                        <a14:foregroundMark x1="86286" y1="27857" x2="90429" y2="33857"/>
                        <a14:foregroundMark x1="90429" y1="33857" x2="90714" y2="35143"/>
                        <a14:foregroundMark x1="89143" y1="31429" x2="95000" y2="38286"/>
                        <a14:foregroundMark x1="95000" y1="38286" x2="89571" y2="47714"/>
                        <a14:foregroundMark x1="89571" y1="47714" x2="79571" y2="51857"/>
                        <a14:foregroundMark x1="83857" y1="45143" x2="67143" y2="51000"/>
                        <a14:foregroundMark x1="17857" y1="42429" x2="23000" y2="50000"/>
                        <a14:foregroundMark x1="30571" y1="18286" x2="25429" y2="20143"/>
                        <a14:foregroundMark x1="17286" y1="36286" x2="33857" y2="51143"/>
                        <a14:foregroundMark x1="29000" y1="53429" x2="29857" y2="62714"/>
                        <a14:foregroundMark x1="23143" y1="62857" x2="34714" y2="66286"/>
                        <a14:foregroundMark x1="59857" y1="67714" x2="58571" y2="71857"/>
                        <a14:foregroundMark x1="69286" y1="73571" x2="67857" y2="73714"/>
                        <a14:foregroundMark x1="76714" y1="74000" x2="67571" y2="72143"/>
                        <a14:backgroundMark x1="53286" y1="80857" x2="51286" y2="80000"/>
                        <a14:backgroundMark x1="55571" y1="80857" x2="50714" y2="80714"/>
                        <a14:backgroundMark x1="57429" y1="81429" x2="52429" y2="81286"/>
                        <a14:backgroundMark x1="58571" y1="81143" x2="51429" y2="8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39" b="15139"/>
          <a:stretch/>
        </p:blipFill>
        <p:spPr>
          <a:xfrm>
            <a:off x="1840746" y="1171415"/>
            <a:ext cx="3267795" cy="2278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453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A-组合 7">
            <a:extLst>
              <a:ext uri="{FF2B5EF4-FFF2-40B4-BE49-F238E27FC236}">
                <a16:creationId xmlns:a16="http://schemas.microsoft.com/office/drawing/2014/main" id="{46128DF8-89CA-44E6-8EE5-B03265317589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1" y="483"/>
            <a:ext cx="18342770" cy="10286517"/>
            <a:chOff x="0" y="322"/>
            <a:chExt cx="12228513" cy="6857678"/>
          </a:xfrm>
        </p:grpSpPr>
        <p:pic>
          <p:nvPicPr>
            <p:cNvPr id="8" name="PA-图片 6">
              <a:extLst>
                <a:ext uri="{FF2B5EF4-FFF2-40B4-BE49-F238E27FC236}">
                  <a16:creationId xmlns:a16="http://schemas.microsoft.com/office/drawing/2014/main" id="{A3E026EC-68D8-47E2-99AE-4A3F5CF1050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678"/>
            </a:xfrm>
            <a:prstGeom prst="rect">
              <a:avLst/>
            </a:prstGeom>
          </p:spPr>
        </p:pic>
        <p:pic>
          <p:nvPicPr>
            <p:cNvPr id="9" name="PA-图片 4">
              <a:extLst>
                <a:ext uri="{FF2B5EF4-FFF2-40B4-BE49-F238E27FC236}">
                  <a16:creationId xmlns:a16="http://schemas.microsoft.com/office/drawing/2014/main" id="{74F47583-70F8-468E-8081-09BECE75433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3" y="645"/>
              <a:ext cx="12192000" cy="6857355"/>
            </a:xfrm>
            <a:prstGeom prst="rect">
              <a:avLst/>
            </a:prstGeom>
          </p:spPr>
        </p:pic>
      </p:grpSp>
      <p:grpSp>
        <p:nvGrpSpPr>
          <p:cNvPr id="10" name="PA-组合 24">
            <a:extLst>
              <a:ext uri="{FF2B5EF4-FFF2-40B4-BE49-F238E27FC236}">
                <a16:creationId xmlns:a16="http://schemas.microsoft.com/office/drawing/2014/main" id="{E5217961-7748-4122-A733-4DDCF895B2C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1542332" y="999052"/>
            <a:ext cx="15203333" cy="8544537"/>
            <a:chOff x="1023621" y="1556792"/>
            <a:chExt cx="10135555" cy="1872208"/>
          </a:xfrm>
        </p:grpSpPr>
        <p:sp>
          <p:nvSpPr>
            <p:cNvPr id="11" name="PA-矩形 9">
              <a:extLst>
                <a:ext uri="{FF2B5EF4-FFF2-40B4-BE49-F238E27FC236}">
                  <a16:creationId xmlns:a16="http://schemas.microsoft.com/office/drawing/2014/main" id="{ED5723C4-2CDD-4DB1-AEB9-6E7362C5DCC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096644" y="1556792"/>
              <a:ext cx="9998712" cy="18722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ea"/>
                <a:sym typeface="+mn-lt"/>
              </a:endParaRPr>
            </a:p>
          </p:txBody>
        </p:sp>
        <p:sp>
          <p:nvSpPr>
            <p:cNvPr id="12" name="PA-矩形 10">
              <a:extLst>
                <a:ext uri="{FF2B5EF4-FFF2-40B4-BE49-F238E27FC236}">
                  <a16:creationId xmlns:a16="http://schemas.microsoft.com/office/drawing/2014/main" id="{DCF35179-EF1C-49B9-9B7E-CC4B12C88E5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236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ea"/>
                <a:sym typeface="+mn-lt"/>
              </a:endParaRPr>
            </a:p>
          </p:txBody>
        </p:sp>
        <p:sp>
          <p:nvSpPr>
            <p:cNvPr id="13" name="PA-矩形 11">
              <a:extLst>
                <a:ext uri="{FF2B5EF4-FFF2-40B4-BE49-F238E27FC236}">
                  <a16:creationId xmlns:a16="http://schemas.microsoft.com/office/drawing/2014/main" id="{6E0D2DB1-9AC9-46E9-A343-A73938C1846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0185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ea"/>
                <a:sym typeface="+mn-lt"/>
              </a:endParaRPr>
            </a:p>
          </p:txBody>
        </p:sp>
      </p:grpSp>
      <p:pic>
        <p:nvPicPr>
          <p:cNvPr id="14" name="PA-图片 13">
            <a:extLst>
              <a:ext uri="{FF2B5EF4-FFF2-40B4-BE49-F238E27FC236}">
                <a16:creationId xmlns:a16="http://schemas.microsoft.com/office/drawing/2014/main" id="{AFAB063C-6F16-472E-8A61-135467CE4BC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1"/>
          <a:stretch/>
        </p:blipFill>
        <p:spPr>
          <a:xfrm>
            <a:off x="15273332" y="348506"/>
            <a:ext cx="2733686" cy="1341681"/>
          </a:xfrm>
          <a:prstGeom prst="rect">
            <a:avLst/>
          </a:prstGeom>
        </p:spPr>
      </p:pic>
      <p:pic>
        <p:nvPicPr>
          <p:cNvPr id="15" name="PA-图片 21">
            <a:extLst>
              <a:ext uri="{FF2B5EF4-FFF2-40B4-BE49-F238E27FC236}">
                <a16:creationId xmlns:a16="http://schemas.microsoft.com/office/drawing/2014/main" id="{D9D69ECA-5A07-4151-BB0C-FB89DB23904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292883"/>
            <a:ext cx="18342770" cy="29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20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01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18288000" cy="1028651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455824" y="587831"/>
            <a:ext cx="17376356" cy="9272511"/>
          </a:xfrm>
          <a:prstGeom prst="roundRect">
            <a:avLst>
              <a:gd name="adj" fmla="val 9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B9A05D-5A04-432D-9B3B-917F4DF2C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93028"/>
            <a:ext cx="18342770" cy="21939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F83799-56ED-42AF-BBFE-EFBE94B9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87429" y="8678827"/>
            <a:ext cx="4398173" cy="16081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9F8832-A45E-40FC-A35D-408A6D06E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6504" y="8811386"/>
            <a:ext cx="2126727" cy="14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6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18288000" cy="1028651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455824" y="587831"/>
            <a:ext cx="17376356" cy="9272511"/>
          </a:xfrm>
          <a:prstGeom prst="roundRect">
            <a:avLst>
              <a:gd name="adj" fmla="val 9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710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7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952"/>
            <a:ext cx="18395633" cy="9362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53340" y="9360218"/>
            <a:ext cx="18395633" cy="9267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1" y="1"/>
            <a:ext cx="1452563" cy="10619423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6835438" y="1"/>
            <a:ext cx="1452563" cy="10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38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1A0BAEC-A70E-436E-92C6-3ECF094493E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745BC63-D829-4A71-B2F4-3CC30B2DF020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18288000" cy="10286517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455824" y="587831"/>
            <a:ext cx="17376356" cy="9272511"/>
          </a:xfrm>
          <a:prstGeom prst="roundRect">
            <a:avLst>
              <a:gd name="adj" fmla="val 179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B9A05D-5A04-432D-9B3B-917F4DF2C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93028"/>
            <a:ext cx="18342770" cy="21939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F83799-56ED-42AF-BBFE-EFBE94B9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87429" y="8678827"/>
            <a:ext cx="4398173" cy="16081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9F8832-A45E-40FC-A35D-408A6D06E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6504" y="8811386"/>
            <a:ext cx="2126727" cy="14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7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8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8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63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46070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17752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81187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20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75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17841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36910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6909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8829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4358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9341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5338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063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2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79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44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82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1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9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9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56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8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11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65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1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2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26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13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4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11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3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56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03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9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67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65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2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0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46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4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3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81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5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38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5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0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49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53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03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4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0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62872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78636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25483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117930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7259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20477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5476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31544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6169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73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slideLayout" Target="../slideLayouts/slideLayout37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2" Type="http://schemas.openxmlformats.org/officeDocument/2006/relationships/slideLayout" Target="../slideLayouts/slideLayout377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9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2.xml"/><Relationship Id="rId3" Type="http://schemas.openxmlformats.org/officeDocument/2006/relationships/slideLayout" Target="../slideLayouts/slideLayout397.xml"/><Relationship Id="rId7" Type="http://schemas.openxmlformats.org/officeDocument/2006/relationships/slideLayout" Target="../slideLayouts/slideLayout40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96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99.xml"/><Relationship Id="rId10" Type="http://schemas.openxmlformats.org/officeDocument/2006/relationships/slideLayout" Target="../slideLayouts/slideLayout404.xml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408.xml"/><Relationship Id="rId7" Type="http://schemas.openxmlformats.org/officeDocument/2006/relationships/slideLayout" Target="../slideLayouts/slideLayout41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407.xm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15.xm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4.xml"/><Relationship Id="rId3" Type="http://schemas.openxmlformats.org/officeDocument/2006/relationships/slideLayout" Target="../slideLayouts/slideLayout419.xml"/><Relationship Id="rId7" Type="http://schemas.openxmlformats.org/officeDocument/2006/relationships/slideLayout" Target="../slideLayouts/slideLayout423.xml"/><Relationship Id="rId2" Type="http://schemas.openxmlformats.org/officeDocument/2006/relationships/slideLayout" Target="../slideLayouts/slideLayout418.xml"/><Relationship Id="rId1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0.xml"/><Relationship Id="rId9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2.xml"/><Relationship Id="rId3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3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slideLayout" Target="../slideLayouts/slideLayout447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809" r:id="rId8"/>
    <p:sldLayoutId id="2147483808" r:id="rId9"/>
    <p:sldLayoutId id="2147483806" r:id="rId10"/>
    <p:sldLayoutId id="2147483805" r:id="rId11"/>
    <p:sldLayoutId id="2147483804" r:id="rId12"/>
    <p:sldLayoutId id="2147483803" r:id="rId13"/>
    <p:sldLayoutId id="2147483800" r:id="rId14"/>
    <p:sldLayoutId id="2147483799" r:id="rId15"/>
    <p:sldLayoutId id="2147483792" r:id="rId16"/>
    <p:sldLayoutId id="2147483791" r:id="rId17"/>
    <p:sldLayoutId id="2147483790" r:id="rId18"/>
    <p:sldLayoutId id="2147483789" r:id="rId19"/>
    <p:sldLayoutId id="2147483788" r:id="rId20"/>
    <p:sldLayoutId id="2147483787" r:id="rId21"/>
    <p:sldLayoutId id="2147483786" r:id="rId22"/>
    <p:sldLayoutId id="2147483785" r:id="rId23"/>
    <p:sldLayoutId id="2147483784" r:id="rId24"/>
    <p:sldLayoutId id="2147483783" r:id="rId25"/>
    <p:sldLayoutId id="2147483782" r:id="rId26"/>
    <p:sldLayoutId id="2147483780" r:id="rId27"/>
    <p:sldLayoutId id="2147483779" r:id="rId28"/>
    <p:sldLayoutId id="2147483778" r:id="rId29"/>
    <p:sldLayoutId id="2147483777" r:id="rId30"/>
    <p:sldLayoutId id="2147483775" r:id="rId31"/>
    <p:sldLayoutId id="2147483771" r:id="rId32"/>
    <p:sldLayoutId id="2147483769" r:id="rId33"/>
    <p:sldLayoutId id="2147483768" r:id="rId34"/>
    <p:sldLayoutId id="2147483767" r:id="rId35"/>
    <p:sldLayoutId id="2147483755" r:id="rId36"/>
    <p:sldLayoutId id="2147483754" r:id="rId37"/>
    <p:sldLayoutId id="2147483752" r:id="rId38"/>
    <p:sldLayoutId id="2147483751" r:id="rId39"/>
    <p:sldLayoutId id="2147483750" r:id="rId40"/>
    <p:sldLayoutId id="2147483749" r:id="rId41"/>
    <p:sldLayoutId id="2147483748" r:id="rId42"/>
    <p:sldLayoutId id="2147483747" r:id="rId43"/>
    <p:sldLayoutId id="2147483746" r:id="rId44"/>
    <p:sldLayoutId id="2147483745" r:id="rId45"/>
    <p:sldLayoutId id="2147483744" r:id="rId46"/>
    <p:sldLayoutId id="2147483743" r:id="rId47"/>
    <p:sldLayoutId id="2147483742" r:id="rId48"/>
    <p:sldLayoutId id="2147483739" r:id="rId49"/>
    <p:sldLayoutId id="2147483738" r:id="rId50"/>
    <p:sldLayoutId id="2147483737" r:id="rId51"/>
    <p:sldLayoutId id="2147483736" r:id="rId52"/>
    <p:sldLayoutId id="2147483735" r:id="rId53"/>
    <p:sldLayoutId id="2147483716" r:id="rId54"/>
    <p:sldLayoutId id="2147483715" r:id="rId55"/>
    <p:sldLayoutId id="2147483714" r:id="rId56"/>
    <p:sldLayoutId id="2147483713" r:id="rId57"/>
    <p:sldLayoutId id="2147483712" r:id="rId58"/>
    <p:sldLayoutId id="2147483711" r:id="rId59"/>
    <p:sldLayoutId id="2147483710" r:id="rId60"/>
    <p:sldLayoutId id="2147483708" r:id="rId61"/>
    <p:sldLayoutId id="2147483697" r:id="rId62"/>
    <p:sldLayoutId id="2147483696" r:id="rId63"/>
    <p:sldLayoutId id="2147483694" r:id="rId64"/>
    <p:sldLayoutId id="2147483693" r:id="rId65"/>
    <p:sldLayoutId id="2147483683" r:id="rId66"/>
    <p:sldLayoutId id="2147483682" r:id="rId67"/>
    <p:sldLayoutId id="2147483681" r:id="rId68"/>
    <p:sldLayoutId id="2147483680" r:id="rId69"/>
    <p:sldLayoutId id="2147483679" r:id="rId70"/>
    <p:sldLayoutId id="2147483678" r:id="rId71"/>
    <p:sldLayoutId id="2147483677" r:id="rId72"/>
    <p:sldLayoutId id="2147483676" r:id="rId73"/>
    <p:sldLayoutId id="2147483675" r:id="rId74"/>
    <p:sldLayoutId id="2147483674" r:id="rId75"/>
    <p:sldLayoutId id="2147483673" r:id="rId76"/>
    <p:sldLayoutId id="2147483672" r:id="rId77"/>
    <p:sldLayoutId id="2147483671" r:id="rId78"/>
    <p:sldLayoutId id="2147483670" r:id="rId79"/>
    <p:sldLayoutId id="2147483669" r:id="rId80"/>
    <p:sldLayoutId id="2147483668" r:id="rId81"/>
    <p:sldLayoutId id="2147483664" r:id="rId82"/>
    <p:sldLayoutId id="2147483663" r:id="rId83"/>
    <p:sldLayoutId id="2147483662" r:id="rId84"/>
    <p:sldLayoutId id="2147483661" r:id="rId85"/>
    <p:sldLayoutId id="2147483660" r:id="rId86"/>
    <p:sldLayoutId id="2147483656" r:id="rId87"/>
    <p:sldLayoutId id="2147483657" r:id="rId88"/>
    <p:sldLayoutId id="2147483658" r:id="rId89"/>
    <p:sldLayoutId id="2147483659" r:id="rId90"/>
    <p:sldLayoutId id="2147483807" r:id="rId91"/>
    <p:sldLayoutId id="2147483802" r:id="rId92"/>
    <p:sldLayoutId id="2147483801" r:id="rId93"/>
    <p:sldLayoutId id="2147483781" r:id="rId94"/>
    <p:sldLayoutId id="2147483776" r:id="rId95"/>
    <p:sldLayoutId id="2147483774" r:id="rId96"/>
    <p:sldLayoutId id="2147483773" r:id="rId97"/>
    <p:sldLayoutId id="2147483772" r:id="rId98"/>
    <p:sldLayoutId id="2147483770" r:id="rId99"/>
    <p:sldLayoutId id="2147483741" r:id="rId100"/>
    <p:sldLayoutId id="2147483740" r:id="rId101"/>
    <p:sldLayoutId id="2147483709" r:id="rId102"/>
    <p:sldLayoutId id="2147483793" r:id="rId103"/>
    <p:sldLayoutId id="2147483756" r:id="rId104"/>
    <p:sldLayoutId id="2147483753" r:id="rId105"/>
    <p:sldLayoutId id="2147483728" r:id="rId106"/>
    <p:sldLayoutId id="2147483727" r:id="rId107"/>
    <p:sldLayoutId id="2147483726" r:id="rId108"/>
    <p:sldLayoutId id="2147483725" r:id="rId109"/>
    <p:sldLayoutId id="2147483724" r:id="rId110"/>
    <p:sldLayoutId id="2147483723" r:id="rId111"/>
    <p:sldLayoutId id="2147483720" r:id="rId112"/>
    <p:sldLayoutId id="2147483717" r:id="rId113"/>
    <p:sldLayoutId id="2147483698" r:id="rId114"/>
    <p:sldLayoutId id="2147483695" r:id="rId115"/>
    <p:sldLayoutId id="2147483718" r:id="rId116"/>
    <p:sldLayoutId id="2147483699" r:id="rId117"/>
    <p:sldLayoutId id="2147483794" r:id="rId118"/>
    <p:sldLayoutId id="2147483760" r:id="rId119"/>
    <p:sldLayoutId id="2147483757" r:id="rId120"/>
    <p:sldLayoutId id="2147483729" r:id="rId121"/>
    <p:sldLayoutId id="2147483721" r:id="rId122"/>
    <p:sldLayoutId id="2147483700" r:id="rId123"/>
    <p:sldLayoutId id="2147483795" r:id="rId124"/>
    <p:sldLayoutId id="2147483761" r:id="rId125"/>
    <p:sldLayoutId id="2147483758" r:id="rId126"/>
    <p:sldLayoutId id="2147483730" r:id="rId127"/>
    <p:sldLayoutId id="2147483722" r:id="rId128"/>
    <p:sldLayoutId id="2147483701" r:id="rId129"/>
    <p:sldLayoutId id="2147483796" r:id="rId130"/>
    <p:sldLayoutId id="2147483762" r:id="rId131"/>
    <p:sldLayoutId id="2147483759" r:id="rId132"/>
    <p:sldLayoutId id="2147483731" r:id="rId133"/>
    <p:sldLayoutId id="2147483702" r:id="rId134"/>
    <p:sldLayoutId id="2147483797" r:id="rId135"/>
    <p:sldLayoutId id="2147483763" r:id="rId136"/>
    <p:sldLayoutId id="2147483732" r:id="rId137"/>
    <p:sldLayoutId id="2147483703" r:id="rId138"/>
    <p:sldLayoutId id="2147483798" r:id="rId139"/>
    <p:sldLayoutId id="2147483766" r:id="rId140"/>
    <p:sldLayoutId id="2147483764" r:id="rId141"/>
    <p:sldLayoutId id="2147483733" r:id="rId142"/>
    <p:sldLayoutId id="2147483705" r:id="rId143"/>
    <p:sldLayoutId id="2147483704" r:id="rId144"/>
    <p:sldLayoutId id="2147483765" r:id="rId145"/>
    <p:sldLayoutId id="2147483734" r:id="rId146"/>
    <p:sldLayoutId id="2147483719" r:id="rId147"/>
    <p:sldLayoutId id="2147483707" r:id="rId148"/>
    <p:sldLayoutId id="2147483706" r:id="rId149"/>
    <p:sldLayoutId id="2147483692" r:id="rId15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371600">
              <a:defRPr/>
            </a:pPr>
            <a:fld id="{2FAB4230-063E-4759-B6AC-CC03DD36B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AF3637E-9F31-4385-907E-8E1A6E702C79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8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6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371600">
              <a:defRPr/>
            </a:pPr>
            <a:fld id="{28ACC787-7408-411E-A86A-9A8062B499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532B537-BA11-4506-9177-5E21D4453F2C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1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371600">
              <a:defRPr/>
            </a:pPr>
            <a:fld id="{A3129C85-98A9-44A2-9685-DD2C62FCC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7D64ABB-5D60-4D1F-AA02-ABD2A19DCA33}" type="slidenum">
              <a:rPr lang="en-US" altLang="en-US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7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2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3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0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8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1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7136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2100">
                <a:latin typeface="+mn-lt"/>
                <a:cs typeface="+mn-cs"/>
              </a:defRPr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27136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2100">
                <a:latin typeface="+mn-lt"/>
                <a:cs typeface="+mn-cs"/>
              </a:defRPr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27136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2100">
                <a:latin typeface="+mn-lt"/>
                <a:cs typeface="+mn-cs"/>
              </a:defRPr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D862BB40-6513-4E2F-B19E-6C5B9989F5C4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0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ECF2928-FD54-42E9-51A2-8115C99C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967F8A5-F1FA-CA1A-7609-D9B32DA08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924249-BA08-F933-A5E9-C8831D8BA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92">
              <a:buClr>
                <a:srgbClr val="000000"/>
              </a:buClr>
            </a:pPr>
            <a:fld id="{FBC5EA9D-E908-4B8A-9D84-0A74FC4401F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11/25/2025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EBD251-ED4C-B5FD-6B39-DD1E4D502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92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3D8F62-EBC7-0780-93A1-9C410D47A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92">
              <a:buClr>
                <a:srgbClr val="000000"/>
              </a:buClr>
            </a:pPr>
            <a:fld id="{5AEC6F46-02B8-4DFF-86C6-9907E85532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92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2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</p:sldLayoutIdLst>
  <p:transition/>
  <p:hf hdr="0" ftr="0" dt="0"/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2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8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7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6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04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01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4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3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2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3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2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wm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mp4"/><Relationship Id="rId13" Type="http://schemas.openxmlformats.org/officeDocument/2006/relationships/image" Target="../media/image47.png"/><Relationship Id="rId3" Type="http://schemas.microsoft.com/office/2007/relationships/media" Target="../media/media8.mp4"/><Relationship Id="rId7" Type="http://schemas.microsoft.com/office/2007/relationships/media" Target="../media/media10.mp4"/><Relationship Id="rId12" Type="http://schemas.openxmlformats.org/officeDocument/2006/relationships/image" Target="../media/image4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45.png"/><Relationship Id="rId5" Type="http://schemas.microsoft.com/office/2007/relationships/media" Target="../media/media9.mp4"/><Relationship Id="rId10" Type="http://schemas.openxmlformats.org/officeDocument/2006/relationships/image" Target="../media/image44.png"/><Relationship Id="rId4" Type="http://schemas.openxmlformats.org/officeDocument/2006/relationships/video" Target="../media/media8.mp4"/><Relationship Id="rId9" Type="http://schemas.openxmlformats.org/officeDocument/2006/relationships/slideLayout" Target="../slideLayouts/slideLayout3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75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494" y="807708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40760" y="7361189"/>
            <a:ext cx="34290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049" y="7893845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31" y="803672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4" y="7204437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312" y="815691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27" y="801997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824900" y="5788818"/>
            <a:ext cx="914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5201900" y="7543802"/>
            <a:ext cx="8001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WordArt 14"/>
          <p:cNvSpPr>
            <a:spLocks noChangeArrowheads="1" noChangeShapeType="1" noTextEdit="1"/>
          </p:cNvSpPr>
          <p:nvPr/>
        </p:nvSpPr>
        <p:spPr bwMode="auto">
          <a:xfrm>
            <a:off x="2734441" y="3263057"/>
            <a:ext cx="12915902" cy="266687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QU</a:t>
            </a:r>
            <a:r>
              <a:rPr kumimoji="0" lang="en-US" sz="54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</a:t>
            </a:r>
            <a:r>
              <a:rPr kumimoji="0" lang="vi-VN" sz="54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THẦY CÔ GIÁO 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NGỮ VĂN LỚP </a:t>
            </a:r>
            <a:r>
              <a:rPr kumimoji="0" lang="en-US" sz="5400" b="1" i="0" u="none" strike="noStrike" kern="10" cap="none" spc="0" normalizeH="0" baseline="0" noProof="0" dirty="0" smtClean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lang="vi-VN" sz="5400" b="1" kern="10" dirty="0" smtClean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endParaRPr kumimoji="0" lang="vi-VN" sz="5400" b="1" i="0" u="none" strike="noStrike" kern="10" cap="none" spc="0" normalizeH="0" baseline="0" noProof="0" dirty="0">
              <a:ln>
                <a:noFill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2700000">
                  <a:srgbClr val="59008E"/>
                </a:prst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53" name="Picture 17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9" y="99848"/>
            <a:ext cx="34290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8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534" y="188387"/>
            <a:ext cx="34290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Freeform 26"/>
          <p:cNvSpPr>
            <a:spLocks/>
          </p:cNvSpPr>
          <p:nvPr/>
        </p:nvSpPr>
        <p:spPr bwMode="auto">
          <a:xfrm>
            <a:off x="7200900" y="6624638"/>
            <a:ext cx="57150" cy="19050"/>
          </a:xfrm>
          <a:custGeom>
            <a:avLst/>
            <a:gdLst>
              <a:gd name="T0" fmla="*/ 2147483646 w 11"/>
              <a:gd name="T1" fmla="*/ 0 h 4"/>
              <a:gd name="T2" fmla="*/ 2147483646 w 11"/>
              <a:gd name="T3" fmla="*/ 2147483646 h 4"/>
              <a:gd name="T4" fmla="*/ 2147483646 w 11"/>
              <a:gd name="T5" fmla="*/ 2147483646 h 4"/>
              <a:gd name="T6" fmla="*/ 2147483646 w 11"/>
              <a:gd name="T7" fmla="*/ 2147483646 h 4"/>
              <a:gd name="T8" fmla="*/ 0 w 11"/>
              <a:gd name="T9" fmla="*/ 2147483646 h 4"/>
              <a:gd name="T10" fmla="*/ 2147483646 w 11"/>
              <a:gd name="T11" fmla="*/ 0 h 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4">
                <a:moveTo>
                  <a:pt x="11" y="0"/>
                </a:moveTo>
                <a:lnTo>
                  <a:pt x="8" y="2"/>
                </a:lnTo>
                <a:lnTo>
                  <a:pt x="2" y="2"/>
                </a:lnTo>
                <a:lnTo>
                  <a:pt x="2" y="4"/>
                </a:lnTo>
                <a:lnTo>
                  <a:pt x="0" y="4"/>
                </a:lnTo>
                <a:lnTo>
                  <a:pt x="11" y="0"/>
                </a:lnTo>
                <a:close/>
              </a:path>
            </a:pathLst>
          </a:custGeom>
          <a:solidFill>
            <a:srgbClr val="00F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69" name="Freeform 42"/>
          <p:cNvSpPr>
            <a:spLocks/>
          </p:cNvSpPr>
          <p:nvPr/>
        </p:nvSpPr>
        <p:spPr bwMode="auto">
          <a:xfrm>
            <a:off x="7291390" y="6172202"/>
            <a:ext cx="52388" cy="33338"/>
          </a:xfrm>
          <a:custGeom>
            <a:avLst/>
            <a:gdLst>
              <a:gd name="T0" fmla="*/ 2147483646 w 10"/>
              <a:gd name="T1" fmla="*/ 2147483646 h 7"/>
              <a:gd name="T2" fmla="*/ 2147483646 w 10"/>
              <a:gd name="T3" fmla="*/ 2147483646 h 7"/>
              <a:gd name="T4" fmla="*/ 2147483646 w 10"/>
              <a:gd name="T5" fmla="*/ 2147483646 h 7"/>
              <a:gd name="T6" fmla="*/ 2147483646 w 10"/>
              <a:gd name="T7" fmla="*/ 2147483646 h 7"/>
              <a:gd name="T8" fmla="*/ 2147483646 w 10"/>
              <a:gd name="T9" fmla="*/ 0 h 7"/>
              <a:gd name="T10" fmla="*/ 2147483646 w 10"/>
              <a:gd name="T11" fmla="*/ 2147483646 h 7"/>
              <a:gd name="T12" fmla="*/ 0 w 10"/>
              <a:gd name="T13" fmla="*/ 2147483646 h 7"/>
              <a:gd name="T14" fmla="*/ 2147483646 w 10"/>
              <a:gd name="T15" fmla="*/ 2147483646 h 7"/>
              <a:gd name="T16" fmla="*/ 2147483646 w 10"/>
              <a:gd name="T17" fmla="*/ 2147483646 h 7"/>
              <a:gd name="T18" fmla="*/ 2147483646 w 10"/>
              <a:gd name="T19" fmla="*/ 2147483646 h 7"/>
              <a:gd name="T20" fmla="*/ 2147483646 w 10"/>
              <a:gd name="T21" fmla="*/ 2147483646 h 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7">
                <a:moveTo>
                  <a:pt x="6" y="7"/>
                </a:moveTo>
                <a:lnTo>
                  <a:pt x="9" y="6"/>
                </a:lnTo>
                <a:lnTo>
                  <a:pt x="10" y="4"/>
                </a:lnTo>
                <a:lnTo>
                  <a:pt x="9" y="2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2" y="6"/>
                </a:lnTo>
                <a:lnTo>
                  <a:pt x="6" y="7"/>
                </a:lnTo>
                <a:lnTo>
                  <a:pt x="4" y="7"/>
                </a:lnTo>
                <a:lnTo>
                  <a:pt x="6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0" name="Freeform 43"/>
          <p:cNvSpPr>
            <a:spLocks/>
          </p:cNvSpPr>
          <p:nvPr/>
        </p:nvSpPr>
        <p:spPr bwMode="auto">
          <a:xfrm>
            <a:off x="7731920" y="6172202"/>
            <a:ext cx="64293" cy="33338"/>
          </a:xfrm>
          <a:custGeom>
            <a:avLst/>
            <a:gdLst>
              <a:gd name="T0" fmla="*/ 2147483646 w 12"/>
              <a:gd name="T1" fmla="*/ 2147483646 h 7"/>
              <a:gd name="T2" fmla="*/ 2147483646 w 12"/>
              <a:gd name="T3" fmla="*/ 2147483646 h 7"/>
              <a:gd name="T4" fmla="*/ 2147483646 w 12"/>
              <a:gd name="T5" fmla="*/ 2147483646 h 7"/>
              <a:gd name="T6" fmla="*/ 2147483646 w 12"/>
              <a:gd name="T7" fmla="*/ 2147483646 h 7"/>
              <a:gd name="T8" fmla="*/ 2147483646 w 12"/>
              <a:gd name="T9" fmla="*/ 0 h 7"/>
              <a:gd name="T10" fmla="*/ 2147483646 w 12"/>
              <a:gd name="T11" fmla="*/ 2147483646 h 7"/>
              <a:gd name="T12" fmla="*/ 0 w 12"/>
              <a:gd name="T13" fmla="*/ 2147483646 h 7"/>
              <a:gd name="T14" fmla="*/ 2147483646 w 12"/>
              <a:gd name="T15" fmla="*/ 2147483646 h 7"/>
              <a:gd name="T16" fmla="*/ 2147483646 w 12"/>
              <a:gd name="T17" fmla="*/ 2147483646 h 7"/>
              <a:gd name="T18" fmla="*/ 2147483646 w 12"/>
              <a:gd name="T19" fmla="*/ 2147483646 h 7"/>
              <a:gd name="T20" fmla="*/ 2147483646 w 12"/>
              <a:gd name="T21" fmla="*/ 2147483646 h 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7">
                <a:moveTo>
                  <a:pt x="6" y="7"/>
                </a:moveTo>
                <a:lnTo>
                  <a:pt x="10" y="6"/>
                </a:lnTo>
                <a:lnTo>
                  <a:pt x="12" y="4"/>
                </a:lnTo>
                <a:lnTo>
                  <a:pt x="10" y="2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2" y="6"/>
                </a:lnTo>
                <a:lnTo>
                  <a:pt x="6" y="7"/>
                </a:lnTo>
                <a:lnTo>
                  <a:pt x="5" y="7"/>
                </a:lnTo>
                <a:lnTo>
                  <a:pt x="6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71" name="Picture 47" descr="FIREWRK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301" y="6874670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Picture 50" descr="FIREWRK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48" y="6752036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3" name="Content Placeholder 2"/>
          <p:cNvSpPr txBox="1">
            <a:spLocks/>
          </p:cNvSpPr>
          <p:nvPr/>
        </p:nvSpPr>
        <p:spPr bwMode="auto">
          <a:xfrm>
            <a:off x="1457581" y="6091254"/>
            <a:ext cx="14540903" cy="40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ctr" defTabSz="1371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Phạm </a:t>
            </a:r>
            <a:r>
              <a:rPr kumimoji="0" lang="en-US" altLang="vi-VN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vi-VN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Nhung</a:t>
            </a:r>
            <a:endParaRPr kumimoji="0" lang="vi-VN" altLang="vi-VN" sz="4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defTabSz="1371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Trường: THCS Vạn Sơn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50" descr="FIREWRK6">
            <a:extLst>
              <a:ext uri="{FF2B5EF4-FFF2-40B4-BE49-F238E27FC236}">
                <a16:creationId xmlns:a16="http://schemas.microsoft.com/office/drawing/2014/main" id="{92B78D1A-32D4-43A0-B1B8-4F00809B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484" y="5005404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69FAA2F0-AA0A-4503-83EF-B8F8165F1701}"/>
              </a:ext>
            </a:extLst>
          </p:cNvPr>
          <p:cNvSpPr/>
          <p:nvPr/>
        </p:nvSpPr>
        <p:spPr>
          <a:xfrm>
            <a:off x="2797716" y="1118239"/>
            <a:ext cx="12789351" cy="2492789"/>
          </a:xfrm>
          <a:prstGeom prst="flowChartAlternateProcess">
            <a:avLst/>
          </a:prstGeom>
          <a:noFill/>
          <a:ln w="15875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HỘI THI GIÁO VIÊN DẠY GIỎI CẤP </a:t>
            </a:r>
            <a:r>
              <a:rPr lang="vi-VN" sz="3750" b="1" kern="0" dirty="0" smtClean="0">
                <a:solidFill>
                  <a:srgbClr val="FF0000"/>
                </a:solidFill>
                <a:latin typeface="Times New Roman"/>
              </a:rPr>
              <a:t>PHƯỜNG </a:t>
            </a:r>
            <a:endParaRPr kumimoji="0" lang="en-US" sz="37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NĂM HỌC 2025 - 2026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 </a:t>
            </a:r>
            <a:endParaRPr kumimoji="0" lang="vi-VN" sz="33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15FBE2B5-ED54-4F8F-B8FD-0B196CDA5DD6}"/>
              </a:ext>
            </a:extLst>
          </p:cNvPr>
          <p:cNvSpPr txBox="1"/>
          <p:nvPr/>
        </p:nvSpPr>
        <p:spPr>
          <a:xfrm>
            <a:off x="5555520" y="413236"/>
            <a:ext cx="7176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Ỷ BAN NHÂN DÂN PHƯỜNG ĐỒ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23375C-83AE-4F8E-8BD3-CA570ADA8877}"/>
              </a:ext>
            </a:extLst>
          </p:cNvPr>
          <p:cNvCxnSpPr/>
          <p:nvPr/>
        </p:nvCxnSpPr>
        <p:spPr bwMode="auto">
          <a:xfrm>
            <a:off x="6705600" y="1001721"/>
            <a:ext cx="446749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43954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5B1767-2C5E-4C9E-B2C2-73186141B295}"/>
              </a:ext>
            </a:extLst>
          </p:cNvPr>
          <p:cNvSpPr txBox="1"/>
          <p:nvPr/>
        </p:nvSpPr>
        <p:spPr>
          <a:xfrm>
            <a:off x="1600200" y="1714500"/>
            <a:ext cx="1501140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12600" b="1" dirty="0">
                <a:solidFill>
                  <a:srgbClr val="2929FF"/>
                </a:solidFill>
                <a:latin typeface="#9Slide03 Ralewayv4020 ExtraBol" panose="00000900000000000000" pitchFamily="2" charset="-93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10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 CÁO KẾT QUẢ</a:t>
            </a:r>
          </a:p>
          <a:p>
            <a:pPr lvl="0"/>
            <a:r>
              <a:rPr 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từ:</a:t>
            </a:r>
          </a:p>
          <a:p>
            <a:pPr marL="571500" lvl="0" indent="-571500">
              <a:buFontTx/>
              <a:buChar char="-"/>
            </a:pPr>
            <a:r>
              <a:rPr 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</a:p>
          <a:p>
            <a:pPr marL="571500" lvl="0" indent="-571500">
              <a:buFontTx/>
              <a:buChar char="-"/>
            </a:pPr>
            <a:r>
              <a:rPr lang="vi-VN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loại, chức </a:t>
            </a:r>
            <a:r>
              <a:rPr 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13200" b="1" dirty="0">
              <a:solidFill>
                <a:srgbClr val="2929FF"/>
              </a:solidFill>
              <a:latin typeface="Oswal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1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960627"/>
              </p:ext>
            </p:extLst>
          </p:nvPr>
        </p:nvGraphicFramePr>
        <p:xfrm>
          <a:off x="304800" y="495300"/>
          <a:ext cx="17449800" cy="8793480"/>
        </p:xfrm>
        <a:graphic>
          <a:graphicData uri="http://schemas.openxmlformats.org/drawingml/2006/table">
            <a:tbl>
              <a:tblPr firstRow="1" firstCol="1" bandRow="1"/>
              <a:tblGrid>
                <a:gridCol w="3124200">
                  <a:extLst>
                    <a:ext uri="{9D8B030D-6E8A-4147-A177-3AD203B41FA5}">
                      <a16:colId xmlns:a16="http://schemas.microsoft.com/office/drawing/2014/main" val="2506388108"/>
                    </a:ext>
                  </a:extLst>
                </a:gridCol>
                <a:gridCol w="14325600">
                  <a:extLst>
                    <a:ext uri="{9D8B030D-6E8A-4147-A177-3AD203B41FA5}">
                      <a16:colId xmlns:a16="http://schemas.microsoft.com/office/drawing/2014/main" val="3476536886"/>
                    </a:ext>
                  </a:extLst>
                </a:gridCol>
              </a:tblGrid>
              <a:tr h="236220">
                <a:tc gridSpan="2"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r>
                        <a:rPr lang="vi-VN" sz="4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SỐ</a:t>
                      </a:r>
                      <a:r>
                        <a:rPr lang="vi-VN" sz="4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TỪ</a:t>
                      </a:r>
                      <a:endParaRPr lang="en-US" sz="4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915749"/>
                  </a:ext>
                </a:extLst>
              </a:tr>
              <a:tr h="1478280"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vi-VN" sz="5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5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eaLnBrk="0" fontAlgn="base" hangingPunct="0">
                        <a:spcAft>
                          <a:spcPts val="0"/>
                        </a:spcAft>
                      </a:pPr>
                      <a:endParaRPr lang="vi-VN" sz="14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eaLnBrk="0" fontAlgn="base" hangingPunct="0">
                        <a:spcAft>
                          <a:spcPts val="0"/>
                        </a:spcAft>
                      </a:pPr>
                      <a:r>
                        <a:rPr lang="vi-VN" sz="5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Số</a:t>
                      </a:r>
                      <a:r>
                        <a:rPr lang="vi-VN" sz="50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từ là những từ chỉ số lượng hoặc thứ tự của sự vật.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75666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vi-VN" sz="5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vi-VN" sz="54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loại, c</a:t>
                      </a:r>
                      <a:r>
                        <a:rPr lang="vi-VN" sz="5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hức</a:t>
                      </a:r>
                      <a:r>
                        <a:rPr lang="vi-VN" sz="54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năng</a:t>
                      </a:r>
                      <a:endParaRPr lang="en-US" sz="5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Số từ có thể được phân chia thành 2 nhóm: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từ chỉ số lượng 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gồm các số từ chỉ số lượng xác định (</a:t>
                      </a:r>
                      <a:r>
                        <a:rPr kumimoji="0" lang="vi-VN" sz="5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một, hai, ba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,...) và số từ chỉ số lượng ước chừng (</a:t>
                      </a:r>
                      <a:r>
                        <a:rPr kumimoji="0" lang="vi-VN" sz="5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vài, mươi, dặm,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...). Khi 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thị số lượng sự vật, số từ thường đứng trước danh từ.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từ chỉ thứ tự 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kết hợp với các từ </a:t>
                      </a:r>
                      <a:r>
                        <a:rPr kumimoji="0" lang="vi-VN" sz="5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thứ, hạng, loại, số,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đứng sau danh từ trung tâm, </a:t>
                      </a:r>
                      <a:r>
                        <a:rPr kumimoji="0" lang="vi-VN" sz="5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thứ tự của sự vật </a:t>
                      </a:r>
                      <a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nêu ở danh từ trung tâm.</a:t>
                      </a:r>
                      <a:endParaRPr lang="en-US" sz="5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285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6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44A5E4-7744-C474-EC72-9319C7B21C58}"/>
              </a:ext>
            </a:extLst>
          </p:cNvPr>
          <p:cNvSpPr txBox="1"/>
          <p:nvPr/>
        </p:nvSpPr>
        <p:spPr>
          <a:xfrm>
            <a:off x="215534" y="196353"/>
            <a:ext cx="17791616" cy="1469377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 KIỂM TIÊU CHÍ</a:t>
            </a:r>
            <a:r>
              <a:rPr kumimoji="0" lang="vi-VN" sz="400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ĐÁNH GIÁ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r>
              <a:rPr kumimoji="0" lang="vi-VN" sz="400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đánh giá</a:t>
            </a:r>
            <a:r>
              <a:rPr kumimoji="0" lang="vi-VN" sz="4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:...................................... </a:t>
            </a:r>
            <a:r>
              <a:rPr kumimoji="0" lang="en-US" sz="400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đánh</a:t>
            </a: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giá</a:t>
            </a:r>
            <a:r>
              <a:rPr kumimoji="0" lang="en-US" sz="400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:……………………..</a:t>
            </a:r>
            <a:endParaRPr kumimoji="0" lang="x-none" sz="40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D21CF0-E204-A54D-5B43-CC96A136F97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5537" y="1705421"/>
          <a:ext cx="17791614" cy="8128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8323">
                  <a:extLst>
                    <a:ext uri="{9D8B030D-6E8A-4147-A177-3AD203B41FA5}">
                      <a16:colId xmlns:a16="http://schemas.microsoft.com/office/drawing/2014/main" val="98542633"/>
                    </a:ext>
                  </a:extLst>
                </a:gridCol>
                <a:gridCol w="3819228">
                  <a:extLst>
                    <a:ext uri="{9D8B030D-6E8A-4147-A177-3AD203B41FA5}">
                      <a16:colId xmlns:a16="http://schemas.microsoft.com/office/drawing/2014/main" val="541576012"/>
                    </a:ext>
                  </a:extLst>
                </a:gridCol>
                <a:gridCol w="4147850">
                  <a:extLst>
                    <a:ext uri="{9D8B030D-6E8A-4147-A177-3AD203B41FA5}">
                      <a16:colId xmlns:a16="http://schemas.microsoft.com/office/drawing/2014/main" val="2056753247"/>
                    </a:ext>
                  </a:extLst>
                </a:gridCol>
                <a:gridCol w="3703437">
                  <a:extLst>
                    <a:ext uri="{9D8B030D-6E8A-4147-A177-3AD203B41FA5}">
                      <a16:colId xmlns:a16="http://schemas.microsoft.com/office/drawing/2014/main" val="1101690210"/>
                    </a:ext>
                  </a:extLst>
                </a:gridCol>
                <a:gridCol w="2562776">
                  <a:extLst>
                    <a:ext uri="{9D8B030D-6E8A-4147-A177-3AD203B41FA5}">
                      <a16:colId xmlns:a16="http://schemas.microsoft.com/office/drawing/2014/main" val="246836523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x-none" sz="3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  <a:endParaRPr lang="x-none" sz="3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x-none" sz="3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x-none" sz="3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TỔNG(10đ</a:t>
                      </a:r>
                      <a:r>
                        <a:rPr lang="en-US" sz="3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3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647811"/>
                  </a:ext>
                </a:extLst>
              </a:tr>
              <a:tr h="3279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x-none" sz="3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3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x-none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chi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x-none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07324"/>
                  </a:ext>
                </a:extLst>
              </a:tr>
              <a:tr h="42092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x-none" sz="3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3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36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x-none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x-none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x-none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x-none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x-none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36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x-none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299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1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89850" y="603527"/>
            <a:ext cx="17260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4481" marR="0" lvl="0" indent="-1114481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mồng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698597" y="1434524"/>
            <a:ext cx="929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flipH="1">
            <a:off x="1177084" y="1836758"/>
            <a:ext cx="15874270" cy="784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số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loại chỉ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lượng xác định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85695" y="6630113"/>
            <a:ext cx="6932924" cy="861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kumimoji="0" lang="vi-VN" sz="5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 ngồi bàn thứ </a:t>
            </a:r>
            <a:r>
              <a:rPr kumimoji="0" lang="vi-VN" sz="500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vi-VN" sz="5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 flipH="1">
            <a:off x="533400" y="8266838"/>
            <a:ext cx="16278176" cy="945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số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đứng s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bàn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chỉ số thứ tự của sự vật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600185" y="7484538"/>
            <a:ext cx="1249842" cy="7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73081" y="3505387"/>
            <a:ext cx="16082276" cy="861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  Chúng tôi gặp nhau và nói </a:t>
            </a:r>
            <a:r>
              <a:rPr kumimoji="0" lang="vi-VN" sz="500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dăm ba </a:t>
            </a:r>
            <a:r>
              <a:rPr kumimoji="0" lang="vi-VN" sz="5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chuyện.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144000" y="4361779"/>
            <a:ext cx="1985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76200" y="5009463"/>
            <a:ext cx="18074230" cy="897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=&gt;số</a:t>
            </a:r>
            <a:r>
              <a:rPr kumimoji="0" lang="vi-VN" sz="4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</a:t>
            </a:r>
            <a:r>
              <a:rPr kumimoji="0" lang="vi-VN" sz="4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dăm ba </a:t>
            </a:r>
            <a:r>
              <a:rPr kumimoji="0" lang="vi-VN" sz="4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vi-VN" sz="4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vi-VN" sz="4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</a:t>
            </a:r>
            <a:r>
              <a:rPr kumimoji="0" lang="vi-VN" sz="4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chuyện chỉ số lượng ước chừng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1911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9D248DF-F99A-40DD-2D26-8572845B5674}"/>
              </a:ext>
            </a:extLst>
          </p:cNvPr>
          <p:cNvSpPr txBox="1"/>
          <p:nvPr/>
        </p:nvSpPr>
        <p:spPr>
          <a:xfrm>
            <a:off x="4114800" y="610850"/>
            <a:ext cx="8381999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Ai nhanh hơn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2012" y="1792367"/>
            <a:ext cx="16840200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1+2: </a:t>
            </a:r>
            <a:r>
              <a:rPr lang="en-US" sz="66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Tìm</a:t>
            </a:r>
            <a:r>
              <a:rPr lang="vi-VN" sz="6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6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số từ trong các câu sau:</a:t>
            </a:r>
          </a:p>
          <a:p>
            <a:pPr lvl="0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000" dirty="0">
                <a:solidFill>
                  <a:prstClr val="black"/>
                </a:solidFill>
                <a:latin typeface="Times New Roman" panose="02020603050405020304" pitchFamily="18" charset="0"/>
              </a:rPr>
              <a:t>a. Buổi chiều ra đồng về, bố thường dẫn tôi ra vườn, hai bố con thi nhau tưới.</a:t>
            </a:r>
          </a:p>
          <a:p>
            <a:pPr lvl="0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000" dirty="0">
                <a:solidFill>
                  <a:prstClr val="black"/>
                </a:solidFill>
                <a:latin typeface="Times New Roman" panose="02020603050405020304" pitchFamily="18" charset="0"/>
              </a:rPr>
              <a:t>b. Bố làm cho tôi một bình tưới nhỏ bằng cái thùng đựng sơn rất vừa tay.</a:t>
            </a:r>
          </a:p>
          <a:p>
            <a:pPr lvl="0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000" dirty="0">
                <a:solidFill>
                  <a:prstClr val="black"/>
                </a:solidFill>
                <a:latin typeface="Times New Roman" panose="02020603050405020304" pitchFamily="18" charset="0"/>
              </a:rPr>
              <a:t>c. Cách đây khoảng ba chục mét, hướng này</a:t>
            </a:r>
            <a:r>
              <a:rPr lang="vi-VN" sz="6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</a:p>
          <a:p>
            <a:pPr lvl="0" defTabSz="1371600" eaLnBrk="0" fontAlgn="base" hangingPunct="0">
              <a:defRPr/>
            </a:pPr>
            <a:r>
              <a:rPr lang="vi-V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Tôi còn về vài ngày nữa là khác.</a:t>
            </a:r>
            <a:endParaRPr lang="en-US" sz="60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371600" eaLnBrk="0" fontAlgn="base" hangingPunct="0">
              <a:defRPr/>
            </a:pPr>
            <a:r>
              <a:rPr lang="vi-VN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lang="vi-V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Tôi nghe nói bà về đây một hai hôm rồi đi.</a:t>
            </a:r>
            <a:endParaRPr lang="en-US" sz="60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6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5C433ACC-D041-47D3-A25A-8D76A7CE7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11400" y="444996"/>
            <a:ext cx="2540540" cy="16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30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419100"/>
            <a:ext cx="168402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 Buổi chiều ra đồng về, bố thường dẫn tôi ra vườn, </a:t>
            </a:r>
            <a:r>
              <a:rPr kumimoji="0" lang="vi-VN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bố con thi nhau tưới.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 Bố làm cho tôi </a:t>
            </a:r>
            <a:r>
              <a:rPr kumimoji="0" lang="vi-VN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bình tưới nhỏ bằng cái thùng đựng sơn rất vừa tay.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 Cách đây khoảng </a:t>
            </a:r>
            <a:r>
              <a:rPr kumimoji="0" lang="vi-VN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chục mét, hướng này</a:t>
            </a: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Tôi còn về </a:t>
            </a:r>
            <a:r>
              <a:rPr kumimoji="0" lang="vi-VN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vài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ngày nữa là khác.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Tôi nghe nói bà về đây </a:t>
            </a:r>
            <a:r>
              <a:rPr kumimoji="0" lang="vi-VN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</a:t>
            </a:r>
            <a:r>
              <a:rPr kumimoji="0" lang="vi-VN" sz="6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vi-VN" sz="60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6000" b="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 đi.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5500" y="7124700"/>
            <a:ext cx="14630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a. hai                    b. một</a:t>
            </a:r>
            <a:endParaRPr lang="vi-VN" sz="6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c. ba                     d. vài           e. một </a:t>
            </a: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</a:p>
        </p:txBody>
      </p:sp>
    </p:spTree>
    <p:extLst>
      <p:ext uri="{BB962C8B-B14F-4D97-AF65-F5344CB8AC3E}">
        <p14:creationId xmlns:p14="http://schemas.microsoft.com/office/powerpoint/2010/main" val="2685796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892084"/>
            <a:ext cx="14692884" cy="3962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7200" dirty="0">
                <a:solidFill>
                  <a:prstClr val="black"/>
                </a:solidFill>
                <a:latin typeface="Times New Roman" panose="02020603050405020304" pitchFamily="18" charset="0"/>
              </a:rPr>
              <a:t>Trong câu: "Nó là thằng Tí, con </a:t>
            </a:r>
            <a:r>
              <a:rPr lang="vi-VN" sz="7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bà </a:t>
            </a:r>
            <a:r>
              <a:rPr lang="vi-VN" sz="7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Sáu</a:t>
            </a:r>
            <a:r>
              <a:rPr lang="vi-VN" sz="7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." </a:t>
            </a:r>
            <a:r>
              <a:rPr lang="vi-VN" sz="7200" dirty="0">
                <a:solidFill>
                  <a:prstClr val="black"/>
                </a:solidFill>
                <a:latin typeface="Times New Roman" panose="02020603050405020304" pitchFamily="18" charset="0"/>
              </a:rPr>
              <a:t>từ 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Sáu </a:t>
            </a:r>
            <a:r>
              <a:rPr lang="vi-VN" sz="7200" dirty="0">
                <a:solidFill>
                  <a:prstClr val="black"/>
                </a:solidFill>
                <a:latin typeface="Times New Roman" panose="02020603050405020304" pitchFamily="18" charset="0"/>
              </a:rPr>
              <a:t>có phải là số từ không? Vì sao từ này được viết hoa?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784" y="168182"/>
            <a:ext cx="2566416" cy="252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834941" y="6286614"/>
            <a:ext cx="1584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9400" y="558511"/>
            <a:ext cx="10839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 </a:t>
            </a:r>
            <a:r>
              <a:rPr lang="vi-VN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</a:t>
            </a:r>
            <a:r>
              <a:rPr lang="vi-VN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đôi)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52400" y="7277100"/>
            <a:ext cx="152400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5C433ACC-D041-47D3-A25A-8D76A7CE7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15443" y="3164918"/>
            <a:ext cx="1969098" cy="18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06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4862" y="190500"/>
            <a:ext cx="33872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4200" y="876300"/>
            <a:ext cx="108204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Trong câu: "Bụng nó đầy nước, bố phải nắm ngược hai chân dốc xuống như làm xiếc.", có số từ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 kết hợp với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 (hai chân). Trong tiếng Việt, bên cạnh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hai chân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 còn có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đôi chân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. Hãy tìm thêm những trường hợp tương tự và cho biết sự khác nhau về nghĩa giữa cụm từ có số từ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hai 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và cụm từ có danh từ đơn vị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đôi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 có ý nghĩa số lượng trong mỗi trường hợp.</a:t>
            </a:r>
          </a:p>
        </p:txBody>
      </p:sp>
      <p:pic>
        <p:nvPicPr>
          <p:cNvPr id="2" name="72198356441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181101"/>
            <a:ext cx="60960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73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20285"/>
              </p:ext>
            </p:extLst>
          </p:nvPr>
        </p:nvGraphicFramePr>
        <p:xfrm>
          <a:off x="5943600" y="1383263"/>
          <a:ext cx="10820400" cy="4467396"/>
        </p:xfrm>
        <a:graphic>
          <a:graphicData uri="http://schemas.openxmlformats.org/drawingml/2006/table">
            <a:tbl>
              <a:tblPr firstRow="1" firstCol="1" bandRow="1"/>
              <a:tblGrid>
                <a:gridCol w="5334000">
                  <a:extLst>
                    <a:ext uri="{9D8B030D-6E8A-4147-A177-3AD203B41FA5}">
                      <a16:colId xmlns:a16="http://schemas.microsoft.com/office/drawing/2014/main" val="3907353425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965343706"/>
                    </a:ext>
                  </a:extLst>
                </a:gridCol>
              </a:tblGrid>
              <a:tr h="874875"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vi-VN" sz="5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từ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5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danh từ</a:t>
                      </a:r>
                      <a:r>
                        <a:rPr lang="vi-VN" sz="5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đơn vị</a:t>
                      </a:r>
                      <a:endParaRPr lang="vi-VN" sz="5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007505"/>
                  </a:ext>
                </a:extLst>
              </a:tr>
              <a:tr h="3592521"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r>
                        <a:rPr lang="en-US" sz="5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5400" b="1" u="sng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vi-VN" sz="5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chân</a:t>
                      </a:r>
                      <a:endParaRPr lang="en-US" sz="5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endParaRPr lang="en-US" sz="5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endParaRPr lang="en-US" sz="5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endParaRPr lang="en-US" sz="5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5400" b="1" u="sng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vi-VN" sz="5400" b="1" u="non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5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5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5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2149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85800" y="262600"/>
            <a:ext cx="32333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TẬP 4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800" y="3114169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mắt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tay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5800" y="3114168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6515100"/>
            <a:ext cx="1729958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 khác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 về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nghĩa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7469207"/>
            <a:ext cx="1729958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>
              <a:spcAft>
                <a:spcPts val="1200"/>
              </a:spcAft>
            </a:pPr>
            <a:r>
              <a:rPr lang="en-US" sz="5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 defTabSz="1371600"/>
            <a:r>
              <a:rPr lang="en-US" sz="5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1352" y="198934"/>
            <a:ext cx="10839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72053323081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954527"/>
            <a:ext cx="2605952" cy="13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9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3500" y="23992"/>
            <a:ext cx="16459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6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kumimoji="0" lang="vi-VN" sz="6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vi-VN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danh từ này 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ấy, này,....ở sau (ba đôi ấy, hai chục này,...) còn số từ thì không.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6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Ví dụ: </a:t>
            </a:r>
            <a:r>
              <a:rPr lang="vi-VN" sz="6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tá bút chì</a:t>
            </a:r>
            <a:r>
              <a:rPr lang="vi-VN" sz="6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một chục trứng,...</a:t>
            </a:r>
            <a:endParaRPr kumimoji="0" lang="vi-VN" sz="6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38200" y="2313484"/>
            <a:ext cx="990600" cy="729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210301"/>
            <a:ext cx="9601200" cy="37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7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TRAM NGUYEN\Desktop\DHBC_web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6781800" y="2552700"/>
            <a:ext cx="11710481" cy="597324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D248DF-F99A-40DD-2D26-8572845B5674}"/>
              </a:ext>
            </a:extLst>
          </p:cNvPr>
          <p:cNvSpPr txBox="1"/>
          <p:nvPr/>
        </p:nvSpPr>
        <p:spPr>
          <a:xfrm>
            <a:off x="8763000" y="549028"/>
            <a:ext cx="6858000" cy="1323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72179723639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49028"/>
            <a:ext cx="70104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20CC596-1D61-9921-9EC7-E74B16709C15}"/>
              </a:ext>
            </a:extLst>
          </p:cNvPr>
          <p:cNvSpPr txBox="1"/>
          <p:nvPr/>
        </p:nvSpPr>
        <p:spPr>
          <a:xfrm>
            <a:off x="1524000" y="3793787"/>
            <a:ext cx="15697200" cy="2463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07000"/>
              </a:lnSpc>
              <a:spcAft>
                <a:spcPts val="1200"/>
              </a:spcAft>
            </a:pPr>
            <a:r>
              <a:rPr lang="vi-VN" sz="7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câu có sử dụng </a:t>
            </a:r>
            <a:r>
              <a:rPr 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từ </a:t>
            </a:r>
            <a:r>
              <a:rPr lang="vi-VN" sz="7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nội </a:t>
            </a:r>
            <a:r>
              <a:rPr lang="vi-VN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 liên quan đến bức </a:t>
            </a:r>
            <a:r>
              <a:rPr lang="vi-VN" sz="7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7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7200" b="1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369106"/>
            <a:ext cx="10168814" cy="242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0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Cả_3_học_sinh_đồng  ho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9712" y="190501"/>
            <a:ext cx="8969375" cy="4595508"/>
          </a:xfrm>
          <a:prstGeom prst="rect">
            <a:avLst/>
          </a:prstGeom>
        </p:spPr>
      </p:pic>
      <p:pic>
        <p:nvPicPr>
          <p:cNvPr id="8" name="trong cay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77399" y="5097767"/>
            <a:ext cx="8370887" cy="4887000"/>
          </a:xfrm>
          <a:prstGeom prst="rect">
            <a:avLst/>
          </a:prstGeom>
        </p:spPr>
      </p:pic>
      <p:pic>
        <p:nvPicPr>
          <p:cNvPr id="9" name="di cày 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7274" y="5097767"/>
            <a:ext cx="8941813" cy="4887000"/>
          </a:xfrm>
          <a:prstGeom prst="rect">
            <a:avLst/>
          </a:prstGeom>
        </p:spPr>
      </p:pic>
      <p:pic>
        <p:nvPicPr>
          <p:cNvPr id="10" name="trong hoa don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77400" y="190500"/>
            <a:ext cx="8370887" cy="459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2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6B5B801-3FCC-7C6F-C29F-3B0ADC4B2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6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8B220D9-DD48-4203-4E80-7864F4D517B3}"/>
              </a:ext>
            </a:extLst>
          </p:cNvPr>
          <p:cNvGrpSpPr/>
          <p:nvPr/>
        </p:nvGrpSpPr>
        <p:grpSpPr>
          <a:xfrm>
            <a:off x="2197297" y="2187000"/>
            <a:ext cx="14581358" cy="8100000"/>
            <a:chOff x="1235547" y="1328057"/>
            <a:chExt cx="9720905" cy="5400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651347-0745-3B0D-001B-054887524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4784FB-3671-A15F-E813-6184E5A8B41C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EBFA410-69AF-3C60-67BD-B7922A706EF7}"/>
              </a:ext>
            </a:extLst>
          </p:cNvPr>
          <p:cNvGrpSpPr/>
          <p:nvPr/>
        </p:nvGrpSpPr>
        <p:grpSpPr>
          <a:xfrm>
            <a:off x="-583242" y="6777000"/>
            <a:ext cx="3191739" cy="3510000"/>
            <a:chOff x="-160643" y="4518000"/>
            <a:chExt cx="2127826" cy="23400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51606CE-16BD-C8E5-A4A5-B8E64E43D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0643" y="5058000"/>
              <a:ext cx="1830400" cy="1800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2332CAA-B243-C9CD-2C0D-F8C0867E6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911" y="4518000"/>
              <a:ext cx="1463272" cy="23400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A78E8A2-D7D4-A770-E904-4CA4355DA3B0}"/>
              </a:ext>
            </a:extLst>
          </p:cNvPr>
          <p:cNvGrpSpPr/>
          <p:nvPr/>
        </p:nvGrpSpPr>
        <p:grpSpPr>
          <a:xfrm>
            <a:off x="15322388" y="6777000"/>
            <a:ext cx="3067002" cy="3510000"/>
            <a:chOff x="10147332" y="4518000"/>
            <a:chExt cx="2044668" cy="234000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B15ADD7-64DC-4E3A-D077-2EFD9365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5680" y="4878000"/>
              <a:ext cx="1376320" cy="1980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863CA5F-EE1B-B7B8-6100-24FC04FCF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47332" y="4518000"/>
              <a:ext cx="1618240" cy="23400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AF0AD8-E228-AE39-AAB4-00C5D5ED6FB0}"/>
              </a:ext>
            </a:extLst>
          </p:cNvPr>
          <p:cNvGrpSpPr/>
          <p:nvPr/>
        </p:nvGrpSpPr>
        <p:grpSpPr>
          <a:xfrm>
            <a:off x="4441372" y="375557"/>
            <a:ext cx="10189028" cy="1240973"/>
            <a:chOff x="3058886" y="250371"/>
            <a:chExt cx="6270170" cy="82731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BEEE52-3162-7D90-156C-582F4E7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8886" y="250371"/>
              <a:ext cx="6270170" cy="82731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7318FC-889C-623E-066A-6CD1E2064247}"/>
                </a:ext>
              </a:extLst>
            </p:cNvPr>
            <p:cNvSpPr txBox="1"/>
            <p:nvPr/>
          </p:nvSpPr>
          <p:spPr>
            <a:xfrm>
              <a:off x="3856539" y="377132"/>
              <a:ext cx="506964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200" b="1" dirty="0">
                  <a:solidFill>
                    <a:prstClr val="white"/>
                  </a:solidFill>
                  <a:effectLst>
                    <a:glow rad="88900">
                      <a:srgbClr val="346CD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HƯỚNG DẪN VỀ NHÀ</a:t>
              </a:r>
            </a:p>
          </p:txBody>
        </p:sp>
      </p:grpSp>
      <p:pic>
        <p:nvPicPr>
          <p:cNvPr id="72" name="Picture 71" descr="A picture containing outdoor object, window&#10;&#10;Description automatically generated">
            <a:extLst>
              <a:ext uri="{FF2B5EF4-FFF2-40B4-BE49-F238E27FC236}">
                <a16:creationId xmlns:a16="http://schemas.microsoft.com/office/drawing/2014/main" id="{3D58AC8A-3723-8420-1826-CADB3234DE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2380" r="49524" b="38254"/>
          <a:stretch/>
        </p:blipFill>
        <p:spPr>
          <a:xfrm>
            <a:off x="-7328" y="0"/>
            <a:ext cx="4590000" cy="1836000"/>
          </a:xfrm>
          <a:prstGeom prst="rect">
            <a:avLst/>
          </a:prstGeom>
        </p:spPr>
      </p:pic>
      <p:pic>
        <p:nvPicPr>
          <p:cNvPr id="71" name="Picture 70" descr="A picture containing outdoor object, window&#10;&#10;Description automatically generated">
            <a:extLst>
              <a:ext uri="{FF2B5EF4-FFF2-40B4-BE49-F238E27FC236}">
                <a16:creationId xmlns:a16="http://schemas.microsoft.com/office/drawing/2014/main" id="{FE8552E1-5030-834A-EDB4-A7AA46CAB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/>
        </p:blipFill>
        <p:spPr>
          <a:xfrm>
            <a:off x="13705328" y="0"/>
            <a:ext cx="4590000" cy="183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292019-5A53-519D-B820-CC70B91E6C85}"/>
              </a:ext>
            </a:extLst>
          </p:cNvPr>
          <p:cNvSpPr txBox="1"/>
          <p:nvPr/>
        </p:nvSpPr>
        <p:spPr>
          <a:xfrm>
            <a:off x="2875514" y="3456119"/>
            <a:ext cx="1334800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tabLst>
                <a:tab pos="11001375" algn="l"/>
              </a:tabLst>
              <a:defRPr/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Nắm được nội dung bài học: Số từ (đặc điểm và chức năng).</a:t>
            </a:r>
          </a:p>
          <a:p>
            <a:pPr algn="just" defTabSz="1371600">
              <a:tabLst>
                <a:tab pos="11001375" algn="l"/>
              </a:tabLst>
              <a:defRPr/>
            </a:pPr>
            <a:r>
              <a:rPr lang="vi-VN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Chuẩn bị tiết Thực hành TV: Phó từ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 defTabSz="1371600">
              <a:buFontTx/>
              <a:buChar char="-"/>
              <a:tabLst>
                <a:tab pos="11001375" algn="l"/>
              </a:tabLst>
              <a:defRPr/>
            </a:pPr>
            <a:r>
              <a:rPr lang="vi-VN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bài học.</a:t>
            </a:r>
          </a:p>
          <a:p>
            <a:pPr marL="685800" indent="-685800" algn="just" defTabSz="1371600">
              <a:buFontTx/>
              <a:buChar char="-"/>
              <a:tabLst>
                <a:tab pos="11001375" algn="l"/>
              </a:tabLst>
              <a:defRPr/>
            </a:pPr>
            <a:r>
              <a:rPr lang="vi-VN" sz="5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phiếu học tập.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5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9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9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hình nền máy tính đẹp">
            <a:extLst>
              <a:ext uri="{FF2B5EF4-FFF2-40B4-BE49-F238E27FC236}">
                <a16:creationId xmlns:a16="http://schemas.microsoft.com/office/drawing/2014/main" id="{715C854D-5BFA-4A5B-BD8E-199DB6C3D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ImageX[49]">
            <a:extLst>
              <a:ext uri="{FF2B5EF4-FFF2-40B4-BE49-F238E27FC236}">
                <a16:creationId xmlns:a16="http://schemas.microsoft.com/office/drawing/2014/main" id="{8555636B-1579-4652-828D-A25881AD5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438">
            <a:off x="14475620" y="4648202"/>
            <a:ext cx="1104900" cy="118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ImageX[49]">
            <a:extLst>
              <a:ext uri="{FF2B5EF4-FFF2-40B4-BE49-F238E27FC236}">
                <a16:creationId xmlns:a16="http://schemas.microsoft.com/office/drawing/2014/main" id="{C59F3446-8612-4583-90C1-907B50287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3077">
            <a:off x="12059843" y="2063354"/>
            <a:ext cx="1104900" cy="118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ImageX[49]">
            <a:extLst>
              <a:ext uri="{FF2B5EF4-FFF2-40B4-BE49-F238E27FC236}">
                <a16:creationId xmlns:a16="http://schemas.microsoft.com/office/drawing/2014/main" id="{23399ADA-555C-4790-8D0A-749B1F605B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5585">
            <a:off x="4145759" y="1333502"/>
            <a:ext cx="1104900" cy="118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" descr="ImageX[49]">
            <a:extLst>
              <a:ext uri="{FF2B5EF4-FFF2-40B4-BE49-F238E27FC236}">
                <a16:creationId xmlns:a16="http://schemas.microsoft.com/office/drawing/2014/main" id="{E42D9203-A58E-452C-A2E0-6D7ADA328D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368">
            <a:off x="4819650" y="8265320"/>
            <a:ext cx="1104900" cy="118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7" descr="SPARKLES">
            <a:extLst>
              <a:ext uri="{FF2B5EF4-FFF2-40B4-BE49-F238E27FC236}">
                <a16:creationId xmlns:a16="http://schemas.microsoft.com/office/drawing/2014/main" id="{A2B763C2-39B0-46DA-9A82-A3C8274FE1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8" y="1535906"/>
            <a:ext cx="2807495" cy="22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7" descr="SPARKLES">
            <a:extLst>
              <a:ext uri="{FF2B5EF4-FFF2-40B4-BE49-F238E27FC236}">
                <a16:creationId xmlns:a16="http://schemas.microsoft.com/office/drawing/2014/main" id="{49C6F463-8B0B-47C9-89CA-241AE2DE21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022" y="5850733"/>
            <a:ext cx="2807495" cy="22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7" descr="SPARKLES">
            <a:extLst>
              <a:ext uri="{FF2B5EF4-FFF2-40B4-BE49-F238E27FC236}">
                <a16:creationId xmlns:a16="http://schemas.microsoft.com/office/drawing/2014/main" id="{CDBC400D-9874-4D40-98F8-57416D366D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4" y="457201"/>
            <a:ext cx="2807495" cy="22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7" descr="SPARKLES">
            <a:extLst>
              <a:ext uri="{FF2B5EF4-FFF2-40B4-BE49-F238E27FC236}">
                <a16:creationId xmlns:a16="http://schemas.microsoft.com/office/drawing/2014/main" id="{4BEEE942-ADA7-4424-85B7-EED3074D72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45" y="1250156"/>
            <a:ext cx="2807495" cy="22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7" descr="SPARKLES">
            <a:extLst>
              <a:ext uri="{FF2B5EF4-FFF2-40B4-BE49-F238E27FC236}">
                <a16:creationId xmlns:a16="http://schemas.microsoft.com/office/drawing/2014/main" id="{22EFF4BC-EE88-4A3D-9B7A-CEEB18AB4B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95" y="7074695"/>
            <a:ext cx="2807495" cy="22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blumen-pflanzen051">
            <a:extLst>
              <a:ext uri="{FF2B5EF4-FFF2-40B4-BE49-F238E27FC236}">
                <a16:creationId xmlns:a16="http://schemas.microsoft.com/office/drawing/2014/main" id="{AFC1FBEC-CB61-4DD2-9065-3711D33652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250">
            <a:off x="9836948" y="7379498"/>
            <a:ext cx="1488281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3" descr="blumen-pflanzen051">
            <a:extLst>
              <a:ext uri="{FF2B5EF4-FFF2-40B4-BE49-F238E27FC236}">
                <a16:creationId xmlns:a16="http://schemas.microsoft.com/office/drawing/2014/main" id="{E861F26F-23AC-462E-BD40-54DDEAFDCD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117">
            <a:off x="14258929" y="6376991"/>
            <a:ext cx="1538288" cy="200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3" descr="blumen-pflanzen051">
            <a:extLst>
              <a:ext uri="{FF2B5EF4-FFF2-40B4-BE49-F238E27FC236}">
                <a16:creationId xmlns:a16="http://schemas.microsoft.com/office/drawing/2014/main" id="{03CC4B9D-4557-49CC-8B27-7B755B4075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449">
            <a:off x="11951495" y="6710366"/>
            <a:ext cx="1628777" cy="172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14"/>
          <p:cNvSpPr>
            <a:spLocks noChangeArrowheads="1" noChangeShapeType="1" noTextEdit="1"/>
          </p:cNvSpPr>
          <p:nvPr/>
        </p:nvSpPr>
        <p:spPr bwMode="auto">
          <a:xfrm>
            <a:off x="1298884" y="3038277"/>
            <a:ext cx="12915902" cy="266687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kern="10" dirty="0" smtClean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</a:t>
            </a:r>
            <a:r>
              <a:rPr lang="vi-VN" sz="5400" b="1" kern="10" dirty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GIÁO 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kern="10" dirty="0" smtClean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ĐÃ THAM  DỰ TIẾT HỌC NGỮ VĂN </a:t>
            </a:r>
            <a:r>
              <a:rPr lang="en-US" sz="5400" b="1" kern="10" dirty="0" smtClean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5400" b="1" kern="10" dirty="0"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2700000">
                  <a:srgbClr val="59008E"/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00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TRAM NGUYEN\Desktop\ba-chim-bay-no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288000" cy="8496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0" y="8877300"/>
            <a:ext cx="7072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CHÌM BẢY NỔI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00800" y="8267700"/>
            <a:ext cx="69258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ĐẦU SÁU TAY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4" name="3 đầu 6 tay video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492056"/>
            <a:ext cx="12573000" cy="708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1600" y="7886700"/>
            <a:ext cx="9289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NẮNG HAI SƯƠNG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 nắng 2 sương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493679"/>
            <a:ext cx="1432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6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1866900"/>
            <a:ext cx="16611600" cy="4879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7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vi-VN" sz="7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7200" b="1" dirty="0" smtClean="0">
                <a:latin typeface="Times New Roman" panose="02020603050405020304" pitchFamily="18" charset="0"/>
              </a:rPr>
              <a:t>CHÌM</a:t>
            </a:r>
            <a:r>
              <a:rPr lang="vi-VN" sz="7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7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vi-VN" sz="7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7200" b="1" dirty="0">
                <a:latin typeface="Times New Roman" panose="02020603050405020304" pitchFamily="18" charset="0"/>
              </a:rPr>
              <a:t>NỔI</a:t>
            </a:r>
            <a:r>
              <a:rPr lang="en-US" sz="7200" b="1" dirty="0"/>
              <a:t> </a:t>
            </a:r>
          </a:p>
          <a:p>
            <a:pPr lvl="0">
              <a:lnSpc>
                <a:spcPct val="150000"/>
              </a:lnSpc>
            </a:pPr>
            <a:r>
              <a:rPr lang="vi-VN" sz="7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BA </a:t>
            </a:r>
            <a:r>
              <a:rPr lang="vi-VN" sz="7200" b="1" dirty="0">
                <a:latin typeface="Times New Roman" panose="02020603050405020304" pitchFamily="18" charset="0"/>
              </a:rPr>
              <a:t>ĐẦU</a:t>
            </a:r>
            <a:r>
              <a:rPr lang="vi-VN" sz="7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7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SÁU</a:t>
            </a:r>
            <a:r>
              <a:rPr lang="vi-VN" sz="7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7200" b="1" dirty="0" smtClean="0">
                <a:latin typeface="Times New Roman" panose="02020603050405020304" pitchFamily="18" charset="0"/>
              </a:rPr>
              <a:t>TAY</a:t>
            </a:r>
          </a:p>
          <a:p>
            <a:pPr lvl="0">
              <a:lnSpc>
                <a:spcPct val="150000"/>
              </a:lnSpc>
            </a:pPr>
            <a:r>
              <a:rPr lang="vi-VN" sz="7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7200" b="1" dirty="0" smtClean="0">
                <a:latin typeface="Times New Roman" panose="02020603050405020304" pitchFamily="18" charset="0"/>
              </a:rPr>
              <a:t>NẮNG </a:t>
            </a:r>
            <a:r>
              <a:rPr lang="vi-VN" sz="7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vi-VN" sz="7200" b="1" dirty="0" smtClean="0">
                <a:latin typeface="Times New Roman" panose="02020603050405020304" pitchFamily="18" charset="0"/>
              </a:rPr>
              <a:t> SƯƠNG</a:t>
            </a:r>
          </a:p>
        </p:txBody>
      </p:sp>
    </p:spTree>
    <p:extLst>
      <p:ext uri="{BB962C8B-B14F-4D97-AF65-F5344CB8AC3E}">
        <p14:creationId xmlns:p14="http://schemas.microsoft.com/office/powerpoint/2010/main" val="7655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-963418" y="2468465"/>
            <a:ext cx="20214836" cy="465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vi-VN" sz="9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37:</a:t>
            </a:r>
            <a:endParaRPr kumimoji="0" lang="vi-VN" sz="9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21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</a:t>
            </a: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21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TỪ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4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CD3A1B-1F2F-4BCE-BD9F-2DD209AE4ABA}"/>
              </a:ext>
            </a:extLst>
          </p:cNvPr>
          <p:cNvSpPr/>
          <p:nvPr/>
        </p:nvSpPr>
        <p:spPr>
          <a:xfrm>
            <a:off x="4114800" y="800100"/>
            <a:ext cx="1463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ĐÃ GIAO VỀ NHÀ</a:t>
            </a:r>
            <a:r>
              <a:rPr kumimoji="0" lang="vi-VN" sz="5400" b="1" i="0" u="none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019300"/>
            <a:ext cx="16306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Nghiên cứu tri thức Ngữ văn trang 58 và khung bảng màu vàng nhận biết số từ trong sách giáo khoa trang 64-65 để báo cáo những hiểu biết về đặc điểm, phân loại, chức năng của số từ.</a:t>
            </a:r>
          </a:p>
          <a:p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từ:</a:t>
            </a:r>
          </a:p>
          <a:p>
            <a:pPr marL="571500" indent="-571500">
              <a:buFontTx/>
              <a:buChar char="-"/>
            </a:pP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</a:p>
          <a:p>
            <a:pPr marL="571500" indent="-571500">
              <a:buFontTx/>
              <a:buChar char="-"/>
            </a:pP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loại, chức năng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42900"/>
            <a:ext cx="1607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dụng padlet nộp bài tập của học sinh.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14500"/>
            <a:ext cx="1310640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0" cap="flat" cmpd="sng" algn="ctr">
          <a:solidFill>
            <a:schemeClr val="tx1">
              <a:alpha val="0"/>
            </a:schemeClr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altLang="vi-VN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0" cap="flat" cmpd="sng" algn="ctr">
          <a:solidFill>
            <a:schemeClr val="tx1">
              <a:alpha val="0"/>
            </a:schemeClr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altLang="vi-VN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5493</TotalTime>
  <Words>832</Words>
  <Application>Microsoft Office PowerPoint</Application>
  <PresentationFormat>Custom</PresentationFormat>
  <Paragraphs>157</Paragraphs>
  <Slides>23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28</vt:i4>
      </vt:variant>
      <vt:variant>
        <vt:lpstr>Slide Titles</vt:lpstr>
      </vt:variant>
      <vt:variant>
        <vt:i4>23</vt:i4>
      </vt:variant>
    </vt:vector>
  </HeadingPairs>
  <TitlesOfParts>
    <vt:vector size="65" baseType="lpstr">
      <vt:lpstr>Times New Roman</vt:lpstr>
      <vt:lpstr>Albert Sans SemiBold</vt:lpstr>
      <vt:lpstr>Oswald</vt:lpstr>
      <vt:lpstr>Calibri</vt:lpstr>
      <vt:lpstr>Albert Sans</vt:lpstr>
      <vt:lpstr>Arial</vt:lpstr>
      <vt:lpstr>Cambria</vt:lpstr>
      <vt:lpstr>#9Slide03 IcielSamsung Sharp Bo</vt:lpstr>
      <vt:lpstr>#9Slide03 Ralewayv4020 ExtraBol</vt:lpstr>
      <vt:lpstr>SimSun</vt:lpstr>
      <vt:lpstr>Albert Sans Medium</vt:lpstr>
      <vt:lpstr>黑体</vt:lpstr>
      <vt:lpstr>Calibri Light</vt:lpstr>
      <vt:lpstr>Bebas Neue</vt:lpstr>
      <vt:lpstr>Office Theme</vt:lpstr>
      <vt:lpstr>3_Default Design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18_Office Theme</vt:lpstr>
      <vt:lpstr>7_Office 主题</vt:lpstr>
      <vt:lpstr>3_Office Theme</vt:lpstr>
      <vt:lpstr>16_Office Theme</vt:lpstr>
      <vt:lpstr>8_Office 主题</vt:lpstr>
      <vt:lpstr>9_Office 主题</vt:lpstr>
      <vt:lpstr>10_Office 主题</vt:lpstr>
      <vt:lpstr>11_Office 主题</vt:lpstr>
      <vt:lpstr>12_Office 主题</vt:lpstr>
      <vt:lpstr>13_Office 主题</vt:lpstr>
      <vt:lpstr>14_Office 主题</vt:lpstr>
      <vt:lpstr>Chủ đề Office</vt:lpstr>
      <vt:lpstr>2_第一PPT，www.1ppt.com</vt:lpstr>
      <vt:lpstr>15_Office 主题</vt:lpstr>
      <vt:lpstr>16_Office 主题</vt:lpstr>
      <vt:lpstr>17_Office 主题</vt:lpstr>
      <vt:lpstr>1_第一PPT，www.1ppt.com</vt:lpstr>
      <vt:lpstr>18_Office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Illustrative Group Project Presentation</dc:title>
  <dc:creator>LUU THAO</dc:creator>
  <cp:lastModifiedBy>Administrator</cp:lastModifiedBy>
  <cp:revision>306</cp:revision>
  <cp:lastPrinted>2025-09-27T03:27:25Z</cp:lastPrinted>
  <dcterms:created xsi:type="dcterms:W3CDTF">2006-08-16T00:00:00Z</dcterms:created>
  <dcterms:modified xsi:type="dcterms:W3CDTF">2025-11-25T15:26:12Z</dcterms:modified>
  <dc:identifier>DAGvaP5AVPw</dc:identifier>
</cp:coreProperties>
</file>