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9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3" r:id="rId2"/>
    <p:sldMasterId id="2147483685" r:id="rId3"/>
    <p:sldMasterId id="2147483696" r:id="rId4"/>
    <p:sldMasterId id="2147483708" r:id="rId5"/>
    <p:sldMasterId id="2147483720" r:id="rId6"/>
    <p:sldMasterId id="2147483732" r:id="rId7"/>
    <p:sldMasterId id="2147483745" r:id="rId8"/>
  </p:sldMasterIdLst>
  <p:notesMasterIdLst>
    <p:notesMasterId r:id="rId40"/>
  </p:notesMasterIdLst>
  <p:sldIdLst>
    <p:sldId id="2288" r:id="rId9"/>
    <p:sldId id="2275" r:id="rId10"/>
    <p:sldId id="2276" r:id="rId11"/>
    <p:sldId id="2287" r:id="rId12"/>
    <p:sldId id="2294" r:id="rId13"/>
    <p:sldId id="2251" r:id="rId14"/>
    <p:sldId id="2252" r:id="rId15"/>
    <p:sldId id="2260" r:id="rId16"/>
    <p:sldId id="267" r:id="rId17"/>
    <p:sldId id="2290" r:id="rId18"/>
    <p:sldId id="2286" r:id="rId19"/>
    <p:sldId id="2291" r:id="rId20"/>
    <p:sldId id="2280" r:id="rId21"/>
    <p:sldId id="2281" r:id="rId22"/>
    <p:sldId id="2269" r:id="rId23"/>
    <p:sldId id="2282" r:id="rId24"/>
    <p:sldId id="2263" r:id="rId25"/>
    <p:sldId id="2283" r:id="rId26"/>
    <p:sldId id="287" r:id="rId27"/>
    <p:sldId id="2258" r:id="rId28"/>
    <p:sldId id="2259" r:id="rId29"/>
    <p:sldId id="588" r:id="rId30"/>
    <p:sldId id="2271" r:id="rId31"/>
    <p:sldId id="1176" r:id="rId32"/>
    <p:sldId id="2273" r:id="rId33"/>
    <p:sldId id="2284" r:id="rId34"/>
    <p:sldId id="2285" r:id="rId35"/>
    <p:sldId id="279" r:id="rId36"/>
    <p:sldId id="623" r:id="rId37"/>
    <p:sldId id="2289" r:id="rId38"/>
    <p:sldId id="22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32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1412" cy="2786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630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5813" y="557213"/>
            <a:ext cx="4951412" cy="2786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601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microsoft.com/office/2007/relationships/hdphoto" Target="../media/hdphoto1.wdp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.jpeg"/><Relationship Id="rId17" Type="http://schemas.openxmlformats.org/officeDocument/2006/relationships/image" Target="../media/image6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3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.jpeg"/><Relationship Id="rId5" Type="http://schemas.openxmlformats.org/officeDocument/2006/relationships/tags" Target="../tags/tag15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2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1.jpeg"/><Relationship Id="rId17" Type="http://schemas.openxmlformats.org/officeDocument/2006/relationships/image" Target="../media/image10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slideMaster" Target="../slideMasters/slideMaster8.xml"/><Relationship Id="rId5" Type="http://schemas.openxmlformats.org/officeDocument/2006/relationships/tags" Target="../tags/tag24.xml"/><Relationship Id="rId15" Type="http://schemas.openxmlformats.org/officeDocument/2006/relationships/image" Target="../media/image4.png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image" Target="../media/image3.png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image" Target="../media/image2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1.jpeg"/><Relationship Id="rId5" Type="http://schemas.openxmlformats.org/officeDocument/2006/relationships/tags" Target="../tags/tag34.xml"/><Relationship Id="rId10" Type="http://schemas.openxmlformats.org/officeDocument/2006/relationships/slideMaster" Target="../slideMasters/slideMaster8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EE05-1CBD-44C8-8A99-04F0075FF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403A1-2507-450D-9A6A-04A9FADBC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49D11A9E-ED0F-4B99-9410-049C5F6D3E8C}" type="slidenum">
              <a:rPr lang="en-US" altLang="vi-V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70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47E9-BF48-4076-AE44-612B0795A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3E08E-CAE7-406E-B91D-C1481677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C0D7D6B5-C34D-4FC9-B871-6C25288E4232}" type="slidenum">
              <a:rPr lang="en-US" altLang="vi-V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6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3C0B2F-EC0F-447A-A807-96CF8B21D1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B486EF-9A60-4914-BEA4-9086BE1B0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46928BAE-2B1D-4D6B-B79C-D3C7000FDDD3}" type="slidenum">
              <a:rPr lang="en-US" altLang="vi-V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32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8FCFE4-6C24-4069-B717-67D40B4B54E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1977FCFD-6558-413D-9E81-C8A989852E8D}" type="slidenum">
              <a:rPr lang="en-US" altLang="vi-V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5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2EB94-63F7-75A5-E24F-B2C6690DE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8D5B68-8C2E-9C7E-5D36-5D06017B0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5BA06-0E32-2814-CF9B-8AB552D02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73EF9-7DAC-B8D4-81FE-DBEE5D37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D2D1-FFB2-5425-6B48-5E395935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22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ACB1-F885-9889-20B1-C1B72957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D4896-DA34-164F-60CC-E71172106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9BEA4-94DB-7D2E-C7F0-E7FA3CC4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B29C8-99CA-46FB-2B83-A0515D43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ED98C-88AC-FF26-24D2-70F5727F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98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BCE45-2739-CE1B-24B3-B06DBC67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1D5B5-6185-B038-2C3C-CA343E439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1304C-7291-1322-2B09-1318A5C18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6F2E7-AE1B-1818-1E5F-B19976663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1C422-8656-BD8F-1517-7D5F65DE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04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6F1BB-E7D8-DA8C-1B90-A809CEA7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F39D1-CA40-2E41-A77A-F3896E15D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5AFB9-EB85-307E-7C82-4AAB21B6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EA1F7-EB42-FEEF-AAF5-8D493E979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783C5-3814-3749-0B05-DD4A64EA8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4ECCD-AEED-D6A7-7078-BAE37AFA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8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7B78-38ED-236E-B963-EE49B2888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F5684-D1A5-B815-EF42-FECA1DF36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22992-D4C9-BCE3-F80C-B21BE91B1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9911C-6594-7401-D21F-1C1817DA32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391410-5ACA-F554-30AF-A1DFC5B9D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A908E0-031A-CE99-6B72-ECEB1870B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05A88F-D5BE-5DB0-047E-9AFDD09C6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4F5625-E7B2-4A06-B9E4-99273FDD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57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81D0-05BE-3190-A163-B7C8FADE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965118-6263-A5CB-18B7-9ACD6BD08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550F6-DFBD-DCC1-842B-48D2E552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72E81-D501-7B2A-CA6C-39E381F1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16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4CDDB4-12B6-3302-1EE1-0FC712198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98E57-9CF2-7C40-3086-0E9D2D697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05F92-CBBF-A6C2-0A82-E482BCE9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4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BA24-991E-44C7-AC67-6AA77794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1C820-2DCC-4F68-8FAE-D9EDB669E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DB43EA4F-3913-4EEC-8A80-D8B5C6672F87}" type="slidenum">
              <a:rPr lang="en-US" altLang="vi-V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13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A5BB3-2F4E-CA67-ACBA-A4471836B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69404-757C-47DC-06FB-A501D9C93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C23D6-3539-5853-3740-98C5FAFF4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555FF-32C9-07FA-DBA0-5FC6975FA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69F26-7EFE-6849-4BCC-DCB3EC36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60E47-512A-372D-733D-0AA89B57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1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B98F-7F9F-DCA8-25E8-0425C0949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59D183-5A82-9E6A-F536-EFF1B4305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6D9B8-3433-3A05-B4BB-2F45468BD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FD2CB-5CD4-F957-627C-EE90E4C53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6D24B-E68E-4268-377D-366F3E01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15F06-137D-4486-497B-849CCA58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87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3AC39-0DD0-9376-15F3-FB212B22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78B19-87EF-BCA6-2851-A059ECCC3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5F6CA-7EDE-5DB8-DACA-18840E0F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1E6BA-2891-4B7B-4562-5DC4DEEB7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4FC5D-6041-D790-C00A-E1C0715F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29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2B0F51-1121-E957-0116-12F200229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8B960-C8BA-E040-7E89-FC7441544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C112-DFC0-927F-782A-4A3A3A31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D9820-B3AB-ED83-4693-11829310A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2C5E5-98EB-E6D5-B1B6-6397A8F99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41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C05A8-2E32-4C24-8A1A-04D3D9F18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EF6CA8-0529-4D94-9622-9EA0245D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7469B-889F-4044-9244-CD2B8303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3B46E1-240C-4826-BC5B-3CE90EDB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DF0142-D141-49C5-A417-9CE0CF37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218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PA-组合 7">
            <a:extLst>
              <a:ext uri="{FF2B5EF4-FFF2-40B4-BE49-F238E27FC236}">
                <a16:creationId xmlns:a16="http://schemas.microsoft.com/office/drawing/2014/main" id="{46128DF8-89CA-44E6-8EE5-B03265317589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0" y="322"/>
            <a:ext cx="12228513" cy="6857678"/>
            <a:chOff x="0" y="322"/>
            <a:chExt cx="12228513" cy="6857678"/>
          </a:xfrm>
        </p:grpSpPr>
        <p:pic>
          <p:nvPicPr>
            <p:cNvPr id="8" name="PA-图片 6">
              <a:extLst>
                <a:ext uri="{FF2B5EF4-FFF2-40B4-BE49-F238E27FC236}">
                  <a16:creationId xmlns:a16="http://schemas.microsoft.com/office/drawing/2014/main" id="{A3E026EC-68D8-47E2-99AE-4A3F5CF1050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678"/>
            </a:xfrm>
            <a:prstGeom prst="rect">
              <a:avLst/>
            </a:prstGeom>
          </p:spPr>
        </p:pic>
        <p:pic>
          <p:nvPicPr>
            <p:cNvPr id="9" name="PA-图片 4">
              <a:extLst>
                <a:ext uri="{FF2B5EF4-FFF2-40B4-BE49-F238E27FC236}">
                  <a16:creationId xmlns:a16="http://schemas.microsoft.com/office/drawing/2014/main" id="{74F47583-70F8-468E-8081-09BECE75433A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13" y="645"/>
              <a:ext cx="12192000" cy="6857355"/>
            </a:xfrm>
            <a:prstGeom prst="rect">
              <a:avLst/>
            </a:prstGeom>
          </p:spPr>
        </p:pic>
      </p:grpSp>
      <p:grpSp>
        <p:nvGrpSpPr>
          <p:cNvPr id="10" name="PA-组合 24">
            <a:extLst>
              <a:ext uri="{FF2B5EF4-FFF2-40B4-BE49-F238E27FC236}">
                <a16:creationId xmlns:a16="http://schemas.microsoft.com/office/drawing/2014/main" id="{E5217961-7748-4122-A733-4DDCF895B2C7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1028221" y="666035"/>
            <a:ext cx="10135555" cy="5696358"/>
            <a:chOff x="1023621" y="1556792"/>
            <a:chExt cx="10135555" cy="1872208"/>
          </a:xfrm>
        </p:grpSpPr>
        <p:sp>
          <p:nvSpPr>
            <p:cNvPr id="11" name="PA-矩形 9">
              <a:extLst>
                <a:ext uri="{FF2B5EF4-FFF2-40B4-BE49-F238E27FC236}">
                  <a16:creationId xmlns:a16="http://schemas.microsoft.com/office/drawing/2014/main" id="{ED5723C4-2CDD-4DB1-AEB9-6E7362C5DCC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96644" y="1556792"/>
              <a:ext cx="9998712" cy="18722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12" name="PA-矩形 10">
              <a:extLst>
                <a:ext uri="{FF2B5EF4-FFF2-40B4-BE49-F238E27FC236}">
                  <a16:creationId xmlns:a16="http://schemas.microsoft.com/office/drawing/2014/main" id="{DCF35179-EF1C-49B9-9B7E-CC4B12C88E5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0236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13" name="PA-矩形 11">
              <a:extLst>
                <a:ext uri="{FF2B5EF4-FFF2-40B4-BE49-F238E27FC236}">
                  <a16:creationId xmlns:a16="http://schemas.microsoft.com/office/drawing/2014/main" id="{6E0D2DB1-9AC9-46E9-A343-A73938C1846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10185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</p:grpSp>
      <p:pic>
        <p:nvPicPr>
          <p:cNvPr id="14" name="PA-图片 13">
            <a:extLst>
              <a:ext uri="{FF2B5EF4-FFF2-40B4-BE49-F238E27FC236}">
                <a16:creationId xmlns:a16="http://schemas.microsoft.com/office/drawing/2014/main" id="{AFAB063C-6F16-472E-8A61-135467CE4BC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1"/>
          <a:stretch/>
        </p:blipFill>
        <p:spPr>
          <a:xfrm>
            <a:off x="10182221" y="232337"/>
            <a:ext cx="1822457" cy="894454"/>
          </a:xfrm>
          <a:prstGeom prst="rect">
            <a:avLst/>
          </a:prstGeom>
        </p:spPr>
      </p:pic>
      <p:pic>
        <p:nvPicPr>
          <p:cNvPr id="15" name="PA-图片 21">
            <a:extLst>
              <a:ext uri="{FF2B5EF4-FFF2-40B4-BE49-F238E27FC236}">
                <a16:creationId xmlns:a16="http://schemas.microsoft.com/office/drawing/2014/main" id="{D9D69ECA-5A07-4151-BB0C-FB89DB239049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1922"/>
            <a:ext cx="12228513" cy="1996078"/>
          </a:xfrm>
          <a:prstGeom prst="rect">
            <a:avLst/>
          </a:prstGeom>
        </p:spPr>
      </p:pic>
      <p:pic>
        <p:nvPicPr>
          <p:cNvPr id="16" name="PA-图片 23">
            <a:extLst>
              <a:ext uri="{FF2B5EF4-FFF2-40B4-BE49-F238E27FC236}">
                <a16:creationId xmlns:a16="http://schemas.microsoft.com/office/drawing/2014/main" id="{9CC7F24E-8D5E-47F9-92FB-E70ACC5F6E96}"/>
              </a:ext>
            </a:extLst>
          </p:cNvPr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0"/>
          <a:stretch/>
        </p:blipFill>
        <p:spPr>
          <a:xfrm>
            <a:off x="-58286" y="4793774"/>
            <a:ext cx="5645420" cy="2064227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4E45B-AA9B-4F6D-B15E-2BD972D14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7429" b="80000" l="3429" r="95000">
                        <a14:foregroundMark x1="28714" y1="20429" x2="34857" y2="26429"/>
                        <a14:foregroundMark x1="39571" y1="20143" x2="47429" y2="26143"/>
                        <a14:foregroundMark x1="47000" y1="24857" x2="51143" y2="31000"/>
                        <a14:foregroundMark x1="51143" y1="31000" x2="53571" y2="39000"/>
                        <a14:foregroundMark x1="53571" y1="39000" x2="45286" y2="45571"/>
                        <a14:foregroundMark x1="52000" y1="33429" x2="55857" y2="52571"/>
                        <a14:foregroundMark x1="48714" y1="45571" x2="47143" y2="79714"/>
                        <a14:foregroundMark x1="73857" y1="50286" x2="71857" y2="59143"/>
                        <a14:foregroundMark x1="71857" y1="59143" x2="50000" y2="68143"/>
                        <a14:foregroundMark x1="50000" y1="68143" x2="34714" y2="68429"/>
                        <a14:foregroundMark x1="85000" y1="51286" x2="84143" y2="59286"/>
                        <a14:foregroundMark x1="84143" y1="59286" x2="75429" y2="71143"/>
                        <a14:foregroundMark x1="75429" y1="71143" x2="68143" y2="71857"/>
                        <a14:foregroundMark x1="68143" y1="71857" x2="68143" y2="71857"/>
                        <a14:foregroundMark x1="81143" y1="50714" x2="86714" y2="58000"/>
                        <a14:foregroundMark x1="84000" y1="51571" x2="89286" y2="59429"/>
                        <a14:foregroundMark x1="89286" y1="59429" x2="89714" y2="61857"/>
                        <a14:foregroundMark x1="89714" y1="61571" x2="87429" y2="70714"/>
                        <a14:foregroundMark x1="87429" y1="70714" x2="85429" y2="73857"/>
                        <a14:foregroundMark x1="85429" y1="73429" x2="76571" y2="77571"/>
                        <a14:foregroundMark x1="76571" y1="77571" x2="57534" y2="79533"/>
                        <a14:foregroundMark x1="50001" y1="79573" x2="17857" y2="75000"/>
                        <a14:foregroundMark x1="45714" y1="78000" x2="22429" y2="76857"/>
                        <a14:foregroundMark x1="22429" y1="76857" x2="19429" y2="75286"/>
                        <a14:foregroundMark x1="9429" y1="60571" x2="23714" y2="69571"/>
                        <a14:foregroundMark x1="10429" y1="62571" x2="14143" y2="70857"/>
                        <a14:foregroundMark x1="14143" y1="70857" x2="14143" y2="70857"/>
                        <a14:foregroundMark x1="27429" y1="79429" x2="19000" y2="75143"/>
                        <a14:foregroundMark x1="18143" y1="76143" x2="11571" y2="67429"/>
                        <a14:foregroundMark x1="20286" y1="49429" x2="13714" y2="54571"/>
                        <a14:foregroundMark x1="14857" y1="51714" x2="11000" y2="58571"/>
                        <a14:foregroundMark x1="8714" y1="34714" x2="14857" y2="42429"/>
                        <a14:foregroundMark x1="9857" y1="29571" x2="4857" y2="37857"/>
                        <a14:foregroundMark x1="3857" y1="40714" x2="11571" y2="46000"/>
                        <a14:foregroundMark x1="11571" y1="46000" x2="11571" y2="46000"/>
                        <a14:foregroundMark x1="10143" y1="47571" x2="16714" y2="49857"/>
                        <a14:foregroundMark x1="5286" y1="43857" x2="8429" y2="46714"/>
                        <a14:foregroundMark x1="16000" y1="28143" x2="17143" y2="36143"/>
                        <a14:foregroundMark x1="13000" y1="26429" x2="13857" y2="29714"/>
                        <a14:foregroundMark x1="24143" y1="21000" x2="19429" y2="25000"/>
                        <a14:foregroundMark x1="30714" y1="18714" x2="31000" y2="20000"/>
                        <a14:foregroundMark x1="34286" y1="17714" x2="38286" y2="20429"/>
                        <a14:foregroundMark x1="40429" y1="20143" x2="44143" y2="23857"/>
                        <a14:foregroundMark x1="47000" y1="24143" x2="52571" y2="27000"/>
                        <a14:foregroundMark x1="61714" y1="20143" x2="53286" y2="25857"/>
                        <a14:foregroundMark x1="53286" y1="25857" x2="52714" y2="27143"/>
                        <a14:foregroundMark x1="64571" y1="18429" x2="68000" y2="20143"/>
                        <a14:foregroundMark x1="73857" y1="19429" x2="75714" y2="23714"/>
                        <a14:foregroundMark x1="73857" y1="19000" x2="65429" y2="19857"/>
                        <a14:foregroundMark x1="65429" y1="19857" x2="65429" y2="19857"/>
                        <a14:foregroundMark x1="74571" y1="20571" x2="85143" y2="37857"/>
                        <a14:foregroundMark x1="86286" y1="27857" x2="90429" y2="33857"/>
                        <a14:foregroundMark x1="90429" y1="33857" x2="90714" y2="35143"/>
                        <a14:foregroundMark x1="89143" y1="31429" x2="95000" y2="38286"/>
                        <a14:foregroundMark x1="95000" y1="38286" x2="89571" y2="47714"/>
                        <a14:foregroundMark x1="89571" y1="47714" x2="79571" y2="51857"/>
                        <a14:foregroundMark x1="83857" y1="45143" x2="67143" y2="51000"/>
                        <a14:foregroundMark x1="17857" y1="42429" x2="23000" y2="50000"/>
                        <a14:foregroundMark x1="30571" y1="18286" x2="25429" y2="20143"/>
                        <a14:foregroundMark x1="17286" y1="36286" x2="33857" y2="51143"/>
                        <a14:foregroundMark x1="29000" y1="53429" x2="29857" y2="62714"/>
                        <a14:foregroundMark x1="23143" y1="62857" x2="34714" y2="66286"/>
                        <a14:foregroundMark x1="59857" y1="67714" x2="58571" y2="71857"/>
                        <a14:foregroundMark x1="69286" y1="73571" x2="67857" y2="73714"/>
                        <a14:foregroundMark x1="76714" y1="74000" x2="67571" y2="72143"/>
                        <a14:backgroundMark x1="53286" y1="80857" x2="51286" y2="80000"/>
                        <a14:backgroundMark x1="55571" y1="80857" x2="50714" y2="80714"/>
                        <a14:backgroundMark x1="57429" y1="81429" x2="52429" y2="81286"/>
                        <a14:backgroundMark x1="58571" y1="81143" x2="51429" y2="8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39" b="15139"/>
          <a:stretch/>
        </p:blipFill>
        <p:spPr>
          <a:xfrm>
            <a:off x="1227164" y="780943"/>
            <a:ext cx="2178530" cy="15189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923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7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7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PA-组合 7">
            <a:extLst>
              <a:ext uri="{FF2B5EF4-FFF2-40B4-BE49-F238E27FC236}">
                <a16:creationId xmlns:a16="http://schemas.microsoft.com/office/drawing/2014/main" id="{46128DF8-89CA-44E6-8EE5-B03265317589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0" y="322"/>
            <a:ext cx="12228513" cy="6857678"/>
            <a:chOff x="0" y="322"/>
            <a:chExt cx="12228513" cy="6857678"/>
          </a:xfrm>
        </p:grpSpPr>
        <p:pic>
          <p:nvPicPr>
            <p:cNvPr id="8" name="PA-图片 6">
              <a:extLst>
                <a:ext uri="{FF2B5EF4-FFF2-40B4-BE49-F238E27FC236}">
                  <a16:creationId xmlns:a16="http://schemas.microsoft.com/office/drawing/2014/main" id="{A3E026EC-68D8-47E2-99AE-4A3F5CF1050A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678"/>
            </a:xfrm>
            <a:prstGeom prst="rect">
              <a:avLst/>
            </a:prstGeom>
          </p:spPr>
        </p:pic>
        <p:pic>
          <p:nvPicPr>
            <p:cNvPr id="9" name="PA-图片 4">
              <a:extLst>
                <a:ext uri="{FF2B5EF4-FFF2-40B4-BE49-F238E27FC236}">
                  <a16:creationId xmlns:a16="http://schemas.microsoft.com/office/drawing/2014/main" id="{74F47583-70F8-468E-8081-09BECE75433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13" y="645"/>
              <a:ext cx="12192000" cy="6857355"/>
            </a:xfrm>
            <a:prstGeom prst="rect">
              <a:avLst/>
            </a:prstGeom>
          </p:spPr>
        </p:pic>
      </p:grpSp>
      <p:grpSp>
        <p:nvGrpSpPr>
          <p:cNvPr id="10" name="PA-组合 24">
            <a:extLst>
              <a:ext uri="{FF2B5EF4-FFF2-40B4-BE49-F238E27FC236}">
                <a16:creationId xmlns:a16="http://schemas.microsoft.com/office/drawing/2014/main" id="{E5217961-7748-4122-A733-4DDCF895B2C7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1028221" y="666035"/>
            <a:ext cx="10135555" cy="5696358"/>
            <a:chOff x="1023621" y="1556792"/>
            <a:chExt cx="10135555" cy="1872208"/>
          </a:xfrm>
        </p:grpSpPr>
        <p:sp>
          <p:nvSpPr>
            <p:cNvPr id="11" name="PA-矩形 9">
              <a:extLst>
                <a:ext uri="{FF2B5EF4-FFF2-40B4-BE49-F238E27FC236}">
                  <a16:creationId xmlns:a16="http://schemas.microsoft.com/office/drawing/2014/main" id="{ED5723C4-2CDD-4DB1-AEB9-6E7362C5DCC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096644" y="1556792"/>
              <a:ext cx="9998712" cy="18722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12" name="PA-矩形 10">
              <a:extLst>
                <a:ext uri="{FF2B5EF4-FFF2-40B4-BE49-F238E27FC236}">
                  <a16:creationId xmlns:a16="http://schemas.microsoft.com/office/drawing/2014/main" id="{DCF35179-EF1C-49B9-9B7E-CC4B12C88E5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236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13" name="PA-矩形 11">
              <a:extLst>
                <a:ext uri="{FF2B5EF4-FFF2-40B4-BE49-F238E27FC236}">
                  <a16:creationId xmlns:a16="http://schemas.microsoft.com/office/drawing/2014/main" id="{6E0D2DB1-9AC9-46E9-A343-A73938C1846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0185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</p:grpSp>
      <p:pic>
        <p:nvPicPr>
          <p:cNvPr id="14" name="PA-图片 13">
            <a:extLst>
              <a:ext uri="{FF2B5EF4-FFF2-40B4-BE49-F238E27FC236}">
                <a16:creationId xmlns:a16="http://schemas.microsoft.com/office/drawing/2014/main" id="{AFAB063C-6F16-472E-8A61-135467CE4BC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1"/>
          <a:stretch/>
        </p:blipFill>
        <p:spPr>
          <a:xfrm>
            <a:off x="10182221" y="232337"/>
            <a:ext cx="1822457" cy="894454"/>
          </a:xfrm>
          <a:prstGeom prst="rect">
            <a:avLst/>
          </a:prstGeom>
        </p:spPr>
      </p:pic>
      <p:pic>
        <p:nvPicPr>
          <p:cNvPr id="15" name="PA-图片 21">
            <a:extLst>
              <a:ext uri="{FF2B5EF4-FFF2-40B4-BE49-F238E27FC236}">
                <a16:creationId xmlns:a16="http://schemas.microsoft.com/office/drawing/2014/main" id="{D9D69ECA-5A07-4151-BB0C-FB89DB239049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1922"/>
            <a:ext cx="12228513" cy="199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73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E2B395-C558-47D2-A0C0-2339088C5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"/>
            <a:ext cx="12192000" cy="6857678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95E08D-F97C-4F3E-AE9F-277D624FD3AD}"/>
              </a:ext>
            </a:extLst>
          </p:cNvPr>
          <p:cNvSpPr/>
          <p:nvPr userDrawn="1"/>
        </p:nvSpPr>
        <p:spPr>
          <a:xfrm>
            <a:off x="303882" y="391887"/>
            <a:ext cx="11584237" cy="6181674"/>
          </a:xfrm>
          <a:prstGeom prst="roundRect">
            <a:avLst>
              <a:gd name="adj" fmla="val 97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2B9A05D-5A04-432D-9B3B-917F4DF2C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95352"/>
            <a:ext cx="12228513" cy="14626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F83799-56ED-42AF-BBFE-EFBE94B90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0"/>
          <a:stretch/>
        </p:blipFill>
        <p:spPr>
          <a:xfrm>
            <a:off x="-58286" y="5785884"/>
            <a:ext cx="2932115" cy="107211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9F8832-A45E-40FC-A35D-408A6D06E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7669" y="5874257"/>
            <a:ext cx="1417818" cy="9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7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E2B395-C558-47D2-A0C0-2339088C5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"/>
            <a:ext cx="12192000" cy="6857678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95E08D-F97C-4F3E-AE9F-277D624FD3AD}"/>
              </a:ext>
            </a:extLst>
          </p:cNvPr>
          <p:cNvSpPr/>
          <p:nvPr userDrawn="1"/>
        </p:nvSpPr>
        <p:spPr>
          <a:xfrm>
            <a:off x="303882" y="391887"/>
            <a:ext cx="11584237" cy="6181674"/>
          </a:xfrm>
          <a:prstGeom prst="roundRect">
            <a:avLst>
              <a:gd name="adj" fmla="val 97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759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0C473B-421E-44DD-A73A-C876C89A5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50054B-CBBC-4659-980B-C7626B377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663CF6-C057-44A3-98A4-1561EE4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4F5477-95A3-430A-8B02-E2E613B5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E2F62-26C8-4FDF-8DC7-CFCC4C8B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81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2FC0D-D241-4072-951D-D250FF7E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A1D50-EB13-4393-A256-37AAE4888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1325D369-DB90-4171-9191-0D94028AA1C3}" type="slidenum">
              <a:rPr lang="en-US" altLang="vi-V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6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-635"/>
            <a:ext cx="12263755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35560" y="6240145"/>
            <a:ext cx="12263755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0" y="0"/>
            <a:ext cx="968375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1223625" y="0"/>
            <a:ext cx="968375" cy="70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8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17647-EE01-4446-BAA7-83336301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967774-3BFF-4173-85AD-F5D71D71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A0BAEC-A70E-436E-92C6-3ECF094493EF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5BC63-D829-4A71-B2F4-3CC30B2DF0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E2B395-C558-47D2-A0C0-2339088C5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"/>
            <a:ext cx="12192000" cy="6857678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95E08D-F97C-4F3E-AE9F-277D624FD3AD}"/>
              </a:ext>
            </a:extLst>
          </p:cNvPr>
          <p:cNvSpPr/>
          <p:nvPr userDrawn="1"/>
        </p:nvSpPr>
        <p:spPr>
          <a:xfrm>
            <a:off x="303882" y="391887"/>
            <a:ext cx="11584237" cy="6181674"/>
          </a:xfrm>
          <a:prstGeom prst="roundRect">
            <a:avLst>
              <a:gd name="adj" fmla="val 179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2B9A05D-5A04-432D-9B3B-917F4DF2C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95352"/>
            <a:ext cx="12228513" cy="14626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F83799-56ED-42AF-BBFE-EFBE94B90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0"/>
          <a:stretch/>
        </p:blipFill>
        <p:spPr>
          <a:xfrm>
            <a:off x="-58286" y="5785884"/>
            <a:ext cx="2932115" cy="107211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9F8832-A45E-40FC-A35D-408A6D06E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7669" y="5874257"/>
            <a:ext cx="1417818" cy="9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18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0E8A-E0AC-4DE6-A908-0CC52F1C784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ACDA-0110-4F08-A439-DFE54D9E8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31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0E8A-E0AC-4DE6-A908-0CC52F1C784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ACDA-0110-4F08-A439-DFE54D9E8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61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0E8A-E0AC-4DE6-A908-0CC52F1C784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ACDA-0110-4F08-A439-DFE54D9E8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44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0E8A-E0AC-4DE6-A908-0CC52F1C784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ACDA-0110-4F08-A439-DFE54D9E8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38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0E8A-E0AC-4DE6-A908-0CC52F1C784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ACDA-0110-4F08-A439-DFE54D9E8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91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0E8A-E0AC-4DE6-A908-0CC52F1C784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ACDA-0110-4F08-A439-DFE54D9E8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09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0E8A-E0AC-4DE6-A908-0CC52F1C784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ACDA-0110-4F08-A439-DFE54D9E8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09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0E8A-E0AC-4DE6-A908-0CC52F1C784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ACDA-0110-4F08-A439-DFE54D9E8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28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A000-A7E8-45F6-B89A-891858E0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A24FA-1AD7-4A26-A2A3-9C06DC51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417320-B5BE-41F2-BB12-A82962511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6765E07C-828E-4080-8CB3-51FC21DA7475}" type="slidenum">
              <a:rPr lang="en-US" altLang="vi-V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70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0E8A-E0AC-4DE6-A908-0CC52F1C784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ACDA-0110-4F08-A439-DFE54D9E8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34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0E8A-E0AC-4DE6-A908-0CC52F1C784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ACDA-0110-4F08-A439-DFE54D9E8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60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0E8A-E0AC-4DE6-A908-0CC52F1C784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ACDA-0110-4F08-A439-DFE54D9E8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D003-E30B-4A42-9C50-7E03833081A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CD258-1E7B-4EDE-9A53-B6C41B71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35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D003-E30B-4A42-9C50-7E03833081A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CD258-1E7B-4EDE-9A53-B6C41B71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57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D003-E30B-4A42-9C50-7E03833081A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CD258-1E7B-4EDE-9A53-B6C41B71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71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D003-E30B-4A42-9C50-7E03833081A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CD258-1E7B-4EDE-9A53-B6C41B71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72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D003-E30B-4A42-9C50-7E03833081A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CD258-1E7B-4EDE-9A53-B6C41B71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76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D003-E30B-4A42-9C50-7E03833081A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CD258-1E7B-4EDE-9A53-B6C41B71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4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D003-E30B-4A42-9C50-7E03833081A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CD258-1E7B-4EDE-9A53-B6C41B71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7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68FD-38BA-48D1-BDB8-DB7A9EF4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71966-1DE3-49CD-AA44-B6A5757FB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D4E28-2C1B-4411-8186-29FCBF26B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5490BA-263F-4150-BDDB-D9C18797B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72FDD-9D01-4FB0-AFE0-072A6CA3DC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9FAF310D-4301-4AFE-AD5D-BABAE0FB4014}" type="slidenum">
              <a:rPr lang="en-US" altLang="vi-V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205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D003-E30B-4A42-9C50-7E03833081A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CD258-1E7B-4EDE-9A53-B6C41B71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15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D003-E30B-4A42-9C50-7E03833081A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CD258-1E7B-4EDE-9A53-B6C41B71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18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D003-E30B-4A42-9C50-7E03833081A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CD258-1E7B-4EDE-9A53-B6C41B71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36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CD003-E30B-4A42-9C50-7E03833081A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CD258-1E7B-4EDE-9A53-B6C41B71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941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09F06-6BB5-4F13-A06D-F7BEF994A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63F6D-457C-4FEB-B47B-E474E9139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A2897-8BBF-450A-AE86-E4A5726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FC4D-8C86-4D65-BFC0-CF7B0A92EA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A99E9-D91B-4533-B725-E989B1CC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59C44-EDF6-4419-82DA-5DD74921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705FB-9798-41F7-BE04-8B6528837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7083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4A92E-CFAA-4127-BD9E-13F50C67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8F718-F7F9-41CA-B5EA-56591F695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E7559-1E0C-488F-856F-A7C70D99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FC4D-8C86-4D65-BFC0-CF7B0A92EA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8D841-62DF-42DC-98A6-FF96050BA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A6EE6-8A8C-44A3-9A45-77A2F0881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705FB-9798-41F7-BE04-8B6528837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522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488B0-A99D-4CB7-B409-CA810DE4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08EAB-0A40-4FB7-874D-910ABB019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BD9A0-1EB2-4509-B24D-BA27F84D1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FC4D-8C86-4D65-BFC0-CF7B0A92EA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1477-E55F-46FE-8E6C-5F274215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1B36-6B93-476E-A440-05A8D510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705FB-9798-41F7-BE04-8B6528837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173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A6032-BF31-4155-A762-7EEE98E3E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B1D04-0A40-42E9-83CA-461983D92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98CF6-81AB-4C8F-B87A-61703B374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41A09-F6CD-4BA6-97BD-FA6A5C82E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FC4D-8C86-4D65-BFC0-CF7B0A92EA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AA352-903F-4161-9267-78923BAFD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3E822-2AF5-4FD3-A097-5D6C2617D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705FB-9798-41F7-BE04-8B6528837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5187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D1FED-FA28-4621-90DD-1BA4E4F2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BE4CC-43E3-48E4-9EE9-B2495EA7F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EEA8F-4457-4F80-8FA1-D2A37812D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CBCC7-3CF8-49F1-829E-CCF6DA996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1C5132-80F6-498C-AC77-2F94F10F7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266D45-46EB-460F-943E-C9A0CDE5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FC4D-8C86-4D65-BFC0-CF7B0A92EA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D48C6B-7F26-408C-8C82-3EFD173C8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B3ABCB-DC86-454D-BF96-B1C2A338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705FB-9798-41F7-BE04-8B6528837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4100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688F-CB3D-4E15-89C3-0FFF31E0B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D1E39C-A464-423F-8E4B-80E78F94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FC4D-8C86-4D65-BFC0-CF7B0A92EA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16F31-6AC4-479B-91D4-13EB6C972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CB921-3C85-4E84-9CF7-AFEC2FF8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705FB-9798-41F7-BE04-8B6528837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8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24BC9-C7E2-47B9-8840-615E97FFB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63894B52-A658-449D-B9D4-CBD9C2BEB53F}" type="slidenum">
              <a:rPr lang="en-US" altLang="vi-V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2907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634D04-E571-4227-9ECE-857AB8D34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FC4D-8C86-4D65-BFC0-CF7B0A92EA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49890-1C26-4B6D-98C8-4892E7CF3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E79C9-A924-4B71-B9C9-5F12201B5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705FB-9798-41F7-BE04-8B6528837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463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1A492-AC10-437D-BDF6-D24038B6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1F6B3-4DF3-4D13-A967-CA74B3FC8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3F2B2-E20E-459F-8742-CDF53B07F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3EC1E-06D8-40F8-8D9A-723835D12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FC4D-8C86-4D65-BFC0-CF7B0A92EA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DC4F2-8D8C-4427-92A5-F183B48B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BC5E3-A944-4924-B278-A5378A6E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705FB-9798-41F7-BE04-8B6528837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7182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81091-35B6-4C3D-A25F-4620298BD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4384BD-00E3-4698-9F2F-DAFF5E2E4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B520B-953B-48C9-B486-5A50150B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5E867-40E3-40EB-9802-B7AE4C48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FC4D-8C86-4D65-BFC0-CF7B0A92EA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E7264-1AB7-4B66-A731-A6F0B8293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60378-BAF9-4E83-863B-C9FD5FF6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705FB-9798-41F7-BE04-8B6528837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610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E891B-827C-4DF7-80BC-8B0CFBDEB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467BE5-D7DF-4549-BF42-7B578A64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10709-23AB-470C-9A13-2632F12C5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FC4D-8C86-4D65-BFC0-CF7B0A92EA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789B7-1BC4-4F85-98D3-DF0B71DFC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1BCFA-946B-49E3-A0C9-0F52A3402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705FB-9798-41F7-BE04-8B6528837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611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D7F1E0-8E0E-4847-BB07-266DB4C9AB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CC53B-082A-4C9A-AB37-4D94B1473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9097B-9E4F-45AF-A485-3A821E97D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FC4D-8C86-4D65-BFC0-CF7B0A92EA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EF1A2-5A38-48DD-89B1-03F9341ED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32EEA-88EB-469C-B04F-58FB07CB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705FB-9798-41F7-BE04-8B6528837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025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632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453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443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706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2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7B928ECE-1AA5-4CC4-BD38-1107E277659B}" type="slidenum">
              <a:rPr lang="en-US" altLang="vi-V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177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20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101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032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834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679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654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875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C05A8-2E32-4C24-8A1A-04D3D9F18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EF6CA8-0529-4D94-9622-9EA0245D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7469B-889F-4044-9244-CD2B8303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3B46E1-240C-4826-BC5B-3CE90EDB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DF0142-D141-49C5-A417-9CE0CF37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518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PA-组合 7">
            <a:extLst>
              <a:ext uri="{FF2B5EF4-FFF2-40B4-BE49-F238E27FC236}">
                <a16:creationId xmlns:a16="http://schemas.microsoft.com/office/drawing/2014/main" id="{46128DF8-89CA-44E6-8EE5-B03265317589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0" y="322"/>
            <a:ext cx="12228513" cy="6857678"/>
            <a:chOff x="0" y="322"/>
            <a:chExt cx="12228513" cy="6857678"/>
          </a:xfrm>
        </p:grpSpPr>
        <p:pic>
          <p:nvPicPr>
            <p:cNvPr id="8" name="PA-图片 6">
              <a:extLst>
                <a:ext uri="{FF2B5EF4-FFF2-40B4-BE49-F238E27FC236}">
                  <a16:creationId xmlns:a16="http://schemas.microsoft.com/office/drawing/2014/main" id="{A3E026EC-68D8-47E2-99AE-4A3F5CF1050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678"/>
            </a:xfrm>
            <a:prstGeom prst="rect">
              <a:avLst/>
            </a:prstGeom>
          </p:spPr>
        </p:pic>
        <p:pic>
          <p:nvPicPr>
            <p:cNvPr id="9" name="PA-图片 4">
              <a:extLst>
                <a:ext uri="{FF2B5EF4-FFF2-40B4-BE49-F238E27FC236}">
                  <a16:creationId xmlns:a16="http://schemas.microsoft.com/office/drawing/2014/main" id="{74F47583-70F8-468E-8081-09BECE75433A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13" y="645"/>
              <a:ext cx="12192000" cy="6857355"/>
            </a:xfrm>
            <a:prstGeom prst="rect">
              <a:avLst/>
            </a:prstGeom>
          </p:spPr>
        </p:pic>
      </p:grpSp>
      <p:grpSp>
        <p:nvGrpSpPr>
          <p:cNvPr id="10" name="PA-组合 24">
            <a:extLst>
              <a:ext uri="{FF2B5EF4-FFF2-40B4-BE49-F238E27FC236}">
                <a16:creationId xmlns:a16="http://schemas.microsoft.com/office/drawing/2014/main" id="{E5217961-7748-4122-A733-4DDCF895B2C7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1028221" y="666035"/>
            <a:ext cx="10135555" cy="5696358"/>
            <a:chOff x="1023621" y="1556792"/>
            <a:chExt cx="10135555" cy="1872208"/>
          </a:xfrm>
        </p:grpSpPr>
        <p:sp>
          <p:nvSpPr>
            <p:cNvPr id="11" name="PA-矩形 9">
              <a:extLst>
                <a:ext uri="{FF2B5EF4-FFF2-40B4-BE49-F238E27FC236}">
                  <a16:creationId xmlns:a16="http://schemas.microsoft.com/office/drawing/2014/main" id="{ED5723C4-2CDD-4DB1-AEB9-6E7362C5DCC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96644" y="1556792"/>
              <a:ext cx="9998712" cy="18722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endParaRPr>
            </a:p>
          </p:txBody>
        </p:sp>
        <p:sp>
          <p:nvSpPr>
            <p:cNvPr id="12" name="PA-矩形 10">
              <a:extLst>
                <a:ext uri="{FF2B5EF4-FFF2-40B4-BE49-F238E27FC236}">
                  <a16:creationId xmlns:a16="http://schemas.microsoft.com/office/drawing/2014/main" id="{DCF35179-EF1C-49B9-9B7E-CC4B12C88E5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0236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endParaRPr>
            </a:p>
          </p:txBody>
        </p:sp>
        <p:sp>
          <p:nvSpPr>
            <p:cNvPr id="13" name="PA-矩形 11">
              <a:extLst>
                <a:ext uri="{FF2B5EF4-FFF2-40B4-BE49-F238E27FC236}">
                  <a16:creationId xmlns:a16="http://schemas.microsoft.com/office/drawing/2014/main" id="{6E0D2DB1-9AC9-46E9-A343-A73938C1846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10185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endParaRPr>
            </a:p>
          </p:txBody>
        </p:sp>
      </p:grpSp>
      <p:pic>
        <p:nvPicPr>
          <p:cNvPr id="14" name="PA-图片 13">
            <a:extLst>
              <a:ext uri="{FF2B5EF4-FFF2-40B4-BE49-F238E27FC236}">
                <a16:creationId xmlns:a16="http://schemas.microsoft.com/office/drawing/2014/main" id="{AFAB063C-6F16-472E-8A61-135467CE4BC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1"/>
          <a:stretch/>
        </p:blipFill>
        <p:spPr>
          <a:xfrm>
            <a:off x="10182221" y="232337"/>
            <a:ext cx="1822457" cy="894454"/>
          </a:xfrm>
          <a:prstGeom prst="rect">
            <a:avLst/>
          </a:prstGeom>
        </p:spPr>
      </p:pic>
      <p:pic>
        <p:nvPicPr>
          <p:cNvPr id="15" name="PA-图片 21">
            <a:extLst>
              <a:ext uri="{FF2B5EF4-FFF2-40B4-BE49-F238E27FC236}">
                <a16:creationId xmlns:a16="http://schemas.microsoft.com/office/drawing/2014/main" id="{D9D69ECA-5A07-4151-BB0C-FB89DB239049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1922"/>
            <a:ext cx="12228513" cy="1996078"/>
          </a:xfrm>
          <a:prstGeom prst="rect">
            <a:avLst/>
          </a:prstGeom>
        </p:spPr>
      </p:pic>
      <p:pic>
        <p:nvPicPr>
          <p:cNvPr id="16" name="PA-图片 23">
            <a:extLst>
              <a:ext uri="{FF2B5EF4-FFF2-40B4-BE49-F238E27FC236}">
                <a16:creationId xmlns:a16="http://schemas.microsoft.com/office/drawing/2014/main" id="{9CC7F24E-8D5E-47F9-92FB-E70ACC5F6E96}"/>
              </a:ext>
            </a:extLst>
          </p:cNvPr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0"/>
          <a:stretch/>
        </p:blipFill>
        <p:spPr>
          <a:xfrm>
            <a:off x="-58286" y="4793774"/>
            <a:ext cx="5645420" cy="2064227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4E45B-AA9B-4F6D-B15E-2BD972D14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9" b="15139"/>
          <a:stretch/>
        </p:blipFill>
        <p:spPr>
          <a:xfrm>
            <a:off x="1227164" y="780943"/>
            <a:ext cx="2178530" cy="15189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835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7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7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PA-组合 7">
            <a:extLst>
              <a:ext uri="{FF2B5EF4-FFF2-40B4-BE49-F238E27FC236}">
                <a16:creationId xmlns:a16="http://schemas.microsoft.com/office/drawing/2014/main" id="{46128DF8-89CA-44E6-8EE5-B03265317589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0" y="322"/>
            <a:ext cx="12228513" cy="6857678"/>
            <a:chOff x="0" y="322"/>
            <a:chExt cx="12228513" cy="6857678"/>
          </a:xfrm>
        </p:grpSpPr>
        <p:pic>
          <p:nvPicPr>
            <p:cNvPr id="8" name="PA-图片 6">
              <a:extLst>
                <a:ext uri="{FF2B5EF4-FFF2-40B4-BE49-F238E27FC236}">
                  <a16:creationId xmlns:a16="http://schemas.microsoft.com/office/drawing/2014/main" id="{A3E026EC-68D8-47E2-99AE-4A3F5CF1050A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678"/>
            </a:xfrm>
            <a:prstGeom prst="rect">
              <a:avLst/>
            </a:prstGeom>
          </p:spPr>
        </p:pic>
        <p:pic>
          <p:nvPicPr>
            <p:cNvPr id="9" name="PA-图片 4">
              <a:extLst>
                <a:ext uri="{FF2B5EF4-FFF2-40B4-BE49-F238E27FC236}">
                  <a16:creationId xmlns:a16="http://schemas.microsoft.com/office/drawing/2014/main" id="{74F47583-70F8-468E-8081-09BECE75433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13" y="645"/>
              <a:ext cx="12192000" cy="6857355"/>
            </a:xfrm>
            <a:prstGeom prst="rect">
              <a:avLst/>
            </a:prstGeom>
          </p:spPr>
        </p:pic>
      </p:grpSp>
      <p:grpSp>
        <p:nvGrpSpPr>
          <p:cNvPr id="10" name="PA-组合 24">
            <a:extLst>
              <a:ext uri="{FF2B5EF4-FFF2-40B4-BE49-F238E27FC236}">
                <a16:creationId xmlns:a16="http://schemas.microsoft.com/office/drawing/2014/main" id="{E5217961-7748-4122-A733-4DDCF895B2C7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1028221" y="666035"/>
            <a:ext cx="10135555" cy="5696358"/>
            <a:chOff x="1023621" y="1556792"/>
            <a:chExt cx="10135555" cy="1872208"/>
          </a:xfrm>
        </p:grpSpPr>
        <p:sp>
          <p:nvSpPr>
            <p:cNvPr id="11" name="PA-矩形 9">
              <a:extLst>
                <a:ext uri="{FF2B5EF4-FFF2-40B4-BE49-F238E27FC236}">
                  <a16:creationId xmlns:a16="http://schemas.microsoft.com/office/drawing/2014/main" id="{ED5723C4-2CDD-4DB1-AEB9-6E7362C5DCC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096644" y="1556792"/>
              <a:ext cx="9998712" cy="187220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endParaRPr>
            </a:p>
          </p:txBody>
        </p:sp>
        <p:sp>
          <p:nvSpPr>
            <p:cNvPr id="12" name="PA-矩形 10">
              <a:extLst>
                <a:ext uri="{FF2B5EF4-FFF2-40B4-BE49-F238E27FC236}">
                  <a16:creationId xmlns:a16="http://schemas.microsoft.com/office/drawing/2014/main" id="{DCF35179-EF1C-49B9-9B7E-CC4B12C88E5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236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endParaRPr>
            </a:p>
          </p:txBody>
        </p:sp>
        <p:sp>
          <p:nvSpPr>
            <p:cNvPr id="13" name="PA-矩形 11">
              <a:extLst>
                <a:ext uri="{FF2B5EF4-FFF2-40B4-BE49-F238E27FC236}">
                  <a16:creationId xmlns:a16="http://schemas.microsoft.com/office/drawing/2014/main" id="{6E0D2DB1-9AC9-46E9-A343-A73938C1846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018521" y="1787600"/>
              <a:ext cx="140655" cy="1437555"/>
            </a:xfrm>
            <a:prstGeom prst="rect">
              <a:avLst/>
            </a:prstGeom>
            <a:solidFill>
              <a:srgbClr val="137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endParaRPr>
            </a:p>
          </p:txBody>
        </p:sp>
      </p:grpSp>
      <p:pic>
        <p:nvPicPr>
          <p:cNvPr id="14" name="PA-图片 13">
            <a:extLst>
              <a:ext uri="{FF2B5EF4-FFF2-40B4-BE49-F238E27FC236}">
                <a16:creationId xmlns:a16="http://schemas.microsoft.com/office/drawing/2014/main" id="{AFAB063C-6F16-472E-8A61-135467CE4BC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1"/>
          <a:stretch/>
        </p:blipFill>
        <p:spPr>
          <a:xfrm>
            <a:off x="10182221" y="232337"/>
            <a:ext cx="1822457" cy="894454"/>
          </a:xfrm>
          <a:prstGeom prst="rect">
            <a:avLst/>
          </a:prstGeom>
        </p:spPr>
      </p:pic>
      <p:pic>
        <p:nvPicPr>
          <p:cNvPr id="15" name="PA-图片 21">
            <a:extLst>
              <a:ext uri="{FF2B5EF4-FFF2-40B4-BE49-F238E27FC236}">
                <a16:creationId xmlns:a16="http://schemas.microsoft.com/office/drawing/2014/main" id="{D9D69ECA-5A07-4151-BB0C-FB89DB239049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1922"/>
            <a:ext cx="12228513" cy="199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64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8BD4A-C06B-43EC-986D-48833105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20A2-B32B-43C7-B3DB-E04FE278A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E4D2E-97D1-4529-A890-42CF723A1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41EF02E8-9EB7-4511-9225-1A530FEBD642}" type="slidenum">
              <a:rPr lang="en-US" altLang="vi-V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392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E2B395-C558-47D2-A0C0-2339088C5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"/>
            <a:ext cx="12192000" cy="6857678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95E08D-F97C-4F3E-AE9F-277D624FD3AD}"/>
              </a:ext>
            </a:extLst>
          </p:cNvPr>
          <p:cNvSpPr/>
          <p:nvPr userDrawn="1"/>
        </p:nvSpPr>
        <p:spPr>
          <a:xfrm>
            <a:off x="303882" y="391887"/>
            <a:ext cx="11584237" cy="6181674"/>
          </a:xfrm>
          <a:prstGeom prst="roundRect">
            <a:avLst>
              <a:gd name="adj" fmla="val 97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2B9A05D-5A04-432D-9B3B-917F4DF2C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95352"/>
            <a:ext cx="12228513" cy="14626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F83799-56ED-42AF-BBFE-EFBE94B90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0"/>
          <a:stretch/>
        </p:blipFill>
        <p:spPr>
          <a:xfrm>
            <a:off x="-58286" y="5785884"/>
            <a:ext cx="2932115" cy="107211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9F8832-A45E-40FC-A35D-408A6D06E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7669" y="5874257"/>
            <a:ext cx="1417818" cy="9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8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E2B395-C558-47D2-A0C0-2339088C5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"/>
            <a:ext cx="12192000" cy="6857678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95E08D-F97C-4F3E-AE9F-277D624FD3AD}"/>
              </a:ext>
            </a:extLst>
          </p:cNvPr>
          <p:cNvSpPr/>
          <p:nvPr userDrawn="1"/>
        </p:nvSpPr>
        <p:spPr>
          <a:xfrm>
            <a:off x="303882" y="391887"/>
            <a:ext cx="11584237" cy="6181674"/>
          </a:xfrm>
          <a:prstGeom prst="roundRect">
            <a:avLst>
              <a:gd name="adj" fmla="val 97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451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0C473B-421E-44DD-A73A-C876C89A5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50054B-CBBC-4659-980B-C7626B377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663CF6-C057-44A3-98A4-1561EE4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4F5477-95A3-430A-8B02-E2E613B5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E2F62-26C8-4FDF-8DC7-CFCC4C8B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404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A50D4-6198-6DDC-1DD4-39E4C400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0E27F-F2D8-4A41-9CDA-F67AB57E464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BA916-BDF1-651A-F198-D3C0ECB1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F962E-851C-3913-1B3B-5C851942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1B28-ED40-4D6A-A86A-0D5CB032BBF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238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-635"/>
            <a:ext cx="12263755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35560" y="6240145"/>
            <a:ext cx="12263755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0" y="0"/>
            <a:ext cx="968375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1223625" y="0"/>
            <a:ext cx="968375" cy="70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48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17647-EE01-4446-BAA7-83336301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967774-3BFF-4173-85AD-F5D71D71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E2B395-C558-47D2-A0C0-2339088C5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"/>
            <a:ext cx="12192000" cy="6857678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95E08D-F97C-4F3E-AE9F-277D624FD3AD}"/>
              </a:ext>
            </a:extLst>
          </p:cNvPr>
          <p:cNvSpPr/>
          <p:nvPr userDrawn="1"/>
        </p:nvSpPr>
        <p:spPr>
          <a:xfrm>
            <a:off x="303882" y="391887"/>
            <a:ext cx="11584237" cy="6181674"/>
          </a:xfrm>
          <a:prstGeom prst="roundRect">
            <a:avLst>
              <a:gd name="adj" fmla="val 179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2B9A05D-5A04-432D-9B3B-917F4DF2C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95352"/>
            <a:ext cx="12228513" cy="14626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F83799-56ED-42AF-BBFE-EFBE94B90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0"/>
          <a:stretch/>
        </p:blipFill>
        <p:spPr>
          <a:xfrm>
            <a:off x="-58286" y="5785884"/>
            <a:ext cx="2932115" cy="107211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9F8832-A45E-40FC-A35D-408A6D06E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7669" y="5874257"/>
            <a:ext cx="1417818" cy="9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0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CDE7-E1BD-4450-BC63-869B3911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B39780-D189-42CF-9941-7E8BDB198E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BEB39-365F-48EB-8842-0D250E84D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B0F9A6B8-CF38-43C0-AAC9-F553F392D6BE}" type="slidenum">
              <a:rPr lang="en-US" altLang="vi-V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53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271364" name="Rectangle 4">
            <a:extLst>
              <a:ext uri="{FF2B5EF4-FFF2-40B4-BE49-F238E27FC236}">
                <a16:creationId xmlns:a16="http://schemas.microsoft.com/office/drawing/2014/main" id="{F4FC097D-0726-45A2-A7CD-9F6A2F38C2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400"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271365" name="Rectangle 5">
            <a:extLst>
              <a:ext uri="{FF2B5EF4-FFF2-40B4-BE49-F238E27FC236}">
                <a16:creationId xmlns:a16="http://schemas.microsoft.com/office/drawing/2014/main" id="{567318AB-40E6-4F3A-817E-73631EAF8D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271366" name="Rectangle 6">
            <a:extLst>
              <a:ext uri="{FF2B5EF4-FFF2-40B4-BE49-F238E27FC236}">
                <a16:creationId xmlns:a16="http://schemas.microsoft.com/office/drawing/2014/main" id="{41C9B86F-CB83-434A-9C6E-52C095DC27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400">
                <a:latin typeface="+mn-lt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862BB40-6513-4E2F-B19E-6C5B9989F5C4}" type="slidenum">
              <a:rPr lang="en-US" altLang="vi-V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9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F0C66B-7E15-45BD-F338-D017D318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A075C-C07E-D845-A324-8AEE8997F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BB1D9-C644-2FA8-01F0-C9DC4DBE5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3C3C-E166-4FF4-A58B-551BDB57C3D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EEF3D-BBB6-12DB-DF9F-5A00FC20D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8D650-42D4-5690-CC26-AC421C185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3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61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3" r:id="rId7"/>
    <p:sldLayoutId id="2147483694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20E8A-E0AC-4DE6-A908-0CC52F1C7840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DACDA-0110-4F08-A439-DFE54D9E8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2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CD003-E30B-4A42-9C50-7E03833081A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CD258-1E7B-4EDE-9A53-B6C41B71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2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14077B-B677-4B46-BB59-81F013625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6578E-63AF-4141-9901-20F200EA9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F0678-5A71-4F5B-A90D-50A9F2383C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FC4D-8C86-4D65-BFC0-CF7B0A92EAE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5131-DA1A-4A0B-9FAE-82F404EFF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EB0B9-AF09-438B-B747-6A647827B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705FB-9798-41F7-BE04-8B6528837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29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2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14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38.wm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gif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209006"/>
            <a:ext cx="10750731" cy="6113418"/>
          </a:xfrm>
          <a:prstGeom prst="rect">
            <a:avLst/>
          </a:prstGeom>
        </p:spPr>
      </p:pic>
      <p:pic>
        <p:nvPicPr>
          <p:cNvPr id="4" name="Picture 7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60" y="4917169"/>
            <a:ext cx="2020478" cy="202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239" y="4917169"/>
            <a:ext cx="1984556" cy="198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1" y="104503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17566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blumen-pflanzen04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144" y="562268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blumen-pflanzen04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128" y="562268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lumen-pflanzen04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12" y="562268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59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124182714324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79" y="248194"/>
            <a:ext cx="11848011" cy="6518365"/>
          </a:xfrm>
        </p:spPr>
      </p:pic>
    </p:spTree>
    <p:extLst>
      <p:ext uri="{BB962C8B-B14F-4D97-AF65-F5344CB8AC3E}">
        <p14:creationId xmlns:p14="http://schemas.microsoft.com/office/powerpoint/2010/main" val="8675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11904" y="296033"/>
            <a:ext cx="58698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VIẾT THAM KHẢO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3E04C3-C121-48F3-A04C-B93B6AAD0662}"/>
              </a:ext>
            </a:extLst>
          </p:cNvPr>
          <p:cNvSpPr txBox="1"/>
          <p:nvPr/>
        </p:nvSpPr>
        <p:spPr>
          <a:xfrm>
            <a:off x="418012" y="1003919"/>
            <a:ext cx="11234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lính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”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11" y="2942911"/>
            <a:ext cx="7419703" cy="39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4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12518021056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691" y="156754"/>
            <a:ext cx="11808823" cy="6570618"/>
          </a:xfrm>
        </p:spPr>
      </p:pic>
    </p:spTree>
    <p:extLst>
      <p:ext uri="{BB962C8B-B14F-4D97-AF65-F5344CB8AC3E}">
        <p14:creationId xmlns:p14="http://schemas.microsoft.com/office/powerpoint/2010/main" val="95207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416AEB9-684A-41A3-B5EC-39BA24F7B117}"/>
              </a:ext>
            </a:extLst>
          </p:cNvPr>
          <p:cNvSpPr txBox="1"/>
          <p:nvPr/>
        </p:nvSpPr>
        <p:spPr>
          <a:xfrm>
            <a:off x="808121" y="2479755"/>
            <a:ext cx="10575757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+mn-cs"/>
              </a:rPr>
              <a:t>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6D452D5-036F-4BB1-B1FA-ACEE08410BEC}"/>
              </a:ext>
            </a:extLst>
          </p:cNvPr>
          <p:cNvGrpSpPr/>
          <p:nvPr/>
        </p:nvGrpSpPr>
        <p:grpSpPr>
          <a:xfrm>
            <a:off x="2051238" y="772418"/>
            <a:ext cx="5921828" cy="929015"/>
            <a:chOff x="3442226" y="4156632"/>
            <a:chExt cx="3338687" cy="920860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ABA9BB2F-93F4-45CF-9D7D-026C20FF4C23}"/>
                </a:ext>
              </a:extLst>
            </p:cNvPr>
            <p:cNvSpPr/>
            <p:nvPr/>
          </p:nvSpPr>
          <p:spPr>
            <a:xfrm>
              <a:off x="3442226" y="4156632"/>
              <a:ext cx="3338687" cy="920860"/>
            </a:xfrm>
            <a:prstGeom prst="roundRect">
              <a:avLst>
                <a:gd name="adj" fmla="val 50000"/>
              </a:avLst>
            </a:prstGeom>
            <a:solidFill>
              <a:srgbClr val="1371F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E77614C-FBE6-420D-A656-1B0DFCCCF600}"/>
                </a:ext>
              </a:extLst>
            </p:cNvPr>
            <p:cNvSpPr txBox="1"/>
            <p:nvPr/>
          </p:nvSpPr>
          <p:spPr>
            <a:xfrm>
              <a:off x="3656730" y="4314805"/>
              <a:ext cx="3030981" cy="762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YÊU CẦU 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swald" panose="00000500000000000000" pitchFamily="2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6" name="Video-dong-ho-dem-nguoc-1-phut-www_tiengdong_com">
            <a:hlinkClick r:id="" action="ppaction://media"/>
            <a:extLst>
              <a:ext uri="{FF2B5EF4-FFF2-40B4-BE49-F238E27FC236}">
                <a16:creationId xmlns:a16="http://schemas.microsoft.com/office/drawing/2014/main" id="{5C433ACC-D041-47D3-A25A-8D76A7CE75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7722" y="610834"/>
            <a:ext cx="2287010" cy="12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5B1767-2C5E-4C9E-B2C2-73186141B295}"/>
              </a:ext>
            </a:extLst>
          </p:cNvPr>
          <p:cNvSpPr txBox="1"/>
          <p:nvPr/>
        </p:nvSpPr>
        <p:spPr>
          <a:xfrm>
            <a:off x="-826706" y="516305"/>
            <a:ext cx="13453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400" b="1" i="0" u="none" strike="noStrike" kern="1200" cap="none" spc="0" normalizeH="0" baseline="0" noProof="0" dirty="0">
                <a:ln>
                  <a:noFill/>
                </a:ln>
                <a:solidFill>
                  <a:srgbClr val="2929FF"/>
                </a:solidFill>
                <a:effectLst/>
                <a:uLnTx/>
                <a:uFillTx/>
                <a:latin typeface="#9Slide03 Ralewayv4020 ExtraBol" panose="00000900000000000000" pitchFamily="2" charset="-93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BÁO CÁO KẾT QUẢ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2929FF"/>
              </a:solidFill>
              <a:effectLst/>
              <a:uLnTx/>
              <a:uFillTx/>
              <a:latin typeface="Oswald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401" y="1916688"/>
            <a:ext cx="113323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88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445427"/>
              </p:ext>
            </p:extLst>
          </p:nvPr>
        </p:nvGraphicFramePr>
        <p:xfrm>
          <a:off x="411932" y="452846"/>
          <a:ext cx="11423015" cy="6035040"/>
        </p:xfrm>
        <a:graphic>
          <a:graphicData uri="http://schemas.openxmlformats.org/drawingml/2006/table">
            <a:tbl>
              <a:tblPr firstRow="1" firstCol="1" bandRow="1"/>
              <a:tblGrid>
                <a:gridCol w="3572239">
                  <a:extLst>
                    <a:ext uri="{9D8B030D-6E8A-4147-A177-3AD203B41FA5}">
                      <a16:colId xmlns:a16="http://schemas.microsoft.com/office/drawing/2014/main" val="2436736611"/>
                    </a:ext>
                  </a:extLst>
                </a:gridCol>
                <a:gridCol w="7850776">
                  <a:extLst>
                    <a:ext uri="{9D8B030D-6E8A-4147-A177-3AD203B41FA5}">
                      <a16:colId xmlns:a16="http://schemas.microsoft.com/office/drawing/2014/main" val="509613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528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i="1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000" i="1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dirty="0" err="1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4000" i="1" dirty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400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Điềm</a:t>
                      </a:r>
                      <a:r>
                        <a:rPr lang="en-US" sz="400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lính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hi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”.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400" baseline="0" dirty="0" smtClean="0">
                        <a:effectLst/>
                        <a:latin typeface="Times New Roman" panose="02020603050405020304" pitchFamily="18" charset="0"/>
                        <a:ea typeface="DengXian" panose="02010600030101010101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569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4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trân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,….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hiến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dâng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ea typeface="DengXian" panose="02010600030101010101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baseline="0" dirty="0">
                        <a:effectLst/>
                        <a:latin typeface="Arial" panose="020B0604020202020204" pitchFamily="34" charset="0"/>
                        <a:ea typeface="DengXian" panose="02010600030101010101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 panose="02020603050405020304" pitchFamily="18" charset="0"/>
                        <a:ea typeface="DengXian" panose="02010600030101010101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091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838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5B1767-2C5E-4C9E-B2C2-73186141B295}"/>
              </a:ext>
            </a:extLst>
          </p:cNvPr>
          <p:cNvSpPr txBox="1"/>
          <p:nvPr/>
        </p:nvSpPr>
        <p:spPr>
          <a:xfrm>
            <a:off x="-826706" y="516305"/>
            <a:ext cx="13453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400" b="1" i="0" u="none" strike="noStrike" kern="1200" cap="none" spc="0" normalizeH="0" baseline="0" noProof="0" dirty="0">
                <a:ln>
                  <a:noFill/>
                </a:ln>
                <a:solidFill>
                  <a:srgbClr val="2929FF"/>
                </a:solidFill>
                <a:effectLst/>
                <a:uLnTx/>
                <a:uFillTx/>
                <a:latin typeface="#9Slide03 Ralewayv4020 ExtraBol" panose="00000900000000000000" pitchFamily="2" charset="-93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BÁO CÁO KẾT QUẢ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2929FF"/>
              </a:solidFill>
              <a:effectLst/>
              <a:uLnTx/>
              <a:uFillTx/>
              <a:latin typeface="Oswald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785" y="1916688"/>
            <a:ext cx="113323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dao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3,4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520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259541"/>
              </p:ext>
            </p:extLst>
          </p:nvPr>
        </p:nvGraphicFramePr>
        <p:xfrm>
          <a:off x="339634" y="130628"/>
          <a:ext cx="11469189" cy="6598920"/>
        </p:xfrm>
        <a:graphic>
          <a:graphicData uri="http://schemas.openxmlformats.org/drawingml/2006/table">
            <a:tbl>
              <a:tblPr firstRow="1" firstCol="1" bandRow="1"/>
              <a:tblGrid>
                <a:gridCol w="1760566">
                  <a:extLst>
                    <a:ext uri="{9D8B030D-6E8A-4147-A177-3AD203B41FA5}">
                      <a16:colId xmlns:a16="http://schemas.microsoft.com/office/drawing/2014/main" val="1350032091"/>
                    </a:ext>
                  </a:extLst>
                </a:gridCol>
                <a:gridCol w="9708623">
                  <a:extLst>
                    <a:ext uri="{9D8B030D-6E8A-4147-A177-3AD203B41FA5}">
                      <a16:colId xmlns:a16="http://schemas.microsoft.com/office/drawing/2014/main" val="2622618375"/>
                    </a:ext>
                  </a:extLst>
                </a:gridCol>
              </a:tblGrid>
              <a:tr h="1891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234411"/>
                  </a:ext>
                </a:extLst>
              </a:tr>
              <a:tr h="32162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7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7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7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thía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”…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sốt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rét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càng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bi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nề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hi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”…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khúc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chấp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bom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0811" marR="60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697102"/>
                  </a:ext>
                </a:extLst>
              </a:tr>
              <a:tr h="9459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7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4.Khái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ngợi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hi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thầm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lặng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lính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liêng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7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007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6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44A5E4-7744-C474-EC72-9319C7B21C58}"/>
              </a:ext>
            </a:extLst>
          </p:cNvPr>
          <p:cNvSpPr txBox="1"/>
          <p:nvPr/>
        </p:nvSpPr>
        <p:spPr>
          <a:xfrm>
            <a:off x="143689" y="130902"/>
            <a:ext cx="11861077" cy="1006045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 KIỂM TIÊU CHÍ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ĐÁNH GIÁ</a:t>
            </a:r>
            <a:endParaRPr kumimoji="0" lang="x-none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Nhóm</a:t>
            </a:r>
            <a:r>
              <a:rPr kumimoji="0" lang="vi-VN" sz="2667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đánh giá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:...................................... </a:t>
            </a:r>
            <a:r>
              <a:rPr kumimoji="0" lang="en-US" sz="2667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Nhóm</a:t>
            </a:r>
            <a:r>
              <a:rPr kumimoji="0" lang="en-US" sz="2667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2667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đánh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giá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:……………………..</a:t>
            </a:r>
            <a:endParaRPr kumimoji="0" lang="x-none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D21CF0-E204-A54D-5B43-CC96A136F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066467"/>
              </p:ext>
            </p:extLst>
          </p:nvPr>
        </p:nvGraphicFramePr>
        <p:xfrm>
          <a:off x="143691" y="1136947"/>
          <a:ext cx="11861075" cy="5419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2215">
                  <a:extLst>
                    <a:ext uri="{9D8B030D-6E8A-4147-A177-3AD203B41FA5}">
                      <a16:colId xmlns:a16="http://schemas.microsoft.com/office/drawing/2014/main" val="98542633"/>
                    </a:ext>
                  </a:extLst>
                </a:gridCol>
                <a:gridCol w="2546152">
                  <a:extLst>
                    <a:ext uri="{9D8B030D-6E8A-4147-A177-3AD203B41FA5}">
                      <a16:colId xmlns:a16="http://schemas.microsoft.com/office/drawing/2014/main" val="541576012"/>
                    </a:ext>
                  </a:extLst>
                </a:gridCol>
                <a:gridCol w="2765233">
                  <a:extLst>
                    <a:ext uri="{9D8B030D-6E8A-4147-A177-3AD203B41FA5}">
                      <a16:colId xmlns:a16="http://schemas.microsoft.com/office/drawing/2014/main" val="2056753247"/>
                    </a:ext>
                  </a:extLst>
                </a:gridCol>
                <a:gridCol w="2468958">
                  <a:extLst>
                    <a:ext uri="{9D8B030D-6E8A-4147-A177-3AD203B41FA5}">
                      <a16:colId xmlns:a16="http://schemas.microsoft.com/office/drawing/2014/main" val="1101690210"/>
                    </a:ext>
                  </a:extLst>
                </a:gridCol>
                <a:gridCol w="1708517">
                  <a:extLst>
                    <a:ext uri="{9D8B030D-6E8A-4147-A177-3AD203B41FA5}">
                      <a16:colId xmlns:a16="http://schemas.microsoft.com/office/drawing/2014/main" val="2468365234"/>
                    </a:ext>
                  </a:extLst>
                </a:gridCol>
              </a:tblGrid>
              <a:tr h="4150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x-none" sz="24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CỐ GẮNG</a:t>
                      </a:r>
                      <a:endParaRPr lang="x-none" sz="2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x-none" sz="2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x-none" sz="24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TỔNG(10đ</a:t>
                      </a:r>
                      <a:r>
                        <a:rPr lang="en-US" sz="2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2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647811"/>
                  </a:ext>
                </a:extLst>
              </a:tr>
              <a:tr h="21863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x-none" sz="24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 </a:t>
                      </a:r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24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407324"/>
                  </a:ext>
                </a:extLst>
              </a:tr>
              <a:tr h="28061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endParaRPr lang="x-none" sz="24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</a:t>
                      </a:r>
                      <a:r>
                        <a:rPr lang="en-US" sz="2400" b="1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24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24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x-none" sz="24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x-none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x-none" sz="24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x-none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24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x-none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x-none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299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08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650128"/>
              </p:ext>
            </p:extLst>
          </p:nvPr>
        </p:nvGraphicFramePr>
        <p:xfrm>
          <a:off x="226358" y="164054"/>
          <a:ext cx="11660842" cy="661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26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3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just"/>
                      <a:r>
                        <a:rPr lang="vi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v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iết</a:t>
                      </a:r>
                      <a:r>
                        <a:rPr lang="vi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tham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vi-VN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4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44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44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4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kern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4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44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4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kern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2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image2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29937" y="1593244"/>
            <a:ext cx="651510" cy="640715"/>
          </a:xfrm>
          <a:prstGeom prst="rect">
            <a:avLst/>
          </a:prstGeom>
        </p:spPr>
      </p:pic>
      <p:pic>
        <p:nvPicPr>
          <p:cNvPr id="8" name="image2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29937" y="2627893"/>
            <a:ext cx="651510" cy="640715"/>
          </a:xfrm>
          <a:prstGeom prst="rect">
            <a:avLst/>
          </a:prstGeom>
        </p:spPr>
      </p:pic>
      <p:pic>
        <p:nvPicPr>
          <p:cNvPr id="9" name="image2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5603" y="3982899"/>
            <a:ext cx="651510" cy="640715"/>
          </a:xfrm>
          <a:prstGeom prst="rect">
            <a:avLst/>
          </a:prstGeom>
        </p:spPr>
      </p:pic>
      <p:pic>
        <p:nvPicPr>
          <p:cNvPr id="10" name="image2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12753" y="5893650"/>
            <a:ext cx="651510" cy="64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1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DDFA8E-613A-4F33-853C-CFFE7C28D5DE}"/>
              </a:ext>
            </a:extLst>
          </p:cNvPr>
          <p:cNvSpPr txBox="1"/>
          <p:nvPr/>
        </p:nvSpPr>
        <p:spPr>
          <a:xfrm flipH="1">
            <a:off x="509451" y="1757882"/>
            <a:ext cx="113124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PA-组合 6">
            <a:extLst>
              <a:ext uri="{FF2B5EF4-FFF2-40B4-BE49-F238E27FC236}">
                <a16:creationId xmlns:a16="http://schemas.microsoft.com/office/drawing/2014/main" id="{E48D14DF-A8BF-4B7E-A65A-FA873E8DF52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539472" y="339607"/>
            <a:ext cx="7614720" cy="1312485"/>
            <a:chOff x="4519580" y="3292090"/>
            <a:chExt cx="2894255" cy="923896"/>
          </a:xfrm>
        </p:grpSpPr>
        <p:sp>
          <p:nvSpPr>
            <p:cNvPr id="7" name="PA-圆角矩形 7">
              <a:extLst>
                <a:ext uri="{FF2B5EF4-FFF2-40B4-BE49-F238E27FC236}">
                  <a16:creationId xmlns:a16="http://schemas.microsoft.com/office/drawing/2014/main" id="{3B4BADA9-4F3A-4CBD-9F4E-AA194C90337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724873" y="3292090"/>
              <a:ext cx="2483669" cy="923896"/>
            </a:xfrm>
            <a:prstGeom prst="roundRect">
              <a:avLst>
                <a:gd name="adj" fmla="val 50000"/>
              </a:avLst>
            </a:prstGeom>
            <a:solidFill>
              <a:srgbClr val="1371F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ea"/>
                <a:sym typeface="+mn-lt"/>
              </a:endParaRPr>
            </a:p>
          </p:txBody>
        </p:sp>
        <p:sp>
          <p:nvSpPr>
            <p:cNvPr id="8" name="PA-文本框 8">
              <a:extLst>
                <a:ext uri="{FF2B5EF4-FFF2-40B4-BE49-F238E27FC236}">
                  <a16:creationId xmlns:a16="http://schemas.microsoft.com/office/drawing/2014/main" id="{DFEA59CD-68B2-47AD-8959-5D1DD7774366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4519580" y="3292090"/>
              <a:ext cx="2894255" cy="8882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黑体" panose="02010609060101010101" pitchFamily="49" charset="-122"/>
                  <a:cs typeface="+mn-ea"/>
                  <a:sym typeface="+mn-lt"/>
                </a:rPr>
                <a:t>TRÒ CHƠI: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“AI HIỂU BIẾT HƠN”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819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FD33B03-8D38-4B74-8616-BC8EF48D40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312402"/>
              </p:ext>
            </p:extLst>
          </p:nvPr>
        </p:nvGraphicFramePr>
        <p:xfrm>
          <a:off x="100500" y="300842"/>
          <a:ext cx="11827042" cy="6076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4506">
                  <a:extLst>
                    <a:ext uri="{9D8B030D-6E8A-4147-A177-3AD203B41FA5}">
                      <a16:colId xmlns:a16="http://schemas.microsoft.com/office/drawing/2014/main" val="2830526872"/>
                    </a:ext>
                  </a:extLst>
                </a:gridCol>
                <a:gridCol w="9432536">
                  <a:extLst>
                    <a:ext uri="{9D8B030D-6E8A-4147-A177-3AD203B41FA5}">
                      <a16:colId xmlns:a16="http://schemas.microsoft.com/office/drawing/2014/main" val="2998520387"/>
                    </a:ext>
                  </a:extLst>
                </a:gridCol>
              </a:tblGrid>
              <a:tr h="11427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vi-VN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504536"/>
                  </a:ext>
                </a:extLst>
              </a:tr>
              <a:tr h="166541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vi-VN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431716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vi-VN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832402"/>
                  </a:ext>
                </a:extLst>
              </a:tr>
              <a:tr h="143919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vi-VN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47754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6F60E6D-D9E8-4228-8E32-329CB6AE2257}"/>
              </a:ext>
            </a:extLst>
          </p:cNvPr>
          <p:cNvSpPr txBox="1"/>
          <p:nvPr/>
        </p:nvSpPr>
        <p:spPr>
          <a:xfrm>
            <a:off x="2598098" y="1682514"/>
            <a:ext cx="9474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ấn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D311D1-AB3A-479D-B59C-CED6AACC89A9}"/>
              </a:ext>
            </a:extLst>
          </p:cNvPr>
          <p:cNvSpPr txBox="1"/>
          <p:nvPr/>
        </p:nvSpPr>
        <p:spPr>
          <a:xfrm>
            <a:off x="2598098" y="3383838"/>
            <a:ext cx="9184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0D18E2-7380-4E30-9A1F-C167BDE5715D}"/>
              </a:ext>
            </a:extLst>
          </p:cNvPr>
          <p:cNvSpPr txBox="1"/>
          <p:nvPr/>
        </p:nvSpPr>
        <p:spPr>
          <a:xfrm>
            <a:off x="2709938" y="5281105"/>
            <a:ext cx="8772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922" y="1787017"/>
            <a:ext cx="2442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500" y="3645448"/>
            <a:ext cx="29823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1130" y="5281105"/>
            <a:ext cx="2982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2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EE157B-F009-4CC2-A465-73268BD58B2B}"/>
              </a:ext>
            </a:extLst>
          </p:cNvPr>
          <p:cNvSpPr txBox="1"/>
          <p:nvPr/>
        </p:nvSpPr>
        <p:spPr>
          <a:xfrm>
            <a:off x="277906" y="692331"/>
            <a:ext cx="11413352" cy="5176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ý/sgk52</a:t>
            </a:r>
            <a:endParaRPr lang="vi-VN" sz="44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879079" y="1795698"/>
            <a:ext cx="106758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ontserrat" panose="00000500000000000000" charset="0"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</a:rPr>
              <a:t>HOẠT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</a:rPr>
              <a:t> ĐỘNG 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</a:rPr>
              <a:t>LUYỆN 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8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4E5F21-5D44-6ADC-E077-528B5F8BD88A}"/>
              </a:ext>
            </a:extLst>
          </p:cNvPr>
          <p:cNvSpPr txBox="1"/>
          <p:nvPr/>
        </p:nvSpPr>
        <p:spPr>
          <a:xfrm>
            <a:off x="-630764" y="1620584"/>
            <a:ext cx="134535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lang="en-US" sz="8800" b="1" dirty="0">
                <a:solidFill>
                  <a:srgbClr val="FF0000"/>
                </a:solidFill>
                <a:latin typeface="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Ò CHƠI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swald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2929FF"/>
                </a:solidFill>
                <a:effectLst/>
                <a:uLnTx/>
                <a:uFillTx/>
                <a:latin typeface="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(Ai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2929FF"/>
                </a:solidFill>
                <a:effectLst/>
                <a:uLnTx/>
                <a:uFillTx/>
                <a:latin typeface="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2929FF"/>
                </a:solidFill>
                <a:effectLst/>
                <a:uLnTx/>
                <a:uFillTx/>
                <a:latin typeface="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2929FF"/>
                </a:solidFill>
                <a:effectLst/>
                <a:uLnTx/>
                <a:uFillTx/>
                <a:latin typeface="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2929FF"/>
                </a:solidFill>
                <a:effectLst/>
                <a:uLnTx/>
                <a:uFillTx/>
                <a:latin typeface="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41A7C9-B927-37FC-D655-9E3BCA37AAE6}"/>
              </a:ext>
            </a:extLst>
          </p:cNvPr>
          <p:cNvSpPr/>
          <p:nvPr/>
        </p:nvSpPr>
        <p:spPr>
          <a:xfrm flipH="1">
            <a:off x="10287079" y="3467701"/>
            <a:ext cx="1792350" cy="2642159"/>
          </a:xfrm>
          <a:custGeom>
            <a:avLst/>
            <a:gdLst/>
            <a:ahLst/>
            <a:cxnLst/>
            <a:rect l="l" t="t" r="r" b="b"/>
            <a:pathLst>
              <a:path w="2688525" h="3963238">
                <a:moveTo>
                  <a:pt x="2688525" y="0"/>
                </a:moveTo>
                <a:lnTo>
                  <a:pt x="0" y="0"/>
                </a:lnTo>
                <a:lnTo>
                  <a:pt x="0" y="3963238"/>
                </a:lnTo>
                <a:lnTo>
                  <a:pt x="2688525" y="3963238"/>
                </a:lnTo>
                <a:lnTo>
                  <a:pt x="2688525" y="0"/>
                </a:lnTo>
                <a:close/>
              </a:path>
            </a:pathLst>
          </a:custGeom>
          <a:blipFill>
            <a:blip r:embed="rId2"/>
            <a:stretch>
              <a:fillRect b="-115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" panose="00000500000000000000" pitchFamily="2" charset="0"/>
              <a:ea typeface="+mn-ea"/>
              <a:cs typeface="+mn-cs"/>
            </a:endParaRPr>
          </a:p>
        </p:txBody>
      </p:sp>
      <p:sp>
        <p:nvSpPr>
          <p:cNvPr id="258" name="Freeform 3">
            <a:extLst>
              <a:ext uri="{FF2B5EF4-FFF2-40B4-BE49-F238E27FC236}">
                <a16:creationId xmlns:a16="http://schemas.microsoft.com/office/drawing/2014/main" id="{70B63E8B-2A2F-78CD-B625-F9BED3577550}"/>
              </a:ext>
            </a:extLst>
          </p:cNvPr>
          <p:cNvSpPr/>
          <p:nvPr/>
        </p:nvSpPr>
        <p:spPr>
          <a:xfrm flipH="1">
            <a:off x="112571" y="3287116"/>
            <a:ext cx="1792350" cy="2642159"/>
          </a:xfrm>
          <a:custGeom>
            <a:avLst/>
            <a:gdLst/>
            <a:ahLst/>
            <a:cxnLst/>
            <a:rect l="l" t="t" r="r" b="b"/>
            <a:pathLst>
              <a:path w="2688525" h="3963238">
                <a:moveTo>
                  <a:pt x="2688525" y="0"/>
                </a:moveTo>
                <a:lnTo>
                  <a:pt x="0" y="0"/>
                </a:lnTo>
                <a:lnTo>
                  <a:pt x="0" y="3963238"/>
                </a:lnTo>
                <a:lnTo>
                  <a:pt x="2688525" y="3963238"/>
                </a:lnTo>
                <a:lnTo>
                  <a:pt x="2688525" y="0"/>
                </a:lnTo>
                <a:close/>
              </a:path>
            </a:pathLst>
          </a:custGeom>
          <a:blipFill>
            <a:blip r:embed="rId2"/>
            <a:stretch>
              <a:fillRect b="-115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52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1880" y="4291247"/>
            <a:ext cx="9750460" cy="2387600"/>
          </a:xfrm>
        </p:spPr>
        <p:txBody>
          <a:bodyPr>
            <a:noAutofit/>
          </a:bodyPr>
          <a:lstStyle/>
          <a:p>
            <a:pPr algn="l"/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/>
              <a:t/>
            </a:r>
            <a:br>
              <a:rPr lang="vi-VN" sz="3600" dirty="0"/>
            </a:br>
            <a:r>
              <a:rPr lang="vi-VN" sz="3600" b="1" dirty="0">
                <a:solidFill>
                  <a:srgbClr val="FF0000"/>
                </a:solidFill>
              </a:rPr>
              <a:t/>
            </a:r>
            <a:br>
              <a:rPr lang="vi-VN" sz="3600" b="1" dirty="0">
                <a:solidFill>
                  <a:srgbClr val="FF0000"/>
                </a:solidFill>
              </a:rPr>
            </a:b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/>
              <a:t/>
            </a:r>
            <a:br>
              <a:rPr lang="vi-VN" sz="3600" dirty="0"/>
            </a:br>
            <a:endParaRPr lang="vi-VN" sz="36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356701" y="4977353"/>
            <a:ext cx="8311299" cy="2804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spcBef>
                <a:spcPts val="667"/>
              </a:spcBef>
            </a:pPr>
            <a:r>
              <a:rPr lang="vi-VN">
                <a:solidFill>
                  <a:prstClr val="black"/>
                </a:solidFill>
                <a:latin typeface="Arial" panose="020B0604020202020204" pitchFamily="34" charset="0"/>
              </a:rPr>
              <a:t>                        </a:t>
            </a:r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8941" y="1356210"/>
            <a:ext cx="11461506" cy="10914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buFont typeface="+mj-lt"/>
              <a:buAutoNum type="arabicPeriod"/>
            </a:pPr>
            <a:r>
              <a:rPr lang="de-DE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</a:t>
            </a:r>
            <a:r>
              <a:rPr lang="de-DE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iới thiệu bài thơ và tác giả. Nêu ấn tượng, cảm xúc chung về bài thơ.</a:t>
            </a:r>
            <a:endParaRPr lang="vi-VN" sz="3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2630" y="2629951"/>
            <a:ext cx="11461506" cy="8718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de-DE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e-DE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các chi tiết mang tính tự sự và miêu tả trong bài thơ.</a:t>
            </a:r>
            <a:endParaRPr lang="vi-VN" sz="3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68941" y="4742625"/>
            <a:ext cx="11495195" cy="7604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de-DE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de-DE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 quát cảm xúc về bài thơ.</a:t>
            </a:r>
            <a:endParaRPr lang="vi-VN" sz="3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8941" y="3714552"/>
            <a:ext cx="11470473" cy="7828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de-DE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Nêu cảm xúc về nội dung và nghệ thuật của bài thơ.</a:t>
            </a:r>
            <a:endParaRPr lang="vi-VN" sz="3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16A7B8E8-72E1-4FE5-B889-541C6DCD1956}"/>
              </a:ext>
            </a:extLst>
          </p:cNvPr>
          <p:cNvSpPr/>
          <p:nvPr/>
        </p:nvSpPr>
        <p:spPr>
          <a:xfrm>
            <a:off x="268941" y="5737759"/>
            <a:ext cx="11461506" cy="941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de-DE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de-DE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Chỉ ra được nét độc đáo trong cách tự sự và miêu tả của bài thơ.</a:t>
            </a:r>
            <a:endParaRPr lang="vi-VN" sz="3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A1F98-EFE7-459C-BDD4-B509A172C832}"/>
              </a:ext>
            </a:extLst>
          </p:cNvPr>
          <p:cNvSpPr txBox="1"/>
          <p:nvPr/>
        </p:nvSpPr>
        <p:spPr>
          <a:xfrm>
            <a:off x="268941" y="51459"/>
            <a:ext cx="117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53933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B1C7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B1C7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B1C7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1" grpId="0" animBg="1"/>
      <p:bldP spid="23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2356701" y="4977353"/>
            <a:ext cx="8311299" cy="28044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1289" y="1783112"/>
            <a:ext cx="11706039" cy="9756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thiệu 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bài</a:t>
            </a:r>
            <a:r>
              <a:rPr kumimoji="0" lang="de-DE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thơ và tác giả. Nêu ấn tượng, cảm xúc chung về bài thơ.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72939" y="4765387"/>
            <a:ext cx="11622743" cy="9848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kumimoji="0" lang="de-DE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quát cảm xúc về bài thơ.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72938" y="3251218"/>
            <a:ext cx="11622743" cy="9848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de-DE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cảm xúc về nội dung và nghệ thuật của bài thơ.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5418A4-D8F1-45BA-B7B7-C373127AFEE2}"/>
              </a:ext>
            </a:extLst>
          </p:cNvPr>
          <p:cNvSpPr txBox="1"/>
          <p:nvPr/>
        </p:nvSpPr>
        <p:spPr>
          <a:xfrm>
            <a:off x="268941" y="102699"/>
            <a:ext cx="11923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65105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551906-5DC2-4F5C-BD79-C0C22082B8EA}"/>
              </a:ext>
            </a:extLst>
          </p:cNvPr>
          <p:cNvSpPr txBox="1"/>
          <p:nvPr/>
        </p:nvSpPr>
        <p:spPr>
          <a:xfrm>
            <a:off x="-13063" y="0"/>
            <a:ext cx="12096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503" y="1077218"/>
            <a:ext cx="1176745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/Chia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24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183" y="1064156"/>
            <a:ext cx="116738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51906-5DC2-4F5C-BD79-C0C22082B8EA}"/>
              </a:ext>
            </a:extLst>
          </p:cNvPr>
          <p:cNvSpPr txBox="1"/>
          <p:nvPr/>
        </p:nvSpPr>
        <p:spPr>
          <a:xfrm>
            <a:off x="625610" y="3462945"/>
            <a:ext cx="11403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4000" b="1" noProof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ấn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6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6B5B801-3FCC-7C6F-C29F-3B0ADC4B2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8B220D9-DD48-4203-4E80-7864F4D517B3}"/>
              </a:ext>
            </a:extLst>
          </p:cNvPr>
          <p:cNvGrpSpPr/>
          <p:nvPr/>
        </p:nvGrpSpPr>
        <p:grpSpPr>
          <a:xfrm>
            <a:off x="1464864" y="1458000"/>
            <a:ext cx="9720905" cy="5400000"/>
            <a:chOff x="1235547" y="1328057"/>
            <a:chExt cx="9720905" cy="5400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651347-0745-3B0D-001B-054887524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64784FB-3671-A15F-E813-6184E5A8B41C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EBFA410-69AF-3C60-67BD-B7922A706EF7}"/>
              </a:ext>
            </a:extLst>
          </p:cNvPr>
          <p:cNvGrpSpPr/>
          <p:nvPr/>
        </p:nvGrpSpPr>
        <p:grpSpPr>
          <a:xfrm>
            <a:off x="-388828" y="4518000"/>
            <a:ext cx="2127826" cy="2340000"/>
            <a:chOff x="-160643" y="4518000"/>
            <a:chExt cx="2127826" cy="23400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51606CE-16BD-C8E5-A4A5-B8E64E43D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0643" y="5058000"/>
              <a:ext cx="1830400" cy="18000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2332CAA-B243-C9CD-2C0D-F8C0867E6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911" y="4518000"/>
              <a:ext cx="1463272" cy="23400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A78E8A2-D7D4-A770-E904-4CA4355DA3B0}"/>
              </a:ext>
            </a:extLst>
          </p:cNvPr>
          <p:cNvGrpSpPr/>
          <p:nvPr/>
        </p:nvGrpSpPr>
        <p:grpSpPr>
          <a:xfrm>
            <a:off x="10214925" y="4518000"/>
            <a:ext cx="2044668" cy="2340000"/>
            <a:chOff x="10147332" y="4518000"/>
            <a:chExt cx="2044668" cy="234000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B15ADD7-64DC-4E3A-D077-2EFD9365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5680" y="4878000"/>
              <a:ext cx="1376320" cy="19800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863CA5F-EE1B-B7B8-6100-24FC04FCF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47332" y="4518000"/>
              <a:ext cx="1618240" cy="23400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AF0AD8-E228-AE39-AAB4-00C5D5ED6FB0}"/>
              </a:ext>
            </a:extLst>
          </p:cNvPr>
          <p:cNvGrpSpPr/>
          <p:nvPr/>
        </p:nvGrpSpPr>
        <p:grpSpPr>
          <a:xfrm>
            <a:off x="2960914" y="250371"/>
            <a:ext cx="6792685" cy="827315"/>
            <a:chOff x="3058886" y="250371"/>
            <a:chExt cx="6270170" cy="82731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9BEEE52-3162-7D90-156C-582F4E7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8886" y="250371"/>
              <a:ext cx="6270170" cy="82731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57318FC-889C-623E-066A-6CD1E2064247}"/>
                </a:ext>
              </a:extLst>
            </p:cNvPr>
            <p:cNvSpPr txBox="1"/>
            <p:nvPr/>
          </p:nvSpPr>
          <p:spPr>
            <a:xfrm>
              <a:off x="3856539" y="377132"/>
              <a:ext cx="5069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88900">
                      <a:srgbClr val="346CD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800" b="1" dirty="0">
                  <a:solidFill>
                    <a:prstClr val="white"/>
                  </a:solidFill>
                  <a:effectLst>
                    <a:glow rad="88900">
                      <a:srgbClr val="346CD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HƯỚNG DẪN VỀ NHÀ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346CD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2" name="Picture 71" descr="A picture containing outdoor object, window&#10;&#10;Description automatically generated">
            <a:extLst>
              <a:ext uri="{FF2B5EF4-FFF2-40B4-BE49-F238E27FC236}">
                <a16:creationId xmlns:a16="http://schemas.microsoft.com/office/drawing/2014/main" id="{3D58AC8A-3723-8420-1826-CADB3234DE9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42380" r="49524" b="38254"/>
          <a:stretch/>
        </p:blipFill>
        <p:spPr>
          <a:xfrm>
            <a:off x="-4885" y="0"/>
            <a:ext cx="3060000" cy="1224000"/>
          </a:xfrm>
          <a:prstGeom prst="rect">
            <a:avLst/>
          </a:prstGeom>
        </p:spPr>
      </p:pic>
      <p:pic>
        <p:nvPicPr>
          <p:cNvPr id="71" name="Picture 70" descr="A picture containing outdoor object, window&#10;&#10;Description automatically generated">
            <a:extLst>
              <a:ext uri="{FF2B5EF4-FFF2-40B4-BE49-F238E27FC236}">
                <a16:creationId xmlns:a16="http://schemas.microsoft.com/office/drawing/2014/main" id="{FE8552E1-5030-834A-EDB4-A7AA46CABB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 t="42380" r="952" b="38254"/>
          <a:stretch/>
        </p:blipFill>
        <p:spPr>
          <a:xfrm>
            <a:off x="9136885" y="0"/>
            <a:ext cx="3060000" cy="122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292019-5A53-519D-B820-CC70B91E6C85}"/>
              </a:ext>
            </a:extLst>
          </p:cNvPr>
          <p:cNvSpPr txBox="1"/>
          <p:nvPr/>
        </p:nvSpPr>
        <p:spPr>
          <a:xfrm>
            <a:off x="1804149" y="2362032"/>
            <a:ext cx="90766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33425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7334250" algn="l"/>
              </a:tabLst>
              <a:defRPr/>
            </a:pPr>
            <a:r>
              <a:rPr lang="en-US" sz="36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36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36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6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noProof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7334250" algn="l"/>
              </a:tabLst>
              <a:defRPr/>
            </a:pP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7334250" algn="l"/>
              </a:tabLst>
              <a:defRPr/>
            </a:pPr>
            <a:r>
              <a:rPr kumimoji="0" lang="en-US" sz="3600" b="1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sz="3600" b="1" i="0" u="none" strike="noStrike" kern="1200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kumimoji="0" lang="en-US" sz="3600" b="1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kumimoji="0" lang="en-US" sz="3600" b="1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83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9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14" presetClass="entr" presetSubtype="1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9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14" presetClass="entr" presetSubtype="1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3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2287" y="427335"/>
            <a:ext cx="11374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HỌC ĐẾN ĐÂY LÀ KẾT THÚC </a:t>
            </a:r>
          </a:p>
        </p:txBody>
      </p:sp>
    </p:spTree>
    <p:extLst>
      <p:ext uri="{BB962C8B-B14F-4D97-AF65-F5344CB8AC3E}">
        <p14:creationId xmlns:p14="http://schemas.microsoft.com/office/powerpoint/2010/main" val="2118102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06112" y="5086588"/>
            <a:ext cx="6908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dao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endParaRPr kumimoji="0" lang="en-US" sz="6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51" y="404950"/>
            <a:ext cx="6453053" cy="4685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404950"/>
            <a:ext cx="5212079" cy="43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lumen-pflanzen0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329" y="538472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27173" y="4907459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366" y="526256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blumen-pflanzen0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287" y="535781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6" y="4802958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blumen-pflanzen0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541" y="54379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 descr="blumen-pflanzen04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51" y="5346652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82075">
            <a:off x="549933" y="3859212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82075">
            <a:off x="10134600" y="5029201"/>
            <a:ext cx="533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WordArt 14"/>
          <p:cNvSpPr>
            <a:spLocks noChangeArrowheads="1" noChangeShapeType="1" noTextEdit="1"/>
          </p:cNvSpPr>
          <p:nvPr/>
        </p:nvSpPr>
        <p:spPr bwMode="auto">
          <a:xfrm>
            <a:off x="1822960" y="2175371"/>
            <a:ext cx="8610601" cy="177791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QU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</a:t>
            </a:r>
            <a:r>
              <a:rPr kumimoji="0" lang="vi-VN" sz="3600" b="1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THẦY CÔ GIÁO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NGỮ VĂN LỚP </a:t>
            </a: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7A3</a:t>
            </a:r>
            <a:endParaRPr kumimoji="0" lang="vi-VN" sz="3600" b="1" i="0" u="none" strike="noStrike" kern="10" cap="none" spc="0" normalizeH="0" baseline="0" noProof="0" dirty="0">
              <a:ln>
                <a:noFill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prstShdw prst="shdw17" dist="17961" dir="2700000">
                  <a:srgbClr val="59008E"/>
                </a:prst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53" name="Picture 17" descr="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66" y="66565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8" descr="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356" y="125591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Freeform 26"/>
          <p:cNvSpPr>
            <a:spLocks/>
          </p:cNvSpPr>
          <p:nvPr/>
        </p:nvSpPr>
        <p:spPr bwMode="auto">
          <a:xfrm>
            <a:off x="4800600" y="4416425"/>
            <a:ext cx="38100" cy="12700"/>
          </a:xfrm>
          <a:custGeom>
            <a:avLst/>
            <a:gdLst>
              <a:gd name="T0" fmla="*/ 2147483646 w 11"/>
              <a:gd name="T1" fmla="*/ 0 h 4"/>
              <a:gd name="T2" fmla="*/ 2147483646 w 11"/>
              <a:gd name="T3" fmla="*/ 2147483646 h 4"/>
              <a:gd name="T4" fmla="*/ 2147483646 w 11"/>
              <a:gd name="T5" fmla="*/ 2147483646 h 4"/>
              <a:gd name="T6" fmla="*/ 2147483646 w 11"/>
              <a:gd name="T7" fmla="*/ 2147483646 h 4"/>
              <a:gd name="T8" fmla="*/ 0 w 11"/>
              <a:gd name="T9" fmla="*/ 2147483646 h 4"/>
              <a:gd name="T10" fmla="*/ 2147483646 w 11"/>
              <a:gd name="T11" fmla="*/ 0 h 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4">
                <a:moveTo>
                  <a:pt x="11" y="0"/>
                </a:moveTo>
                <a:lnTo>
                  <a:pt x="8" y="2"/>
                </a:lnTo>
                <a:lnTo>
                  <a:pt x="2" y="2"/>
                </a:lnTo>
                <a:lnTo>
                  <a:pt x="2" y="4"/>
                </a:lnTo>
                <a:lnTo>
                  <a:pt x="0" y="4"/>
                </a:lnTo>
                <a:lnTo>
                  <a:pt x="11" y="0"/>
                </a:lnTo>
                <a:close/>
              </a:path>
            </a:pathLst>
          </a:custGeom>
          <a:solidFill>
            <a:srgbClr val="00F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69" name="Freeform 42"/>
          <p:cNvSpPr>
            <a:spLocks/>
          </p:cNvSpPr>
          <p:nvPr/>
        </p:nvSpPr>
        <p:spPr bwMode="auto">
          <a:xfrm>
            <a:off x="4860926" y="4114801"/>
            <a:ext cx="34925" cy="22225"/>
          </a:xfrm>
          <a:custGeom>
            <a:avLst/>
            <a:gdLst>
              <a:gd name="T0" fmla="*/ 2147483646 w 10"/>
              <a:gd name="T1" fmla="*/ 2147483646 h 7"/>
              <a:gd name="T2" fmla="*/ 2147483646 w 10"/>
              <a:gd name="T3" fmla="*/ 2147483646 h 7"/>
              <a:gd name="T4" fmla="*/ 2147483646 w 10"/>
              <a:gd name="T5" fmla="*/ 2147483646 h 7"/>
              <a:gd name="T6" fmla="*/ 2147483646 w 10"/>
              <a:gd name="T7" fmla="*/ 2147483646 h 7"/>
              <a:gd name="T8" fmla="*/ 2147483646 w 10"/>
              <a:gd name="T9" fmla="*/ 0 h 7"/>
              <a:gd name="T10" fmla="*/ 2147483646 w 10"/>
              <a:gd name="T11" fmla="*/ 2147483646 h 7"/>
              <a:gd name="T12" fmla="*/ 0 w 10"/>
              <a:gd name="T13" fmla="*/ 2147483646 h 7"/>
              <a:gd name="T14" fmla="*/ 2147483646 w 10"/>
              <a:gd name="T15" fmla="*/ 2147483646 h 7"/>
              <a:gd name="T16" fmla="*/ 2147483646 w 10"/>
              <a:gd name="T17" fmla="*/ 2147483646 h 7"/>
              <a:gd name="T18" fmla="*/ 2147483646 w 10"/>
              <a:gd name="T19" fmla="*/ 2147483646 h 7"/>
              <a:gd name="T20" fmla="*/ 2147483646 w 10"/>
              <a:gd name="T21" fmla="*/ 2147483646 h 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7">
                <a:moveTo>
                  <a:pt x="6" y="7"/>
                </a:moveTo>
                <a:lnTo>
                  <a:pt x="9" y="6"/>
                </a:lnTo>
                <a:lnTo>
                  <a:pt x="10" y="4"/>
                </a:lnTo>
                <a:lnTo>
                  <a:pt x="9" y="2"/>
                </a:ln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2" y="6"/>
                </a:lnTo>
                <a:lnTo>
                  <a:pt x="6" y="7"/>
                </a:lnTo>
                <a:lnTo>
                  <a:pt x="4" y="7"/>
                </a:lnTo>
                <a:lnTo>
                  <a:pt x="6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70" name="Freeform 43"/>
          <p:cNvSpPr>
            <a:spLocks/>
          </p:cNvSpPr>
          <p:nvPr/>
        </p:nvSpPr>
        <p:spPr bwMode="auto">
          <a:xfrm>
            <a:off x="5154613" y="4114801"/>
            <a:ext cx="42862" cy="22225"/>
          </a:xfrm>
          <a:custGeom>
            <a:avLst/>
            <a:gdLst>
              <a:gd name="T0" fmla="*/ 2147483646 w 12"/>
              <a:gd name="T1" fmla="*/ 2147483646 h 7"/>
              <a:gd name="T2" fmla="*/ 2147483646 w 12"/>
              <a:gd name="T3" fmla="*/ 2147483646 h 7"/>
              <a:gd name="T4" fmla="*/ 2147483646 w 12"/>
              <a:gd name="T5" fmla="*/ 2147483646 h 7"/>
              <a:gd name="T6" fmla="*/ 2147483646 w 12"/>
              <a:gd name="T7" fmla="*/ 2147483646 h 7"/>
              <a:gd name="T8" fmla="*/ 2147483646 w 12"/>
              <a:gd name="T9" fmla="*/ 0 h 7"/>
              <a:gd name="T10" fmla="*/ 2147483646 w 12"/>
              <a:gd name="T11" fmla="*/ 2147483646 h 7"/>
              <a:gd name="T12" fmla="*/ 0 w 12"/>
              <a:gd name="T13" fmla="*/ 2147483646 h 7"/>
              <a:gd name="T14" fmla="*/ 2147483646 w 12"/>
              <a:gd name="T15" fmla="*/ 2147483646 h 7"/>
              <a:gd name="T16" fmla="*/ 2147483646 w 12"/>
              <a:gd name="T17" fmla="*/ 2147483646 h 7"/>
              <a:gd name="T18" fmla="*/ 2147483646 w 12"/>
              <a:gd name="T19" fmla="*/ 2147483646 h 7"/>
              <a:gd name="T20" fmla="*/ 2147483646 w 12"/>
              <a:gd name="T21" fmla="*/ 2147483646 h 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" h="7">
                <a:moveTo>
                  <a:pt x="6" y="7"/>
                </a:moveTo>
                <a:lnTo>
                  <a:pt x="10" y="6"/>
                </a:lnTo>
                <a:lnTo>
                  <a:pt x="12" y="4"/>
                </a:lnTo>
                <a:lnTo>
                  <a:pt x="10" y="2"/>
                </a:ln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2" y="6"/>
                </a:lnTo>
                <a:lnTo>
                  <a:pt x="6" y="7"/>
                </a:lnTo>
                <a:lnTo>
                  <a:pt x="5" y="7"/>
                </a:lnTo>
                <a:lnTo>
                  <a:pt x="6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71" name="Picture 47" descr="FIREWRK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67" y="4583113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2" name="Picture 50" descr="FIREWRK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32" y="4501357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3" name="Content Placeholder 2"/>
          <p:cNvSpPr txBox="1">
            <a:spLocks/>
          </p:cNvSpPr>
          <p:nvPr/>
        </p:nvSpPr>
        <p:spPr bwMode="auto">
          <a:xfrm>
            <a:off x="971721" y="4079283"/>
            <a:ext cx="9693935" cy="271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Phạm Thị Nhung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vi-VN" alt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</a:t>
            </a:r>
            <a:r>
              <a:rPr kumimoji="0" lang="en-US" alt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alt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50" descr="FIREWRK6">
            <a:extLst>
              <a:ext uri="{FF2B5EF4-FFF2-40B4-BE49-F238E27FC236}">
                <a16:creationId xmlns:a16="http://schemas.microsoft.com/office/drawing/2014/main" id="{92B78D1A-32D4-43A0-B1B8-4F00809B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656" y="3336936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69FAA2F0-AA0A-4503-83EF-B8F8165F1701}"/>
              </a:ext>
            </a:extLst>
          </p:cNvPr>
          <p:cNvSpPr/>
          <p:nvPr/>
        </p:nvSpPr>
        <p:spPr>
          <a:xfrm>
            <a:off x="1865144" y="745492"/>
            <a:ext cx="8526234" cy="1661859"/>
          </a:xfrm>
          <a:prstGeom prst="flowChartAlternateProcess">
            <a:avLst/>
          </a:prstGeom>
          <a:noFill/>
          <a:ln w="15875" cap="flat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HỘI THI GIÁO VIÊN DẠY GIỎI CẤP </a:t>
            </a:r>
            <a:r>
              <a:rPr kumimoji="0" lang="en-US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TRƯỜNG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NĂM HỌC </a:t>
            </a:r>
            <a:r>
              <a:rPr kumimoji="0" lang="en-US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2025 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</a:t>
            </a:r>
            <a:r>
              <a:rPr kumimoji="0" lang="en-US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2026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 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15FBE2B5-ED54-4F8F-B8FD-0B196CDA5DD6}"/>
              </a:ext>
            </a:extLst>
          </p:cNvPr>
          <p:cNvSpPr txBox="1"/>
          <p:nvPr/>
        </p:nvSpPr>
        <p:spPr>
          <a:xfrm>
            <a:off x="3668894" y="275490"/>
            <a:ext cx="4854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Ỷ BAN NHÂN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PHƯỜNG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 SƠN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THCS VẠN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23375C-83AE-4F8E-8BD3-CA570ADA8877}"/>
              </a:ext>
            </a:extLst>
          </p:cNvPr>
          <p:cNvCxnSpPr/>
          <p:nvPr/>
        </p:nvCxnSpPr>
        <p:spPr bwMode="auto">
          <a:xfrm>
            <a:off x="4624251" y="983376"/>
            <a:ext cx="297833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678191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7">
            <a:extLst>
              <a:ext uri="{FF2B5EF4-FFF2-40B4-BE49-F238E27FC236}">
                <a16:creationId xmlns:a16="http://schemas.microsoft.com/office/drawing/2014/main" id="{120C3608-2106-4701-8FE2-AE266689447C}"/>
              </a:ext>
            </a:extLst>
          </p:cNvPr>
          <p:cNvGrpSpPr/>
          <p:nvPr/>
        </p:nvGrpSpPr>
        <p:grpSpPr>
          <a:xfrm>
            <a:off x="846875" y="173687"/>
            <a:ext cx="10506249" cy="845216"/>
            <a:chOff x="3236058" y="3891177"/>
            <a:chExt cx="4407644" cy="920860"/>
          </a:xfrm>
        </p:grpSpPr>
        <p:sp>
          <p:nvSpPr>
            <p:cNvPr id="5" name="矩形: 圆角 28">
              <a:extLst>
                <a:ext uri="{FF2B5EF4-FFF2-40B4-BE49-F238E27FC236}">
                  <a16:creationId xmlns:a16="http://schemas.microsoft.com/office/drawing/2014/main" id="{82C23796-BAD6-421D-A1C4-F54BA7B0D181}"/>
                </a:ext>
              </a:extLst>
            </p:cNvPr>
            <p:cNvSpPr/>
            <p:nvPr/>
          </p:nvSpPr>
          <p:spPr>
            <a:xfrm>
              <a:off x="3236058" y="3891177"/>
              <a:ext cx="4365754" cy="920860"/>
            </a:xfrm>
            <a:prstGeom prst="roundRect">
              <a:avLst>
                <a:gd name="adj" fmla="val 50000"/>
              </a:avLst>
            </a:prstGeom>
            <a:solidFill>
              <a:srgbClr val="1371F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6" name="文本框 29">
              <a:extLst>
                <a:ext uri="{FF2B5EF4-FFF2-40B4-BE49-F238E27FC236}">
                  <a16:creationId xmlns:a16="http://schemas.microsoft.com/office/drawing/2014/main" id="{8D6F5542-DEA4-496A-8848-0368987945C4}"/>
                </a:ext>
              </a:extLst>
            </p:cNvPr>
            <p:cNvSpPr txBox="1"/>
            <p:nvPr/>
          </p:nvSpPr>
          <p:spPr>
            <a:xfrm>
              <a:off x="3236058" y="3919524"/>
              <a:ext cx="4407644" cy="54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Nhiệm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vụ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đã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giao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về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nhà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theo</a:t>
              </a:r>
              <a:r>
                <a:rPr kumimoji="0" lang="en-US" altLang="zh-CN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Oswald" panose="00000500000000000000" pitchFamily="2" charset="0"/>
                  <a:ea typeface="微软雅黑"/>
                  <a:cs typeface="+mn-ea"/>
                  <a:sym typeface="+mn-lt"/>
                </a:rPr>
                <a:t>nhóm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swald" panose="00000500000000000000" pitchFamily="2" charset="0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83898" y="1028164"/>
            <a:ext cx="11332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1,2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49378" y="5411604"/>
          <a:ext cx="10955293" cy="1295249"/>
        </p:xfrm>
        <a:graphic>
          <a:graphicData uri="http://schemas.openxmlformats.org/drawingml/2006/table">
            <a:tbl>
              <a:tblPr firstRow="1" firstCol="1" bandRow="1"/>
              <a:tblGrid>
                <a:gridCol w="2989333">
                  <a:extLst>
                    <a:ext uri="{9D8B030D-6E8A-4147-A177-3AD203B41FA5}">
                      <a16:colId xmlns:a16="http://schemas.microsoft.com/office/drawing/2014/main" val="843658998"/>
                    </a:ext>
                  </a:extLst>
                </a:gridCol>
                <a:gridCol w="7965960">
                  <a:extLst>
                    <a:ext uri="{9D8B030D-6E8A-4147-A177-3AD203B41FA5}">
                      <a16:colId xmlns:a16="http://schemas.microsoft.com/office/drawing/2014/main" val="1127611734"/>
                    </a:ext>
                  </a:extLst>
                </a:gridCol>
              </a:tblGrid>
              <a:tr h="4994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vi-VN" sz="4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vi-VN" sz="4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562531"/>
                  </a:ext>
                </a:extLst>
              </a:tr>
              <a:tr h="6856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endParaRPr lang="vi-VN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endParaRPr lang="vi-VN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4842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0740" y="3141870"/>
            <a:ext cx="11332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3,4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09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" y="755476"/>
            <a:ext cx="4127214" cy="3439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01" y="677098"/>
            <a:ext cx="4160032" cy="3439869"/>
          </a:xfrm>
          <a:prstGeom prst="rect">
            <a:avLst/>
          </a:prstGeom>
        </p:spPr>
      </p:pic>
      <p:pic>
        <p:nvPicPr>
          <p:cNvPr id="6" name="Picture 5" descr="Tổng hợp cách nấu 33 món xôi đặc biệt mềm dẻo, thơm ngon ~ Ẩm Thực Thông  Thá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939" y="833852"/>
            <a:ext cx="2704011" cy="32831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59995" y="4480559"/>
            <a:ext cx="7984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6000" b="1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95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7B6CE6-57E7-152A-6E2F-4929E417F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279" y="0"/>
            <a:ext cx="12284279" cy="75249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0762" y="1775914"/>
            <a:ext cx="11678195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22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GHI LẠI CẢM XÚC SAU KHI ĐỌC MỘT BÀI THƠ BỐN CHỮ HOẶC NĂM CHỮ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27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F17C46-12A3-4A86-81BB-BB886078D6DF}"/>
              </a:ext>
            </a:extLst>
          </p:cNvPr>
          <p:cNvSpPr txBox="1">
            <a:spLocks/>
          </p:cNvSpPr>
          <p:nvPr/>
        </p:nvSpPr>
        <p:spPr>
          <a:xfrm>
            <a:off x="174000" y="442828"/>
            <a:ext cx="11187953" cy="603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điền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khuyết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cụm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(A,B,C,D) ở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điền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chỗ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(1,2,3,4)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C6262-CCFC-4539-8C5E-7B6DACCE721C}"/>
              </a:ext>
            </a:extLst>
          </p:cNvPr>
          <p:cNvSpPr txBox="1"/>
          <p:nvPr/>
        </p:nvSpPr>
        <p:spPr>
          <a:xfrm>
            <a:off x="399662" y="5439290"/>
            <a:ext cx="4746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B4F32-3466-4E1F-B7C8-CD8767D3E716}"/>
              </a:ext>
            </a:extLst>
          </p:cNvPr>
          <p:cNvSpPr txBox="1"/>
          <p:nvPr/>
        </p:nvSpPr>
        <p:spPr>
          <a:xfrm>
            <a:off x="368224" y="6168400"/>
            <a:ext cx="5901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D8362-056A-4188-80B1-C9EF3FF01D71}"/>
              </a:ext>
            </a:extLst>
          </p:cNvPr>
          <p:cNvSpPr txBox="1"/>
          <p:nvPr/>
        </p:nvSpPr>
        <p:spPr>
          <a:xfrm>
            <a:off x="6084661" y="6101814"/>
            <a:ext cx="602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0C9CA-FF37-428C-A038-91BEA14B7C63}"/>
              </a:ext>
            </a:extLst>
          </p:cNvPr>
          <p:cNvSpPr txBox="1"/>
          <p:nvPr/>
        </p:nvSpPr>
        <p:spPr>
          <a:xfrm>
            <a:off x="5965082" y="5455483"/>
            <a:ext cx="622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971303-8C36-49CE-8F03-785D822E264A}"/>
              </a:ext>
            </a:extLst>
          </p:cNvPr>
          <p:cNvSpPr txBox="1"/>
          <p:nvPr/>
        </p:nvSpPr>
        <p:spPr>
          <a:xfrm>
            <a:off x="368224" y="1653638"/>
            <a:ext cx="11304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……..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endParaRPr kumimoji="0" lang="en-US" sz="40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………..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Video-dong-ho-dem-nguoc-1-phut-www_tiengdong_com">
            <a:hlinkClick r:id="" action="ppaction://media"/>
            <a:extLst>
              <a:ext uri="{FF2B5EF4-FFF2-40B4-BE49-F238E27FC236}">
                <a16:creationId xmlns:a16="http://schemas.microsoft.com/office/drawing/2014/main" id="{708A08E9-C29F-43F4-AAB2-069B5FF87C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7727" y="1653638"/>
            <a:ext cx="2089215" cy="1184133"/>
          </a:xfrm>
        </p:spPr>
      </p:pic>
    </p:spTree>
    <p:extLst>
      <p:ext uri="{BB962C8B-B14F-4D97-AF65-F5344CB8AC3E}">
        <p14:creationId xmlns:p14="http://schemas.microsoft.com/office/powerpoint/2010/main" val="12973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F17C46-12A3-4A86-81BB-BB886078D6DF}"/>
              </a:ext>
            </a:extLst>
          </p:cNvPr>
          <p:cNvSpPr txBox="1">
            <a:spLocks/>
          </p:cNvSpPr>
          <p:nvPr/>
        </p:nvSpPr>
        <p:spPr>
          <a:xfrm>
            <a:off x="423066" y="68419"/>
            <a:ext cx="11187953" cy="6035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C6262-CCFC-4539-8C5E-7B6DACCE721C}"/>
              </a:ext>
            </a:extLst>
          </p:cNvPr>
          <p:cNvSpPr txBox="1"/>
          <p:nvPr/>
        </p:nvSpPr>
        <p:spPr>
          <a:xfrm>
            <a:off x="226705" y="4686410"/>
            <a:ext cx="4746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1- A.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B4F32-3466-4E1F-B7C8-CD8767D3E716}"/>
              </a:ext>
            </a:extLst>
          </p:cNvPr>
          <p:cNvSpPr txBox="1"/>
          <p:nvPr/>
        </p:nvSpPr>
        <p:spPr>
          <a:xfrm>
            <a:off x="6155133" y="5520272"/>
            <a:ext cx="665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4 -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D8362-056A-4188-80B1-C9EF3FF01D71}"/>
              </a:ext>
            </a:extLst>
          </p:cNvPr>
          <p:cNvSpPr txBox="1"/>
          <p:nvPr/>
        </p:nvSpPr>
        <p:spPr>
          <a:xfrm>
            <a:off x="145963" y="5520272"/>
            <a:ext cx="6276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3 - D.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0C9CA-FF37-428C-A038-91BEA14B7C63}"/>
              </a:ext>
            </a:extLst>
          </p:cNvPr>
          <p:cNvSpPr txBox="1"/>
          <p:nvPr/>
        </p:nvSpPr>
        <p:spPr>
          <a:xfrm>
            <a:off x="5739052" y="4686411"/>
            <a:ext cx="6727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2 - C. 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71303-8C36-49CE-8F03-785D822E264A}"/>
              </a:ext>
            </a:extLst>
          </p:cNvPr>
          <p:cNvSpPr txBox="1"/>
          <p:nvPr/>
        </p:nvSpPr>
        <p:spPr>
          <a:xfrm>
            <a:off x="502886" y="484589"/>
            <a:ext cx="11304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……..(1)……….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……(2)………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….(3)…….,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………..(4)………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914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430414-06F6-4E9E-897B-8EC73D92D6EF}"/>
              </a:ext>
            </a:extLst>
          </p:cNvPr>
          <p:cNvSpPr txBox="1"/>
          <p:nvPr/>
        </p:nvSpPr>
        <p:spPr>
          <a:xfrm>
            <a:off x="300445" y="457327"/>
            <a:ext cx="1146918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606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11904" y="296033"/>
            <a:ext cx="58698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VIẾT THAM KHẢO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3E04C3-C121-48F3-A04C-B93B6AAD0662}"/>
              </a:ext>
            </a:extLst>
          </p:cNvPr>
          <p:cNvSpPr txBox="1"/>
          <p:nvPr/>
        </p:nvSpPr>
        <p:spPr>
          <a:xfrm>
            <a:off x="418012" y="1003919"/>
            <a:ext cx="11234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904" y="2942911"/>
            <a:ext cx="6559113" cy="39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0"/>
          </a:schemeClr>
        </a:solidFill>
        <a:ln w="0" cap="flat" cmpd="sng" algn="ctr">
          <a:solidFill>
            <a:schemeClr val="tx1">
              <a:alpha val="0"/>
            </a:schemeClr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altLang="vi-VN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0"/>
          </a:schemeClr>
        </a:solidFill>
        <a:ln w="0" cap="flat" cmpd="sng" algn="ctr">
          <a:solidFill>
            <a:schemeClr val="tx1">
              <a:alpha val="0"/>
            </a:schemeClr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AutoNum type="arabicPeriod"/>
          <a:tabLst/>
          <a:defRPr kumimoji="0" lang="en-US" altLang="vi-VN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4980</TotalTime>
  <Words>2037</Words>
  <Application>Microsoft Office PowerPoint</Application>
  <PresentationFormat>Widescreen</PresentationFormat>
  <Paragraphs>149</Paragraphs>
  <Slides>31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微软雅黑</vt:lpstr>
      <vt:lpstr>宋体</vt:lpstr>
      <vt:lpstr>#9Slide03 IcielSamsung Sharp Bo</vt:lpstr>
      <vt:lpstr>#9Slide03 Ralewayv4020 ExtraBol</vt:lpstr>
      <vt:lpstr>Arial</vt:lpstr>
      <vt:lpstr>Calibri</vt:lpstr>
      <vt:lpstr>Calibri Light</vt:lpstr>
      <vt:lpstr>Cambria</vt:lpstr>
      <vt:lpstr>DengXian</vt:lpstr>
      <vt:lpstr>DengXian</vt:lpstr>
      <vt:lpstr>Montserrat</vt:lpstr>
      <vt:lpstr>Oswald</vt:lpstr>
      <vt:lpstr>黑体</vt:lpstr>
      <vt:lpstr>Symbol</vt:lpstr>
      <vt:lpstr>Times New Roman</vt:lpstr>
      <vt:lpstr>3_Default Design</vt:lpstr>
      <vt:lpstr>Office Theme</vt:lpstr>
      <vt:lpstr>1_第一PPT，www.1ppt.com</vt:lpstr>
      <vt:lpstr>1_Office Theme</vt:lpstr>
      <vt:lpstr>2_Office Theme</vt:lpstr>
      <vt:lpstr>3_Office Theme</vt:lpstr>
      <vt:lpstr>4_Office Theme</vt:lpstr>
      <vt:lpstr>2_第一PPT，www.1ppt.com</vt:lpstr>
      <vt:lpstr>PowerPoint Presentation</vt:lpstr>
      <vt:lpstr>PowerPoint Presentation</vt:lpstr>
      <vt:lpstr>PowerPoint Presentation</vt:lpstr>
      <vt:lpstr>PowerPoint Presentation</vt:lpstr>
      <vt:lpstr>TIẾT 22 VIẾT ĐOẠN VĂN GHI LẠI CẢM XÚC SAU KHI ĐỌC MỘT BÀI THƠ BỐN CHỮ HOẶC NĂM CHỮ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KHỞI ĐỘNG:</dc:title>
  <dc:creator>PC</dc:creator>
  <cp:lastModifiedBy>Administrator</cp:lastModifiedBy>
  <cp:revision>130</cp:revision>
  <dcterms:created xsi:type="dcterms:W3CDTF">2024-04-12T09:31:31Z</dcterms:created>
  <dcterms:modified xsi:type="dcterms:W3CDTF">2025-10-17T06:06:07Z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F78562FDDA68413CBC1BF1ED9E44DFA9_13</vt:lpwstr>
  </property>
  <property fmtid="{D5CDD505-2E9C-101B-9397-08002B2CF9AE}" pid="3" name="KSOProductBuildVer">
    <vt:lpwstr>1033-12.2.0.16731</vt:lpwstr>
  </property>
</Properties>
</file>