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heme/theme9.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3" r:id="rId2"/>
    <p:sldMasterId id="2147483685" r:id="rId3"/>
    <p:sldMasterId id="2147483696" r:id="rId4"/>
    <p:sldMasterId id="2147483708" r:id="rId5"/>
    <p:sldMasterId id="2147483720" r:id="rId6"/>
    <p:sldMasterId id="2147483732" r:id="rId7"/>
    <p:sldMasterId id="2147483745" r:id="rId8"/>
  </p:sldMasterIdLst>
  <p:notesMasterIdLst>
    <p:notesMasterId r:id="rId35"/>
  </p:notesMasterIdLst>
  <p:sldIdLst>
    <p:sldId id="505" r:id="rId9"/>
    <p:sldId id="506" r:id="rId10"/>
    <p:sldId id="2249" r:id="rId11"/>
    <p:sldId id="2275" r:id="rId12"/>
    <p:sldId id="2251" r:id="rId13"/>
    <p:sldId id="2276" r:id="rId14"/>
    <p:sldId id="2260" r:id="rId15"/>
    <p:sldId id="2287" r:id="rId16"/>
    <p:sldId id="2282" r:id="rId17"/>
    <p:sldId id="2035" r:id="rId18"/>
    <p:sldId id="2238" r:id="rId19"/>
    <p:sldId id="2269" r:id="rId20"/>
    <p:sldId id="2283" r:id="rId21"/>
    <p:sldId id="2263" r:id="rId22"/>
    <p:sldId id="2286" r:id="rId23"/>
    <p:sldId id="287" r:id="rId24"/>
    <p:sldId id="2258" r:id="rId25"/>
    <p:sldId id="2259" r:id="rId26"/>
    <p:sldId id="588" r:id="rId27"/>
    <p:sldId id="2271" r:id="rId28"/>
    <p:sldId id="1176" r:id="rId29"/>
    <p:sldId id="2288" r:id="rId30"/>
    <p:sldId id="2284" r:id="rId31"/>
    <p:sldId id="2289" r:id="rId32"/>
    <p:sldId id="279" r:id="rId33"/>
    <p:sldId id="62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71" autoAdjust="0"/>
    <p:restoredTop sz="94660"/>
  </p:normalViewPr>
  <p:slideViewPr>
    <p:cSldViewPr snapToGrid="0">
      <p:cViewPr varScale="1">
        <p:scale>
          <a:sx n="73" d="100"/>
          <a:sy n="73" d="100"/>
        </p:scale>
        <p:origin x="5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3/15/2025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3132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557213"/>
            <a:ext cx="4951412" cy="27860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2630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557213"/>
            <a:ext cx="4951412" cy="27860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91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png"/><Relationship Id="rId18" Type="http://schemas.microsoft.com/office/2007/relationships/hdphoto" Target="../media/hdphoto1.wdp"/><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jpeg"/><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image" Target="../media/image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Master" Target="../slideMasters/slideMaster3.xml"/><Relationship Id="rId5" Type="http://schemas.openxmlformats.org/officeDocument/2006/relationships/tags" Target="../tags/tag5.xml"/><Relationship Id="rId15" Type="http://schemas.openxmlformats.org/officeDocument/2006/relationships/image" Target="../media/image4.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3.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2.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1.jpeg"/><Relationship Id="rId5" Type="http://schemas.openxmlformats.org/officeDocument/2006/relationships/tags" Target="../tags/tag15.xml"/><Relationship Id="rId10" Type="http://schemas.openxmlformats.org/officeDocument/2006/relationships/slideMaster" Target="../slideMasters/slideMaster3.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image" Target="../media/image2.png"/><Relationship Id="rId18" Type="http://schemas.microsoft.com/office/2007/relationships/hdphoto" Target="../media/hdphoto1.wdp"/><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1.jpeg"/><Relationship Id="rId17" Type="http://schemas.openxmlformats.org/officeDocument/2006/relationships/image" Target="../media/image6.png"/><Relationship Id="rId2" Type="http://schemas.openxmlformats.org/officeDocument/2006/relationships/tags" Target="../tags/tag21.xml"/><Relationship Id="rId16" Type="http://schemas.openxmlformats.org/officeDocument/2006/relationships/image" Target="../media/image5.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slideMaster" Target="../slideMasters/slideMaster8.xml"/><Relationship Id="rId5" Type="http://schemas.openxmlformats.org/officeDocument/2006/relationships/tags" Target="../tags/tag24.xml"/><Relationship Id="rId15" Type="http://schemas.openxmlformats.org/officeDocument/2006/relationships/image" Target="../media/image4.png"/><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3.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2.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1.jpeg"/><Relationship Id="rId5" Type="http://schemas.openxmlformats.org/officeDocument/2006/relationships/tags" Target="../tags/tag34.xml"/><Relationship Id="rId10" Type="http://schemas.openxmlformats.org/officeDocument/2006/relationships/slideMaster" Target="../slideMasters/slideMaster8.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EEE05-1CBD-44C8-8A99-04F0075FF6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F8403A1-2507-450D-9A6A-04A9FADBC9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a:extLst>
              <a:ext uri="{FF2B5EF4-FFF2-40B4-BE49-F238E27FC236}">
                <a16:creationId xmlns:a16="http://schemas.microsoft.com/office/drawing/2014/main" id="{F4FC097D-0726-45A2-A7CD-9F6A2F38C2AD}"/>
              </a:ext>
            </a:extLst>
          </p:cNvPr>
          <p:cNvSpPr>
            <a:spLocks noGrp="1" noChangeArrowheads="1"/>
          </p:cNvSpPr>
          <p:nvPr>
            <p:ph type="dt" sz="half" idx="10"/>
          </p:nvPr>
        </p:nvSpPr>
        <p:spPr>
          <a:ln/>
        </p:spPr>
        <p:txBody>
          <a:bodyPr/>
          <a:lstStyle>
            <a:lvl1pPr>
              <a:defRPr/>
            </a:lvl1pPr>
          </a:lstStyle>
          <a:p>
            <a:pPr fontAlgn="base">
              <a:spcAft>
                <a:spcPct val="0"/>
              </a:spcAft>
              <a:defRPr/>
            </a:pPr>
            <a:endParaRPr lang="en-US" altLang="vi-VN">
              <a:solidFill>
                <a:srgbClr val="000000"/>
              </a:solidFill>
            </a:endParaRPr>
          </a:p>
        </p:txBody>
      </p:sp>
      <p:sp>
        <p:nvSpPr>
          <p:cNvPr id="5" name="Rectangle 5">
            <a:extLst>
              <a:ext uri="{FF2B5EF4-FFF2-40B4-BE49-F238E27FC236}">
                <a16:creationId xmlns:a16="http://schemas.microsoft.com/office/drawing/2014/main" id="{567318AB-40E6-4F3A-817E-73631EAF8DD8}"/>
              </a:ext>
            </a:extLst>
          </p:cNvPr>
          <p:cNvSpPr>
            <a:spLocks noGrp="1" noChangeArrowheads="1"/>
          </p:cNvSpPr>
          <p:nvPr>
            <p:ph type="ftr" sz="quarter" idx="11"/>
          </p:nvPr>
        </p:nvSpPr>
        <p:spPr>
          <a:ln/>
        </p:spPr>
        <p:txBody>
          <a:bodyPr/>
          <a:lstStyle>
            <a:lvl1pPr>
              <a:defRPr/>
            </a:lvl1pPr>
          </a:lstStyle>
          <a:p>
            <a:pPr fontAlgn="base">
              <a:spcAft>
                <a:spcPct val="0"/>
              </a:spcAft>
              <a:defRPr/>
            </a:pPr>
            <a:endParaRPr lang="en-US" altLang="vi-VN">
              <a:solidFill>
                <a:srgbClr val="000000"/>
              </a:solidFill>
            </a:endParaRPr>
          </a:p>
        </p:txBody>
      </p:sp>
      <p:sp>
        <p:nvSpPr>
          <p:cNvPr id="6" name="Rectangle 6">
            <a:extLst>
              <a:ext uri="{FF2B5EF4-FFF2-40B4-BE49-F238E27FC236}">
                <a16:creationId xmlns:a16="http://schemas.microsoft.com/office/drawing/2014/main" id="{41C9B86F-CB83-434A-9C6E-52C095DC279F}"/>
              </a:ext>
            </a:extLst>
          </p:cNvPr>
          <p:cNvSpPr>
            <a:spLocks noGrp="1" noChangeArrowheads="1"/>
          </p:cNvSpPr>
          <p:nvPr>
            <p:ph type="sldNum" sz="quarter" idx="12"/>
          </p:nvPr>
        </p:nvSpPr>
        <p:spPr>
          <a:ln/>
        </p:spPr>
        <p:txBody>
          <a:bodyPr/>
          <a:lstStyle>
            <a:lvl1pPr>
              <a:defRPr/>
            </a:lvl1pPr>
          </a:lstStyle>
          <a:p>
            <a:pPr fontAlgn="base">
              <a:spcAft>
                <a:spcPct val="0"/>
              </a:spcAft>
              <a:defRPr/>
            </a:pPr>
            <a:fld id="{49D11A9E-ED0F-4B99-9410-049C5F6D3E8C}" type="slidenum">
              <a:rPr lang="en-US" altLang="vi-VN" smtClean="0">
                <a:solidFill>
                  <a:srgbClr val="000000"/>
                </a:solidFill>
              </a:rPr>
              <a:pPr fontAlgn="base">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2652270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047E9-BF48-4076-AE44-612B0795A2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93E08E-CAE7-406E-B91D-C1481677F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F4FC097D-0726-45A2-A7CD-9F6A2F38C2AD}"/>
              </a:ext>
            </a:extLst>
          </p:cNvPr>
          <p:cNvSpPr>
            <a:spLocks noGrp="1" noChangeArrowheads="1"/>
          </p:cNvSpPr>
          <p:nvPr>
            <p:ph type="dt" sz="half" idx="10"/>
          </p:nvPr>
        </p:nvSpPr>
        <p:spPr>
          <a:ln/>
        </p:spPr>
        <p:txBody>
          <a:bodyPr/>
          <a:lstStyle>
            <a:lvl1pPr>
              <a:defRPr/>
            </a:lvl1pPr>
          </a:lstStyle>
          <a:p>
            <a:pPr fontAlgn="base">
              <a:spcAft>
                <a:spcPct val="0"/>
              </a:spcAft>
              <a:defRPr/>
            </a:pPr>
            <a:endParaRPr lang="en-US" altLang="vi-VN">
              <a:solidFill>
                <a:srgbClr val="000000"/>
              </a:solidFill>
            </a:endParaRPr>
          </a:p>
        </p:txBody>
      </p:sp>
      <p:sp>
        <p:nvSpPr>
          <p:cNvPr id="5" name="Rectangle 5">
            <a:extLst>
              <a:ext uri="{FF2B5EF4-FFF2-40B4-BE49-F238E27FC236}">
                <a16:creationId xmlns:a16="http://schemas.microsoft.com/office/drawing/2014/main" id="{567318AB-40E6-4F3A-817E-73631EAF8DD8}"/>
              </a:ext>
            </a:extLst>
          </p:cNvPr>
          <p:cNvSpPr>
            <a:spLocks noGrp="1" noChangeArrowheads="1"/>
          </p:cNvSpPr>
          <p:nvPr>
            <p:ph type="ftr" sz="quarter" idx="11"/>
          </p:nvPr>
        </p:nvSpPr>
        <p:spPr>
          <a:ln/>
        </p:spPr>
        <p:txBody>
          <a:bodyPr/>
          <a:lstStyle>
            <a:lvl1pPr>
              <a:defRPr/>
            </a:lvl1pPr>
          </a:lstStyle>
          <a:p>
            <a:pPr fontAlgn="base">
              <a:spcAft>
                <a:spcPct val="0"/>
              </a:spcAft>
              <a:defRPr/>
            </a:pPr>
            <a:endParaRPr lang="en-US" altLang="vi-VN">
              <a:solidFill>
                <a:srgbClr val="000000"/>
              </a:solidFill>
            </a:endParaRPr>
          </a:p>
        </p:txBody>
      </p:sp>
      <p:sp>
        <p:nvSpPr>
          <p:cNvPr id="6" name="Rectangle 6">
            <a:extLst>
              <a:ext uri="{FF2B5EF4-FFF2-40B4-BE49-F238E27FC236}">
                <a16:creationId xmlns:a16="http://schemas.microsoft.com/office/drawing/2014/main" id="{41C9B86F-CB83-434A-9C6E-52C095DC279F}"/>
              </a:ext>
            </a:extLst>
          </p:cNvPr>
          <p:cNvSpPr>
            <a:spLocks noGrp="1" noChangeArrowheads="1"/>
          </p:cNvSpPr>
          <p:nvPr>
            <p:ph type="sldNum" sz="quarter" idx="12"/>
          </p:nvPr>
        </p:nvSpPr>
        <p:spPr>
          <a:ln/>
        </p:spPr>
        <p:txBody>
          <a:bodyPr/>
          <a:lstStyle>
            <a:lvl1pPr>
              <a:defRPr/>
            </a:lvl1pPr>
          </a:lstStyle>
          <a:p>
            <a:pPr fontAlgn="base">
              <a:spcAft>
                <a:spcPct val="0"/>
              </a:spcAft>
              <a:defRPr/>
            </a:pPr>
            <a:fld id="{C0D7D6B5-C34D-4FC9-B871-6C25288E4232}" type="slidenum">
              <a:rPr lang="en-US" altLang="vi-VN" smtClean="0">
                <a:solidFill>
                  <a:srgbClr val="000000"/>
                </a:solidFill>
              </a:rPr>
              <a:pPr fontAlgn="base">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1812968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3C0B2F-EC0F-447A-A807-96CF8B21D1A0}"/>
              </a:ext>
            </a:extLst>
          </p:cNvPr>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DB486EF-9A60-4914-BEA4-9086BE1B06DE}"/>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F4FC097D-0726-45A2-A7CD-9F6A2F38C2AD}"/>
              </a:ext>
            </a:extLst>
          </p:cNvPr>
          <p:cNvSpPr>
            <a:spLocks noGrp="1" noChangeArrowheads="1"/>
          </p:cNvSpPr>
          <p:nvPr>
            <p:ph type="dt" sz="half" idx="10"/>
          </p:nvPr>
        </p:nvSpPr>
        <p:spPr>
          <a:ln/>
        </p:spPr>
        <p:txBody>
          <a:bodyPr/>
          <a:lstStyle>
            <a:lvl1pPr>
              <a:defRPr/>
            </a:lvl1pPr>
          </a:lstStyle>
          <a:p>
            <a:pPr fontAlgn="base">
              <a:spcAft>
                <a:spcPct val="0"/>
              </a:spcAft>
              <a:defRPr/>
            </a:pPr>
            <a:endParaRPr lang="en-US" altLang="vi-VN">
              <a:solidFill>
                <a:srgbClr val="000000"/>
              </a:solidFill>
            </a:endParaRPr>
          </a:p>
        </p:txBody>
      </p:sp>
      <p:sp>
        <p:nvSpPr>
          <p:cNvPr id="5" name="Rectangle 5">
            <a:extLst>
              <a:ext uri="{FF2B5EF4-FFF2-40B4-BE49-F238E27FC236}">
                <a16:creationId xmlns:a16="http://schemas.microsoft.com/office/drawing/2014/main" id="{567318AB-40E6-4F3A-817E-73631EAF8DD8}"/>
              </a:ext>
            </a:extLst>
          </p:cNvPr>
          <p:cNvSpPr>
            <a:spLocks noGrp="1" noChangeArrowheads="1"/>
          </p:cNvSpPr>
          <p:nvPr>
            <p:ph type="ftr" sz="quarter" idx="11"/>
          </p:nvPr>
        </p:nvSpPr>
        <p:spPr>
          <a:ln/>
        </p:spPr>
        <p:txBody>
          <a:bodyPr/>
          <a:lstStyle>
            <a:lvl1pPr>
              <a:defRPr/>
            </a:lvl1pPr>
          </a:lstStyle>
          <a:p>
            <a:pPr fontAlgn="base">
              <a:spcAft>
                <a:spcPct val="0"/>
              </a:spcAft>
              <a:defRPr/>
            </a:pPr>
            <a:endParaRPr lang="en-US" altLang="vi-VN">
              <a:solidFill>
                <a:srgbClr val="000000"/>
              </a:solidFill>
            </a:endParaRPr>
          </a:p>
        </p:txBody>
      </p:sp>
      <p:sp>
        <p:nvSpPr>
          <p:cNvPr id="6" name="Rectangle 6">
            <a:extLst>
              <a:ext uri="{FF2B5EF4-FFF2-40B4-BE49-F238E27FC236}">
                <a16:creationId xmlns:a16="http://schemas.microsoft.com/office/drawing/2014/main" id="{41C9B86F-CB83-434A-9C6E-52C095DC279F}"/>
              </a:ext>
            </a:extLst>
          </p:cNvPr>
          <p:cNvSpPr>
            <a:spLocks noGrp="1" noChangeArrowheads="1"/>
          </p:cNvSpPr>
          <p:nvPr>
            <p:ph type="sldNum" sz="quarter" idx="12"/>
          </p:nvPr>
        </p:nvSpPr>
        <p:spPr>
          <a:ln/>
        </p:spPr>
        <p:txBody>
          <a:bodyPr/>
          <a:lstStyle>
            <a:lvl1pPr>
              <a:defRPr/>
            </a:lvl1pPr>
          </a:lstStyle>
          <a:p>
            <a:pPr fontAlgn="base">
              <a:spcAft>
                <a:spcPct val="0"/>
              </a:spcAft>
              <a:defRPr/>
            </a:pPr>
            <a:fld id="{46928BAE-2B1D-4D6B-B79C-D3C7000FDDD3}" type="slidenum">
              <a:rPr lang="en-US" altLang="vi-VN" smtClean="0">
                <a:solidFill>
                  <a:srgbClr val="000000"/>
                </a:solidFill>
              </a:rPr>
              <a:pPr fontAlgn="base">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249693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8FCFE4-6C24-4069-B717-67D40B4B54E3}"/>
              </a:ext>
            </a:extLst>
          </p:cNvPr>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F4FC097D-0726-45A2-A7CD-9F6A2F38C2AD}"/>
              </a:ext>
            </a:extLst>
          </p:cNvPr>
          <p:cNvSpPr>
            <a:spLocks noGrp="1" noChangeArrowheads="1"/>
          </p:cNvSpPr>
          <p:nvPr>
            <p:ph type="dt" sz="half" idx="10"/>
          </p:nvPr>
        </p:nvSpPr>
        <p:spPr>
          <a:ln/>
        </p:spPr>
        <p:txBody>
          <a:bodyPr/>
          <a:lstStyle>
            <a:lvl1pPr>
              <a:defRPr/>
            </a:lvl1pPr>
          </a:lstStyle>
          <a:p>
            <a:pPr fontAlgn="base">
              <a:spcAft>
                <a:spcPct val="0"/>
              </a:spcAft>
              <a:defRPr/>
            </a:pPr>
            <a:endParaRPr lang="en-US" altLang="vi-VN">
              <a:solidFill>
                <a:srgbClr val="000000"/>
              </a:solidFill>
            </a:endParaRPr>
          </a:p>
        </p:txBody>
      </p:sp>
      <p:sp>
        <p:nvSpPr>
          <p:cNvPr id="4" name="Rectangle 5">
            <a:extLst>
              <a:ext uri="{FF2B5EF4-FFF2-40B4-BE49-F238E27FC236}">
                <a16:creationId xmlns:a16="http://schemas.microsoft.com/office/drawing/2014/main" id="{567318AB-40E6-4F3A-817E-73631EAF8DD8}"/>
              </a:ext>
            </a:extLst>
          </p:cNvPr>
          <p:cNvSpPr>
            <a:spLocks noGrp="1" noChangeArrowheads="1"/>
          </p:cNvSpPr>
          <p:nvPr>
            <p:ph type="ftr" sz="quarter" idx="11"/>
          </p:nvPr>
        </p:nvSpPr>
        <p:spPr>
          <a:ln/>
        </p:spPr>
        <p:txBody>
          <a:bodyPr/>
          <a:lstStyle>
            <a:lvl1pPr>
              <a:defRPr/>
            </a:lvl1pPr>
          </a:lstStyle>
          <a:p>
            <a:pPr fontAlgn="base">
              <a:spcAft>
                <a:spcPct val="0"/>
              </a:spcAft>
              <a:defRPr/>
            </a:pPr>
            <a:endParaRPr lang="en-US" altLang="vi-VN">
              <a:solidFill>
                <a:srgbClr val="000000"/>
              </a:solidFill>
            </a:endParaRPr>
          </a:p>
        </p:txBody>
      </p:sp>
      <p:sp>
        <p:nvSpPr>
          <p:cNvPr id="5" name="Rectangle 6">
            <a:extLst>
              <a:ext uri="{FF2B5EF4-FFF2-40B4-BE49-F238E27FC236}">
                <a16:creationId xmlns:a16="http://schemas.microsoft.com/office/drawing/2014/main" id="{41C9B86F-CB83-434A-9C6E-52C095DC279F}"/>
              </a:ext>
            </a:extLst>
          </p:cNvPr>
          <p:cNvSpPr>
            <a:spLocks noGrp="1" noChangeArrowheads="1"/>
          </p:cNvSpPr>
          <p:nvPr>
            <p:ph type="sldNum" sz="quarter" idx="12"/>
          </p:nvPr>
        </p:nvSpPr>
        <p:spPr>
          <a:ln/>
        </p:spPr>
        <p:txBody>
          <a:bodyPr/>
          <a:lstStyle>
            <a:lvl1pPr>
              <a:defRPr/>
            </a:lvl1pPr>
          </a:lstStyle>
          <a:p>
            <a:pPr fontAlgn="base">
              <a:spcAft>
                <a:spcPct val="0"/>
              </a:spcAft>
              <a:defRPr/>
            </a:pPr>
            <a:fld id="{1977FCFD-6558-413D-9E81-C8A989852E8D}" type="slidenum">
              <a:rPr lang="en-US" altLang="vi-VN" smtClean="0">
                <a:solidFill>
                  <a:srgbClr val="000000"/>
                </a:solidFill>
              </a:rPr>
              <a:pPr fontAlgn="base">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311875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2EB94-63F7-75A5-E24F-B2C6690DE6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8D5B68-8C2E-9C7E-5D36-5D06017B0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75BA06-0E32-2814-CF9B-8AB552D02038}"/>
              </a:ext>
            </a:extLst>
          </p:cNvPr>
          <p:cNvSpPr>
            <a:spLocks noGrp="1"/>
          </p:cNvSpPr>
          <p:nvPr>
            <p:ph type="dt" sz="half" idx="10"/>
          </p:nvPr>
        </p:nvSpPr>
        <p:spPr/>
        <p:txBody>
          <a:bodyPr/>
          <a:lstStyle/>
          <a:p>
            <a:fld id="{95D53C3C-E166-4FF4-A58B-551BDB57C3DE}" type="datetimeFigureOut">
              <a:rPr lang="en-US" smtClean="0"/>
              <a:t>3/15/2025</a:t>
            </a:fld>
            <a:endParaRPr lang="en-US"/>
          </a:p>
        </p:txBody>
      </p:sp>
      <p:sp>
        <p:nvSpPr>
          <p:cNvPr id="5" name="Footer Placeholder 4">
            <a:extLst>
              <a:ext uri="{FF2B5EF4-FFF2-40B4-BE49-F238E27FC236}">
                <a16:creationId xmlns:a16="http://schemas.microsoft.com/office/drawing/2014/main" id="{1AB73EF9-7DAC-B8D4-81FE-DBEE5D37B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2D2D1-FFB2-5425-6B48-5E3959357C72}"/>
              </a:ext>
            </a:extLst>
          </p:cNvPr>
          <p:cNvSpPr>
            <a:spLocks noGrp="1"/>
          </p:cNvSpPr>
          <p:nvPr>
            <p:ph type="sldNum" sz="quarter" idx="12"/>
          </p:nvPr>
        </p:nvSpPr>
        <p:spPr/>
        <p:txBody>
          <a:bodyPr/>
          <a:lstStyle/>
          <a:p>
            <a:fld id="{CB0897A2-A4AB-4D7E-9C1D-779173C2271F}" type="slidenum">
              <a:rPr lang="en-US" smtClean="0"/>
              <a:t>‹#›</a:t>
            </a:fld>
            <a:endParaRPr lang="en-US"/>
          </a:p>
        </p:txBody>
      </p:sp>
    </p:spTree>
    <p:extLst>
      <p:ext uri="{BB962C8B-B14F-4D97-AF65-F5344CB8AC3E}">
        <p14:creationId xmlns:p14="http://schemas.microsoft.com/office/powerpoint/2010/main" val="1820422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ACB1-F885-9889-20B1-C1B72957DD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AD4896-DA34-164F-60CC-E711721062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9BEA4-94DB-7D2E-C7F0-E7FA3CC45126}"/>
              </a:ext>
            </a:extLst>
          </p:cNvPr>
          <p:cNvSpPr>
            <a:spLocks noGrp="1"/>
          </p:cNvSpPr>
          <p:nvPr>
            <p:ph type="dt" sz="half" idx="10"/>
          </p:nvPr>
        </p:nvSpPr>
        <p:spPr/>
        <p:txBody>
          <a:bodyPr/>
          <a:lstStyle/>
          <a:p>
            <a:fld id="{95D53C3C-E166-4FF4-A58B-551BDB57C3DE}" type="datetimeFigureOut">
              <a:rPr lang="en-US" smtClean="0"/>
              <a:t>3/15/2025</a:t>
            </a:fld>
            <a:endParaRPr lang="en-US"/>
          </a:p>
        </p:txBody>
      </p:sp>
      <p:sp>
        <p:nvSpPr>
          <p:cNvPr id="5" name="Footer Placeholder 4">
            <a:extLst>
              <a:ext uri="{FF2B5EF4-FFF2-40B4-BE49-F238E27FC236}">
                <a16:creationId xmlns:a16="http://schemas.microsoft.com/office/drawing/2014/main" id="{3F4B29C8-99CA-46FB-2B83-A0515D436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BED98C-88AC-FF26-24D2-70F5727F21E2}"/>
              </a:ext>
            </a:extLst>
          </p:cNvPr>
          <p:cNvSpPr>
            <a:spLocks noGrp="1"/>
          </p:cNvSpPr>
          <p:nvPr>
            <p:ph type="sldNum" sz="quarter" idx="12"/>
          </p:nvPr>
        </p:nvSpPr>
        <p:spPr/>
        <p:txBody>
          <a:bodyPr/>
          <a:lstStyle/>
          <a:p>
            <a:fld id="{CB0897A2-A4AB-4D7E-9C1D-779173C2271F}" type="slidenum">
              <a:rPr lang="en-US" smtClean="0"/>
              <a:t>‹#›</a:t>
            </a:fld>
            <a:endParaRPr lang="en-US"/>
          </a:p>
        </p:txBody>
      </p:sp>
    </p:spTree>
    <p:extLst>
      <p:ext uri="{BB962C8B-B14F-4D97-AF65-F5344CB8AC3E}">
        <p14:creationId xmlns:p14="http://schemas.microsoft.com/office/powerpoint/2010/main" val="4234998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BCE45-2739-CE1B-24B3-B06DBC6791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81D5B5-6185-B038-2C3C-CA343E439E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E1304C-7291-1322-2B09-1318A5C18362}"/>
              </a:ext>
            </a:extLst>
          </p:cNvPr>
          <p:cNvSpPr>
            <a:spLocks noGrp="1"/>
          </p:cNvSpPr>
          <p:nvPr>
            <p:ph type="dt" sz="half" idx="10"/>
          </p:nvPr>
        </p:nvSpPr>
        <p:spPr/>
        <p:txBody>
          <a:bodyPr/>
          <a:lstStyle/>
          <a:p>
            <a:fld id="{95D53C3C-E166-4FF4-A58B-551BDB57C3DE}" type="datetimeFigureOut">
              <a:rPr lang="en-US" smtClean="0"/>
              <a:t>3/15/2025</a:t>
            </a:fld>
            <a:endParaRPr lang="en-US"/>
          </a:p>
        </p:txBody>
      </p:sp>
      <p:sp>
        <p:nvSpPr>
          <p:cNvPr id="5" name="Footer Placeholder 4">
            <a:extLst>
              <a:ext uri="{FF2B5EF4-FFF2-40B4-BE49-F238E27FC236}">
                <a16:creationId xmlns:a16="http://schemas.microsoft.com/office/drawing/2014/main" id="{19A6F2E7-AE1B-1818-1E5F-B19976663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1C422-8656-BD8F-1517-7D5F65DE21FC}"/>
              </a:ext>
            </a:extLst>
          </p:cNvPr>
          <p:cNvSpPr>
            <a:spLocks noGrp="1"/>
          </p:cNvSpPr>
          <p:nvPr>
            <p:ph type="sldNum" sz="quarter" idx="12"/>
          </p:nvPr>
        </p:nvSpPr>
        <p:spPr/>
        <p:txBody>
          <a:bodyPr/>
          <a:lstStyle/>
          <a:p>
            <a:fld id="{CB0897A2-A4AB-4D7E-9C1D-779173C2271F}" type="slidenum">
              <a:rPr lang="en-US" smtClean="0"/>
              <a:t>‹#›</a:t>
            </a:fld>
            <a:endParaRPr lang="en-US"/>
          </a:p>
        </p:txBody>
      </p:sp>
    </p:spTree>
    <p:extLst>
      <p:ext uri="{BB962C8B-B14F-4D97-AF65-F5344CB8AC3E}">
        <p14:creationId xmlns:p14="http://schemas.microsoft.com/office/powerpoint/2010/main" val="2084404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F1BB-E7D8-DA8C-1B90-A809CEA792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F39D1-CA40-2E41-A77A-F3896E15D3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75AFB9-EB85-307E-7C82-4AAB21B6E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8EA1F7-EB42-FEEF-AAF5-8D493E9792E2}"/>
              </a:ext>
            </a:extLst>
          </p:cNvPr>
          <p:cNvSpPr>
            <a:spLocks noGrp="1"/>
          </p:cNvSpPr>
          <p:nvPr>
            <p:ph type="dt" sz="half" idx="10"/>
          </p:nvPr>
        </p:nvSpPr>
        <p:spPr/>
        <p:txBody>
          <a:bodyPr/>
          <a:lstStyle/>
          <a:p>
            <a:fld id="{95D53C3C-E166-4FF4-A58B-551BDB57C3DE}" type="datetimeFigureOut">
              <a:rPr lang="en-US" smtClean="0"/>
              <a:t>3/15/2025</a:t>
            </a:fld>
            <a:endParaRPr lang="en-US"/>
          </a:p>
        </p:txBody>
      </p:sp>
      <p:sp>
        <p:nvSpPr>
          <p:cNvPr id="6" name="Footer Placeholder 5">
            <a:extLst>
              <a:ext uri="{FF2B5EF4-FFF2-40B4-BE49-F238E27FC236}">
                <a16:creationId xmlns:a16="http://schemas.microsoft.com/office/drawing/2014/main" id="{82F783C5-3814-3749-0B05-DD4A64EA8D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4ECCD-AEED-D6A7-7078-BAE37AFAF3C7}"/>
              </a:ext>
            </a:extLst>
          </p:cNvPr>
          <p:cNvSpPr>
            <a:spLocks noGrp="1"/>
          </p:cNvSpPr>
          <p:nvPr>
            <p:ph type="sldNum" sz="quarter" idx="12"/>
          </p:nvPr>
        </p:nvSpPr>
        <p:spPr/>
        <p:txBody>
          <a:bodyPr/>
          <a:lstStyle/>
          <a:p>
            <a:fld id="{CB0897A2-A4AB-4D7E-9C1D-779173C2271F}" type="slidenum">
              <a:rPr lang="en-US" smtClean="0"/>
              <a:t>‹#›</a:t>
            </a:fld>
            <a:endParaRPr lang="en-US"/>
          </a:p>
        </p:txBody>
      </p:sp>
    </p:spTree>
    <p:extLst>
      <p:ext uri="{BB962C8B-B14F-4D97-AF65-F5344CB8AC3E}">
        <p14:creationId xmlns:p14="http://schemas.microsoft.com/office/powerpoint/2010/main" val="622178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7B78-38ED-236E-B963-EE49B2888B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6F5684-D1A5-B815-EF42-FECA1DF36A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22992-D4C9-BCE3-F80C-B21BE91B1A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C9911C-6594-7401-D21F-1C1817DA32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391410-5ACA-F554-30AF-A1DFC5B9D6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A908E0-031A-CE99-6B72-ECEB1870B50B}"/>
              </a:ext>
            </a:extLst>
          </p:cNvPr>
          <p:cNvSpPr>
            <a:spLocks noGrp="1"/>
          </p:cNvSpPr>
          <p:nvPr>
            <p:ph type="dt" sz="half" idx="10"/>
          </p:nvPr>
        </p:nvSpPr>
        <p:spPr/>
        <p:txBody>
          <a:bodyPr/>
          <a:lstStyle/>
          <a:p>
            <a:fld id="{95D53C3C-E166-4FF4-A58B-551BDB57C3DE}" type="datetimeFigureOut">
              <a:rPr lang="en-US" smtClean="0"/>
              <a:t>3/15/2025</a:t>
            </a:fld>
            <a:endParaRPr lang="en-US"/>
          </a:p>
        </p:txBody>
      </p:sp>
      <p:sp>
        <p:nvSpPr>
          <p:cNvPr id="8" name="Footer Placeholder 7">
            <a:extLst>
              <a:ext uri="{FF2B5EF4-FFF2-40B4-BE49-F238E27FC236}">
                <a16:creationId xmlns:a16="http://schemas.microsoft.com/office/drawing/2014/main" id="{0F05A88F-D5BE-5DB0-047E-9AFDD09C67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4F5625-E7B2-4A06-B9E4-99273FDD3081}"/>
              </a:ext>
            </a:extLst>
          </p:cNvPr>
          <p:cNvSpPr>
            <a:spLocks noGrp="1"/>
          </p:cNvSpPr>
          <p:nvPr>
            <p:ph type="sldNum" sz="quarter" idx="12"/>
          </p:nvPr>
        </p:nvSpPr>
        <p:spPr/>
        <p:txBody>
          <a:bodyPr/>
          <a:lstStyle/>
          <a:p>
            <a:fld id="{CB0897A2-A4AB-4D7E-9C1D-779173C2271F}" type="slidenum">
              <a:rPr lang="en-US" smtClean="0"/>
              <a:t>‹#›</a:t>
            </a:fld>
            <a:endParaRPr lang="en-US"/>
          </a:p>
        </p:txBody>
      </p:sp>
    </p:spTree>
    <p:extLst>
      <p:ext uri="{BB962C8B-B14F-4D97-AF65-F5344CB8AC3E}">
        <p14:creationId xmlns:p14="http://schemas.microsoft.com/office/powerpoint/2010/main" val="3564757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81D0-05BE-3190-A163-B7C8FADEF2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965118-6263-A5CB-18B7-9ACD6BD08780}"/>
              </a:ext>
            </a:extLst>
          </p:cNvPr>
          <p:cNvSpPr>
            <a:spLocks noGrp="1"/>
          </p:cNvSpPr>
          <p:nvPr>
            <p:ph type="dt" sz="half" idx="10"/>
          </p:nvPr>
        </p:nvSpPr>
        <p:spPr/>
        <p:txBody>
          <a:bodyPr/>
          <a:lstStyle/>
          <a:p>
            <a:fld id="{95D53C3C-E166-4FF4-A58B-551BDB57C3DE}" type="datetimeFigureOut">
              <a:rPr lang="en-US" smtClean="0"/>
              <a:t>3/15/2025</a:t>
            </a:fld>
            <a:endParaRPr lang="en-US"/>
          </a:p>
        </p:txBody>
      </p:sp>
      <p:sp>
        <p:nvSpPr>
          <p:cNvPr id="4" name="Footer Placeholder 3">
            <a:extLst>
              <a:ext uri="{FF2B5EF4-FFF2-40B4-BE49-F238E27FC236}">
                <a16:creationId xmlns:a16="http://schemas.microsoft.com/office/drawing/2014/main" id="{610550F6-DFBD-DCC1-842B-48D2E55260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772E81-D501-7B2A-CA6C-39E381F1AE4E}"/>
              </a:ext>
            </a:extLst>
          </p:cNvPr>
          <p:cNvSpPr>
            <a:spLocks noGrp="1"/>
          </p:cNvSpPr>
          <p:nvPr>
            <p:ph type="sldNum" sz="quarter" idx="12"/>
          </p:nvPr>
        </p:nvSpPr>
        <p:spPr/>
        <p:txBody>
          <a:bodyPr/>
          <a:lstStyle/>
          <a:p>
            <a:fld id="{CB0897A2-A4AB-4D7E-9C1D-779173C2271F}" type="slidenum">
              <a:rPr lang="en-US" smtClean="0"/>
              <a:t>‹#›</a:t>
            </a:fld>
            <a:endParaRPr lang="en-US"/>
          </a:p>
        </p:txBody>
      </p:sp>
    </p:spTree>
    <p:extLst>
      <p:ext uri="{BB962C8B-B14F-4D97-AF65-F5344CB8AC3E}">
        <p14:creationId xmlns:p14="http://schemas.microsoft.com/office/powerpoint/2010/main" val="1027416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4CDDB4-12B6-3302-1EE1-0FC712198324}"/>
              </a:ext>
            </a:extLst>
          </p:cNvPr>
          <p:cNvSpPr>
            <a:spLocks noGrp="1"/>
          </p:cNvSpPr>
          <p:nvPr>
            <p:ph type="dt" sz="half" idx="10"/>
          </p:nvPr>
        </p:nvSpPr>
        <p:spPr/>
        <p:txBody>
          <a:bodyPr/>
          <a:lstStyle/>
          <a:p>
            <a:fld id="{95D53C3C-E166-4FF4-A58B-551BDB57C3DE}" type="datetimeFigureOut">
              <a:rPr lang="en-US" smtClean="0"/>
              <a:t>3/15/2025</a:t>
            </a:fld>
            <a:endParaRPr lang="en-US"/>
          </a:p>
        </p:txBody>
      </p:sp>
      <p:sp>
        <p:nvSpPr>
          <p:cNvPr id="3" name="Footer Placeholder 2">
            <a:extLst>
              <a:ext uri="{FF2B5EF4-FFF2-40B4-BE49-F238E27FC236}">
                <a16:creationId xmlns:a16="http://schemas.microsoft.com/office/drawing/2014/main" id="{1E398E57-9CF2-7C40-3086-0E9D2D6978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D05F92-CBBF-A6C2-0A82-E482BCE93E85}"/>
              </a:ext>
            </a:extLst>
          </p:cNvPr>
          <p:cNvSpPr>
            <a:spLocks noGrp="1"/>
          </p:cNvSpPr>
          <p:nvPr>
            <p:ph type="sldNum" sz="quarter" idx="12"/>
          </p:nvPr>
        </p:nvSpPr>
        <p:spPr/>
        <p:txBody>
          <a:bodyPr/>
          <a:lstStyle/>
          <a:p>
            <a:fld id="{CB0897A2-A4AB-4D7E-9C1D-779173C2271F}" type="slidenum">
              <a:rPr lang="en-US" smtClean="0"/>
              <a:t>‹#›</a:t>
            </a:fld>
            <a:endParaRPr lang="en-US"/>
          </a:p>
        </p:txBody>
      </p:sp>
    </p:spTree>
    <p:extLst>
      <p:ext uri="{BB962C8B-B14F-4D97-AF65-F5344CB8AC3E}">
        <p14:creationId xmlns:p14="http://schemas.microsoft.com/office/powerpoint/2010/main" val="323234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ABA24-991E-44C7-AC67-6AA77794AE8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AA1C820-2DCC-4F68-8FAE-D9EDB669E3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F4FC097D-0726-45A2-A7CD-9F6A2F38C2AD}"/>
              </a:ext>
            </a:extLst>
          </p:cNvPr>
          <p:cNvSpPr>
            <a:spLocks noGrp="1" noChangeArrowheads="1"/>
          </p:cNvSpPr>
          <p:nvPr>
            <p:ph type="dt" sz="half" idx="10"/>
          </p:nvPr>
        </p:nvSpPr>
        <p:spPr>
          <a:ln/>
        </p:spPr>
        <p:txBody>
          <a:bodyPr/>
          <a:lstStyle>
            <a:lvl1pPr>
              <a:defRPr/>
            </a:lvl1pPr>
          </a:lstStyle>
          <a:p>
            <a:pPr fontAlgn="base">
              <a:spcAft>
                <a:spcPct val="0"/>
              </a:spcAft>
              <a:defRPr/>
            </a:pPr>
            <a:endParaRPr lang="en-US" altLang="vi-VN">
              <a:solidFill>
                <a:srgbClr val="000000"/>
              </a:solidFill>
            </a:endParaRPr>
          </a:p>
        </p:txBody>
      </p:sp>
      <p:sp>
        <p:nvSpPr>
          <p:cNvPr id="5" name="Rectangle 5">
            <a:extLst>
              <a:ext uri="{FF2B5EF4-FFF2-40B4-BE49-F238E27FC236}">
                <a16:creationId xmlns:a16="http://schemas.microsoft.com/office/drawing/2014/main" id="{567318AB-40E6-4F3A-817E-73631EAF8DD8}"/>
              </a:ext>
            </a:extLst>
          </p:cNvPr>
          <p:cNvSpPr>
            <a:spLocks noGrp="1" noChangeArrowheads="1"/>
          </p:cNvSpPr>
          <p:nvPr>
            <p:ph type="ftr" sz="quarter" idx="11"/>
          </p:nvPr>
        </p:nvSpPr>
        <p:spPr>
          <a:ln/>
        </p:spPr>
        <p:txBody>
          <a:bodyPr/>
          <a:lstStyle>
            <a:lvl1pPr>
              <a:defRPr/>
            </a:lvl1pPr>
          </a:lstStyle>
          <a:p>
            <a:pPr fontAlgn="base">
              <a:spcAft>
                <a:spcPct val="0"/>
              </a:spcAft>
              <a:defRPr/>
            </a:pPr>
            <a:endParaRPr lang="en-US" altLang="vi-VN">
              <a:solidFill>
                <a:srgbClr val="000000"/>
              </a:solidFill>
            </a:endParaRPr>
          </a:p>
        </p:txBody>
      </p:sp>
      <p:sp>
        <p:nvSpPr>
          <p:cNvPr id="6" name="Rectangle 6">
            <a:extLst>
              <a:ext uri="{FF2B5EF4-FFF2-40B4-BE49-F238E27FC236}">
                <a16:creationId xmlns:a16="http://schemas.microsoft.com/office/drawing/2014/main" id="{41C9B86F-CB83-434A-9C6E-52C095DC279F}"/>
              </a:ext>
            </a:extLst>
          </p:cNvPr>
          <p:cNvSpPr>
            <a:spLocks noGrp="1" noChangeArrowheads="1"/>
          </p:cNvSpPr>
          <p:nvPr>
            <p:ph type="sldNum" sz="quarter" idx="12"/>
          </p:nvPr>
        </p:nvSpPr>
        <p:spPr>
          <a:ln/>
        </p:spPr>
        <p:txBody>
          <a:bodyPr/>
          <a:lstStyle>
            <a:lvl1pPr>
              <a:defRPr/>
            </a:lvl1pPr>
          </a:lstStyle>
          <a:p>
            <a:pPr fontAlgn="base">
              <a:spcAft>
                <a:spcPct val="0"/>
              </a:spcAft>
              <a:defRPr/>
            </a:pPr>
            <a:fld id="{DB43EA4F-3913-4EEC-8A80-D8B5C6672F87}" type="slidenum">
              <a:rPr lang="en-US" altLang="vi-VN" smtClean="0">
                <a:solidFill>
                  <a:srgbClr val="000000"/>
                </a:solidFill>
              </a:rPr>
              <a:pPr fontAlgn="base">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408713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5BB3-2F4E-CA67-ACBA-A4471836BE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169404-757C-47DC-06FB-A501D9C938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4C23D6-3539-5853-3740-98C5FAFF4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5555FF-32C9-07FA-DBA0-5FC6975FA094}"/>
              </a:ext>
            </a:extLst>
          </p:cNvPr>
          <p:cNvSpPr>
            <a:spLocks noGrp="1"/>
          </p:cNvSpPr>
          <p:nvPr>
            <p:ph type="dt" sz="half" idx="10"/>
          </p:nvPr>
        </p:nvSpPr>
        <p:spPr/>
        <p:txBody>
          <a:bodyPr/>
          <a:lstStyle/>
          <a:p>
            <a:fld id="{95D53C3C-E166-4FF4-A58B-551BDB57C3DE}" type="datetimeFigureOut">
              <a:rPr lang="en-US" smtClean="0"/>
              <a:t>3/15/2025</a:t>
            </a:fld>
            <a:endParaRPr lang="en-US"/>
          </a:p>
        </p:txBody>
      </p:sp>
      <p:sp>
        <p:nvSpPr>
          <p:cNvPr id="6" name="Footer Placeholder 5">
            <a:extLst>
              <a:ext uri="{FF2B5EF4-FFF2-40B4-BE49-F238E27FC236}">
                <a16:creationId xmlns:a16="http://schemas.microsoft.com/office/drawing/2014/main" id="{86269F26-7EFE-6849-4BCC-DCB3EC362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60E47-512A-372D-733D-0AA89B57EE33}"/>
              </a:ext>
            </a:extLst>
          </p:cNvPr>
          <p:cNvSpPr>
            <a:spLocks noGrp="1"/>
          </p:cNvSpPr>
          <p:nvPr>
            <p:ph type="sldNum" sz="quarter" idx="12"/>
          </p:nvPr>
        </p:nvSpPr>
        <p:spPr/>
        <p:txBody>
          <a:bodyPr/>
          <a:lstStyle/>
          <a:p>
            <a:fld id="{CB0897A2-A4AB-4D7E-9C1D-779173C2271F}" type="slidenum">
              <a:rPr lang="en-US" smtClean="0"/>
              <a:t>‹#›</a:t>
            </a:fld>
            <a:endParaRPr lang="en-US"/>
          </a:p>
        </p:txBody>
      </p:sp>
    </p:spTree>
    <p:extLst>
      <p:ext uri="{BB962C8B-B14F-4D97-AF65-F5344CB8AC3E}">
        <p14:creationId xmlns:p14="http://schemas.microsoft.com/office/powerpoint/2010/main" val="2509371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B98F-7F9F-DCA8-25E8-0425C0949C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59D183-5A82-9E6A-F536-EFF1B4305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B6D9B8-3433-3A05-B4BB-2F45468BD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EFD2CB-5CD4-F957-627C-EE90E4C53CAF}"/>
              </a:ext>
            </a:extLst>
          </p:cNvPr>
          <p:cNvSpPr>
            <a:spLocks noGrp="1"/>
          </p:cNvSpPr>
          <p:nvPr>
            <p:ph type="dt" sz="half" idx="10"/>
          </p:nvPr>
        </p:nvSpPr>
        <p:spPr/>
        <p:txBody>
          <a:bodyPr/>
          <a:lstStyle/>
          <a:p>
            <a:fld id="{95D53C3C-E166-4FF4-A58B-551BDB57C3DE}" type="datetimeFigureOut">
              <a:rPr lang="en-US" smtClean="0"/>
              <a:t>3/15/2025</a:t>
            </a:fld>
            <a:endParaRPr lang="en-US"/>
          </a:p>
        </p:txBody>
      </p:sp>
      <p:sp>
        <p:nvSpPr>
          <p:cNvPr id="6" name="Footer Placeholder 5">
            <a:extLst>
              <a:ext uri="{FF2B5EF4-FFF2-40B4-BE49-F238E27FC236}">
                <a16:creationId xmlns:a16="http://schemas.microsoft.com/office/drawing/2014/main" id="{A7B6D24B-E68E-4268-377D-366F3E012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615F06-137D-4486-497B-849CCA58621A}"/>
              </a:ext>
            </a:extLst>
          </p:cNvPr>
          <p:cNvSpPr>
            <a:spLocks noGrp="1"/>
          </p:cNvSpPr>
          <p:nvPr>
            <p:ph type="sldNum" sz="quarter" idx="12"/>
          </p:nvPr>
        </p:nvSpPr>
        <p:spPr/>
        <p:txBody>
          <a:bodyPr/>
          <a:lstStyle/>
          <a:p>
            <a:fld id="{CB0897A2-A4AB-4D7E-9C1D-779173C2271F}" type="slidenum">
              <a:rPr lang="en-US" smtClean="0"/>
              <a:t>‹#›</a:t>
            </a:fld>
            <a:endParaRPr lang="en-US"/>
          </a:p>
        </p:txBody>
      </p:sp>
    </p:spTree>
    <p:extLst>
      <p:ext uri="{BB962C8B-B14F-4D97-AF65-F5344CB8AC3E}">
        <p14:creationId xmlns:p14="http://schemas.microsoft.com/office/powerpoint/2010/main" val="3350687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3AC39-0DD0-9376-15F3-FB212B2206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978B19-87EF-BCA6-2851-A059ECCC33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5F6CA-7EDE-5DB8-DACA-18840E0F937C}"/>
              </a:ext>
            </a:extLst>
          </p:cNvPr>
          <p:cNvSpPr>
            <a:spLocks noGrp="1"/>
          </p:cNvSpPr>
          <p:nvPr>
            <p:ph type="dt" sz="half" idx="10"/>
          </p:nvPr>
        </p:nvSpPr>
        <p:spPr/>
        <p:txBody>
          <a:bodyPr/>
          <a:lstStyle/>
          <a:p>
            <a:fld id="{95D53C3C-E166-4FF4-A58B-551BDB57C3DE}" type="datetimeFigureOut">
              <a:rPr lang="en-US" smtClean="0"/>
              <a:t>3/15/2025</a:t>
            </a:fld>
            <a:endParaRPr lang="en-US"/>
          </a:p>
        </p:txBody>
      </p:sp>
      <p:sp>
        <p:nvSpPr>
          <p:cNvPr id="5" name="Footer Placeholder 4">
            <a:extLst>
              <a:ext uri="{FF2B5EF4-FFF2-40B4-BE49-F238E27FC236}">
                <a16:creationId xmlns:a16="http://schemas.microsoft.com/office/drawing/2014/main" id="{FE31E6BA-2891-4B7B-4562-5DC4DEEB7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4FC5D-6041-D790-C00A-E1C0715FD4DC}"/>
              </a:ext>
            </a:extLst>
          </p:cNvPr>
          <p:cNvSpPr>
            <a:spLocks noGrp="1"/>
          </p:cNvSpPr>
          <p:nvPr>
            <p:ph type="sldNum" sz="quarter" idx="12"/>
          </p:nvPr>
        </p:nvSpPr>
        <p:spPr/>
        <p:txBody>
          <a:bodyPr/>
          <a:lstStyle/>
          <a:p>
            <a:fld id="{CB0897A2-A4AB-4D7E-9C1D-779173C2271F}" type="slidenum">
              <a:rPr lang="en-US" smtClean="0"/>
              <a:t>‹#›</a:t>
            </a:fld>
            <a:endParaRPr lang="en-US"/>
          </a:p>
        </p:txBody>
      </p:sp>
    </p:spTree>
    <p:extLst>
      <p:ext uri="{BB962C8B-B14F-4D97-AF65-F5344CB8AC3E}">
        <p14:creationId xmlns:p14="http://schemas.microsoft.com/office/powerpoint/2010/main" val="3666129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2B0F51-1121-E957-0116-12F200229C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48B960-C8BA-E040-7E89-FC74415447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3C112-DFC0-927F-782A-4A3A3A319B34}"/>
              </a:ext>
            </a:extLst>
          </p:cNvPr>
          <p:cNvSpPr>
            <a:spLocks noGrp="1"/>
          </p:cNvSpPr>
          <p:nvPr>
            <p:ph type="dt" sz="half" idx="10"/>
          </p:nvPr>
        </p:nvSpPr>
        <p:spPr/>
        <p:txBody>
          <a:bodyPr/>
          <a:lstStyle/>
          <a:p>
            <a:fld id="{95D53C3C-E166-4FF4-A58B-551BDB57C3DE}" type="datetimeFigureOut">
              <a:rPr lang="en-US" smtClean="0"/>
              <a:t>3/15/2025</a:t>
            </a:fld>
            <a:endParaRPr lang="en-US"/>
          </a:p>
        </p:txBody>
      </p:sp>
      <p:sp>
        <p:nvSpPr>
          <p:cNvPr id="5" name="Footer Placeholder 4">
            <a:extLst>
              <a:ext uri="{FF2B5EF4-FFF2-40B4-BE49-F238E27FC236}">
                <a16:creationId xmlns:a16="http://schemas.microsoft.com/office/drawing/2014/main" id="{721D9820-B3AB-ED83-4693-11829310A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2C5E5-98EB-E6D5-B1B6-6397A8F99CCF}"/>
              </a:ext>
            </a:extLst>
          </p:cNvPr>
          <p:cNvSpPr>
            <a:spLocks noGrp="1"/>
          </p:cNvSpPr>
          <p:nvPr>
            <p:ph type="sldNum" sz="quarter" idx="12"/>
          </p:nvPr>
        </p:nvSpPr>
        <p:spPr/>
        <p:txBody>
          <a:bodyPr/>
          <a:lstStyle/>
          <a:p>
            <a:fld id="{CB0897A2-A4AB-4D7E-9C1D-779173C2271F}" type="slidenum">
              <a:rPr lang="en-US" smtClean="0"/>
              <a:t>‹#›</a:t>
            </a:fld>
            <a:endParaRPr lang="en-US"/>
          </a:p>
        </p:txBody>
      </p:sp>
    </p:spTree>
    <p:extLst>
      <p:ext uri="{BB962C8B-B14F-4D97-AF65-F5344CB8AC3E}">
        <p14:creationId xmlns:p14="http://schemas.microsoft.com/office/powerpoint/2010/main" val="3915841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9C05A8-2E32-4C24-8A1A-04D3D9F181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8EF6CA8-0529-4D94-9622-9EA0245D626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BD7469B-889F-4044-9244-CD2B83034C79}"/>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2025/3/15</a:t>
            </a:fld>
            <a:endParaRPr lang="zh-CN" altLang="en-US"/>
          </a:p>
        </p:txBody>
      </p:sp>
      <p:sp>
        <p:nvSpPr>
          <p:cNvPr id="5" name="页脚占位符 4">
            <a:extLst>
              <a:ext uri="{FF2B5EF4-FFF2-40B4-BE49-F238E27FC236}">
                <a16:creationId xmlns:a16="http://schemas.microsoft.com/office/drawing/2014/main" id="{553B46E1-240C-4826-BC5B-3CE90EDB3DE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ADF0142-D141-49C5-A417-9CE0CF375124}"/>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1149218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grpSp>
        <p:nvGrpSpPr>
          <p:cNvPr id="7" name="PA-组合 7">
            <a:extLst>
              <a:ext uri="{FF2B5EF4-FFF2-40B4-BE49-F238E27FC236}">
                <a16:creationId xmlns:a16="http://schemas.microsoft.com/office/drawing/2014/main" id="{46128DF8-89CA-44E6-8EE5-B03265317589}"/>
              </a:ext>
            </a:extLst>
          </p:cNvPr>
          <p:cNvGrpSpPr/>
          <p:nvPr userDrawn="1">
            <p:custDataLst>
              <p:tags r:id="rId1"/>
            </p:custDataLst>
          </p:nvPr>
        </p:nvGrpSpPr>
        <p:grpSpPr>
          <a:xfrm>
            <a:off x="0" y="322"/>
            <a:ext cx="12228513" cy="6857678"/>
            <a:chOff x="0" y="322"/>
            <a:chExt cx="12228513" cy="6857678"/>
          </a:xfrm>
        </p:grpSpPr>
        <p:pic>
          <p:nvPicPr>
            <p:cNvPr id="8" name="PA-图片 6">
              <a:extLst>
                <a:ext uri="{FF2B5EF4-FFF2-40B4-BE49-F238E27FC236}">
                  <a16:creationId xmlns:a16="http://schemas.microsoft.com/office/drawing/2014/main" id="{A3E026EC-68D8-47E2-99AE-4A3F5CF1050A}"/>
                </a:ext>
              </a:extLst>
            </p:cNvPr>
            <p:cNvPicPr>
              <a:picLocks noChangeAspect="1"/>
            </p:cNvPicPr>
            <p:nvPr>
              <p:custDataLst>
                <p:tags r:id="rId9"/>
              </p:custDataLst>
            </p:nvPr>
          </p:nvPicPr>
          <p:blipFill>
            <a:blip r:embed="rId12" cstate="screen">
              <a:extLst>
                <a:ext uri="{28A0092B-C50C-407E-A947-70E740481C1C}">
                  <a14:useLocalDpi xmlns:a14="http://schemas.microsoft.com/office/drawing/2010/main"/>
                </a:ext>
              </a:extLst>
            </a:blip>
            <a:stretch>
              <a:fillRect/>
            </a:stretch>
          </p:blipFill>
          <p:spPr>
            <a:xfrm>
              <a:off x="0" y="322"/>
              <a:ext cx="12192000" cy="6857678"/>
            </a:xfrm>
            <a:prstGeom prst="rect">
              <a:avLst/>
            </a:prstGeom>
          </p:spPr>
        </p:pic>
        <p:pic>
          <p:nvPicPr>
            <p:cNvPr id="9" name="PA-图片 4">
              <a:extLst>
                <a:ext uri="{FF2B5EF4-FFF2-40B4-BE49-F238E27FC236}">
                  <a16:creationId xmlns:a16="http://schemas.microsoft.com/office/drawing/2014/main" id="{74F47583-70F8-468E-8081-09BECE75433A}"/>
                </a:ext>
              </a:extLst>
            </p:cNvPr>
            <p:cNvPicPr>
              <a:picLocks noChangeAspect="1"/>
            </p:cNvPicPr>
            <p:nvPr>
              <p:custDataLst>
                <p:tags r:id="rId10"/>
              </p:custDataLst>
            </p:nvPr>
          </p:nvPicPr>
          <p:blipFill>
            <a:blip r:embed="rId13" cstate="screen">
              <a:extLst>
                <a:ext uri="{28A0092B-C50C-407E-A947-70E740481C1C}">
                  <a14:useLocalDpi xmlns:a14="http://schemas.microsoft.com/office/drawing/2010/main"/>
                </a:ext>
              </a:extLst>
            </a:blip>
            <a:stretch>
              <a:fillRect/>
            </a:stretch>
          </p:blipFill>
          <p:spPr>
            <a:xfrm>
              <a:off x="36513" y="645"/>
              <a:ext cx="12192000" cy="6857355"/>
            </a:xfrm>
            <a:prstGeom prst="rect">
              <a:avLst/>
            </a:prstGeom>
          </p:spPr>
        </p:pic>
      </p:grpSp>
      <p:grpSp>
        <p:nvGrpSpPr>
          <p:cNvPr id="10" name="PA-组合 24">
            <a:extLst>
              <a:ext uri="{FF2B5EF4-FFF2-40B4-BE49-F238E27FC236}">
                <a16:creationId xmlns:a16="http://schemas.microsoft.com/office/drawing/2014/main" id="{E5217961-7748-4122-A733-4DDCF895B2C7}"/>
              </a:ext>
            </a:extLst>
          </p:cNvPr>
          <p:cNvGrpSpPr/>
          <p:nvPr userDrawn="1">
            <p:custDataLst>
              <p:tags r:id="rId2"/>
            </p:custDataLst>
          </p:nvPr>
        </p:nvGrpSpPr>
        <p:grpSpPr>
          <a:xfrm>
            <a:off x="1028221" y="666035"/>
            <a:ext cx="10135555" cy="5696358"/>
            <a:chOff x="1023621" y="1556792"/>
            <a:chExt cx="10135555" cy="1872208"/>
          </a:xfrm>
        </p:grpSpPr>
        <p:sp>
          <p:nvSpPr>
            <p:cNvPr id="11" name="PA-矩形 9">
              <a:extLst>
                <a:ext uri="{FF2B5EF4-FFF2-40B4-BE49-F238E27FC236}">
                  <a16:creationId xmlns:a16="http://schemas.microsoft.com/office/drawing/2014/main" id="{ED5723C4-2CDD-4DB1-AEB9-6E7362C5DCCF}"/>
                </a:ext>
              </a:extLst>
            </p:cNvPr>
            <p:cNvSpPr/>
            <p:nvPr>
              <p:custDataLst>
                <p:tags r:id="rId6"/>
              </p:custDataLst>
            </p:nvPr>
          </p:nvSpPr>
          <p:spPr>
            <a:xfrm>
              <a:off x="1096644" y="1556792"/>
              <a:ext cx="9998712" cy="1872208"/>
            </a:xfrm>
            <a:prstGeom prst="rect">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cs typeface="+mn-ea"/>
                <a:sym typeface="+mn-lt"/>
              </a:endParaRPr>
            </a:p>
          </p:txBody>
        </p:sp>
        <p:sp>
          <p:nvSpPr>
            <p:cNvPr id="12" name="PA-矩形 10">
              <a:extLst>
                <a:ext uri="{FF2B5EF4-FFF2-40B4-BE49-F238E27FC236}">
                  <a16:creationId xmlns:a16="http://schemas.microsoft.com/office/drawing/2014/main" id="{DCF35179-EF1C-49B9-9B7E-CC4B12C88E57}"/>
                </a:ext>
              </a:extLst>
            </p:cNvPr>
            <p:cNvSpPr/>
            <p:nvPr>
              <p:custDataLst>
                <p:tags r:id="rId7"/>
              </p:custDataLst>
            </p:nvPr>
          </p:nvSpPr>
          <p:spPr>
            <a:xfrm>
              <a:off x="1023621" y="1787600"/>
              <a:ext cx="140655" cy="1437555"/>
            </a:xfrm>
            <a:prstGeom prst="rect">
              <a:avLst/>
            </a:prstGeom>
            <a:solidFill>
              <a:srgbClr val="1371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cs typeface="+mn-ea"/>
                <a:sym typeface="+mn-lt"/>
              </a:endParaRPr>
            </a:p>
          </p:txBody>
        </p:sp>
        <p:sp>
          <p:nvSpPr>
            <p:cNvPr id="13" name="PA-矩形 11">
              <a:extLst>
                <a:ext uri="{FF2B5EF4-FFF2-40B4-BE49-F238E27FC236}">
                  <a16:creationId xmlns:a16="http://schemas.microsoft.com/office/drawing/2014/main" id="{6E0D2DB1-9AC9-46E9-A343-A73938C1846C}"/>
                </a:ext>
              </a:extLst>
            </p:cNvPr>
            <p:cNvSpPr/>
            <p:nvPr>
              <p:custDataLst>
                <p:tags r:id="rId8"/>
              </p:custDataLst>
            </p:nvPr>
          </p:nvSpPr>
          <p:spPr>
            <a:xfrm>
              <a:off x="11018521" y="1787600"/>
              <a:ext cx="140655" cy="1437555"/>
            </a:xfrm>
            <a:prstGeom prst="rect">
              <a:avLst/>
            </a:prstGeom>
            <a:solidFill>
              <a:srgbClr val="1371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cs typeface="+mn-ea"/>
                <a:sym typeface="+mn-lt"/>
              </a:endParaRPr>
            </a:p>
          </p:txBody>
        </p:sp>
      </p:grpSp>
      <p:pic>
        <p:nvPicPr>
          <p:cNvPr id="14" name="PA-图片 13">
            <a:extLst>
              <a:ext uri="{FF2B5EF4-FFF2-40B4-BE49-F238E27FC236}">
                <a16:creationId xmlns:a16="http://schemas.microsoft.com/office/drawing/2014/main" id="{AFAB063C-6F16-472E-8A61-135467CE4BC6}"/>
              </a:ext>
            </a:extLst>
          </p:cNvPr>
          <p:cNvPicPr>
            <a:picLocks noChangeAspect="1"/>
          </p:cNvPicPr>
          <p:nvPr userDrawn="1">
            <p:custDataLst>
              <p:tags r:id="rId3"/>
            </p:custDataLst>
          </p:nvPr>
        </p:nvPicPr>
        <p:blipFill rotWithShape="1">
          <a:blip r:embed="rId14" cstate="screen">
            <a:extLst>
              <a:ext uri="{28A0092B-C50C-407E-A947-70E740481C1C}">
                <a14:useLocalDpi xmlns:a14="http://schemas.microsoft.com/office/drawing/2010/main"/>
              </a:ext>
            </a:extLst>
          </a:blip>
          <a:srcRect r="-2641"/>
          <a:stretch/>
        </p:blipFill>
        <p:spPr>
          <a:xfrm>
            <a:off x="10182221" y="232337"/>
            <a:ext cx="1822457" cy="894454"/>
          </a:xfrm>
          <a:prstGeom prst="rect">
            <a:avLst/>
          </a:prstGeom>
        </p:spPr>
      </p:pic>
      <p:pic>
        <p:nvPicPr>
          <p:cNvPr id="15" name="PA-图片 21">
            <a:extLst>
              <a:ext uri="{FF2B5EF4-FFF2-40B4-BE49-F238E27FC236}">
                <a16:creationId xmlns:a16="http://schemas.microsoft.com/office/drawing/2014/main" id="{D9D69ECA-5A07-4151-BB0C-FB89DB239049}"/>
              </a:ext>
            </a:extLst>
          </p:cNvPr>
          <p:cNvPicPr>
            <a:picLocks noChangeAspect="1"/>
          </p:cNvPicPr>
          <p:nvPr userDrawn="1">
            <p:custDataLst>
              <p:tags r:id="rId4"/>
            </p:custDataLst>
          </p:nvPr>
        </p:nvPicPr>
        <p:blipFill rotWithShape="1">
          <a:blip r:embed="rId15" cstate="screen">
            <a:extLst>
              <a:ext uri="{28A0092B-C50C-407E-A947-70E740481C1C}">
                <a14:useLocalDpi xmlns:a14="http://schemas.microsoft.com/office/drawing/2010/main"/>
              </a:ext>
            </a:extLst>
          </a:blip>
          <a:srcRect/>
          <a:stretch/>
        </p:blipFill>
        <p:spPr>
          <a:xfrm>
            <a:off x="0" y="4861922"/>
            <a:ext cx="12228513" cy="1996078"/>
          </a:xfrm>
          <a:prstGeom prst="rect">
            <a:avLst/>
          </a:prstGeom>
        </p:spPr>
      </p:pic>
      <p:pic>
        <p:nvPicPr>
          <p:cNvPr id="16" name="PA-图片 23">
            <a:extLst>
              <a:ext uri="{FF2B5EF4-FFF2-40B4-BE49-F238E27FC236}">
                <a16:creationId xmlns:a16="http://schemas.microsoft.com/office/drawing/2014/main" id="{9CC7F24E-8D5E-47F9-92FB-E70ACC5F6E96}"/>
              </a:ext>
            </a:extLst>
          </p:cNvPr>
          <p:cNvPicPr>
            <a:picLocks noChangeAspect="1"/>
          </p:cNvPicPr>
          <p:nvPr userDrawn="1">
            <p:custDataLst>
              <p:tags r:id="rId5"/>
            </p:custDataLst>
          </p:nvPr>
        </p:nvPicPr>
        <p:blipFill rotWithShape="1">
          <a:blip r:embed="rId16" cstate="screen">
            <a:extLst>
              <a:ext uri="{28A0092B-C50C-407E-A947-70E740481C1C}">
                <a14:useLocalDpi xmlns:a14="http://schemas.microsoft.com/office/drawing/2010/main"/>
              </a:ext>
            </a:extLst>
          </a:blip>
          <a:srcRect b="-530"/>
          <a:stretch/>
        </p:blipFill>
        <p:spPr>
          <a:xfrm>
            <a:off x="-58286" y="4793774"/>
            <a:ext cx="5645420" cy="2064227"/>
          </a:xfrm>
          <a:prstGeom prst="rect">
            <a:avLst/>
          </a:prstGeom>
        </p:spPr>
      </p:pic>
      <p:pic>
        <p:nvPicPr>
          <p:cNvPr id="23" name="Picture 22" descr="Graphical user interface&#10;&#10;Description automatically generated with medium confidence">
            <a:extLst>
              <a:ext uri="{FF2B5EF4-FFF2-40B4-BE49-F238E27FC236}">
                <a16:creationId xmlns:a16="http://schemas.microsoft.com/office/drawing/2014/main" id="{0E84E45B-AA9B-4F6D-B15E-2BD972D14AF3}"/>
              </a:ext>
            </a:extLst>
          </p:cNvPr>
          <p:cNvPicPr>
            <a:picLocks noChangeAspect="1"/>
          </p:cNvPicPr>
          <p:nvPr userDrawn="1"/>
        </p:nvPicPr>
        <p:blipFill rotWithShape="1">
          <a:blip r:embed="rId17" cstate="print">
            <a:extLst>
              <a:ext uri="{BEBA8EAE-BF5A-486C-A8C5-ECC9F3942E4B}">
                <a14:imgProps xmlns:a14="http://schemas.microsoft.com/office/drawing/2010/main">
                  <a14:imgLayer r:embed="rId18">
                    <a14:imgEffect>
                      <a14:backgroundRemoval t="17429" b="80000" l="3429" r="95000">
                        <a14:foregroundMark x1="28714" y1="20429" x2="34857" y2="26429"/>
                        <a14:foregroundMark x1="39571" y1="20143" x2="47429" y2="26143"/>
                        <a14:foregroundMark x1="47000" y1="24857" x2="51143" y2="31000"/>
                        <a14:foregroundMark x1="51143" y1="31000" x2="53571" y2="39000"/>
                        <a14:foregroundMark x1="53571" y1="39000" x2="45286" y2="45571"/>
                        <a14:foregroundMark x1="52000" y1="33429" x2="55857" y2="52571"/>
                        <a14:foregroundMark x1="48714" y1="45571" x2="47143" y2="79714"/>
                        <a14:foregroundMark x1="73857" y1="50286" x2="71857" y2="59143"/>
                        <a14:foregroundMark x1="71857" y1="59143" x2="50000" y2="68143"/>
                        <a14:foregroundMark x1="50000" y1="68143" x2="34714" y2="68429"/>
                        <a14:foregroundMark x1="85000" y1="51286" x2="84143" y2="59286"/>
                        <a14:foregroundMark x1="84143" y1="59286" x2="75429" y2="71143"/>
                        <a14:foregroundMark x1="75429" y1="71143" x2="68143" y2="71857"/>
                        <a14:foregroundMark x1="68143" y1="71857" x2="68143" y2="71857"/>
                        <a14:foregroundMark x1="81143" y1="50714" x2="86714" y2="58000"/>
                        <a14:foregroundMark x1="84000" y1="51571" x2="89286" y2="59429"/>
                        <a14:foregroundMark x1="89286" y1="59429" x2="89714" y2="61857"/>
                        <a14:foregroundMark x1="89714" y1="61571" x2="87429" y2="70714"/>
                        <a14:foregroundMark x1="87429" y1="70714" x2="85429" y2="73857"/>
                        <a14:foregroundMark x1="85429" y1="73429" x2="76571" y2="77571"/>
                        <a14:foregroundMark x1="76571" y1="77571" x2="57534" y2="79533"/>
                        <a14:foregroundMark x1="50001" y1="79573" x2="17857" y2="75000"/>
                        <a14:foregroundMark x1="45714" y1="78000" x2="22429" y2="76857"/>
                        <a14:foregroundMark x1="22429" y1="76857" x2="19429" y2="75286"/>
                        <a14:foregroundMark x1="9429" y1="60571" x2="23714" y2="69571"/>
                        <a14:foregroundMark x1="10429" y1="62571" x2="14143" y2="70857"/>
                        <a14:foregroundMark x1="14143" y1="70857" x2="14143" y2="70857"/>
                        <a14:foregroundMark x1="27429" y1="79429" x2="19000" y2="75143"/>
                        <a14:foregroundMark x1="18143" y1="76143" x2="11571" y2="67429"/>
                        <a14:foregroundMark x1="20286" y1="49429" x2="13714" y2="54571"/>
                        <a14:foregroundMark x1="14857" y1="51714" x2="11000" y2="58571"/>
                        <a14:foregroundMark x1="8714" y1="34714" x2="14857" y2="42429"/>
                        <a14:foregroundMark x1="9857" y1="29571" x2="4857" y2="37857"/>
                        <a14:foregroundMark x1="3857" y1="40714" x2="11571" y2="46000"/>
                        <a14:foregroundMark x1="11571" y1="46000" x2="11571" y2="46000"/>
                        <a14:foregroundMark x1="10143" y1="47571" x2="16714" y2="49857"/>
                        <a14:foregroundMark x1="5286" y1="43857" x2="8429" y2="46714"/>
                        <a14:foregroundMark x1="16000" y1="28143" x2="17143" y2="36143"/>
                        <a14:foregroundMark x1="13000" y1="26429" x2="13857" y2="29714"/>
                        <a14:foregroundMark x1="24143" y1="21000" x2="19429" y2="25000"/>
                        <a14:foregroundMark x1="30714" y1="18714" x2="31000" y2="20000"/>
                        <a14:foregroundMark x1="34286" y1="17714" x2="38286" y2="20429"/>
                        <a14:foregroundMark x1="40429" y1="20143" x2="44143" y2="23857"/>
                        <a14:foregroundMark x1="47000" y1="24143" x2="52571" y2="27000"/>
                        <a14:foregroundMark x1="61714" y1="20143" x2="53286" y2="25857"/>
                        <a14:foregroundMark x1="53286" y1="25857" x2="52714" y2="27143"/>
                        <a14:foregroundMark x1="64571" y1="18429" x2="68000" y2="20143"/>
                        <a14:foregroundMark x1="73857" y1="19429" x2="75714" y2="23714"/>
                        <a14:foregroundMark x1="73857" y1="19000" x2="65429" y2="19857"/>
                        <a14:foregroundMark x1="65429" y1="19857" x2="65429" y2="19857"/>
                        <a14:foregroundMark x1="74571" y1="20571" x2="85143" y2="37857"/>
                        <a14:foregroundMark x1="86286" y1="27857" x2="90429" y2="33857"/>
                        <a14:foregroundMark x1="90429" y1="33857" x2="90714" y2="35143"/>
                        <a14:foregroundMark x1="89143" y1="31429" x2="95000" y2="38286"/>
                        <a14:foregroundMark x1="95000" y1="38286" x2="89571" y2="47714"/>
                        <a14:foregroundMark x1="89571" y1="47714" x2="79571" y2="51857"/>
                        <a14:foregroundMark x1="83857" y1="45143" x2="67143" y2="51000"/>
                        <a14:foregroundMark x1="17857" y1="42429" x2="23000" y2="50000"/>
                        <a14:foregroundMark x1="30571" y1="18286" x2="25429" y2="20143"/>
                        <a14:foregroundMark x1="17286" y1="36286" x2="33857" y2="51143"/>
                        <a14:foregroundMark x1="29000" y1="53429" x2="29857" y2="62714"/>
                        <a14:foregroundMark x1="23143" y1="62857" x2="34714" y2="66286"/>
                        <a14:foregroundMark x1="59857" y1="67714" x2="58571" y2="71857"/>
                        <a14:foregroundMark x1="69286" y1="73571" x2="67857" y2="73714"/>
                        <a14:foregroundMark x1="76714" y1="74000" x2="67571" y2="72143"/>
                        <a14:backgroundMark x1="53286" y1="80857" x2="51286" y2="80000"/>
                        <a14:backgroundMark x1="55571" y1="80857" x2="50714" y2="80714"/>
                        <a14:backgroundMark x1="57429" y1="81429" x2="52429" y2="81286"/>
                        <a14:backgroundMark x1="58571" y1="81143" x2="51429" y2="81286"/>
                      </a14:backgroundRemoval>
                    </a14:imgEffect>
                  </a14:imgLayer>
                </a14:imgProps>
              </a:ext>
              <a:ext uri="{28A0092B-C50C-407E-A947-70E740481C1C}">
                <a14:useLocalDpi xmlns:a14="http://schemas.microsoft.com/office/drawing/2010/main" val="0"/>
              </a:ext>
            </a:extLst>
          </a:blip>
          <a:srcRect t="15139" b="15139"/>
          <a:stretch/>
        </p:blipFill>
        <p:spPr>
          <a:xfrm>
            <a:off x="1227164" y="780943"/>
            <a:ext cx="2178530" cy="151890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73923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40000">
                                          <p:cBhvr additive="base">
                                            <p:cTn id="12" dur="10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3" dur="10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1500"/>
                                            <p:tgtEl>
                                              <p:spTgt spid="10"/>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3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1500"/>
                                            <p:tgtEl>
                                              <p:spTgt spid="10"/>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3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grpSp>
        <p:nvGrpSpPr>
          <p:cNvPr id="7" name="PA-组合 7">
            <a:extLst>
              <a:ext uri="{FF2B5EF4-FFF2-40B4-BE49-F238E27FC236}">
                <a16:creationId xmlns:a16="http://schemas.microsoft.com/office/drawing/2014/main" id="{46128DF8-89CA-44E6-8EE5-B03265317589}"/>
              </a:ext>
            </a:extLst>
          </p:cNvPr>
          <p:cNvGrpSpPr/>
          <p:nvPr userDrawn="1">
            <p:custDataLst>
              <p:tags r:id="rId1"/>
            </p:custDataLst>
          </p:nvPr>
        </p:nvGrpSpPr>
        <p:grpSpPr>
          <a:xfrm>
            <a:off x="0" y="322"/>
            <a:ext cx="12228513" cy="6857678"/>
            <a:chOff x="0" y="322"/>
            <a:chExt cx="12228513" cy="6857678"/>
          </a:xfrm>
        </p:grpSpPr>
        <p:pic>
          <p:nvPicPr>
            <p:cNvPr id="8" name="PA-图片 6">
              <a:extLst>
                <a:ext uri="{FF2B5EF4-FFF2-40B4-BE49-F238E27FC236}">
                  <a16:creationId xmlns:a16="http://schemas.microsoft.com/office/drawing/2014/main" id="{A3E026EC-68D8-47E2-99AE-4A3F5CF1050A}"/>
                </a:ext>
              </a:extLst>
            </p:cNvPr>
            <p:cNvPicPr>
              <a:picLocks noChangeAspect="1"/>
            </p:cNvPicPr>
            <p:nvPr>
              <p:custDataLst>
                <p:tags r:id="rId8"/>
              </p:custDataLst>
            </p:nvPr>
          </p:nvPicPr>
          <p:blipFill>
            <a:blip r:embed="rId11" cstate="screen">
              <a:extLst>
                <a:ext uri="{28A0092B-C50C-407E-A947-70E740481C1C}">
                  <a14:useLocalDpi xmlns:a14="http://schemas.microsoft.com/office/drawing/2010/main"/>
                </a:ext>
              </a:extLst>
            </a:blip>
            <a:stretch>
              <a:fillRect/>
            </a:stretch>
          </p:blipFill>
          <p:spPr>
            <a:xfrm>
              <a:off x="0" y="322"/>
              <a:ext cx="12192000" cy="6857678"/>
            </a:xfrm>
            <a:prstGeom prst="rect">
              <a:avLst/>
            </a:prstGeom>
          </p:spPr>
        </p:pic>
        <p:pic>
          <p:nvPicPr>
            <p:cNvPr id="9" name="PA-图片 4">
              <a:extLst>
                <a:ext uri="{FF2B5EF4-FFF2-40B4-BE49-F238E27FC236}">
                  <a16:creationId xmlns:a16="http://schemas.microsoft.com/office/drawing/2014/main" id="{74F47583-70F8-468E-8081-09BECE75433A}"/>
                </a:ext>
              </a:extLst>
            </p:cNvPr>
            <p:cNvPicPr>
              <a:picLocks noChangeAspect="1"/>
            </p:cNvPicPr>
            <p:nvPr>
              <p:custDataLst>
                <p:tags r:id="rId9"/>
              </p:custDataLst>
            </p:nvPr>
          </p:nvPicPr>
          <p:blipFill>
            <a:blip r:embed="rId12" cstate="screen">
              <a:extLst>
                <a:ext uri="{28A0092B-C50C-407E-A947-70E740481C1C}">
                  <a14:useLocalDpi xmlns:a14="http://schemas.microsoft.com/office/drawing/2010/main"/>
                </a:ext>
              </a:extLst>
            </a:blip>
            <a:stretch>
              <a:fillRect/>
            </a:stretch>
          </p:blipFill>
          <p:spPr>
            <a:xfrm>
              <a:off x="36513" y="645"/>
              <a:ext cx="12192000" cy="6857355"/>
            </a:xfrm>
            <a:prstGeom prst="rect">
              <a:avLst/>
            </a:prstGeom>
          </p:spPr>
        </p:pic>
      </p:grpSp>
      <p:grpSp>
        <p:nvGrpSpPr>
          <p:cNvPr id="10" name="PA-组合 24">
            <a:extLst>
              <a:ext uri="{FF2B5EF4-FFF2-40B4-BE49-F238E27FC236}">
                <a16:creationId xmlns:a16="http://schemas.microsoft.com/office/drawing/2014/main" id="{E5217961-7748-4122-A733-4DDCF895B2C7}"/>
              </a:ext>
            </a:extLst>
          </p:cNvPr>
          <p:cNvGrpSpPr/>
          <p:nvPr userDrawn="1">
            <p:custDataLst>
              <p:tags r:id="rId2"/>
            </p:custDataLst>
          </p:nvPr>
        </p:nvGrpSpPr>
        <p:grpSpPr>
          <a:xfrm>
            <a:off x="1028221" y="666035"/>
            <a:ext cx="10135555" cy="5696358"/>
            <a:chOff x="1023621" y="1556792"/>
            <a:chExt cx="10135555" cy="1872208"/>
          </a:xfrm>
        </p:grpSpPr>
        <p:sp>
          <p:nvSpPr>
            <p:cNvPr id="11" name="PA-矩形 9">
              <a:extLst>
                <a:ext uri="{FF2B5EF4-FFF2-40B4-BE49-F238E27FC236}">
                  <a16:creationId xmlns:a16="http://schemas.microsoft.com/office/drawing/2014/main" id="{ED5723C4-2CDD-4DB1-AEB9-6E7362C5DCCF}"/>
                </a:ext>
              </a:extLst>
            </p:cNvPr>
            <p:cNvSpPr/>
            <p:nvPr>
              <p:custDataLst>
                <p:tags r:id="rId5"/>
              </p:custDataLst>
            </p:nvPr>
          </p:nvSpPr>
          <p:spPr>
            <a:xfrm>
              <a:off x="1096644" y="1556792"/>
              <a:ext cx="9998712" cy="1872208"/>
            </a:xfrm>
            <a:prstGeom prst="rect">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cs typeface="+mn-ea"/>
                <a:sym typeface="+mn-lt"/>
              </a:endParaRPr>
            </a:p>
          </p:txBody>
        </p:sp>
        <p:sp>
          <p:nvSpPr>
            <p:cNvPr id="12" name="PA-矩形 10">
              <a:extLst>
                <a:ext uri="{FF2B5EF4-FFF2-40B4-BE49-F238E27FC236}">
                  <a16:creationId xmlns:a16="http://schemas.microsoft.com/office/drawing/2014/main" id="{DCF35179-EF1C-49B9-9B7E-CC4B12C88E57}"/>
                </a:ext>
              </a:extLst>
            </p:cNvPr>
            <p:cNvSpPr/>
            <p:nvPr>
              <p:custDataLst>
                <p:tags r:id="rId6"/>
              </p:custDataLst>
            </p:nvPr>
          </p:nvSpPr>
          <p:spPr>
            <a:xfrm>
              <a:off x="1023621" y="1787600"/>
              <a:ext cx="140655" cy="1437555"/>
            </a:xfrm>
            <a:prstGeom prst="rect">
              <a:avLst/>
            </a:prstGeom>
            <a:solidFill>
              <a:srgbClr val="1371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cs typeface="+mn-ea"/>
                <a:sym typeface="+mn-lt"/>
              </a:endParaRPr>
            </a:p>
          </p:txBody>
        </p:sp>
        <p:sp>
          <p:nvSpPr>
            <p:cNvPr id="13" name="PA-矩形 11">
              <a:extLst>
                <a:ext uri="{FF2B5EF4-FFF2-40B4-BE49-F238E27FC236}">
                  <a16:creationId xmlns:a16="http://schemas.microsoft.com/office/drawing/2014/main" id="{6E0D2DB1-9AC9-46E9-A343-A73938C1846C}"/>
                </a:ext>
              </a:extLst>
            </p:cNvPr>
            <p:cNvSpPr/>
            <p:nvPr>
              <p:custDataLst>
                <p:tags r:id="rId7"/>
              </p:custDataLst>
            </p:nvPr>
          </p:nvSpPr>
          <p:spPr>
            <a:xfrm>
              <a:off x="11018521" y="1787600"/>
              <a:ext cx="140655" cy="1437555"/>
            </a:xfrm>
            <a:prstGeom prst="rect">
              <a:avLst/>
            </a:prstGeom>
            <a:solidFill>
              <a:srgbClr val="1371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cs typeface="+mn-ea"/>
                <a:sym typeface="+mn-lt"/>
              </a:endParaRPr>
            </a:p>
          </p:txBody>
        </p:sp>
      </p:grpSp>
      <p:pic>
        <p:nvPicPr>
          <p:cNvPr id="14" name="PA-图片 13">
            <a:extLst>
              <a:ext uri="{FF2B5EF4-FFF2-40B4-BE49-F238E27FC236}">
                <a16:creationId xmlns:a16="http://schemas.microsoft.com/office/drawing/2014/main" id="{AFAB063C-6F16-472E-8A61-135467CE4BC6}"/>
              </a:ext>
            </a:extLst>
          </p:cNvPr>
          <p:cNvPicPr>
            <a:picLocks noChangeAspect="1"/>
          </p:cNvPicPr>
          <p:nvPr userDrawn="1">
            <p:custDataLst>
              <p:tags r:id="rId3"/>
            </p:custDataLst>
          </p:nvPr>
        </p:nvPicPr>
        <p:blipFill rotWithShape="1">
          <a:blip r:embed="rId13" cstate="screen">
            <a:extLst>
              <a:ext uri="{28A0092B-C50C-407E-A947-70E740481C1C}">
                <a14:useLocalDpi xmlns:a14="http://schemas.microsoft.com/office/drawing/2010/main"/>
              </a:ext>
            </a:extLst>
          </a:blip>
          <a:srcRect r="-2641"/>
          <a:stretch/>
        </p:blipFill>
        <p:spPr>
          <a:xfrm>
            <a:off x="10182221" y="232337"/>
            <a:ext cx="1822457" cy="894454"/>
          </a:xfrm>
          <a:prstGeom prst="rect">
            <a:avLst/>
          </a:prstGeom>
        </p:spPr>
      </p:pic>
      <p:pic>
        <p:nvPicPr>
          <p:cNvPr id="15" name="PA-图片 21">
            <a:extLst>
              <a:ext uri="{FF2B5EF4-FFF2-40B4-BE49-F238E27FC236}">
                <a16:creationId xmlns:a16="http://schemas.microsoft.com/office/drawing/2014/main" id="{D9D69ECA-5A07-4151-BB0C-FB89DB239049}"/>
              </a:ext>
            </a:extLst>
          </p:cNvPr>
          <p:cNvPicPr>
            <a:picLocks noChangeAspect="1"/>
          </p:cNvPicPr>
          <p:nvPr userDrawn="1">
            <p:custDataLst>
              <p:tags r:id="rId4"/>
            </p:custDataLst>
          </p:nvPr>
        </p:nvPicPr>
        <p:blipFill rotWithShape="1">
          <a:blip r:embed="rId14" cstate="screen">
            <a:extLst>
              <a:ext uri="{28A0092B-C50C-407E-A947-70E740481C1C}">
                <a14:useLocalDpi xmlns:a14="http://schemas.microsoft.com/office/drawing/2010/main"/>
              </a:ext>
            </a:extLst>
          </a:blip>
          <a:srcRect/>
          <a:stretch/>
        </p:blipFill>
        <p:spPr>
          <a:xfrm>
            <a:off x="0" y="4861922"/>
            <a:ext cx="12228513" cy="1996078"/>
          </a:xfrm>
          <a:prstGeom prst="rect">
            <a:avLst/>
          </a:prstGeom>
        </p:spPr>
      </p:pic>
    </p:spTree>
    <p:extLst>
      <p:ext uri="{BB962C8B-B14F-4D97-AF65-F5344CB8AC3E}">
        <p14:creationId xmlns:p14="http://schemas.microsoft.com/office/powerpoint/2010/main" val="3512673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CF45905-7969-4354-B836-039BCCD92383}"/>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2025/3/15</a:t>
            </a:fld>
            <a:endParaRPr lang="zh-CN" altLang="en-US"/>
          </a:p>
        </p:txBody>
      </p:sp>
      <p:sp>
        <p:nvSpPr>
          <p:cNvPr id="5" name="页脚占位符 4">
            <a:extLst>
              <a:ext uri="{FF2B5EF4-FFF2-40B4-BE49-F238E27FC236}">
                <a16:creationId xmlns:a16="http://schemas.microsoft.com/office/drawing/2014/main" id="{649DE830-376F-464B-8C1A-03C3FEC1878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07B1709-A091-4C28-92EA-3F85970B7EFB}"/>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pic>
        <p:nvPicPr>
          <p:cNvPr id="8" name="图片 7">
            <a:extLst>
              <a:ext uri="{FF2B5EF4-FFF2-40B4-BE49-F238E27FC236}">
                <a16:creationId xmlns:a16="http://schemas.microsoft.com/office/drawing/2014/main" id="{26E2B395-C558-47D2-A0C0-2339088C5D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22"/>
            <a:ext cx="12192000" cy="6857678"/>
          </a:xfrm>
          <a:prstGeom prst="rect">
            <a:avLst/>
          </a:prstGeom>
        </p:spPr>
      </p:pic>
      <p:sp>
        <p:nvSpPr>
          <p:cNvPr id="10" name="矩形: 圆角 9">
            <a:extLst>
              <a:ext uri="{FF2B5EF4-FFF2-40B4-BE49-F238E27FC236}">
                <a16:creationId xmlns:a16="http://schemas.microsoft.com/office/drawing/2014/main" id="{7D95E08D-F97C-4F3E-AE9F-277D624FD3AD}"/>
              </a:ext>
            </a:extLst>
          </p:cNvPr>
          <p:cNvSpPr/>
          <p:nvPr userDrawn="1"/>
        </p:nvSpPr>
        <p:spPr>
          <a:xfrm>
            <a:off x="303882" y="391887"/>
            <a:ext cx="11584237" cy="6181674"/>
          </a:xfrm>
          <a:prstGeom prst="roundRect">
            <a:avLst>
              <a:gd name="adj" fmla="val 97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D2B9A05D-5A04-432D-9B3B-917F4DF2C3B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95352"/>
            <a:ext cx="12228513" cy="1462648"/>
          </a:xfrm>
          <a:prstGeom prst="rect">
            <a:avLst/>
          </a:prstGeom>
        </p:spPr>
      </p:pic>
      <p:pic>
        <p:nvPicPr>
          <p:cNvPr id="14" name="图片 13">
            <a:extLst>
              <a:ext uri="{FF2B5EF4-FFF2-40B4-BE49-F238E27FC236}">
                <a16:creationId xmlns:a16="http://schemas.microsoft.com/office/drawing/2014/main" id="{0AF83799-56ED-42AF-BBFE-EFBE94B90C3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530"/>
          <a:stretch/>
        </p:blipFill>
        <p:spPr>
          <a:xfrm>
            <a:off x="-58286" y="5785884"/>
            <a:ext cx="2932115" cy="1072117"/>
          </a:xfrm>
          <a:prstGeom prst="rect">
            <a:avLst/>
          </a:prstGeom>
        </p:spPr>
      </p:pic>
      <p:pic>
        <p:nvPicPr>
          <p:cNvPr id="16" name="图片 15">
            <a:extLst>
              <a:ext uri="{FF2B5EF4-FFF2-40B4-BE49-F238E27FC236}">
                <a16:creationId xmlns:a16="http://schemas.microsoft.com/office/drawing/2014/main" id="{B39F8832-A45E-40FC-A35D-408A6D06E59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737669" y="5874257"/>
            <a:ext cx="1417818" cy="983743"/>
          </a:xfrm>
          <a:prstGeom prst="rect">
            <a:avLst/>
          </a:prstGeom>
        </p:spPr>
      </p:pic>
    </p:spTree>
    <p:extLst>
      <p:ext uri="{BB962C8B-B14F-4D97-AF65-F5344CB8AC3E}">
        <p14:creationId xmlns:p14="http://schemas.microsoft.com/office/powerpoint/2010/main" val="2014771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CF45905-7969-4354-B836-039BCCD92383}"/>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2025/3/15</a:t>
            </a:fld>
            <a:endParaRPr lang="zh-CN" altLang="en-US"/>
          </a:p>
        </p:txBody>
      </p:sp>
      <p:sp>
        <p:nvSpPr>
          <p:cNvPr id="5" name="页脚占位符 4">
            <a:extLst>
              <a:ext uri="{FF2B5EF4-FFF2-40B4-BE49-F238E27FC236}">
                <a16:creationId xmlns:a16="http://schemas.microsoft.com/office/drawing/2014/main" id="{649DE830-376F-464B-8C1A-03C3FEC1878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07B1709-A091-4C28-92EA-3F85970B7EFB}"/>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pic>
        <p:nvPicPr>
          <p:cNvPr id="8" name="图片 7">
            <a:extLst>
              <a:ext uri="{FF2B5EF4-FFF2-40B4-BE49-F238E27FC236}">
                <a16:creationId xmlns:a16="http://schemas.microsoft.com/office/drawing/2014/main" id="{26E2B395-C558-47D2-A0C0-2339088C5D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22"/>
            <a:ext cx="12192000" cy="6857678"/>
          </a:xfrm>
          <a:prstGeom prst="rect">
            <a:avLst/>
          </a:prstGeom>
        </p:spPr>
      </p:pic>
      <p:sp>
        <p:nvSpPr>
          <p:cNvPr id="10" name="矩形: 圆角 9">
            <a:extLst>
              <a:ext uri="{FF2B5EF4-FFF2-40B4-BE49-F238E27FC236}">
                <a16:creationId xmlns:a16="http://schemas.microsoft.com/office/drawing/2014/main" id="{7D95E08D-F97C-4F3E-AE9F-277D624FD3AD}"/>
              </a:ext>
            </a:extLst>
          </p:cNvPr>
          <p:cNvSpPr/>
          <p:nvPr userDrawn="1"/>
        </p:nvSpPr>
        <p:spPr>
          <a:xfrm>
            <a:off x="303882" y="391887"/>
            <a:ext cx="11584237" cy="6181674"/>
          </a:xfrm>
          <a:prstGeom prst="roundRect">
            <a:avLst>
              <a:gd name="adj" fmla="val 97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21759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20C473B-421E-44DD-A73A-C876C89A590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250054B-CBBC-4659-980B-C7626B377FA2}"/>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4663CF6-C057-44A3-98A4-1561EE4A0A5F}"/>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2025/3/15</a:t>
            </a:fld>
            <a:endParaRPr lang="zh-CN" altLang="en-US"/>
          </a:p>
        </p:txBody>
      </p:sp>
      <p:sp>
        <p:nvSpPr>
          <p:cNvPr id="5" name="页脚占位符 4">
            <a:extLst>
              <a:ext uri="{FF2B5EF4-FFF2-40B4-BE49-F238E27FC236}">
                <a16:creationId xmlns:a16="http://schemas.microsoft.com/office/drawing/2014/main" id="{024F5477-95A3-430A-8B02-E2E613B5D7C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A1E2F62-26C8-4FDF-8DC7-CFCC4C8B6E16}"/>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1455811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FC0D-D241-4072-951D-D250FF7E9788}"/>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8DA1D50-EB13-4393-A256-37AAE488898F}"/>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F4FC097D-0726-45A2-A7CD-9F6A2F38C2AD}"/>
              </a:ext>
            </a:extLst>
          </p:cNvPr>
          <p:cNvSpPr>
            <a:spLocks noGrp="1" noChangeArrowheads="1"/>
          </p:cNvSpPr>
          <p:nvPr>
            <p:ph type="dt" sz="half" idx="10"/>
          </p:nvPr>
        </p:nvSpPr>
        <p:spPr>
          <a:ln/>
        </p:spPr>
        <p:txBody>
          <a:bodyPr/>
          <a:lstStyle>
            <a:lvl1pPr>
              <a:defRPr/>
            </a:lvl1pPr>
          </a:lstStyle>
          <a:p>
            <a:pPr fontAlgn="base">
              <a:spcAft>
                <a:spcPct val="0"/>
              </a:spcAft>
              <a:defRPr/>
            </a:pPr>
            <a:endParaRPr lang="en-US" altLang="vi-VN">
              <a:solidFill>
                <a:srgbClr val="000000"/>
              </a:solidFill>
            </a:endParaRPr>
          </a:p>
        </p:txBody>
      </p:sp>
      <p:sp>
        <p:nvSpPr>
          <p:cNvPr id="5" name="Rectangle 5">
            <a:extLst>
              <a:ext uri="{FF2B5EF4-FFF2-40B4-BE49-F238E27FC236}">
                <a16:creationId xmlns:a16="http://schemas.microsoft.com/office/drawing/2014/main" id="{567318AB-40E6-4F3A-817E-73631EAF8DD8}"/>
              </a:ext>
            </a:extLst>
          </p:cNvPr>
          <p:cNvSpPr>
            <a:spLocks noGrp="1" noChangeArrowheads="1"/>
          </p:cNvSpPr>
          <p:nvPr>
            <p:ph type="ftr" sz="quarter" idx="11"/>
          </p:nvPr>
        </p:nvSpPr>
        <p:spPr>
          <a:ln/>
        </p:spPr>
        <p:txBody>
          <a:bodyPr/>
          <a:lstStyle>
            <a:lvl1pPr>
              <a:defRPr/>
            </a:lvl1pPr>
          </a:lstStyle>
          <a:p>
            <a:pPr fontAlgn="base">
              <a:spcAft>
                <a:spcPct val="0"/>
              </a:spcAft>
              <a:defRPr/>
            </a:pPr>
            <a:endParaRPr lang="en-US" altLang="vi-VN">
              <a:solidFill>
                <a:srgbClr val="000000"/>
              </a:solidFill>
            </a:endParaRPr>
          </a:p>
        </p:txBody>
      </p:sp>
      <p:sp>
        <p:nvSpPr>
          <p:cNvPr id="6" name="Rectangle 6">
            <a:extLst>
              <a:ext uri="{FF2B5EF4-FFF2-40B4-BE49-F238E27FC236}">
                <a16:creationId xmlns:a16="http://schemas.microsoft.com/office/drawing/2014/main" id="{41C9B86F-CB83-434A-9C6E-52C095DC279F}"/>
              </a:ext>
            </a:extLst>
          </p:cNvPr>
          <p:cNvSpPr>
            <a:spLocks noGrp="1" noChangeArrowheads="1"/>
          </p:cNvSpPr>
          <p:nvPr>
            <p:ph type="sldNum" sz="quarter" idx="12"/>
          </p:nvPr>
        </p:nvSpPr>
        <p:spPr>
          <a:ln/>
        </p:spPr>
        <p:txBody>
          <a:bodyPr/>
          <a:lstStyle>
            <a:lvl1pPr>
              <a:defRPr/>
            </a:lvl1pPr>
          </a:lstStyle>
          <a:p>
            <a:pPr fontAlgn="base">
              <a:spcAft>
                <a:spcPct val="0"/>
              </a:spcAft>
              <a:defRPr/>
            </a:pPr>
            <a:fld id="{1325D369-DB90-4171-9191-0D94028AA1C3}" type="slidenum">
              <a:rPr lang="en-US" altLang="vi-VN" smtClean="0">
                <a:solidFill>
                  <a:srgbClr val="000000"/>
                </a:solidFill>
              </a:rPr>
              <a:pPr fontAlgn="base">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217196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12" name="矩形 11"/>
          <p:cNvSpPr/>
          <p:nvPr userDrawn="1"/>
        </p:nvSpPr>
        <p:spPr>
          <a:xfrm>
            <a:off x="0" y="-635"/>
            <a:ext cx="12263755" cy="62414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a:t>
            </a:r>
          </a:p>
        </p:txBody>
      </p:sp>
      <p:sp>
        <p:nvSpPr>
          <p:cNvPr id="9" name="矩形 8"/>
          <p:cNvSpPr/>
          <p:nvPr userDrawn="1"/>
        </p:nvSpPr>
        <p:spPr>
          <a:xfrm>
            <a:off x="-35560" y="6240145"/>
            <a:ext cx="12263755" cy="61785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Pngtree—red curtain_5970939"/>
          <p:cNvPicPr>
            <a:picLocks noChangeAspect="1"/>
          </p:cNvPicPr>
          <p:nvPr userDrawn="1"/>
        </p:nvPicPr>
        <p:blipFill>
          <a:blip r:embed="rId2"/>
          <a:srcRect r="70353" b="47586"/>
          <a:stretch>
            <a:fillRect/>
          </a:stretch>
        </p:blipFill>
        <p:spPr>
          <a:xfrm>
            <a:off x="0" y="0"/>
            <a:ext cx="968375" cy="7079615"/>
          </a:xfrm>
          <a:prstGeom prst="rect">
            <a:avLst/>
          </a:prstGeom>
        </p:spPr>
      </p:pic>
      <p:pic>
        <p:nvPicPr>
          <p:cNvPr id="10" name="图片 9" descr="—Pngtree—red curtain_5970939"/>
          <p:cNvPicPr>
            <a:picLocks noChangeAspect="1"/>
          </p:cNvPicPr>
          <p:nvPr userDrawn="1"/>
        </p:nvPicPr>
        <p:blipFill>
          <a:blip r:embed="rId2"/>
          <a:srcRect r="70353" b="47586"/>
          <a:stretch>
            <a:fillRect/>
          </a:stretch>
        </p:blipFill>
        <p:spPr>
          <a:xfrm flipH="1">
            <a:off x="11223625" y="0"/>
            <a:ext cx="968375" cy="7079615"/>
          </a:xfrm>
          <a:prstGeom prst="rect">
            <a:avLst/>
          </a:prstGeom>
        </p:spPr>
      </p:pic>
    </p:spTree>
    <p:extLst>
      <p:ext uri="{BB962C8B-B14F-4D97-AF65-F5344CB8AC3E}">
        <p14:creationId xmlns:p14="http://schemas.microsoft.com/office/powerpoint/2010/main" val="3666481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417647-EE01-4446-BAA7-83336301658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3967774-3BFF-4173-85AD-F5D71D71D9BA}"/>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CF45905-7969-4354-B836-039BCCD92383}"/>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2025/3/15</a:t>
            </a:fld>
            <a:endParaRPr lang="zh-CN" altLang="en-US"/>
          </a:p>
        </p:txBody>
      </p:sp>
      <p:sp>
        <p:nvSpPr>
          <p:cNvPr id="5" name="页脚占位符 4">
            <a:extLst>
              <a:ext uri="{FF2B5EF4-FFF2-40B4-BE49-F238E27FC236}">
                <a16:creationId xmlns:a16="http://schemas.microsoft.com/office/drawing/2014/main" id="{649DE830-376F-464B-8C1A-03C3FEC1878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07B1709-A091-4C28-92EA-3F85970B7EFB}"/>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pic>
        <p:nvPicPr>
          <p:cNvPr id="8" name="图片 7">
            <a:extLst>
              <a:ext uri="{FF2B5EF4-FFF2-40B4-BE49-F238E27FC236}">
                <a16:creationId xmlns:a16="http://schemas.microsoft.com/office/drawing/2014/main" id="{26E2B395-C558-47D2-A0C0-2339088C5D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22"/>
            <a:ext cx="12192000" cy="6857678"/>
          </a:xfrm>
          <a:prstGeom prst="rect">
            <a:avLst/>
          </a:prstGeom>
        </p:spPr>
      </p:pic>
      <p:sp>
        <p:nvSpPr>
          <p:cNvPr id="10" name="矩形: 圆角 9">
            <a:extLst>
              <a:ext uri="{FF2B5EF4-FFF2-40B4-BE49-F238E27FC236}">
                <a16:creationId xmlns:a16="http://schemas.microsoft.com/office/drawing/2014/main" id="{7D95E08D-F97C-4F3E-AE9F-277D624FD3AD}"/>
              </a:ext>
            </a:extLst>
          </p:cNvPr>
          <p:cNvSpPr/>
          <p:nvPr userDrawn="1"/>
        </p:nvSpPr>
        <p:spPr>
          <a:xfrm>
            <a:off x="303882" y="391887"/>
            <a:ext cx="11584237" cy="6181674"/>
          </a:xfrm>
          <a:prstGeom prst="roundRect">
            <a:avLst>
              <a:gd name="adj" fmla="val 179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D2B9A05D-5A04-432D-9B3B-917F4DF2C3B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95352"/>
            <a:ext cx="12228513" cy="1462648"/>
          </a:xfrm>
          <a:prstGeom prst="rect">
            <a:avLst/>
          </a:prstGeom>
        </p:spPr>
      </p:pic>
      <p:pic>
        <p:nvPicPr>
          <p:cNvPr id="14" name="图片 13">
            <a:extLst>
              <a:ext uri="{FF2B5EF4-FFF2-40B4-BE49-F238E27FC236}">
                <a16:creationId xmlns:a16="http://schemas.microsoft.com/office/drawing/2014/main" id="{0AF83799-56ED-42AF-BBFE-EFBE94B90C3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530"/>
          <a:stretch/>
        </p:blipFill>
        <p:spPr>
          <a:xfrm>
            <a:off x="-58286" y="5785884"/>
            <a:ext cx="2932115" cy="1072117"/>
          </a:xfrm>
          <a:prstGeom prst="rect">
            <a:avLst/>
          </a:prstGeom>
        </p:spPr>
      </p:pic>
      <p:pic>
        <p:nvPicPr>
          <p:cNvPr id="16" name="图片 15">
            <a:extLst>
              <a:ext uri="{FF2B5EF4-FFF2-40B4-BE49-F238E27FC236}">
                <a16:creationId xmlns:a16="http://schemas.microsoft.com/office/drawing/2014/main" id="{B39F8832-A45E-40FC-A35D-408A6D06E59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737669" y="5874257"/>
            <a:ext cx="1417818" cy="983743"/>
          </a:xfrm>
          <a:prstGeom prst="rect">
            <a:avLst/>
          </a:prstGeom>
        </p:spPr>
      </p:pic>
    </p:spTree>
    <p:extLst>
      <p:ext uri="{BB962C8B-B14F-4D97-AF65-F5344CB8AC3E}">
        <p14:creationId xmlns:p14="http://schemas.microsoft.com/office/powerpoint/2010/main" val="3339618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A20E8A-E0AC-4DE6-A908-0CC52F1C7840}"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ACDA-0110-4F08-A439-DFE54D9E84E9}" type="slidenum">
              <a:rPr lang="en-US" smtClean="0"/>
              <a:t>‹#›</a:t>
            </a:fld>
            <a:endParaRPr lang="en-US"/>
          </a:p>
        </p:txBody>
      </p:sp>
    </p:spTree>
    <p:extLst>
      <p:ext uri="{BB962C8B-B14F-4D97-AF65-F5344CB8AC3E}">
        <p14:creationId xmlns:p14="http://schemas.microsoft.com/office/powerpoint/2010/main" val="1969831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A20E8A-E0AC-4DE6-A908-0CC52F1C7840}"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ACDA-0110-4F08-A439-DFE54D9E84E9}" type="slidenum">
              <a:rPr lang="en-US" smtClean="0"/>
              <a:t>‹#›</a:t>
            </a:fld>
            <a:endParaRPr lang="en-US"/>
          </a:p>
        </p:txBody>
      </p:sp>
    </p:spTree>
    <p:extLst>
      <p:ext uri="{BB962C8B-B14F-4D97-AF65-F5344CB8AC3E}">
        <p14:creationId xmlns:p14="http://schemas.microsoft.com/office/powerpoint/2010/main" val="2531461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A20E8A-E0AC-4DE6-A908-0CC52F1C7840}"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ACDA-0110-4F08-A439-DFE54D9E84E9}" type="slidenum">
              <a:rPr lang="en-US" smtClean="0"/>
              <a:t>‹#›</a:t>
            </a:fld>
            <a:endParaRPr lang="en-US"/>
          </a:p>
        </p:txBody>
      </p:sp>
    </p:spTree>
    <p:extLst>
      <p:ext uri="{BB962C8B-B14F-4D97-AF65-F5344CB8AC3E}">
        <p14:creationId xmlns:p14="http://schemas.microsoft.com/office/powerpoint/2010/main" val="9225444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A20E8A-E0AC-4DE6-A908-0CC52F1C7840}"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DACDA-0110-4F08-A439-DFE54D9E84E9}" type="slidenum">
              <a:rPr lang="en-US" smtClean="0"/>
              <a:t>‹#›</a:t>
            </a:fld>
            <a:endParaRPr lang="en-US"/>
          </a:p>
        </p:txBody>
      </p:sp>
    </p:spTree>
    <p:extLst>
      <p:ext uri="{BB962C8B-B14F-4D97-AF65-F5344CB8AC3E}">
        <p14:creationId xmlns:p14="http://schemas.microsoft.com/office/powerpoint/2010/main" val="10128385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A20E8A-E0AC-4DE6-A908-0CC52F1C7840}" type="datetimeFigureOut">
              <a:rPr lang="en-US" smtClean="0"/>
              <a:t>3/15/2025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ADACDA-0110-4F08-A439-DFE54D9E84E9}" type="slidenum">
              <a:rPr lang="en-US" smtClean="0"/>
              <a:t>‹#›</a:t>
            </a:fld>
            <a:endParaRPr lang="en-US"/>
          </a:p>
        </p:txBody>
      </p:sp>
    </p:spTree>
    <p:extLst>
      <p:ext uri="{BB962C8B-B14F-4D97-AF65-F5344CB8AC3E}">
        <p14:creationId xmlns:p14="http://schemas.microsoft.com/office/powerpoint/2010/main" val="1119591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A20E8A-E0AC-4DE6-A908-0CC52F1C7840}" type="datetimeFigureOut">
              <a:rPr lang="en-US" smtClean="0"/>
              <a:t>3/15/2025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ADACDA-0110-4F08-A439-DFE54D9E84E9}" type="slidenum">
              <a:rPr lang="en-US" smtClean="0"/>
              <a:t>‹#›</a:t>
            </a:fld>
            <a:endParaRPr lang="en-US"/>
          </a:p>
        </p:txBody>
      </p:sp>
    </p:spTree>
    <p:extLst>
      <p:ext uri="{BB962C8B-B14F-4D97-AF65-F5344CB8AC3E}">
        <p14:creationId xmlns:p14="http://schemas.microsoft.com/office/powerpoint/2010/main" val="948809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20E8A-E0AC-4DE6-A908-0CC52F1C7840}" type="datetimeFigureOut">
              <a:rPr lang="en-US" smtClean="0"/>
              <a:t>3/15/2025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ADACDA-0110-4F08-A439-DFE54D9E84E9}" type="slidenum">
              <a:rPr lang="en-US" smtClean="0"/>
              <a:t>‹#›</a:t>
            </a:fld>
            <a:endParaRPr lang="en-US"/>
          </a:p>
        </p:txBody>
      </p:sp>
    </p:spTree>
    <p:extLst>
      <p:ext uri="{BB962C8B-B14F-4D97-AF65-F5344CB8AC3E}">
        <p14:creationId xmlns:p14="http://schemas.microsoft.com/office/powerpoint/2010/main" val="953909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A20E8A-E0AC-4DE6-A908-0CC52F1C7840}"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DACDA-0110-4F08-A439-DFE54D9E84E9}" type="slidenum">
              <a:rPr lang="en-US" smtClean="0"/>
              <a:t>‹#›</a:t>
            </a:fld>
            <a:endParaRPr lang="en-US"/>
          </a:p>
        </p:txBody>
      </p:sp>
    </p:spTree>
    <p:extLst>
      <p:ext uri="{BB962C8B-B14F-4D97-AF65-F5344CB8AC3E}">
        <p14:creationId xmlns:p14="http://schemas.microsoft.com/office/powerpoint/2010/main" val="1058428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AA000-A7E8-45F6-B89A-891858E02EE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C4A24FA-1AD7-4A26-A2A3-9C06DC5132B6}"/>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7B417320-B5BE-41F2-BB12-A82962511332}"/>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F4FC097D-0726-45A2-A7CD-9F6A2F38C2AD}"/>
              </a:ext>
            </a:extLst>
          </p:cNvPr>
          <p:cNvSpPr>
            <a:spLocks noGrp="1" noChangeArrowheads="1"/>
          </p:cNvSpPr>
          <p:nvPr>
            <p:ph type="dt" sz="half" idx="10"/>
          </p:nvPr>
        </p:nvSpPr>
        <p:spPr>
          <a:ln/>
        </p:spPr>
        <p:txBody>
          <a:bodyPr/>
          <a:lstStyle>
            <a:lvl1pPr>
              <a:defRPr/>
            </a:lvl1pPr>
          </a:lstStyle>
          <a:p>
            <a:pPr fontAlgn="base">
              <a:spcAft>
                <a:spcPct val="0"/>
              </a:spcAft>
              <a:defRPr/>
            </a:pPr>
            <a:endParaRPr lang="en-US" altLang="vi-VN">
              <a:solidFill>
                <a:srgbClr val="000000"/>
              </a:solidFill>
            </a:endParaRPr>
          </a:p>
        </p:txBody>
      </p:sp>
      <p:sp>
        <p:nvSpPr>
          <p:cNvPr id="6" name="Rectangle 5">
            <a:extLst>
              <a:ext uri="{FF2B5EF4-FFF2-40B4-BE49-F238E27FC236}">
                <a16:creationId xmlns:a16="http://schemas.microsoft.com/office/drawing/2014/main" id="{567318AB-40E6-4F3A-817E-73631EAF8DD8}"/>
              </a:ext>
            </a:extLst>
          </p:cNvPr>
          <p:cNvSpPr>
            <a:spLocks noGrp="1" noChangeArrowheads="1"/>
          </p:cNvSpPr>
          <p:nvPr>
            <p:ph type="ftr" sz="quarter" idx="11"/>
          </p:nvPr>
        </p:nvSpPr>
        <p:spPr>
          <a:ln/>
        </p:spPr>
        <p:txBody>
          <a:bodyPr/>
          <a:lstStyle>
            <a:lvl1pPr>
              <a:defRPr/>
            </a:lvl1pPr>
          </a:lstStyle>
          <a:p>
            <a:pPr fontAlgn="base">
              <a:spcAft>
                <a:spcPct val="0"/>
              </a:spcAft>
              <a:defRPr/>
            </a:pPr>
            <a:endParaRPr lang="en-US" altLang="vi-VN">
              <a:solidFill>
                <a:srgbClr val="000000"/>
              </a:solidFill>
            </a:endParaRPr>
          </a:p>
        </p:txBody>
      </p:sp>
      <p:sp>
        <p:nvSpPr>
          <p:cNvPr id="7" name="Rectangle 6">
            <a:extLst>
              <a:ext uri="{FF2B5EF4-FFF2-40B4-BE49-F238E27FC236}">
                <a16:creationId xmlns:a16="http://schemas.microsoft.com/office/drawing/2014/main" id="{41C9B86F-CB83-434A-9C6E-52C095DC279F}"/>
              </a:ext>
            </a:extLst>
          </p:cNvPr>
          <p:cNvSpPr>
            <a:spLocks noGrp="1" noChangeArrowheads="1"/>
          </p:cNvSpPr>
          <p:nvPr>
            <p:ph type="sldNum" sz="quarter" idx="12"/>
          </p:nvPr>
        </p:nvSpPr>
        <p:spPr>
          <a:ln/>
        </p:spPr>
        <p:txBody>
          <a:bodyPr/>
          <a:lstStyle>
            <a:lvl1pPr>
              <a:defRPr/>
            </a:lvl1pPr>
          </a:lstStyle>
          <a:p>
            <a:pPr fontAlgn="base">
              <a:spcAft>
                <a:spcPct val="0"/>
              </a:spcAft>
              <a:defRPr/>
            </a:pPr>
            <a:fld id="{6765E07C-828E-4080-8CB3-51FC21DA7475}" type="slidenum">
              <a:rPr lang="en-US" altLang="vi-VN" smtClean="0">
                <a:solidFill>
                  <a:srgbClr val="000000"/>
                </a:solidFill>
              </a:rPr>
              <a:pPr fontAlgn="base">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38159700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A20E8A-E0AC-4DE6-A908-0CC52F1C7840}"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DACDA-0110-4F08-A439-DFE54D9E84E9}" type="slidenum">
              <a:rPr lang="en-US" smtClean="0"/>
              <a:t>‹#›</a:t>
            </a:fld>
            <a:endParaRPr lang="en-US"/>
          </a:p>
        </p:txBody>
      </p:sp>
    </p:spTree>
    <p:extLst>
      <p:ext uri="{BB962C8B-B14F-4D97-AF65-F5344CB8AC3E}">
        <p14:creationId xmlns:p14="http://schemas.microsoft.com/office/powerpoint/2010/main" val="1434134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A20E8A-E0AC-4DE6-A908-0CC52F1C7840}"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ACDA-0110-4F08-A439-DFE54D9E84E9}" type="slidenum">
              <a:rPr lang="en-US" smtClean="0"/>
              <a:t>‹#›</a:t>
            </a:fld>
            <a:endParaRPr lang="en-US"/>
          </a:p>
        </p:txBody>
      </p:sp>
    </p:spTree>
    <p:extLst>
      <p:ext uri="{BB962C8B-B14F-4D97-AF65-F5344CB8AC3E}">
        <p14:creationId xmlns:p14="http://schemas.microsoft.com/office/powerpoint/2010/main" val="3099660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A20E8A-E0AC-4DE6-A908-0CC52F1C7840}"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ACDA-0110-4F08-A439-DFE54D9E84E9}" type="slidenum">
              <a:rPr lang="en-US" smtClean="0"/>
              <a:t>‹#›</a:t>
            </a:fld>
            <a:endParaRPr lang="en-US"/>
          </a:p>
        </p:txBody>
      </p:sp>
    </p:spTree>
    <p:extLst>
      <p:ext uri="{BB962C8B-B14F-4D97-AF65-F5344CB8AC3E}">
        <p14:creationId xmlns:p14="http://schemas.microsoft.com/office/powerpoint/2010/main" val="27124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BCD003-E30B-4A42-9C50-7E03833081A6}"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CD258-1E7B-4EDE-9A53-B6C41B716E1F}" type="slidenum">
              <a:rPr lang="en-US" smtClean="0"/>
              <a:t>‹#›</a:t>
            </a:fld>
            <a:endParaRPr lang="en-US"/>
          </a:p>
        </p:txBody>
      </p:sp>
    </p:spTree>
    <p:extLst>
      <p:ext uri="{BB962C8B-B14F-4D97-AF65-F5344CB8AC3E}">
        <p14:creationId xmlns:p14="http://schemas.microsoft.com/office/powerpoint/2010/main" val="2539135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BCD003-E30B-4A42-9C50-7E03833081A6}"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CD258-1E7B-4EDE-9A53-B6C41B716E1F}" type="slidenum">
              <a:rPr lang="en-US" smtClean="0"/>
              <a:t>‹#›</a:t>
            </a:fld>
            <a:endParaRPr lang="en-US"/>
          </a:p>
        </p:txBody>
      </p:sp>
    </p:spTree>
    <p:extLst>
      <p:ext uri="{BB962C8B-B14F-4D97-AF65-F5344CB8AC3E}">
        <p14:creationId xmlns:p14="http://schemas.microsoft.com/office/powerpoint/2010/main" val="2349557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BCD003-E30B-4A42-9C50-7E03833081A6}"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CD258-1E7B-4EDE-9A53-B6C41B716E1F}" type="slidenum">
              <a:rPr lang="en-US" smtClean="0"/>
              <a:t>‹#›</a:t>
            </a:fld>
            <a:endParaRPr lang="en-US"/>
          </a:p>
        </p:txBody>
      </p:sp>
    </p:spTree>
    <p:extLst>
      <p:ext uri="{BB962C8B-B14F-4D97-AF65-F5344CB8AC3E}">
        <p14:creationId xmlns:p14="http://schemas.microsoft.com/office/powerpoint/2010/main" val="2737771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BCD003-E30B-4A42-9C50-7E03833081A6}"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CD258-1E7B-4EDE-9A53-B6C41B716E1F}" type="slidenum">
              <a:rPr lang="en-US" smtClean="0"/>
              <a:t>‹#›</a:t>
            </a:fld>
            <a:endParaRPr lang="en-US"/>
          </a:p>
        </p:txBody>
      </p:sp>
    </p:spTree>
    <p:extLst>
      <p:ext uri="{BB962C8B-B14F-4D97-AF65-F5344CB8AC3E}">
        <p14:creationId xmlns:p14="http://schemas.microsoft.com/office/powerpoint/2010/main" val="37947720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BCD003-E30B-4A42-9C50-7E03833081A6}" type="datetimeFigureOut">
              <a:rPr lang="en-US" smtClean="0"/>
              <a:t>3/15/2025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8CD258-1E7B-4EDE-9A53-B6C41B716E1F}" type="slidenum">
              <a:rPr lang="en-US" smtClean="0"/>
              <a:t>‹#›</a:t>
            </a:fld>
            <a:endParaRPr lang="en-US"/>
          </a:p>
        </p:txBody>
      </p:sp>
    </p:spTree>
    <p:extLst>
      <p:ext uri="{BB962C8B-B14F-4D97-AF65-F5344CB8AC3E}">
        <p14:creationId xmlns:p14="http://schemas.microsoft.com/office/powerpoint/2010/main" val="153357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BCD003-E30B-4A42-9C50-7E03833081A6}" type="datetimeFigureOut">
              <a:rPr lang="en-US" smtClean="0"/>
              <a:t>3/15/2025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8CD258-1E7B-4EDE-9A53-B6C41B716E1F}" type="slidenum">
              <a:rPr lang="en-US" smtClean="0"/>
              <a:t>‹#›</a:t>
            </a:fld>
            <a:endParaRPr lang="en-US"/>
          </a:p>
        </p:txBody>
      </p:sp>
    </p:spTree>
    <p:extLst>
      <p:ext uri="{BB962C8B-B14F-4D97-AF65-F5344CB8AC3E}">
        <p14:creationId xmlns:p14="http://schemas.microsoft.com/office/powerpoint/2010/main" val="1045640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CD003-E30B-4A42-9C50-7E03833081A6}" type="datetimeFigureOut">
              <a:rPr lang="en-US" smtClean="0"/>
              <a:t>3/15/2025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8CD258-1E7B-4EDE-9A53-B6C41B716E1F}" type="slidenum">
              <a:rPr lang="en-US" smtClean="0"/>
              <a:t>‹#›</a:t>
            </a:fld>
            <a:endParaRPr lang="en-US"/>
          </a:p>
        </p:txBody>
      </p:sp>
    </p:spTree>
    <p:extLst>
      <p:ext uri="{BB962C8B-B14F-4D97-AF65-F5344CB8AC3E}">
        <p14:creationId xmlns:p14="http://schemas.microsoft.com/office/powerpoint/2010/main" val="356757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68FD-38BA-48D1-BDB8-DB7A9EF4A698}"/>
              </a:ext>
            </a:extLst>
          </p:cNvPr>
          <p:cNvSpPr>
            <a:spLocks noGrp="1"/>
          </p:cNvSpPr>
          <p:nvPr>
            <p:ph type="title"/>
          </p:nvPr>
        </p:nvSpPr>
        <p:spPr>
          <a:xfrm>
            <a:off x="840317" y="365126"/>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5C71966-1DE3-49CD-AA44-B6A5757FBC29}"/>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2D4E28-2C1B-4411-8186-29FCBF26B479}"/>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435490BA-263F-4150-BDDB-D9C18797BDB8}"/>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772FDD-9D01-4FB0-AFE0-072A6CA3DC0D}"/>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F4FC097D-0726-45A2-A7CD-9F6A2F38C2AD}"/>
              </a:ext>
            </a:extLst>
          </p:cNvPr>
          <p:cNvSpPr>
            <a:spLocks noGrp="1" noChangeArrowheads="1"/>
          </p:cNvSpPr>
          <p:nvPr>
            <p:ph type="dt" sz="half" idx="10"/>
          </p:nvPr>
        </p:nvSpPr>
        <p:spPr>
          <a:ln/>
        </p:spPr>
        <p:txBody>
          <a:bodyPr/>
          <a:lstStyle>
            <a:lvl1pPr>
              <a:defRPr/>
            </a:lvl1pPr>
          </a:lstStyle>
          <a:p>
            <a:pPr fontAlgn="base">
              <a:spcAft>
                <a:spcPct val="0"/>
              </a:spcAft>
              <a:defRPr/>
            </a:pPr>
            <a:endParaRPr lang="en-US" altLang="vi-VN">
              <a:solidFill>
                <a:srgbClr val="000000"/>
              </a:solidFill>
            </a:endParaRPr>
          </a:p>
        </p:txBody>
      </p:sp>
      <p:sp>
        <p:nvSpPr>
          <p:cNvPr id="8" name="Rectangle 5">
            <a:extLst>
              <a:ext uri="{FF2B5EF4-FFF2-40B4-BE49-F238E27FC236}">
                <a16:creationId xmlns:a16="http://schemas.microsoft.com/office/drawing/2014/main" id="{567318AB-40E6-4F3A-817E-73631EAF8DD8}"/>
              </a:ext>
            </a:extLst>
          </p:cNvPr>
          <p:cNvSpPr>
            <a:spLocks noGrp="1" noChangeArrowheads="1"/>
          </p:cNvSpPr>
          <p:nvPr>
            <p:ph type="ftr" sz="quarter" idx="11"/>
          </p:nvPr>
        </p:nvSpPr>
        <p:spPr>
          <a:ln/>
        </p:spPr>
        <p:txBody>
          <a:bodyPr/>
          <a:lstStyle>
            <a:lvl1pPr>
              <a:defRPr/>
            </a:lvl1pPr>
          </a:lstStyle>
          <a:p>
            <a:pPr fontAlgn="base">
              <a:spcAft>
                <a:spcPct val="0"/>
              </a:spcAft>
              <a:defRPr/>
            </a:pPr>
            <a:endParaRPr lang="en-US" altLang="vi-VN">
              <a:solidFill>
                <a:srgbClr val="000000"/>
              </a:solidFill>
            </a:endParaRPr>
          </a:p>
        </p:txBody>
      </p:sp>
      <p:sp>
        <p:nvSpPr>
          <p:cNvPr id="9" name="Rectangle 6">
            <a:extLst>
              <a:ext uri="{FF2B5EF4-FFF2-40B4-BE49-F238E27FC236}">
                <a16:creationId xmlns:a16="http://schemas.microsoft.com/office/drawing/2014/main" id="{41C9B86F-CB83-434A-9C6E-52C095DC279F}"/>
              </a:ext>
            </a:extLst>
          </p:cNvPr>
          <p:cNvSpPr>
            <a:spLocks noGrp="1" noChangeArrowheads="1"/>
          </p:cNvSpPr>
          <p:nvPr>
            <p:ph type="sldNum" sz="quarter" idx="12"/>
          </p:nvPr>
        </p:nvSpPr>
        <p:spPr>
          <a:ln/>
        </p:spPr>
        <p:txBody>
          <a:bodyPr/>
          <a:lstStyle>
            <a:lvl1pPr>
              <a:defRPr/>
            </a:lvl1pPr>
          </a:lstStyle>
          <a:p>
            <a:pPr fontAlgn="base">
              <a:spcAft>
                <a:spcPct val="0"/>
              </a:spcAft>
              <a:defRPr/>
            </a:pPr>
            <a:fld id="{9FAF310D-4301-4AFE-AD5D-BABAE0FB4014}" type="slidenum">
              <a:rPr lang="en-US" altLang="vi-VN" smtClean="0">
                <a:solidFill>
                  <a:srgbClr val="000000"/>
                </a:solidFill>
              </a:rPr>
              <a:pPr fontAlgn="base">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38841205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BCD003-E30B-4A42-9C50-7E03833081A6}"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CD258-1E7B-4EDE-9A53-B6C41B716E1F}" type="slidenum">
              <a:rPr lang="en-US" smtClean="0"/>
              <a:t>‹#›</a:t>
            </a:fld>
            <a:endParaRPr lang="en-US"/>
          </a:p>
        </p:txBody>
      </p:sp>
    </p:spTree>
    <p:extLst>
      <p:ext uri="{BB962C8B-B14F-4D97-AF65-F5344CB8AC3E}">
        <p14:creationId xmlns:p14="http://schemas.microsoft.com/office/powerpoint/2010/main" val="13947153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BCD003-E30B-4A42-9C50-7E03833081A6}"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CD258-1E7B-4EDE-9A53-B6C41B716E1F}" type="slidenum">
              <a:rPr lang="en-US" smtClean="0"/>
              <a:t>‹#›</a:t>
            </a:fld>
            <a:endParaRPr lang="en-US"/>
          </a:p>
        </p:txBody>
      </p:sp>
    </p:spTree>
    <p:extLst>
      <p:ext uri="{BB962C8B-B14F-4D97-AF65-F5344CB8AC3E}">
        <p14:creationId xmlns:p14="http://schemas.microsoft.com/office/powerpoint/2010/main" val="16986183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BCD003-E30B-4A42-9C50-7E03833081A6}"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CD258-1E7B-4EDE-9A53-B6C41B716E1F}" type="slidenum">
              <a:rPr lang="en-US" smtClean="0"/>
              <a:t>‹#›</a:t>
            </a:fld>
            <a:endParaRPr lang="en-US"/>
          </a:p>
        </p:txBody>
      </p:sp>
    </p:spTree>
    <p:extLst>
      <p:ext uri="{BB962C8B-B14F-4D97-AF65-F5344CB8AC3E}">
        <p14:creationId xmlns:p14="http://schemas.microsoft.com/office/powerpoint/2010/main" val="40926365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BCD003-E30B-4A42-9C50-7E03833081A6}"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CD258-1E7B-4EDE-9A53-B6C41B716E1F}" type="slidenum">
              <a:rPr lang="en-US" smtClean="0"/>
              <a:t>‹#›</a:t>
            </a:fld>
            <a:endParaRPr lang="en-US"/>
          </a:p>
        </p:txBody>
      </p:sp>
    </p:spTree>
    <p:extLst>
      <p:ext uri="{BB962C8B-B14F-4D97-AF65-F5344CB8AC3E}">
        <p14:creationId xmlns:p14="http://schemas.microsoft.com/office/powerpoint/2010/main" val="26185941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9F06-6BB5-4F13-A06D-F7BEF994A3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063F6D-457C-4FEB-B47B-E474E9139E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7A2897-8BBF-450A-AE86-E4A5726C2BE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3FC4D-8C86-4D65-BFC0-CF7B0A92EA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2DA99E9-D91B-4533-B725-E989B1CCF8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2959C44-EDF6-4419-82DA-5DD749214D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705FB-9798-41F7-BE04-8B6528837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7083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4A92E-CFAA-4127-BD9E-13F50C67A5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58F718-F7F9-41CA-B5EA-56591F6955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E7559-1E0C-488F-856F-A7C70D9977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3FC4D-8C86-4D65-BFC0-CF7B0A92EA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D48D841-62DF-42DC-98A6-FF96050BA2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3FA6EE6-8A8C-44A3-9A45-77A2F08811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705FB-9798-41F7-BE04-8B6528837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5224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88B0-A99D-4CB7-B409-CA810DE48C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A08EAB-0A40-4FB7-874D-910ABB0192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CBD9A0-1EB2-4509-B24D-BA27F84D1E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3FC4D-8C86-4D65-BFC0-CF7B0A92EA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4291477-E55F-46FE-8E6C-5F2742155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9DA1B36-6B93-476E-A440-05A8D51039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705FB-9798-41F7-BE04-8B6528837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173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A6032-BF31-4155-A762-7EEE98E3ED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B1D04-0A40-42E9-83CA-461983D928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898CF6-81AB-4C8F-B87A-61703B3747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B41A09-F6CD-4BA6-97BD-FA6A5C82EA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3FC4D-8C86-4D65-BFC0-CF7B0A92EA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78AA352-903F-4161-9267-78923BAFDE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1B3E822-2AF5-4FD3-A097-5D6C2617DF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705FB-9798-41F7-BE04-8B6528837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5187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1FED-FA28-4621-90DD-1BA4E4F204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4BE4CC-43E3-48E4-9EE9-B2495EA7FD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EEEA8F-4457-4F80-8FA1-D2A37812DD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2CBCC7-3CF8-49F1-829E-CCF6DA996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1C5132-80F6-498C-AC77-2F94F10F70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266D45-46EB-460F-943E-C9A0CDE539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3FC4D-8C86-4D65-BFC0-CF7B0A92EA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88D48C6B-7F26-408C-8C82-3EFD173C8A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72B3ABCB-DC86-454D-BF96-B1C2A33889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705FB-9798-41F7-BE04-8B6528837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4100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688F-CB3D-4E15-89C3-0FFF31E0B4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D1E39C-A464-423F-8E4B-80E78F948F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3FC4D-8C86-4D65-BFC0-CF7B0A92EA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44716F31-6AC4-479B-91D4-13EB6C9728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00CB921-3C85-4E84-9CF7-AFEC2FF825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705FB-9798-41F7-BE04-8B6528837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8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24BC9-C7E2-47B9-8840-615E97FFB8F2}"/>
              </a:ext>
            </a:extLst>
          </p:cNvPr>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F4FC097D-0726-45A2-A7CD-9F6A2F38C2AD}"/>
              </a:ext>
            </a:extLst>
          </p:cNvPr>
          <p:cNvSpPr>
            <a:spLocks noGrp="1" noChangeArrowheads="1"/>
          </p:cNvSpPr>
          <p:nvPr>
            <p:ph type="dt" sz="half" idx="10"/>
          </p:nvPr>
        </p:nvSpPr>
        <p:spPr>
          <a:ln/>
        </p:spPr>
        <p:txBody>
          <a:bodyPr/>
          <a:lstStyle>
            <a:lvl1pPr>
              <a:defRPr/>
            </a:lvl1pPr>
          </a:lstStyle>
          <a:p>
            <a:pPr fontAlgn="base">
              <a:spcAft>
                <a:spcPct val="0"/>
              </a:spcAft>
              <a:defRPr/>
            </a:pPr>
            <a:endParaRPr lang="en-US" altLang="vi-VN">
              <a:solidFill>
                <a:srgbClr val="000000"/>
              </a:solidFill>
            </a:endParaRPr>
          </a:p>
        </p:txBody>
      </p:sp>
      <p:sp>
        <p:nvSpPr>
          <p:cNvPr id="4" name="Rectangle 5">
            <a:extLst>
              <a:ext uri="{FF2B5EF4-FFF2-40B4-BE49-F238E27FC236}">
                <a16:creationId xmlns:a16="http://schemas.microsoft.com/office/drawing/2014/main" id="{567318AB-40E6-4F3A-817E-73631EAF8DD8}"/>
              </a:ext>
            </a:extLst>
          </p:cNvPr>
          <p:cNvSpPr>
            <a:spLocks noGrp="1" noChangeArrowheads="1"/>
          </p:cNvSpPr>
          <p:nvPr>
            <p:ph type="ftr" sz="quarter" idx="11"/>
          </p:nvPr>
        </p:nvSpPr>
        <p:spPr>
          <a:ln/>
        </p:spPr>
        <p:txBody>
          <a:bodyPr/>
          <a:lstStyle>
            <a:lvl1pPr>
              <a:defRPr/>
            </a:lvl1pPr>
          </a:lstStyle>
          <a:p>
            <a:pPr fontAlgn="base">
              <a:spcAft>
                <a:spcPct val="0"/>
              </a:spcAft>
              <a:defRPr/>
            </a:pPr>
            <a:endParaRPr lang="en-US" altLang="vi-VN">
              <a:solidFill>
                <a:srgbClr val="000000"/>
              </a:solidFill>
            </a:endParaRPr>
          </a:p>
        </p:txBody>
      </p:sp>
      <p:sp>
        <p:nvSpPr>
          <p:cNvPr id="5" name="Rectangle 6">
            <a:extLst>
              <a:ext uri="{FF2B5EF4-FFF2-40B4-BE49-F238E27FC236}">
                <a16:creationId xmlns:a16="http://schemas.microsoft.com/office/drawing/2014/main" id="{41C9B86F-CB83-434A-9C6E-52C095DC279F}"/>
              </a:ext>
            </a:extLst>
          </p:cNvPr>
          <p:cNvSpPr>
            <a:spLocks noGrp="1" noChangeArrowheads="1"/>
          </p:cNvSpPr>
          <p:nvPr>
            <p:ph type="sldNum" sz="quarter" idx="12"/>
          </p:nvPr>
        </p:nvSpPr>
        <p:spPr>
          <a:ln/>
        </p:spPr>
        <p:txBody>
          <a:bodyPr/>
          <a:lstStyle>
            <a:lvl1pPr>
              <a:defRPr/>
            </a:lvl1pPr>
          </a:lstStyle>
          <a:p>
            <a:pPr fontAlgn="base">
              <a:spcAft>
                <a:spcPct val="0"/>
              </a:spcAft>
              <a:defRPr/>
            </a:pPr>
            <a:fld id="{63894B52-A658-449D-B9D4-CBD9C2BEB53F}" type="slidenum">
              <a:rPr lang="en-US" altLang="vi-VN" smtClean="0">
                <a:solidFill>
                  <a:srgbClr val="000000"/>
                </a:solidFill>
              </a:rPr>
              <a:pPr fontAlgn="base">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6982907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34D04-E571-4227-9ECE-857AB8D34A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3FC4D-8C86-4D65-BFC0-CF7B0A92EA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B649890-1C26-4B6D-98C8-4892E7CF39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98E79C9-A924-4B71-B9C9-5F12201B50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705FB-9798-41F7-BE04-8B6528837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4630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A492-AC10-437D-BDF6-D24038B6D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11F6B3-4DF3-4D13-A967-CA74B3FC89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A3F2B2-E20E-459F-8742-CDF53B07F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A3EC1E-06D8-40F8-8D9A-723835D122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3FC4D-8C86-4D65-BFC0-CF7B0A92EA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24DC4F2-8D8C-4427-92A5-F183B48B53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2DBC5E3-A944-4924-B278-A5378A6E5C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705FB-9798-41F7-BE04-8B6528837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7182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81091-35B6-4C3D-A25F-4620298BDB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4384BD-00E3-4698-9F2F-DAFF5E2E4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3B520B-953B-48C9-B486-5A50150BD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25E867-40E3-40EB-9802-B7AE4C4810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3FC4D-8C86-4D65-BFC0-CF7B0A92EA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7BE7264-1AB7-4B66-A731-A6F0B8293A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0260378-BAF9-4E83-863B-C9FD5FF615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705FB-9798-41F7-BE04-8B6528837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7610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891B-827C-4DF7-80BC-8B0CFBDEBC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467BE5-D7DF-4549-BF42-7B578A64C6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10709-23AB-470C-9A13-2632F12C5D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3FC4D-8C86-4D65-BFC0-CF7B0A92EA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8C789B7-1BC4-4F85-98D3-DF0B71DFCE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B41BCFA-946B-49E3-A0C9-0F52A3402F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705FB-9798-41F7-BE04-8B6528837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611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D7F1E0-8E0E-4847-BB07-266DB4C9AB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1CC53B-082A-4C9A-AB37-4D94B14732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9097B-9E4F-45AF-A485-3A821E97DBE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33FC4D-8C86-4D65-BFC0-CF7B0A92EA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46EF1A2-5A38-48DD-89B1-03F9341ED8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B232EEA-88EB-469C-B04F-58FB07CBAF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705FB-9798-41F7-BE04-8B6528837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0252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51632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28453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68443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07706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532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FC097D-0726-45A2-A7CD-9F6A2F38C2AD}"/>
              </a:ext>
            </a:extLst>
          </p:cNvPr>
          <p:cNvSpPr>
            <a:spLocks noGrp="1" noChangeArrowheads="1"/>
          </p:cNvSpPr>
          <p:nvPr>
            <p:ph type="dt" sz="half" idx="10"/>
          </p:nvPr>
        </p:nvSpPr>
        <p:spPr>
          <a:ln/>
        </p:spPr>
        <p:txBody>
          <a:bodyPr/>
          <a:lstStyle>
            <a:lvl1pPr>
              <a:defRPr/>
            </a:lvl1pPr>
          </a:lstStyle>
          <a:p>
            <a:pPr fontAlgn="base">
              <a:spcAft>
                <a:spcPct val="0"/>
              </a:spcAft>
              <a:defRPr/>
            </a:pPr>
            <a:endParaRPr lang="en-US" altLang="vi-VN">
              <a:solidFill>
                <a:srgbClr val="000000"/>
              </a:solidFill>
            </a:endParaRPr>
          </a:p>
        </p:txBody>
      </p:sp>
      <p:sp>
        <p:nvSpPr>
          <p:cNvPr id="3" name="Rectangle 5">
            <a:extLst>
              <a:ext uri="{FF2B5EF4-FFF2-40B4-BE49-F238E27FC236}">
                <a16:creationId xmlns:a16="http://schemas.microsoft.com/office/drawing/2014/main" id="{567318AB-40E6-4F3A-817E-73631EAF8DD8}"/>
              </a:ext>
            </a:extLst>
          </p:cNvPr>
          <p:cNvSpPr>
            <a:spLocks noGrp="1" noChangeArrowheads="1"/>
          </p:cNvSpPr>
          <p:nvPr>
            <p:ph type="ftr" sz="quarter" idx="11"/>
          </p:nvPr>
        </p:nvSpPr>
        <p:spPr>
          <a:ln/>
        </p:spPr>
        <p:txBody>
          <a:bodyPr/>
          <a:lstStyle>
            <a:lvl1pPr>
              <a:defRPr/>
            </a:lvl1pPr>
          </a:lstStyle>
          <a:p>
            <a:pPr fontAlgn="base">
              <a:spcAft>
                <a:spcPct val="0"/>
              </a:spcAft>
              <a:defRPr/>
            </a:pPr>
            <a:endParaRPr lang="en-US" altLang="vi-VN">
              <a:solidFill>
                <a:srgbClr val="000000"/>
              </a:solidFill>
            </a:endParaRPr>
          </a:p>
        </p:txBody>
      </p:sp>
      <p:sp>
        <p:nvSpPr>
          <p:cNvPr id="4" name="Rectangle 6">
            <a:extLst>
              <a:ext uri="{FF2B5EF4-FFF2-40B4-BE49-F238E27FC236}">
                <a16:creationId xmlns:a16="http://schemas.microsoft.com/office/drawing/2014/main" id="{41C9B86F-CB83-434A-9C6E-52C095DC279F}"/>
              </a:ext>
            </a:extLst>
          </p:cNvPr>
          <p:cNvSpPr>
            <a:spLocks noGrp="1" noChangeArrowheads="1"/>
          </p:cNvSpPr>
          <p:nvPr>
            <p:ph type="sldNum" sz="quarter" idx="12"/>
          </p:nvPr>
        </p:nvSpPr>
        <p:spPr>
          <a:ln/>
        </p:spPr>
        <p:txBody>
          <a:bodyPr/>
          <a:lstStyle>
            <a:lvl1pPr>
              <a:defRPr/>
            </a:lvl1pPr>
          </a:lstStyle>
          <a:p>
            <a:pPr fontAlgn="base">
              <a:spcAft>
                <a:spcPct val="0"/>
              </a:spcAft>
              <a:defRPr/>
            </a:pPr>
            <a:fld id="{7B928ECE-1AA5-4CC4-BD38-1107E277659B}" type="slidenum">
              <a:rPr lang="en-US" altLang="vi-VN" smtClean="0">
                <a:solidFill>
                  <a:srgbClr val="000000"/>
                </a:solidFill>
              </a:rPr>
              <a:pPr fontAlgn="base">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11602177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4920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12101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39032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28834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19679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39654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8755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9C05A8-2E32-4C24-8A1A-04D3D9F181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8EF6CA8-0529-4D94-9622-9EA0245D626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BD7469B-889F-4044-9244-CD2B83034C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A0BAEC-A70E-436E-92C6-3ECF094493EF}" type="datetimeFigureOut">
              <a:rPr kumimoji="0" lang="zh-CN" altLang="en-US" sz="1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2025/3/15</a:t>
            </a:fld>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5" name="页脚占位符 4">
            <a:extLst>
              <a:ext uri="{FF2B5EF4-FFF2-40B4-BE49-F238E27FC236}">
                <a16:creationId xmlns:a16="http://schemas.microsoft.com/office/drawing/2014/main" id="{553B46E1-240C-4826-BC5B-3CE90EDB3DE9}"/>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6" name="灯片编号占位符 5">
            <a:extLst>
              <a:ext uri="{FF2B5EF4-FFF2-40B4-BE49-F238E27FC236}">
                <a16:creationId xmlns:a16="http://schemas.microsoft.com/office/drawing/2014/main" id="{6ADF0142-D141-49C5-A417-9CE0CF37512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45BC63-D829-4A71-B2F4-3CC30B2DF020}" type="slidenum">
              <a:rPr kumimoji="0" lang="zh-CN" altLang="en-US" sz="1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spTree>
    <p:extLst>
      <p:ext uri="{BB962C8B-B14F-4D97-AF65-F5344CB8AC3E}">
        <p14:creationId xmlns:p14="http://schemas.microsoft.com/office/powerpoint/2010/main" val="2609775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grpSp>
        <p:nvGrpSpPr>
          <p:cNvPr id="7" name="PA-组合 7">
            <a:extLst>
              <a:ext uri="{FF2B5EF4-FFF2-40B4-BE49-F238E27FC236}">
                <a16:creationId xmlns:a16="http://schemas.microsoft.com/office/drawing/2014/main" id="{46128DF8-89CA-44E6-8EE5-B03265317589}"/>
              </a:ext>
            </a:extLst>
          </p:cNvPr>
          <p:cNvGrpSpPr/>
          <p:nvPr userDrawn="1">
            <p:custDataLst>
              <p:tags r:id="rId1"/>
            </p:custDataLst>
          </p:nvPr>
        </p:nvGrpSpPr>
        <p:grpSpPr>
          <a:xfrm>
            <a:off x="0" y="322"/>
            <a:ext cx="12228513" cy="6857678"/>
            <a:chOff x="0" y="322"/>
            <a:chExt cx="12228513" cy="6857678"/>
          </a:xfrm>
        </p:grpSpPr>
        <p:pic>
          <p:nvPicPr>
            <p:cNvPr id="8" name="PA-图片 6">
              <a:extLst>
                <a:ext uri="{FF2B5EF4-FFF2-40B4-BE49-F238E27FC236}">
                  <a16:creationId xmlns:a16="http://schemas.microsoft.com/office/drawing/2014/main" id="{A3E026EC-68D8-47E2-99AE-4A3F5CF1050A}"/>
                </a:ext>
              </a:extLst>
            </p:cNvPr>
            <p:cNvPicPr>
              <a:picLocks noChangeAspect="1"/>
            </p:cNvPicPr>
            <p:nvPr>
              <p:custDataLst>
                <p:tags r:id="rId9"/>
              </p:custDataLst>
            </p:nvPr>
          </p:nvPicPr>
          <p:blipFill>
            <a:blip r:embed="rId12" cstate="screen">
              <a:extLst>
                <a:ext uri="{28A0092B-C50C-407E-A947-70E740481C1C}">
                  <a14:useLocalDpi xmlns:a14="http://schemas.microsoft.com/office/drawing/2010/main"/>
                </a:ext>
              </a:extLst>
            </a:blip>
            <a:stretch>
              <a:fillRect/>
            </a:stretch>
          </p:blipFill>
          <p:spPr>
            <a:xfrm>
              <a:off x="0" y="322"/>
              <a:ext cx="12192000" cy="6857678"/>
            </a:xfrm>
            <a:prstGeom prst="rect">
              <a:avLst/>
            </a:prstGeom>
          </p:spPr>
        </p:pic>
        <p:pic>
          <p:nvPicPr>
            <p:cNvPr id="9" name="PA-图片 4">
              <a:extLst>
                <a:ext uri="{FF2B5EF4-FFF2-40B4-BE49-F238E27FC236}">
                  <a16:creationId xmlns:a16="http://schemas.microsoft.com/office/drawing/2014/main" id="{74F47583-70F8-468E-8081-09BECE75433A}"/>
                </a:ext>
              </a:extLst>
            </p:cNvPr>
            <p:cNvPicPr>
              <a:picLocks noChangeAspect="1"/>
            </p:cNvPicPr>
            <p:nvPr>
              <p:custDataLst>
                <p:tags r:id="rId10"/>
              </p:custDataLst>
            </p:nvPr>
          </p:nvPicPr>
          <p:blipFill>
            <a:blip r:embed="rId13" cstate="screen">
              <a:extLst>
                <a:ext uri="{28A0092B-C50C-407E-A947-70E740481C1C}">
                  <a14:useLocalDpi xmlns:a14="http://schemas.microsoft.com/office/drawing/2010/main"/>
                </a:ext>
              </a:extLst>
            </a:blip>
            <a:stretch>
              <a:fillRect/>
            </a:stretch>
          </p:blipFill>
          <p:spPr>
            <a:xfrm>
              <a:off x="36513" y="645"/>
              <a:ext cx="12192000" cy="6857355"/>
            </a:xfrm>
            <a:prstGeom prst="rect">
              <a:avLst/>
            </a:prstGeom>
          </p:spPr>
        </p:pic>
      </p:grpSp>
      <p:grpSp>
        <p:nvGrpSpPr>
          <p:cNvPr id="10" name="PA-组合 24">
            <a:extLst>
              <a:ext uri="{FF2B5EF4-FFF2-40B4-BE49-F238E27FC236}">
                <a16:creationId xmlns:a16="http://schemas.microsoft.com/office/drawing/2014/main" id="{E5217961-7748-4122-A733-4DDCF895B2C7}"/>
              </a:ext>
            </a:extLst>
          </p:cNvPr>
          <p:cNvGrpSpPr/>
          <p:nvPr userDrawn="1">
            <p:custDataLst>
              <p:tags r:id="rId2"/>
            </p:custDataLst>
          </p:nvPr>
        </p:nvGrpSpPr>
        <p:grpSpPr>
          <a:xfrm>
            <a:off x="1028221" y="666035"/>
            <a:ext cx="10135555" cy="5696358"/>
            <a:chOff x="1023621" y="1556792"/>
            <a:chExt cx="10135555" cy="1872208"/>
          </a:xfrm>
        </p:grpSpPr>
        <p:sp>
          <p:nvSpPr>
            <p:cNvPr id="11" name="PA-矩形 9">
              <a:extLst>
                <a:ext uri="{FF2B5EF4-FFF2-40B4-BE49-F238E27FC236}">
                  <a16:creationId xmlns:a16="http://schemas.microsoft.com/office/drawing/2014/main" id="{ED5723C4-2CDD-4DB1-AEB9-6E7362C5DCCF}"/>
                </a:ext>
              </a:extLst>
            </p:cNvPr>
            <p:cNvSpPr/>
            <p:nvPr>
              <p:custDataLst>
                <p:tags r:id="rId6"/>
              </p:custDataLst>
            </p:nvPr>
          </p:nvSpPr>
          <p:spPr>
            <a:xfrm>
              <a:off x="1096644" y="1556792"/>
              <a:ext cx="9998712" cy="1872208"/>
            </a:xfrm>
            <a:prstGeom prst="rect">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Arial" panose="020B0604020202020204"/>
                <a:cs typeface="+mn-ea"/>
                <a:sym typeface="+mn-lt"/>
              </a:endParaRPr>
            </a:p>
          </p:txBody>
        </p:sp>
        <p:sp>
          <p:nvSpPr>
            <p:cNvPr id="12" name="PA-矩形 10">
              <a:extLst>
                <a:ext uri="{FF2B5EF4-FFF2-40B4-BE49-F238E27FC236}">
                  <a16:creationId xmlns:a16="http://schemas.microsoft.com/office/drawing/2014/main" id="{DCF35179-EF1C-49B9-9B7E-CC4B12C88E57}"/>
                </a:ext>
              </a:extLst>
            </p:cNvPr>
            <p:cNvSpPr/>
            <p:nvPr>
              <p:custDataLst>
                <p:tags r:id="rId7"/>
              </p:custDataLst>
            </p:nvPr>
          </p:nvSpPr>
          <p:spPr>
            <a:xfrm>
              <a:off x="1023621" y="1787600"/>
              <a:ext cx="140655" cy="1437555"/>
            </a:xfrm>
            <a:prstGeom prst="rect">
              <a:avLst/>
            </a:prstGeom>
            <a:solidFill>
              <a:srgbClr val="1371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Arial" panose="020B0604020202020204"/>
                <a:cs typeface="+mn-ea"/>
                <a:sym typeface="+mn-lt"/>
              </a:endParaRPr>
            </a:p>
          </p:txBody>
        </p:sp>
        <p:sp>
          <p:nvSpPr>
            <p:cNvPr id="13" name="PA-矩形 11">
              <a:extLst>
                <a:ext uri="{FF2B5EF4-FFF2-40B4-BE49-F238E27FC236}">
                  <a16:creationId xmlns:a16="http://schemas.microsoft.com/office/drawing/2014/main" id="{6E0D2DB1-9AC9-46E9-A343-A73938C1846C}"/>
                </a:ext>
              </a:extLst>
            </p:cNvPr>
            <p:cNvSpPr/>
            <p:nvPr>
              <p:custDataLst>
                <p:tags r:id="rId8"/>
              </p:custDataLst>
            </p:nvPr>
          </p:nvSpPr>
          <p:spPr>
            <a:xfrm>
              <a:off x="11018521" y="1787600"/>
              <a:ext cx="140655" cy="1437555"/>
            </a:xfrm>
            <a:prstGeom prst="rect">
              <a:avLst/>
            </a:prstGeom>
            <a:solidFill>
              <a:srgbClr val="1371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Arial" panose="020B0604020202020204"/>
                <a:cs typeface="+mn-ea"/>
                <a:sym typeface="+mn-lt"/>
              </a:endParaRPr>
            </a:p>
          </p:txBody>
        </p:sp>
      </p:grpSp>
      <p:pic>
        <p:nvPicPr>
          <p:cNvPr id="14" name="PA-图片 13">
            <a:extLst>
              <a:ext uri="{FF2B5EF4-FFF2-40B4-BE49-F238E27FC236}">
                <a16:creationId xmlns:a16="http://schemas.microsoft.com/office/drawing/2014/main" id="{AFAB063C-6F16-472E-8A61-135467CE4BC6}"/>
              </a:ext>
            </a:extLst>
          </p:cNvPr>
          <p:cNvPicPr>
            <a:picLocks noChangeAspect="1"/>
          </p:cNvPicPr>
          <p:nvPr userDrawn="1">
            <p:custDataLst>
              <p:tags r:id="rId3"/>
            </p:custDataLst>
          </p:nvPr>
        </p:nvPicPr>
        <p:blipFill rotWithShape="1">
          <a:blip r:embed="rId14" cstate="screen">
            <a:extLst>
              <a:ext uri="{28A0092B-C50C-407E-A947-70E740481C1C}">
                <a14:useLocalDpi xmlns:a14="http://schemas.microsoft.com/office/drawing/2010/main"/>
              </a:ext>
            </a:extLst>
          </a:blip>
          <a:srcRect r="-2641"/>
          <a:stretch/>
        </p:blipFill>
        <p:spPr>
          <a:xfrm>
            <a:off x="10182221" y="232337"/>
            <a:ext cx="1822457" cy="894454"/>
          </a:xfrm>
          <a:prstGeom prst="rect">
            <a:avLst/>
          </a:prstGeom>
        </p:spPr>
      </p:pic>
      <p:pic>
        <p:nvPicPr>
          <p:cNvPr id="15" name="PA-图片 21">
            <a:extLst>
              <a:ext uri="{FF2B5EF4-FFF2-40B4-BE49-F238E27FC236}">
                <a16:creationId xmlns:a16="http://schemas.microsoft.com/office/drawing/2014/main" id="{D9D69ECA-5A07-4151-BB0C-FB89DB239049}"/>
              </a:ext>
            </a:extLst>
          </p:cNvPr>
          <p:cNvPicPr>
            <a:picLocks noChangeAspect="1"/>
          </p:cNvPicPr>
          <p:nvPr userDrawn="1">
            <p:custDataLst>
              <p:tags r:id="rId4"/>
            </p:custDataLst>
          </p:nvPr>
        </p:nvPicPr>
        <p:blipFill rotWithShape="1">
          <a:blip r:embed="rId15" cstate="screen">
            <a:extLst>
              <a:ext uri="{28A0092B-C50C-407E-A947-70E740481C1C}">
                <a14:useLocalDpi xmlns:a14="http://schemas.microsoft.com/office/drawing/2010/main"/>
              </a:ext>
            </a:extLst>
          </a:blip>
          <a:srcRect/>
          <a:stretch/>
        </p:blipFill>
        <p:spPr>
          <a:xfrm>
            <a:off x="0" y="4861922"/>
            <a:ext cx="12228513" cy="1996078"/>
          </a:xfrm>
          <a:prstGeom prst="rect">
            <a:avLst/>
          </a:prstGeom>
        </p:spPr>
      </p:pic>
      <p:pic>
        <p:nvPicPr>
          <p:cNvPr id="16" name="PA-图片 23">
            <a:extLst>
              <a:ext uri="{FF2B5EF4-FFF2-40B4-BE49-F238E27FC236}">
                <a16:creationId xmlns:a16="http://schemas.microsoft.com/office/drawing/2014/main" id="{9CC7F24E-8D5E-47F9-92FB-E70ACC5F6E96}"/>
              </a:ext>
            </a:extLst>
          </p:cNvPr>
          <p:cNvPicPr>
            <a:picLocks noChangeAspect="1"/>
          </p:cNvPicPr>
          <p:nvPr userDrawn="1">
            <p:custDataLst>
              <p:tags r:id="rId5"/>
            </p:custDataLst>
          </p:nvPr>
        </p:nvPicPr>
        <p:blipFill rotWithShape="1">
          <a:blip r:embed="rId16" cstate="screen">
            <a:extLst>
              <a:ext uri="{28A0092B-C50C-407E-A947-70E740481C1C}">
                <a14:useLocalDpi xmlns:a14="http://schemas.microsoft.com/office/drawing/2010/main"/>
              </a:ext>
            </a:extLst>
          </a:blip>
          <a:srcRect b="-530"/>
          <a:stretch/>
        </p:blipFill>
        <p:spPr>
          <a:xfrm>
            <a:off x="-58286" y="4793774"/>
            <a:ext cx="5645420" cy="2064227"/>
          </a:xfrm>
          <a:prstGeom prst="rect">
            <a:avLst/>
          </a:prstGeom>
        </p:spPr>
      </p:pic>
      <p:pic>
        <p:nvPicPr>
          <p:cNvPr id="23" name="Picture 22" descr="Graphical user interface&#10;&#10;Description automatically generated with medium confidence">
            <a:extLst>
              <a:ext uri="{FF2B5EF4-FFF2-40B4-BE49-F238E27FC236}">
                <a16:creationId xmlns:a16="http://schemas.microsoft.com/office/drawing/2014/main" id="{0E84E45B-AA9B-4F6D-B15E-2BD972D14AF3}"/>
              </a:ext>
            </a:extLst>
          </p:cNvPr>
          <p:cNvPicPr>
            <a:picLocks noChangeAspect="1"/>
          </p:cNvPicPr>
          <p:nvPr userDrawn="1"/>
        </p:nvPicPr>
        <p:blipFill rotWithShape="1">
          <a:blip r:embed="rId17" cstate="print">
            <a:extLst>
              <a:ext uri="{BEBA8EAE-BF5A-486C-A8C5-ECC9F3942E4B}">
                <a14:imgProps xmlns:a14="http://schemas.microsoft.com/office/drawing/2010/main">
                  <a14:imgLayer r:embed="rId18">
                    <a14:imgEffect>
                      <a14:backgroundRemoval t="17429" b="80000" l="3429" r="95000">
                        <a14:foregroundMark x1="28714" y1="20429" x2="34857" y2="26429"/>
                        <a14:foregroundMark x1="39571" y1="20143" x2="47429" y2="26143"/>
                        <a14:foregroundMark x1="47000" y1="24857" x2="51143" y2="31000"/>
                        <a14:foregroundMark x1="51143" y1="31000" x2="53571" y2="39000"/>
                        <a14:foregroundMark x1="53571" y1="39000" x2="45286" y2="45571"/>
                        <a14:foregroundMark x1="52000" y1="33429" x2="55857" y2="52571"/>
                        <a14:foregroundMark x1="48714" y1="45571" x2="47143" y2="79714"/>
                        <a14:foregroundMark x1="73857" y1="50286" x2="71857" y2="59143"/>
                        <a14:foregroundMark x1="71857" y1="59143" x2="50000" y2="68143"/>
                        <a14:foregroundMark x1="50000" y1="68143" x2="34714" y2="68429"/>
                        <a14:foregroundMark x1="85000" y1="51286" x2="84143" y2="59286"/>
                        <a14:foregroundMark x1="84143" y1="59286" x2="75429" y2="71143"/>
                        <a14:foregroundMark x1="75429" y1="71143" x2="68143" y2="71857"/>
                        <a14:foregroundMark x1="68143" y1="71857" x2="68143" y2="71857"/>
                        <a14:foregroundMark x1="81143" y1="50714" x2="86714" y2="58000"/>
                        <a14:foregroundMark x1="84000" y1="51571" x2="89286" y2="59429"/>
                        <a14:foregroundMark x1="89286" y1="59429" x2="89714" y2="61857"/>
                        <a14:foregroundMark x1="89714" y1="61571" x2="87429" y2="70714"/>
                        <a14:foregroundMark x1="87429" y1="70714" x2="85429" y2="73857"/>
                        <a14:foregroundMark x1="85429" y1="73429" x2="76571" y2="77571"/>
                        <a14:foregroundMark x1="76571" y1="77571" x2="57534" y2="79533"/>
                        <a14:foregroundMark x1="50001" y1="79573" x2="17857" y2="75000"/>
                        <a14:foregroundMark x1="45714" y1="78000" x2="22429" y2="76857"/>
                        <a14:foregroundMark x1="22429" y1="76857" x2="19429" y2="75286"/>
                        <a14:foregroundMark x1="9429" y1="60571" x2="23714" y2="69571"/>
                        <a14:foregroundMark x1="10429" y1="62571" x2="14143" y2="70857"/>
                        <a14:foregroundMark x1="14143" y1="70857" x2="14143" y2="70857"/>
                        <a14:foregroundMark x1="27429" y1="79429" x2="19000" y2="75143"/>
                        <a14:foregroundMark x1="18143" y1="76143" x2="11571" y2="67429"/>
                        <a14:foregroundMark x1="20286" y1="49429" x2="13714" y2="54571"/>
                        <a14:foregroundMark x1="14857" y1="51714" x2="11000" y2="58571"/>
                        <a14:foregroundMark x1="8714" y1="34714" x2="14857" y2="42429"/>
                        <a14:foregroundMark x1="9857" y1="29571" x2="4857" y2="37857"/>
                        <a14:foregroundMark x1="3857" y1="40714" x2="11571" y2="46000"/>
                        <a14:foregroundMark x1="11571" y1="46000" x2="11571" y2="46000"/>
                        <a14:foregroundMark x1="10143" y1="47571" x2="16714" y2="49857"/>
                        <a14:foregroundMark x1="5286" y1="43857" x2="8429" y2="46714"/>
                        <a14:foregroundMark x1="16000" y1="28143" x2="17143" y2="36143"/>
                        <a14:foregroundMark x1="13000" y1="26429" x2="13857" y2="29714"/>
                        <a14:foregroundMark x1="24143" y1="21000" x2="19429" y2="25000"/>
                        <a14:foregroundMark x1="30714" y1="18714" x2="31000" y2="20000"/>
                        <a14:foregroundMark x1="34286" y1="17714" x2="38286" y2="20429"/>
                        <a14:foregroundMark x1="40429" y1="20143" x2="44143" y2="23857"/>
                        <a14:foregroundMark x1="47000" y1="24143" x2="52571" y2="27000"/>
                        <a14:foregroundMark x1="61714" y1="20143" x2="53286" y2="25857"/>
                        <a14:foregroundMark x1="53286" y1="25857" x2="52714" y2="27143"/>
                        <a14:foregroundMark x1="64571" y1="18429" x2="68000" y2="20143"/>
                        <a14:foregroundMark x1="73857" y1="19429" x2="75714" y2="23714"/>
                        <a14:foregroundMark x1="73857" y1="19000" x2="65429" y2="19857"/>
                        <a14:foregroundMark x1="65429" y1="19857" x2="65429" y2="19857"/>
                        <a14:foregroundMark x1="74571" y1="20571" x2="85143" y2="37857"/>
                        <a14:foregroundMark x1="86286" y1="27857" x2="90429" y2="33857"/>
                        <a14:foregroundMark x1="90429" y1="33857" x2="90714" y2="35143"/>
                        <a14:foregroundMark x1="89143" y1="31429" x2="95000" y2="38286"/>
                        <a14:foregroundMark x1="95000" y1="38286" x2="89571" y2="47714"/>
                        <a14:foregroundMark x1="89571" y1="47714" x2="79571" y2="51857"/>
                        <a14:foregroundMark x1="83857" y1="45143" x2="67143" y2="51000"/>
                        <a14:foregroundMark x1="17857" y1="42429" x2="23000" y2="50000"/>
                        <a14:foregroundMark x1="30571" y1="18286" x2="25429" y2="20143"/>
                        <a14:foregroundMark x1="17286" y1="36286" x2="33857" y2="51143"/>
                        <a14:foregroundMark x1="29000" y1="53429" x2="29857" y2="62714"/>
                        <a14:foregroundMark x1="23143" y1="62857" x2="34714" y2="66286"/>
                        <a14:foregroundMark x1="59857" y1="67714" x2="58571" y2="71857"/>
                        <a14:foregroundMark x1="69286" y1="73571" x2="67857" y2="73714"/>
                        <a14:foregroundMark x1="76714" y1="74000" x2="67571" y2="72143"/>
                        <a14:backgroundMark x1="53286" y1="80857" x2="51286" y2="80000"/>
                        <a14:backgroundMark x1="55571" y1="80857" x2="50714" y2="80714"/>
                        <a14:backgroundMark x1="57429" y1="81429" x2="52429" y2="81286"/>
                        <a14:backgroundMark x1="58571" y1="81143" x2="51429" y2="81286"/>
                      </a14:backgroundRemoval>
                    </a14:imgEffect>
                  </a14:imgLayer>
                </a14:imgProps>
              </a:ext>
              <a:ext uri="{28A0092B-C50C-407E-A947-70E740481C1C}">
                <a14:useLocalDpi xmlns:a14="http://schemas.microsoft.com/office/drawing/2010/main" val="0"/>
              </a:ext>
            </a:extLst>
          </a:blip>
          <a:srcRect t="15139" b="15139"/>
          <a:stretch/>
        </p:blipFill>
        <p:spPr>
          <a:xfrm>
            <a:off x="1227164" y="780943"/>
            <a:ext cx="2178530" cy="151890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04027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40000">
                                          <p:cBhvr additive="base">
                                            <p:cTn id="12" dur="10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3" dur="10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1500"/>
                                            <p:tgtEl>
                                              <p:spTgt spid="10"/>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3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1500"/>
                                            <p:tgtEl>
                                              <p:spTgt spid="10"/>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3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grpSp>
        <p:nvGrpSpPr>
          <p:cNvPr id="7" name="PA-组合 7">
            <a:extLst>
              <a:ext uri="{FF2B5EF4-FFF2-40B4-BE49-F238E27FC236}">
                <a16:creationId xmlns:a16="http://schemas.microsoft.com/office/drawing/2014/main" id="{46128DF8-89CA-44E6-8EE5-B03265317589}"/>
              </a:ext>
            </a:extLst>
          </p:cNvPr>
          <p:cNvGrpSpPr/>
          <p:nvPr userDrawn="1">
            <p:custDataLst>
              <p:tags r:id="rId1"/>
            </p:custDataLst>
          </p:nvPr>
        </p:nvGrpSpPr>
        <p:grpSpPr>
          <a:xfrm>
            <a:off x="0" y="322"/>
            <a:ext cx="12228513" cy="6857678"/>
            <a:chOff x="0" y="322"/>
            <a:chExt cx="12228513" cy="6857678"/>
          </a:xfrm>
        </p:grpSpPr>
        <p:pic>
          <p:nvPicPr>
            <p:cNvPr id="8" name="PA-图片 6">
              <a:extLst>
                <a:ext uri="{FF2B5EF4-FFF2-40B4-BE49-F238E27FC236}">
                  <a16:creationId xmlns:a16="http://schemas.microsoft.com/office/drawing/2014/main" id="{A3E026EC-68D8-47E2-99AE-4A3F5CF1050A}"/>
                </a:ext>
              </a:extLst>
            </p:cNvPr>
            <p:cNvPicPr>
              <a:picLocks noChangeAspect="1"/>
            </p:cNvPicPr>
            <p:nvPr>
              <p:custDataLst>
                <p:tags r:id="rId8"/>
              </p:custDataLst>
            </p:nvPr>
          </p:nvPicPr>
          <p:blipFill>
            <a:blip r:embed="rId11" cstate="screen">
              <a:extLst>
                <a:ext uri="{28A0092B-C50C-407E-A947-70E740481C1C}">
                  <a14:useLocalDpi xmlns:a14="http://schemas.microsoft.com/office/drawing/2010/main"/>
                </a:ext>
              </a:extLst>
            </a:blip>
            <a:stretch>
              <a:fillRect/>
            </a:stretch>
          </p:blipFill>
          <p:spPr>
            <a:xfrm>
              <a:off x="0" y="322"/>
              <a:ext cx="12192000" cy="6857678"/>
            </a:xfrm>
            <a:prstGeom prst="rect">
              <a:avLst/>
            </a:prstGeom>
          </p:spPr>
        </p:pic>
        <p:pic>
          <p:nvPicPr>
            <p:cNvPr id="9" name="PA-图片 4">
              <a:extLst>
                <a:ext uri="{FF2B5EF4-FFF2-40B4-BE49-F238E27FC236}">
                  <a16:creationId xmlns:a16="http://schemas.microsoft.com/office/drawing/2014/main" id="{74F47583-70F8-468E-8081-09BECE75433A}"/>
                </a:ext>
              </a:extLst>
            </p:cNvPr>
            <p:cNvPicPr>
              <a:picLocks noChangeAspect="1"/>
            </p:cNvPicPr>
            <p:nvPr>
              <p:custDataLst>
                <p:tags r:id="rId9"/>
              </p:custDataLst>
            </p:nvPr>
          </p:nvPicPr>
          <p:blipFill>
            <a:blip r:embed="rId12" cstate="screen">
              <a:extLst>
                <a:ext uri="{28A0092B-C50C-407E-A947-70E740481C1C}">
                  <a14:useLocalDpi xmlns:a14="http://schemas.microsoft.com/office/drawing/2010/main"/>
                </a:ext>
              </a:extLst>
            </a:blip>
            <a:stretch>
              <a:fillRect/>
            </a:stretch>
          </p:blipFill>
          <p:spPr>
            <a:xfrm>
              <a:off x="36513" y="645"/>
              <a:ext cx="12192000" cy="6857355"/>
            </a:xfrm>
            <a:prstGeom prst="rect">
              <a:avLst/>
            </a:prstGeom>
          </p:spPr>
        </p:pic>
      </p:grpSp>
      <p:grpSp>
        <p:nvGrpSpPr>
          <p:cNvPr id="10" name="PA-组合 24">
            <a:extLst>
              <a:ext uri="{FF2B5EF4-FFF2-40B4-BE49-F238E27FC236}">
                <a16:creationId xmlns:a16="http://schemas.microsoft.com/office/drawing/2014/main" id="{E5217961-7748-4122-A733-4DDCF895B2C7}"/>
              </a:ext>
            </a:extLst>
          </p:cNvPr>
          <p:cNvGrpSpPr/>
          <p:nvPr userDrawn="1">
            <p:custDataLst>
              <p:tags r:id="rId2"/>
            </p:custDataLst>
          </p:nvPr>
        </p:nvGrpSpPr>
        <p:grpSpPr>
          <a:xfrm>
            <a:off x="1028221" y="666035"/>
            <a:ext cx="10135555" cy="5696358"/>
            <a:chOff x="1023621" y="1556792"/>
            <a:chExt cx="10135555" cy="1872208"/>
          </a:xfrm>
        </p:grpSpPr>
        <p:sp>
          <p:nvSpPr>
            <p:cNvPr id="11" name="PA-矩形 9">
              <a:extLst>
                <a:ext uri="{FF2B5EF4-FFF2-40B4-BE49-F238E27FC236}">
                  <a16:creationId xmlns:a16="http://schemas.microsoft.com/office/drawing/2014/main" id="{ED5723C4-2CDD-4DB1-AEB9-6E7362C5DCCF}"/>
                </a:ext>
              </a:extLst>
            </p:cNvPr>
            <p:cNvSpPr/>
            <p:nvPr>
              <p:custDataLst>
                <p:tags r:id="rId5"/>
              </p:custDataLst>
            </p:nvPr>
          </p:nvSpPr>
          <p:spPr>
            <a:xfrm>
              <a:off x="1096644" y="1556792"/>
              <a:ext cx="9998712" cy="1872208"/>
            </a:xfrm>
            <a:prstGeom prst="rect">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Arial" panose="020B0604020202020204"/>
                <a:cs typeface="+mn-ea"/>
                <a:sym typeface="+mn-lt"/>
              </a:endParaRPr>
            </a:p>
          </p:txBody>
        </p:sp>
        <p:sp>
          <p:nvSpPr>
            <p:cNvPr id="12" name="PA-矩形 10">
              <a:extLst>
                <a:ext uri="{FF2B5EF4-FFF2-40B4-BE49-F238E27FC236}">
                  <a16:creationId xmlns:a16="http://schemas.microsoft.com/office/drawing/2014/main" id="{DCF35179-EF1C-49B9-9B7E-CC4B12C88E57}"/>
                </a:ext>
              </a:extLst>
            </p:cNvPr>
            <p:cNvSpPr/>
            <p:nvPr>
              <p:custDataLst>
                <p:tags r:id="rId6"/>
              </p:custDataLst>
            </p:nvPr>
          </p:nvSpPr>
          <p:spPr>
            <a:xfrm>
              <a:off x="1023621" y="1787600"/>
              <a:ext cx="140655" cy="1437555"/>
            </a:xfrm>
            <a:prstGeom prst="rect">
              <a:avLst/>
            </a:prstGeom>
            <a:solidFill>
              <a:srgbClr val="1371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Arial" panose="020B0604020202020204"/>
                <a:cs typeface="+mn-ea"/>
                <a:sym typeface="+mn-lt"/>
              </a:endParaRPr>
            </a:p>
          </p:txBody>
        </p:sp>
        <p:sp>
          <p:nvSpPr>
            <p:cNvPr id="13" name="PA-矩形 11">
              <a:extLst>
                <a:ext uri="{FF2B5EF4-FFF2-40B4-BE49-F238E27FC236}">
                  <a16:creationId xmlns:a16="http://schemas.microsoft.com/office/drawing/2014/main" id="{6E0D2DB1-9AC9-46E9-A343-A73938C1846C}"/>
                </a:ext>
              </a:extLst>
            </p:cNvPr>
            <p:cNvSpPr/>
            <p:nvPr>
              <p:custDataLst>
                <p:tags r:id="rId7"/>
              </p:custDataLst>
            </p:nvPr>
          </p:nvSpPr>
          <p:spPr>
            <a:xfrm>
              <a:off x="11018521" y="1787600"/>
              <a:ext cx="140655" cy="1437555"/>
            </a:xfrm>
            <a:prstGeom prst="rect">
              <a:avLst/>
            </a:prstGeom>
            <a:solidFill>
              <a:srgbClr val="1371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Arial" panose="020B0604020202020204"/>
                <a:cs typeface="+mn-ea"/>
                <a:sym typeface="+mn-lt"/>
              </a:endParaRPr>
            </a:p>
          </p:txBody>
        </p:sp>
      </p:grpSp>
      <p:pic>
        <p:nvPicPr>
          <p:cNvPr id="14" name="PA-图片 13">
            <a:extLst>
              <a:ext uri="{FF2B5EF4-FFF2-40B4-BE49-F238E27FC236}">
                <a16:creationId xmlns:a16="http://schemas.microsoft.com/office/drawing/2014/main" id="{AFAB063C-6F16-472E-8A61-135467CE4BC6}"/>
              </a:ext>
            </a:extLst>
          </p:cNvPr>
          <p:cNvPicPr>
            <a:picLocks noChangeAspect="1"/>
          </p:cNvPicPr>
          <p:nvPr userDrawn="1">
            <p:custDataLst>
              <p:tags r:id="rId3"/>
            </p:custDataLst>
          </p:nvPr>
        </p:nvPicPr>
        <p:blipFill rotWithShape="1">
          <a:blip r:embed="rId13" cstate="screen">
            <a:extLst>
              <a:ext uri="{28A0092B-C50C-407E-A947-70E740481C1C}">
                <a14:useLocalDpi xmlns:a14="http://schemas.microsoft.com/office/drawing/2010/main"/>
              </a:ext>
            </a:extLst>
          </a:blip>
          <a:srcRect r="-2641"/>
          <a:stretch/>
        </p:blipFill>
        <p:spPr>
          <a:xfrm>
            <a:off x="10182221" y="232337"/>
            <a:ext cx="1822457" cy="894454"/>
          </a:xfrm>
          <a:prstGeom prst="rect">
            <a:avLst/>
          </a:prstGeom>
        </p:spPr>
      </p:pic>
      <p:pic>
        <p:nvPicPr>
          <p:cNvPr id="15" name="PA-图片 21">
            <a:extLst>
              <a:ext uri="{FF2B5EF4-FFF2-40B4-BE49-F238E27FC236}">
                <a16:creationId xmlns:a16="http://schemas.microsoft.com/office/drawing/2014/main" id="{D9D69ECA-5A07-4151-BB0C-FB89DB239049}"/>
              </a:ext>
            </a:extLst>
          </p:cNvPr>
          <p:cNvPicPr>
            <a:picLocks noChangeAspect="1"/>
          </p:cNvPicPr>
          <p:nvPr userDrawn="1">
            <p:custDataLst>
              <p:tags r:id="rId4"/>
            </p:custDataLst>
          </p:nvPr>
        </p:nvPicPr>
        <p:blipFill rotWithShape="1">
          <a:blip r:embed="rId14" cstate="screen">
            <a:extLst>
              <a:ext uri="{28A0092B-C50C-407E-A947-70E740481C1C}">
                <a14:useLocalDpi xmlns:a14="http://schemas.microsoft.com/office/drawing/2010/main"/>
              </a:ext>
            </a:extLst>
          </a:blip>
          <a:srcRect/>
          <a:stretch/>
        </p:blipFill>
        <p:spPr>
          <a:xfrm>
            <a:off x="0" y="4861922"/>
            <a:ext cx="12228513" cy="1996078"/>
          </a:xfrm>
          <a:prstGeom prst="rect">
            <a:avLst/>
          </a:prstGeom>
        </p:spPr>
      </p:pic>
    </p:spTree>
    <p:extLst>
      <p:ext uri="{BB962C8B-B14F-4D97-AF65-F5344CB8AC3E}">
        <p14:creationId xmlns:p14="http://schemas.microsoft.com/office/powerpoint/2010/main" val="859550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8BD4A-C06B-43EC-986D-48833105838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2D320A2-B32B-43C7-B3DB-E04FE278A1C8}"/>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49E4D2E-97D1-4529-A890-42CF723A17B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F4FC097D-0726-45A2-A7CD-9F6A2F38C2AD}"/>
              </a:ext>
            </a:extLst>
          </p:cNvPr>
          <p:cNvSpPr>
            <a:spLocks noGrp="1" noChangeArrowheads="1"/>
          </p:cNvSpPr>
          <p:nvPr>
            <p:ph type="dt" sz="half" idx="10"/>
          </p:nvPr>
        </p:nvSpPr>
        <p:spPr>
          <a:ln/>
        </p:spPr>
        <p:txBody>
          <a:bodyPr/>
          <a:lstStyle>
            <a:lvl1pPr>
              <a:defRPr/>
            </a:lvl1pPr>
          </a:lstStyle>
          <a:p>
            <a:pPr fontAlgn="base">
              <a:spcAft>
                <a:spcPct val="0"/>
              </a:spcAft>
              <a:defRPr/>
            </a:pPr>
            <a:endParaRPr lang="en-US" altLang="vi-VN">
              <a:solidFill>
                <a:srgbClr val="000000"/>
              </a:solidFill>
            </a:endParaRPr>
          </a:p>
        </p:txBody>
      </p:sp>
      <p:sp>
        <p:nvSpPr>
          <p:cNvPr id="6" name="Rectangle 5">
            <a:extLst>
              <a:ext uri="{FF2B5EF4-FFF2-40B4-BE49-F238E27FC236}">
                <a16:creationId xmlns:a16="http://schemas.microsoft.com/office/drawing/2014/main" id="{567318AB-40E6-4F3A-817E-73631EAF8DD8}"/>
              </a:ext>
            </a:extLst>
          </p:cNvPr>
          <p:cNvSpPr>
            <a:spLocks noGrp="1" noChangeArrowheads="1"/>
          </p:cNvSpPr>
          <p:nvPr>
            <p:ph type="ftr" sz="quarter" idx="11"/>
          </p:nvPr>
        </p:nvSpPr>
        <p:spPr>
          <a:ln/>
        </p:spPr>
        <p:txBody>
          <a:bodyPr/>
          <a:lstStyle>
            <a:lvl1pPr>
              <a:defRPr/>
            </a:lvl1pPr>
          </a:lstStyle>
          <a:p>
            <a:pPr fontAlgn="base">
              <a:spcAft>
                <a:spcPct val="0"/>
              </a:spcAft>
              <a:defRPr/>
            </a:pPr>
            <a:endParaRPr lang="en-US" altLang="vi-VN">
              <a:solidFill>
                <a:srgbClr val="000000"/>
              </a:solidFill>
            </a:endParaRPr>
          </a:p>
        </p:txBody>
      </p:sp>
      <p:sp>
        <p:nvSpPr>
          <p:cNvPr id="7" name="Rectangle 6">
            <a:extLst>
              <a:ext uri="{FF2B5EF4-FFF2-40B4-BE49-F238E27FC236}">
                <a16:creationId xmlns:a16="http://schemas.microsoft.com/office/drawing/2014/main" id="{41C9B86F-CB83-434A-9C6E-52C095DC279F}"/>
              </a:ext>
            </a:extLst>
          </p:cNvPr>
          <p:cNvSpPr>
            <a:spLocks noGrp="1" noChangeArrowheads="1"/>
          </p:cNvSpPr>
          <p:nvPr>
            <p:ph type="sldNum" sz="quarter" idx="12"/>
          </p:nvPr>
        </p:nvSpPr>
        <p:spPr>
          <a:ln/>
        </p:spPr>
        <p:txBody>
          <a:bodyPr/>
          <a:lstStyle>
            <a:lvl1pPr>
              <a:defRPr/>
            </a:lvl1pPr>
          </a:lstStyle>
          <a:p>
            <a:pPr fontAlgn="base">
              <a:spcAft>
                <a:spcPct val="0"/>
              </a:spcAft>
              <a:defRPr/>
            </a:pPr>
            <a:fld id="{41EF02E8-9EB7-4511-9225-1A530FEBD642}" type="slidenum">
              <a:rPr lang="en-US" altLang="vi-VN" smtClean="0">
                <a:solidFill>
                  <a:srgbClr val="000000"/>
                </a:solidFill>
              </a:rPr>
              <a:pPr fontAlgn="base">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40173392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CF45905-7969-4354-B836-039BCCD9238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A0BAEC-A70E-436E-92C6-3ECF094493EF}" type="datetimeFigureOut">
              <a:rPr kumimoji="0" lang="zh-CN" altLang="en-US" sz="1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2025/3/15</a:t>
            </a:fld>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5" name="页脚占位符 4">
            <a:extLst>
              <a:ext uri="{FF2B5EF4-FFF2-40B4-BE49-F238E27FC236}">
                <a16:creationId xmlns:a16="http://schemas.microsoft.com/office/drawing/2014/main" id="{649DE830-376F-464B-8C1A-03C3FEC1878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6" name="灯片编号占位符 5">
            <a:extLst>
              <a:ext uri="{FF2B5EF4-FFF2-40B4-BE49-F238E27FC236}">
                <a16:creationId xmlns:a16="http://schemas.microsoft.com/office/drawing/2014/main" id="{707B1709-A091-4C28-92EA-3F85970B7EF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45BC63-D829-4A71-B2F4-3CC30B2DF020}" type="slidenum">
              <a:rPr kumimoji="0" lang="zh-CN" altLang="en-US" sz="1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pic>
        <p:nvPicPr>
          <p:cNvPr id="8" name="图片 7">
            <a:extLst>
              <a:ext uri="{FF2B5EF4-FFF2-40B4-BE49-F238E27FC236}">
                <a16:creationId xmlns:a16="http://schemas.microsoft.com/office/drawing/2014/main" id="{26E2B395-C558-47D2-A0C0-2339088C5D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22"/>
            <a:ext cx="12192000" cy="6857678"/>
          </a:xfrm>
          <a:prstGeom prst="rect">
            <a:avLst/>
          </a:prstGeom>
        </p:spPr>
      </p:pic>
      <p:sp>
        <p:nvSpPr>
          <p:cNvPr id="10" name="矩形: 圆角 9">
            <a:extLst>
              <a:ext uri="{FF2B5EF4-FFF2-40B4-BE49-F238E27FC236}">
                <a16:creationId xmlns:a16="http://schemas.microsoft.com/office/drawing/2014/main" id="{7D95E08D-F97C-4F3E-AE9F-277D624FD3AD}"/>
              </a:ext>
            </a:extLst>
          </p:cNvPr>
          <p:cNvSpPr/>
          <p:nvPr userDrawn="1"/>
        </p:nvSpPr>
        <p:spPr>
          <a:xfrm>
            <a:off x="303882" y="391887"/>
            <a:ext cx="11584237" cy="6181674"/>
          </a:xfrm>
          <a:prstGeom prst="roundRect">
            <a:avLst>
              <a:gd name="adj" fmla="val 97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pic>
        <p:nvPicPr>
          <p:cNvPr id="12" name="图片 11">
            <a:extLst>
              <a:ext uri="{FF2B5EF4-FFF2-40B4-BE49-F238E27FC236}">
                <a16:creationId xmlns:a16="http://schemas.microsoft.com/office/drawing/2014/main" id="{D2B9A05D-5A04-432D-9B3B-917F4DF2C3B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95352"/>
            <a:ext cx="12228513" cy="1462648"/>
          </a:xfrm>
          <a:prstGeom prst="rect">
            <a:avLst/>
          </a:prstGeom>
        </p:spPr>
      </p:pic>
      <p:pic>
        <p:nvPicPr>
          <p:cNvPr id="14" name="图片 13">
            <a:extLst>
              <a:ext uri="{FF2B5EF4-FFF2-40B4-BE49-F238E27FC236}">
                <a16:creationId xmlns:a16="http://schemas.microsoft.com/office/drawing/2014/main" id="{0AF83799-56ED-42AF-BBFE-EFBE94B90C3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530"/>
          <a:stretch/>
        </p:blipFill>
        <p:spPr>
          <a:xfrm>
            <a:off x="-58286" y="5785884"/>
            <a:ext cx="2932115" cy="1072117"/>
          </a:xfrm>
          <a:prstGeom prst="rect">
            <a:avLst/>
          </a:prstGeom>
        </p:spPr>
      </p:pic>
      <p:pic>
        <p:nvPicPr>
          <p:cNvPr id="16" name="图片 15">
            <a:extLst>
              <a:ext uri="{FF2B5EF4-FFF2-40B4-BE49-F238E27FC236}">
                <a16:creationId xmlns:a16="http://schemas.microsoft.com/office/drawing/2014/main" id="{B39F8832-A45E-40FC-A35D-408A6D06E59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737669" y="5874257"/>
            <a:ext cx="1417818" cy="983743"/>
          </a:xfrm>
          <a:prstGeom prst="rect">
            <a:avLst/>
          </a:prstGeom>
        </p:spPr>
      </p:pic>
    </p:spTree>
    <p:extLst>
      <p:ext uri="{BB962C8B-B14F-4D97-AF65-F5344CB8AC3E}">
        <p14:creationId xmlns:p14="http://schemas.microsoft.com/office/powerpoint/2010/main" val="2357596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CF45905-7969-4354-B836-039BCCD9238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A0BAEC-A70E-436E-92C6-3ECF094493EF}" type="datetimeFigureOut">
              <a:rPr kumimoji="0" lang="zh-CN" altLang="en-US" sz="1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2025/3/15</a:t>
            </a:fld>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5" name="页脚占位符 4">
            <a:extLst>
              <a:ext uri="{FF2B5EF4-FFF2-40B4-BE49-F238E27FC236}">
                <a16:creationId xmlns:a16="http://schemas.microsoft.com/office/drawing/2014/main" id="{649DE830-376F-464B-8C1A-03C3FEC1878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6" name="灯片编号占位符 5">
            <a:extLst>
              <a:ext uri="{FF2B5EF4-FFF2-40B4-BE49-F238E27FC236}">
                <a16:creationId xmlns:a16="http://schemas.microsoft.com/office/drawing/2014/main" id="{707B1709-A091-4C28-92EA-3F85970B7EF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45BC63-D829-4A71-B2F4-3CC30B2DF020}" type="slidenum">
              <a:rPr kumimoji="0" lang="zh-CN" altLang="en-US" sz="1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pic>
        <p:nvPicPr>
          <p:cNvPr id="8" name="图片 7">
            <a:extLst>
              <a:ext uri="{FF2B5EF4-FFF2-40B4-BE49-F238E27FC236}">
                <a16:creationId xmlns:a16="http://schemas.microsoft.com/office/drawing/2014/main" id="{26E2B395-C558-47D2-A0C0-2339088C5D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22"/>
            <a:ext cx="12192000" cy="6857678"/>
          </a:xfrm>
          <a:prstGeom prst="rect">
            <a:avLst/>
          </a:prstGeom>
        </p:spPr>
      </p:pic>
      <p:sp>
        <p:nvSpPr>
          <p:cNvPr id="10" name="矩形: 圆角 9">
            <a:extLst>
              <a:ext uri="{FF2B5EF4-FFF2-40B4-BE49-F238E27FC236}">
                <a16:creationId xmlns:a16="http://schemas.microsoft.com/office/drawing/2014/main" id="{7D95E08D-F97C-4F3E-AE9F-277D624FD3AD}"/>
              </a:ext>
            </a:extLst>
          </p:cNvPr>
          <p:cNvSpPr/>
          <p:nvPr userDrawn="1"/>
        </p:nvSpPr>
        <p:spPr>
          <a:xfrm>
            <a:off x="303882" y="391887"/>
            <a:ext cx="11584237" cy="6181674"/>
          </a:xfrm>
          <a:prstGeom prst="roundRect">
            <a:avLst>
              <a:gd name="adj" fmla="val 97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extLst>
      <p:ext uri="{BB962C8B-B14F-4D97-AF65-F5344CB8AC3E}">
        <p14:creationId xmlns:p14="http://schemas.microsoft.com/office/powerpoint/2010/main" val="2766487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20C473B-421E-44DD-A73A-C876C89A590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250054B-CBBC-4659-980B-C7626B377FA2}"/>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4663CF6-C057-44A3-98A4-1561EE4A0A5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A0BAEC-A70E-436E-92C6-3ECF094493EF}" type="datetimeFigureOut">
              <a:rPr kumimoji="0" lang="zh-CN" altLang="en-US" sz="1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2025/3/15</a:t>
            </a:fld>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5" name="页脚占位符 4">
            <a:extLst>
              <a:ext uri="{FF2B5EF4-FFF2-40B4-BE49-F238E27FC236}">
                <a16:creationId xmlns:a16="http://schemas.microsoft.com/office/drawing/2014/main" id="{024F5477-95A3-430A-8B02-E2E613B5D7C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6" name="灯片编号占位符 5">
            <a:extLst>
              <a:ext uri="{FF2B5EF4-FFF2-40B4-BE49-F238E27FC236}">
                <a16:creationId xmlns:a16="http://schemas.microsoft.com/office/drawing/2014/main" id="{EA1E2F62-26C8-4FDF-8DC7-CFCC4C8B6E1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45BC63-D829-4A71-B2F4-3CC30B2DF020}" type="slidenum">
              <a:rPr kumimoji="0" lang="zh-CN" altLang="en-US" sz="1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spTree>
    <p:extLst>
      <p:ext uri="{BB962C8B-B14F-4D97-AF65-F5344CB8AC3E}">
        <p14:creationId xmlns:p14="http://schemas.microsoft.com/office/powerpoint/2010/main" val="1988192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BA50D4-6198-6DDC-1DD4-39E4C400B2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70E27F-F2D8-4A41-9CDA-F67AB57E464F}" type="datetimeFigureOut">
              <a:rPr kumimoji="0" 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B04BA916-BDF1-651A-F198-D3C0ECB16D9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5B8F962E-851C-3913-1B3B-5C851942EDA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C91B28-ED40-4D6A-A86A-0D5CB032BBF1}" type="slidenum">
              <a:rPr kumimoji="0" 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8266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12" name="矩形 11"/>
          <p:cNvSpPr/>
          <p:nvPr userDrawn="1"/>
        </p:nvSpPr>
        <p:spPr>
          <a:xfrm>
            <a:off x="0" y="-635"/>
            <a:ext cx="12263755" cy="62414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Arial" panose="020B0604020202020204"/>
                <a:cs typeface="+mn-cs"/>
              </a:rPr>
              <a:t>≈</a:t>
            </a:r>
          </a:p>
        </p:txBody>
      </p:sp>
      <p:sp>
        <p:nvSpPr>
          <p:cNvPr id="9" name="矩形 8"/>
          <p:cNvSpPr/>
          <p:nvPr userDrawn="1"/>
        </p:nvSpPr>
        <p:spPr>
          <a:xfrm>
            <a:off x="-35560" y="6240145"/>
            <a:ext cx="12263755" cy="61785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pic>
        <p:nvPicPr>
          <p:cNvPr id="8" name="图片 7" descr="—Pngtree—red curtain_5970939"/>
          <p:cNvPicPr>
            <a:picLocks noChangeAspect="1"/>
          </p:cNvPicPr>
          <p:nvPr userDrawn="1"/>
        </p:nvPicPr>
        <p:blipFill>
          <a:blip r:embed="rId2"/>
          <a:srcRect r="70353" b="47586"/>
          <a:stretch>
            <a:fillRect/>
          </a:stretch>
        </p:blipFill>
        <p:spPr>
          <a:xfrm>
            <a:off x="0" y="0"/>
            <a:ext cx="968375" cy="7079615"/>
          </a:xfrm>
          <a:prstGeom prst="rect">
            <a:avLst/>
          </a:prstGeom>
        </p:spPr>
      </p:pic>
      <p:pic>
        <p:nvPicPr>
          <p:cNvPr id="10" name="图片 9" descr="—Pngtree—red curtain_5970939"/>
          <p:cNvPicPr>
            <a:picLocks noChangeAspect="1"/>
          </p:cNvPicPr>
          <p:nvPr userDrawn="1"/>
        </p:nvPicPr>
        <p:blipFill>
          <a:blip r:embed="rId2"/>
          <a:srcRect r="70353" b="47586"/>
          <a:stretch>
            <a:fillRect/>
          </a:stretch>
        </p:blipFill>
        <p:spPr>
          <a:xfrm flipH="1">
            <a:off x="11223625" y="0"/>
            <a:ext cx="968375" cy="7079615"/>
          </a:xfrm>
          <a:prstGeom prst="rect">
            <a:avLst/>
          </a:prstGeom>
        </p:spPr>
      </p:pic>
    </p:spTree>
    <p:extLst>
      <p:ext uri="{BB962C8B-B14F-4D97-AF65-F5344CB8AC3E}">
        <p14:creationId xmlns:p14="http://schemas.microsoft.com/office/powerpoint/2010/main" val="2356057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417647-EE01-4446-BAA7-83336301658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3967774-3BFF-4173-85AD-F5D71D71D9BA}"/>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CF45905-7969-4354-B836-039BCCD9238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A0BAEC-A70E-436E-92C6-3ECF094493EF}" type="datetimeFigureOut">
              <a:rPr kumimoji="0" lang="zh-CN" altLang="en-US" sz="1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2025/3/15</a:t>
            </a:fld>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5" name="页脚占位符 4">
            <a:extLst>
              <a:ext uri="{FF2B5EF4-FFF2-40B4-BE49-F238E27FC236}">
                <a16:creationId xmlns:a16="http://schemas.microsoft.com/office/drawing/2014/main" id="{649DE830-376F-464B-8C1A-03C3FEC1878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6" name="灯片编号占位符 5">
            <a:extLst>
              <a:ext uri="{FF2B5EF4-FFF2-40B4-BE49-F238E27FC236}">
                <a16:creationId xmlns:a16="http://schemas.microsoft.com/office/drawing/2014/main" id="{707B1709-A091-4C28-92EA-3F85970B7EF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45BC63-D829-4A71-B2F4-3CC30B2DF020}" type="slidenum">
              <a:rPr kumimoji="0" lang="zh-CN" altLang="en-US" sz="1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pic>
        <p:nvPicPr>
          <p:cNvPr id="8" name="图片 7">
            <a:extLst>
              <a:ext uri="{FF2B5EF4-FFF2-40B4-BE49-F238E27FC236}">
                <a16:creationId xmlns:a16="http://schemas.microsoft.com/office/drawing/2014/main" id="{26E2B395-C558-47D2-A0C0-2339088C5D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22"/>
            <a:ext cx="12192000" cy="6857678"/>
          </a:xfrm>
          <a:prstGeom prst="rect">
            <a:avLst/>
          </a:prstGeom>
        </p:spPr>
      </p:pic>
      <p:sp>
        <p:nvSpPr>
          <p:cNvPr id="10" name="矩形: 圆角 9">
            <a:extLst>
              <a:ext uri="{FF2B5EF4-FFF2-40B4-BE49-F238E27FC236}">
                <a16:creationId xmlns:a16="http://schemas.microsoft.com/office/drawing/2014/main" id="{7D95E08D-F97C-4F3E-AE9F-277D624FD3AD}"/>
              </a:ext>
            </a:extLst>
          </p:cNvPr>
          <p:cNvSpPr/>
          <p:nvPr userDrawn="1"/>
        </p:nvSpPr>
        <p:spPr>
          <a:xfrm>
            <a:off x="303882" y="391887"/>
            <a:ext cx="11584237" cy="6181674"/>
          </a:xfrm>
          <a:prstGeom prst="roundRect">
            <a:avLst>
              <a:gd name="adj" fmla="val 179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pic>
        <p:nvPicPr>
          <p:cNvPr id="12" name="图片 11">
            <a:extLst>
              <a:ext uri="{FF2B5EF4-FFF2-40B4-BE49-F238E27FC236}">
                <a16:creationId xmlns:a16="http://schemas.microsoft.com/office/drawing/2014/main" id="{D2B9A05D-5A04-432D-9B3B-917F4DF2C3B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95352"/>
            <a:ext cx="12228513" cy="1462648"/>
          </a:xfrm>
          <a:prstGeom prst="rect">
            <a:avLst/>
          </a:prstGeom>
        </p:spPr>
      </p:pic>
      <p:pic>
        <p:nvPicPr>
          <p:cNvPr id="14" name="图片 13">
            <a:extLst>
              <a:ext uri="{FF2B5EF4-FFF2-40B4-BE49-F238E27FC236}">
                <a16:creationId xmlns:a16="http://schemas.microsoft.com/office/drawing/2014/main" id="{0AF83799-56ED-42AF-BBFE-EFBE94B90C3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530"/>
          <a:stretch/>
        </p:blipFill>
        <p:spPr>
          <a:xfrm>
            <a:off x="-58286" y="5785884"/>
            <a:ext cx="2932115" cy="1072117"/>
          </a:xfrm>
          <a:prstGeom prst="rect">
            <a:avLst/>
          </a:prstGeom>
        </p:spPr>
      </p:pic>
      <p:pic>
        <p:nvPicPr>
          <p:cNvPr id="16" name="图片 15">
            <a:extLst>
              <a:ext uri="{FF2B5EF4-FFF2-40B4-BE49-F238E27FC236}">
                <a16:creationId xmlns:a16="http://schemas.microsoft.com/office/drawing/2014/main" id="{B39F8832-A45E-40FC-A35D-408A6D06E59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737669" y="5874257"/>
            <a:ext cx="1417818" cy="983743"/>
          </a:xfrm>
          <a:prstGeom prst="rect">
            <a:avLst/>
          </a:prstGeom>
        </p:spPr>
      </p:pic>
    </p:spTree>
    <p:extLst>
      <p:ext uri="{BB962C8B-B14F-4D97-AF65-F5344CB8AC3E}">
        <p14:creationId xmlns:p14="http://schemas.microsoft.com/office/powerpoint/2010/main" val="3058506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CDE7-E1BD-4450-BC63-869B3911A72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2B39780-D189-42CF-9941-7E8BDB198EF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a:extLst>
              <a:ext uri="{FF2B5EF4-FFF2-40B4-BE49-F238E27FC236}">
                <a16:creationId xmlns:a16="http://schemas.microsoft.com/office/drawing/2014/main" id="{661BEB39-365F-48EB-8842-0D250E84DB3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F4FC097D-0726-45A2-A7CD-9F6A2F38C2AD}"/>
              </a:ext>
            </a:extLst>
          </p:cNvPr>
          <p:cNvSpPr>
            <a:spLocks noGrp="1" noChangeArrowheads="1"/>
          </p:cNvSpPr>
          <p:nvPr>
            <p:ph type="dt" sz="half" idx="10"/>
          </p:nvPr>
        </p:nvSpPr>
        <p:spPr>
          <a:ln/>
        </p:spPr>
        <p:txBody>
          <a:bodyPr/>
          <a:lstStyle>
            <a:lvl1pPr>
              <a:defRPr/>
            </a:lvl1pPr>
          </a:lstStyle>
          <a:p>
            <a:pPr fontAlgn="base">
              <a:spcAft>
                <a:spcPct val="0"/>
              </a:spcAft>
              <a:defRPr/>
            </a:pPr>
            <a:endParaRPr lang="en-US" altLang="vi-VN">
              <a:solidFill>
                <a:srgbClr val="000000"/>
              </a:solidFill>
            </a:endParaRPr>
          </a:p>
        </p:txBody>
      </p:sp>
      <p:sp>
        <p:nvSpPr>
          <p:cNvPr id="6" name="Rectangle 5">
            <a:extLst>
              <a:ext uri="{FF2B5EF4-FFF2-40B4-BE49-F238E27FC236}">
                <a16:creationId xmlns:a16="http://schemas.microsoft.com/office/drawing/2014/main" id="{567318AB-40E6-4F3A-817E-73631EAF8DD8}"/>
              </a:ext>
            </a:extLst>
          </p:cNvPr>
          <p:cNvSpPr>
            <a:spLocks noGrp="1" noChangeArrowheads="1"/>
          </p:cNvSpPr>
          <p:nvPr>
            <p:ph type="ftr" sz="quarter" idx="11"/>
          </p:nvPr>
        </p:nvSpPr>
        <p:spPr>
          <a:ln/>
        </p:spPr>
        <p:txBody>
          <a:bodyPr/>
          <a:lstStyle>
            <a:lvl1pPr>
              <a:defRPr/>
            </a:lvl1pPr>
          </a:lstStyle>
          <a:p>
            <a:pPr fontAlgn="base">
              <a:spcAft>
                <a:spcPct val="0"/>
              </a:spcAft>
              <a:defRPr/>
            </a:pPr>
            <a:endParaRPr lang="en-US" altLang="vi-VN">
              <a:solidFill>
                <a:srgbClr val="000000"/>
              </a:solidFill>
            </a:endParaRPr>
          </a:p>
        </p:txBody>
      </p:sp>
      <p:sp>
        <p:nvSpPr>
          <p:cNvPr id="7" name="Rectangle 6">
            <a:extLst>
              <a:ext uri="{FF2B5EF4-FFF2-40B4-BE49-F238E27FC236}">
                <a16:creationId xmlns:a16="http://schemas.microsoft.com/office/drawing/2014/main" id="{41C9B86F-CB83-434A-9C6E-52C095DC279F}"/>
              </a:ext>
            </a:extLst>
          </p:cNvPr>
          <p:cNvSpPr>
            <a:spLocks noGrp="1" noChangeArrowheads="1"/>
          </p:cNvSpPr>
          <p:nvPr>
            <p:ph type="sldNum" sz="quarter" idx="12"/>
          </p:nvPr>
        </p:nvSpPr>
        <p:spPr>
          <a:ln/>
        </p:spPr>
        <p:txBody>
          <a:bodyPr/>
          <a:lstStyle>
            <a:lvl1pPr>
              <a:defRPr/>
            </a:lvl1pPr>
          </a:lstStyle>
          <a:p>
            <a:pPr fontAlgn="base">
              <a:spcAft>
                <a:spcPct val="0"/>
              </a:spcAft>
              <a:defRPr/>
            </a:pPr>
            <a:fld id="{B0F9A6B8-CF38-43C0-AAC9-F553F392D6BE}" type="slidenum">
              <a:rPr lang="en-US" altLang="vi-VN" smtClean="0">
                <a:solidFill>
                  <a:srgbClr val="000000"/>
                </a:solidFill>
              </a:rPr>
              <a:pPr fontAlgn="base">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2291453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10" Type="http://schemas.openxmlformats.org/officeDocument/2006/relationships/theme" Target="../theme/theme8.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271364" name="Rectangle 4">
            <a:extLst>
              <a:ext uri="{FF2B5EF4-FFF2-40B4-BE49-F238E27FC236}">
                <a16:creationId xmlns:a16="http://schemas.microsoft.com/office/drawing/2014/main" id="{F4FC097D-0726-45A2-A7CD-9F6A2F38C2A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latin typeface="+mn-lt"/>
                <a:cs typeface="+mn-cs"/>
              </a:defRPr>
            </a:lvl1pPr>
          </a:lstStyle>
          <a:p>
            <a:pPr fontAlgn="base">
              <a:spcAft>
                <a:spcPct val="0"/>
              </a:spcAft>
              <a:defRPr/>
            </a:pPr>
            <a:endParaRPr lang="en-US" altLang="vi-VN">
              <a:solidFill>
                <a:srgbClr val="000000"/>
              </a:solidFill>
            </a:endParaRPr>
          </a:p>
        </p:txBody>
      </p:sp>
      <p:sp>
        <p:nvSpPr>
          <p:cNvPr id="271365" name="Rectangle 5">
            <a:extLst>
              <a:ext uri="{FF2B5EF4-FFF2-40B4-BE49-F238E27FC236}">
                <a16:creationId xmlns:a16="http://schemas.microsoft.com/office/drawing/2014/main" id="{567318AB-40E6-4F3A-817E-73631EAF8DD8}"/>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a:latin typeface="+mn-lt"/>
                <a:cs typeface="+mn-cs"/>
              </a:defRPr>
            </a:lvl1pPr>
          </a:lstStyle>
          <a:p>
            <a:pPr fontAlgn="base">
              <a:spcAft>
                <a:spcPct val="0"/>
              </a:spcAft>
              <a:defRPr/>
            </a:pPr>
            <a:endParaRPr lang="en-US" altLang="vi-VN">
              <a:solidFill>
                <a:srgbClr val="000000"/>
              </a:solidFill>
            </a:endParaRPr>
          </a:p>
        </p:txBody>
      </p:sp>
      <p:sp>
        <p:nvSpPr>
          <p:cNvPr id="271366" name="Rectangle 6">
            <a:extLst>
              <a:ext uri="{FF2B5EF4-FFF2-40B4-BE49-F238E27FC236}">
                <a16:creationId xmlns:a16="http://schemas.microsoft.com/office/drawing/2014/main" id="{41C9B86F-CB83-434A-9C6E-52C095DC279F}"/>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a:latin typeface="+mn-lt"/>
                <a:cs typeface="+mn-cs"/>
              </a:defRPr>
            </a:lvl1pPr>
          </a:lstStyle>
          <a:p>
            <a:pPr fontAlgn="base">
              <a:spcAft>
                <a:spcPct val="0"/>
              </a:spcAft>
              <a:defRPr/>
            </a:pPr>
            <a:fld id="{D862BB40-6513-4E2F-B19E-6C5B9989F5C4}" type="slidenum">
              <a:rPr lang="en-US" altLang="vi-VN" smtClean="0">
                <a:solidFill>
                  <a:srgbClr val="000000"/>
                </a:solidFill>
              </a:rPr>
              <a:pPr fontAlgn="base">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3060691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F0C66B-7E15-45BD-F338-D017D3181A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FA075C-C07E-D845-A324-8AEE8997F8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BB1D9-C644-2FA8-01F0-C9DC4DBE50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53C3C-E166-4FF4-A58B-551BDB57C3DE}" type="datetimeFigureOut">
              <a:rPr lang="en-US" smtClean="0"/>
              <a:t>3/15/2025</a:t>
            </a:fld>
            <a:endParaRPr lang="en-US"/>
          </a:p>
        </p:txBody>
      </p:sp>
      <p:sp>
        <p:nvSpPr>
          <p:cNvPr id="5" name="Footer Placeholder 4">
            <a:extLst>
              <a:ext uri="{FF2B5EF4-FFF2-40B4-BE49-F238E27FC236}">
                <a16:creationId xmlns:a16="http://schemas.microsoft.com/office/drawing/2014/main" id="{9F2EEF3D-BBB6-12DB-DF9F-5A00FC20D3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18D650-42D4-5690-CC26-AC421C185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897A2-A4AB-4D7E-9C1D-779173C2271F}" type="slidenum">
              <a:rPr lang="en-US" smtClean="0"/>
              <a:t>‹#›</a:t>
            </a:fld>
            <a:endParaRPr lang="en-US"/>
          </a:p>
        </p:txBody>
      </p:sp>
    </p:spTree>
    <p:extLst>
      <p:ext uri="{BB962C8B-B14F-4D97-AF65-F5344CB8AC3E}">
        <p14:creationId xmlns:p14="http://schemas.microsoft.com/office/powerpoint/2010/main" val="15776353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6136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3" r:id="rId7"/>
    <p:sldLayoutId id="2147483694" r:id="rId8"/>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20E8A-E0AC-4DE6-A908-0CC52F1C7840}" type="datetimeFigureOut">
              <a:rPr lang="en-US" smtClean="0"/>
              <a:t>3/15/2025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DACDA-0110-4F08-A439-DFE54D9E84E9}" type="slidenum">
              <a:rPr lang="en-US" smtClean="0"/>
              <a:t>‹#›</a:t>
            </a:fld>
            <a:endParaRPr lang="en-US"/>
          </a:p>
        </p:txBody>
      </p:sp>
    </p:spTree>
    <p:extLst>
      <p:ext uri="{BB962C8B-B14F-4D97-AF65-F5344CB8AC3E}">
        <p14:creationId xmlns:p14="http://schemas.microsoft.com/office/powerpoint/2010/main" val="35347283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CD003-E30B-4A42-9C50-7E03833081A6}" type="datetimeFigureOut">
              <a:rPr lang="en-US" smtClean="0"/>
              <a:t>3/15/2025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CD258-1E7B-4EDE-9A53-B6C41B716E1F}" type="slidenum">
              <a:rPr lang="en-US" smtClean="0"/>
              <a:t>‹#›</a:t>
            </a:fld>
            <a:endParaRPr lang="en-US"/>
          </a:p>
        </p:txBody>
      </p:sp>
    </p:spTree>
    <p:extLst>
      <p:ext uri="{BB962C8B-B14F-4D97-AF65-F5344CB8AC3E}">
        <p14:creationId xmlns:p14="http://schemas.microsoft.com/office/powerpoint/2010/main" val="15059227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4077B-B677-4B46-BB59-81F013625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C6578E-63AF-4141-9901-20F200EA9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F0678-5A71-4F5B-A90D-50A9F2383C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33FC4D-8C86-4D65-BFC0-CF7B0A92EA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05A5131-DA1A-4A0B-9FAE-82F404EFF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62EB0B9-AF09-438B-B747-6A647827B0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9705FB-9798-41F7-BE04-8B65288371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2906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3/15/2025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042262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16185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wmf"/><Relationship Id="rId2" Type="http://schemas.openxmlformats.org/officeDocument/2006/relationships/image" Target="../media/image10.gif"/><Relationship Id="rId1" Type="http://schemas.openxmlformats.org/officeDocument/2006/relationships/slideLayout" Target="../slideLayouts/slideLayout12.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descr="blumen-pflanzen0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90329" y="538472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027173" y="4907459"/>
            <a:ext cx="2286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5366" y="526256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blumen-pflanzen0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96287" y="5357813"/>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6" y="4802958"/>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descr="blumen-pflanzen0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41541" y="543794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descr="blumen-pflanzen0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29951" y="5346652"/>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2"/>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682075">
            <a:off x="549933" y="3859212"/>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3"/>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682075">
            <a:off x="10134600" y="5029201"/>
            <a:ext cx="533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WordArt 14"/>
          <p:cNvSpPr>
            <a:spLocks noChangeArrowheads="1" noChangeShapeType="1" noTextEdit="1"/>
          </p:cNvSpPr>
          <p:nvPr/>
        </p:nvSpPr>
        <p:spPr bwMode="auto">
          <a:xfrm>
            <a:off x="1656331" y="1846705"/>
            <a:ext cx="8610601" cy="177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dirty="0">
                <a:ln>
                  <a:noFill/>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2700000">
                    <a:srgbClr val="59008E"/>
                  </a:prstShdw>
                </a:effectLst>
                <a:uLnTx/>
                <a:uFillTx/>
                <a:latin typeface="Times New Roman" panose="02020603050405020304" pitchFamily="18" charset="0"/>
                <a:ea typeface="+mn-ea"/>
                <a:cs typeface="Times New Roman" panose="02020603050405020304" pitchFamily="18" charset="0"/>
              </a:rPr>
              <a:t>NHIỆT LIỆT CHÀO MỪNG QU</a:t>
            </a:r>
            <a:r>
              <a:rPr lang="en-US" sz="3600" b="1" kern="10" dirty="0">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2700000">
                    <a:srgbClr val="59008E"/>
                  </a:prstShdw>
                </a:effectLst>
                <a:latin typeface="Times New Roman" panose="02020603050405020304" pitchFamily="18" charset="0"/>
                <a:cs typeface="Times New Roman" panose="02020603050405020304" pitchFamily="18" charset="0"/>
              </a:rPr>
              <a:t>Ý</a:t>
            </a:r>
            <a:r>
              <a:rPr kumimoji="0" lang="vi-VN" sz="3600" b="1" i="0" u="none" strike="noStrike" kern="10" cap="none" spc="0" normalizeH="0" baseline="0" noProof="0" dirty="0">
                <a:ln>
                  <a:noFill/>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2700000">
                    <a:srgbClr val="59008E"/>
                  </a:prstShdw>
                </a:effectLst>
                <a:uLnTx/>
                <a:uFillTx/>
                <a:latin typeface="Times New Roman" panose="02020603050405020304" pitchFamily="18" charset="0"/>
                <a:ea typeface="+mn-ea"/>
                <a:cs typeface="Times New Roman" panose="02020603050405020304" pitchFamily="18" charset="0"/>
              </a:rPr>
              <a:t> THẦY CÔ GIÁO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dirty="0">
                <a:ln>
                  <a:noFill/>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2700000">
                    <a:srgbClr val="59008E"/>
                  </a:prstShdw>
                </a:effectLst>
                <a:uLnTx/>
                <a:uFillTx/>
                <a:latin typeface="Times New Roman" panose="02020603050405020304" pitchFamily="18" charset="0"/>
                <a:ea typeface="+mn-ea"/>
                <a:cs typeface="Times New Roman" panose="02020603050405020304" pitchFamily="18" charset="0"/>
              </a:rPr>
              <a:t>VỀ DỰ GIỜ NGỮ VĂN LỚP </a:t>
            </a:r>
            <a:r>
              <a:rPr kumimoji="0" lang="en-US" sz="3600" b="1" i="0" u="none" strike="noStrike" kern="10" cap="none" spc="0" normalizeH="0" baseline="0" noProof="0" dirty="0" smtClean="0">
                <a:ln>
                  <a:noFill/>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2700000">
                    <a:srgbClr val="59008E"/>
                  </a:prstShdw>
                </a:effectLst>
                <a:uLnTx/>
                <a:uFillTx/>
                <a:latin typeface="Times New Roman" panose="02020603050405020304" pitchFamily="18" charset="0"/>
                <a:ea typeface="+mn-ea"/>
                <a:cs typeface="Times New Roman" panose="02020603050405020304" pitchFamily="18" charset="0"/>
              </a:rPr>
              <a:t>8</a:t>
            </a:r>
            <a:endParaRPr kumimoji="0" lang="vi-VN" sz="3600" b="1" i="0" u="none" strike="noStrike" kern="10" cap="none" spc="0" normalizeH="0" baseline="0" noProof="0" dirty="0">
              <a:ln>
                <a:noFill/>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2700000">
                  <a:srgbClr val="59008E"/>
                </a:prstShdw>
              </a:effectLst>
              <a:uLnTx/>
              <a:uFillTx/>
              <a:latin typeface="Times New Roman" panose="02020603050405020304" pitchFamily="18" charset="0"/>
              <a:ea typeface="+mn-ea"/>
              <a:cs typeface="Times New Roman" panose="02020603050405020304" pitchFamily="18" charset="0"/>
            </a:endParaRPr>
          </a:p>
        </p:txBody>
      </p:sp>
      <p:pic>
        <p:nvPicPr>
          <p:cNvPr id="10253" name="Picture 17" descr="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4166" y="66565"/>
            <a:ext cx="2286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8" descr="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06356" y="125591"/>
            <a:ext cx="2286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8" name="Freeform 26"/>
          <p:cNvSpPr>
            <a:spLocks/>
          </p:cNvSpPr>
          <p:nvPr/>
        </p:nvSpPr>
        <p:spPr bwMode="auto">
          <a:xfrm>
            <a:off x="4800600" y="4416425"/>
            <a:ext cx="38100" cy="12700"/>
          </a:xfrm>
          <a:custGeom>
            <a:avLst/>
            <a:gdLst>
              <a:gd name="T0" fmla="*/ 2147483646 w 11"/>
              <a:gd name="T1" fmla="*/ 0 h 4"/>
              <a:gd name="T2" fmla="*/ 2147483646 w 11"/>
              <a:gd name="T3" fmla="*/ 2147483646 h 4"/>
              <a:gd name="T4" fmla="*/ 2147483646 w 11"/>
              <a:gd name="T5" fmla="*/ 2147483646 h 4"/>
              <a:gd name="T6" fmla="*/ 2147483646 w 11"/>
              <a:gd name="T7" fmla="*/ 2147483646 h 4"/>
              <a:gd name="T8" fmla="*/ 0 w 11"/>
              <a:gd name="T9" fmla="*/ 2147483646 h 4"/>
              <a:gd name="T10" fmla="*/ 2147483646 w 11"/>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4">
                <a:moveTo>
                  <a:pt x="11" y="0"/>
                </a:moveTo>
                <a:lnTo>
                  <a:pt x="8" y="2"/>
                </a:lnTo>
                <a:lnTo>
                  <a:pt x="2" y="2"/>
                </a:lnTo>
                <a:lnTo>
                  <a:pt x="2" y="4"/>
                </a:lnTo>
                <a:lnTo>
                  <a:pt x="0" y="4"/>
                </a:lnTo>
                <a:lnTo>
                  <a:pt x="11" y="0"/>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69" name="Freeform 42"/>
          <p:cNvSpPr>
            <a:spLocks/>
          </p:cNvSpPr>
          <p:nvPr/>
        </p:nvSpPr>
        <p:spPr bwMode="auto">
          <a:xfrm>
            <a:off x="4860926" y="4114801"/>
            <a:ext cx="34925" cy="22225"/>
          </a:xfrm>
          <a:custGeom>
            <a:avLst/>
            <a:gdLst>
              <a:gd name="T0" fmla="*/ 2147483646 w 10"/>
              <a:gd name="T1" fmla="*/ 2147483646 h 7"/>
              <a:gd name="T2" fmla="*/ 2147483646 w 10"/>
              <a:gd name="T3" fmla="*/ 2147483646 h 7"/>
              <a:gd name="T4" fmla="*/ 2147483646 w 10"/>
              <a:gd name="T5" fmla="*/ 2147483646 h 7"/>
              <a:gd name="T6" fmla="*/ 2147483646 w 10"/>
              <a:gd name="T7" fmla="*/ 2147483646 h 7"/>
              <a:gd name="T8" fmla="*/ 2147483646 w 10"/>
              <a:gd name="T9" fmla="*/ 0 h 7"/>
              <a:gd name="T10" fmla="*/ 2147483646 w 10"/>
              <a:gd name="T11" fmla="*/ 2147483646 h 7"/>
              <a:gd name="T12" fmla="*/ 0 w 10"/>
              <a:gd name="T13" fmla="*/ 2147483646 h 7"/>
              <a:gd name="T14" fmla="*/ 2147483646 w 10"/>
              <a:gd name="T15" fmla="*/ 2147483646 h 7"/>
              <a:gd name="T16" fmla="*/ 2147483646 w 10"/>
              <a:gd name="T17" fmla="*/ 2147483646 h 7"/>
              <a:gd name="T18" fmla="*/ 2147483646 w 10"/>
              <a:gd name="T19" fmla="*/ 2147483646 h 7"/>
              <a:gd name="T20" fmla="*/ 2147483646 w 10"/>
              <a:gd name="T21" fmla="*/ 2147483646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7">
                <a:moveTo>
                  <a:pt x="6" y="7"/>
                </a:moveTo>
                <a:lnTo>
                  <a:pt x="9" y="6"/>
                </a:lnTo>
                <a:lnTo>
                  <a:pt x="10" y="4"/>
                </a:lnTo>
                <a:lnTo>
                  <a:pt x="9" y="2"/>
                </a:lnTo>
                <a:lnTo>
                  <a:pt x="6" y="0"/>
                </a:lnTo>
                <a:lnTo>
                  <a:pt x="2" y="2"/>
                </a:lnTo>
                <a:lnTo>
                  <a:pt x="0" y="4"/>
                </a:lnTo>
                <a:lnTo>
                  <a:pt x="2" y="6"/>
                </a:lnTo>
                <a:lnTo>
                  <a:pt x="6" y="7"/>
                </a:lnTo>
                <a:lnTo>
                  <a:pt x="4" y="7"/>
                </a:lnTo>
                <a:lnTo>
                  <a:pt x="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70" name="Freeform 43"/>
          <p:cNvSpPr>
            <a:spLocks/>
          </p:cNvSpPr>
          <p:nvPr/>
        </p:nvSpPr>
        <p:spPr bwMode="auto">
          <a:xfrm>
            <a:off x="5154613" y="4114801"/>
            <a:ext cx="42862" cy="22225"/>
          </a:xfrm>
          <a:custGeom>
            <a:avLst/>
            <a:gdLst>
              <a:gd name="T0" fmla="*/ 2147483646 w 12"/>
              <a:gd name="T1" fmla="*/ 2147483646 h 7"/>
              <a:gd name="T2" fmla="*/ 2147483646 w 12"/>
              <a:gd name="T3" fmla="*/ 2147483646 h 7"/>
              <a:gd name="T4" fmla="*/ 2147483646 w 12"/>
              <a:gd name="T5" fmla="*/ 2147483646 h 7"/>
              <a:gd name="T6" fmla="*/ 2147483646 w 12"/>
              <a:gd name="T7" fmla="*/ 2147483646 h 7"/>
              <a:gd name="T8" fmla="*/ 2147483646 w 12"/>
              <a:gd name="T9" fmla="*/ 0 h 7"/>
              <a:gd name="T10" fmla="*/ 2147483646 w 12"/>
              <a:gd name="T11" fmla="*/ 2147483646 h 7"/>
              <a:gd name="T12" fmla="*/ 0 w 12"/>
              <a:gd name="T13" fmla="*/ 2147483646 h 7"/>
              <a:gd name="T14" fmla="*/ 2147483646 w 12"/>
              <a:gd name="T15" fmla="*/ 2147483646 h 7"/>
              <a:gd name="T16" fmla="*/ 2147483646 w 12"/>
              <a:gd name="T17" fmla="*/ 2147483646 h 7"/>
              <a:gd name="T18" fmla="*/ 2147483646 w 12"/>
              <a:gd name="T19" fmla="*/ 2147483646 h 7"/>
              <a:gd name="T20" fmla="*/ 2147483646 w 12"/>
              <a:gd name="T21" fmla="*/ 2147483646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6" y="7"/>
                </a:moveTo>
                <a:lnTo>
                  <a:pt x="10" y="6"/>
                </a:lnTo>
                <a:lnTo>
                  <a:pt x="12" y="4"/>
                </a:lnTo>
                <a:lnTo>
                  <a:pt x="10" y="2"/>
                </a:lnTo>
                <a:lnTo>
                  <a:pt x="6" y="0"/>
                </a:lnTo>
                <a:lnTo>
                  <a:pt x="2" y="2"/>
                </a:lnTo>
                <a:lnTo>
                  <a:pt x="0" y="4"/>
                </a:lnTo>
                <a:lnTo>
                  <a:pt x="2" y="6"/>
                </a:lnTo>
                <a:lnTo>
                  <a:pt x="6" y="7"/>
                </a:lnTo>
                <a:lnTo>
                  <a:pt x="5" y="7"/>
                </a:lnTo>
                <a:lnTo>
                  <a:pt x="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0271" name="Picture 47" descr="FIREWRK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90867" y="4583113"/>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50" descr="FIREWRK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2832" y="4501357"/>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3" name="Content Placeholder 2"/>
          <p:cNvSpPr txBox="1">
            <a:spLocks/>
          </p:cNvSpPr>
          <p:nvPr/>
        </p:nvSpPr>
        <p:spPr bwMode="auto">
          <a:xfrm>
            <a:off x="834682" y="4008726"/>
            <a:ext cx="9693935" cy="271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alt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Giáo viên: Phạm </a:t>
            </a:r>
            <a:r>
              <a:rPr kumimoji="0" lang="en-US" altLang="vi-VN"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Thị</a:t>
            </a:r>
            <a:r>
              <a:rPr kumimoji="0" lang="en-US" alt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Nhung</a:t>
            </a:r>
            <a:endParaRPr lang="en-US" altLang="vi-VN" dirty="0">
              <a:solidFill>
                <a:srgbClr val="FF0000"/>
              </a:solidFill>
              <a:latin typeface="Times New Roman" panose="02020603050405020304" pitchFamily="18" charset="0"/>
              <a:cs typeface="Times New Roman" panose="02020603050405020304" pitchFamily="18" charset="0"/>
            </a:endParaRPr>
          </a:p>
          <a:p>
            <a:pPr marL="342900" marR="0" lvl="0" indent="-342900" defTabSz="914400" rtl="0" eaLnBrk="1" fontAlgn="base" latinLnBrk="0" hangingPunct="1">
              <a:lnSpc>
                <a:spcPct val="100000"/>
              </a:lnSpc>
              <a:spcBef>
                <a:spcPct val="20000"/>
              </a:spcBef>
              <a:spcAft>
                <a:spcPct val="0"/>
              </a:spcAft>
              <a:buClrTx/>
              <a:buSzTx/>
              <a:buFontTx/>
              <a:buNone/>
              <a:tabLst/>
              <a:defRPr/>
            </a:pPr>
            <a:r>
              <a:rPr lang="en-US" altLang="vi-VN" dirty="0" smtClean="0">
                <a:solidFill>
                  <a:srgbClr val="FF0000"/>
                </a:solidFill>
                <a:latin typeface="Times New Roman" panose="02020603050405020304" pitchFamily="18" charset="0"/>
                <a:cs typeface="Times New Roman" panose="02020603050405020304" pitchFamily="18" charset="0"/>
              </a:rPr>
              <a:t>                         </a:t>
            </a:r>
            <a:r>
              <a:rPr lang="en-US" altLang="vi-VN" dirty="0" err="1" smtClean="0">
                <a:solidFill>
                  <a:srgbClr val="FF0000"/>
                </a:solidFill>
                <a:latin typeface="Times New Roman" panose="02020603050405020304" pitchFamily="18" charset="0"/>
                <a:cs typeface="Times New Roman" panose="02020603050405020304" pitchFamily="18" charset="0"/>
              </a:rPr>
              <a:t>Tổ</a:t>
            </a:r>
            <a:r>
              <a:rPr lang="en-US" altLang="vi-VN" dirty="0" smtClean="0">
                <a:solidFill>
                  <a:srgbClr val="FF0000"/>
                </a:solidFill>
                <a:latin typeface="Times New Roman" panose="02020603050405020304" pitchFamily="18" charset="0"/>
                <a:cs typeface="Times New Roman" panose="02020603050405020304" pitchFamily="18" charset="0"/>
              </a:rPr>
              <a:t>: </a:t>
            </a:r>
            <a:r>
              <a:rPr lang="en-US" altLang="vi-VN" dirty="0" err="1" smtClean="0">
                <a:solidFill>
                  <a:srgbClr val="FF0000"/>
                </a:solidFill>
                <a:latin typeface="Times New Roman" panose="02020603050405020304" pitchFamily="18" charset="0"/>
                <a:cs typeface="Times New Roman" panose="02020603050405020304" pitchFamily="18" charset="0"/>
              </a:rPr>
              <a:t>Khoa</a:t>
            </a:r>
            <a:r>
              <a:rPr lang="en-US" altLang="vi-VN" dirty="0" smtClean="0">
                <a:solidFill>
                  <a:srgbClr val="FF0000"/>
                </a:solidFill>
                <a:latin typeface="Times New Roman" panose="02020603050405020304" pitchFamily="18" charset="0"/>
                <a:cs typeface="Times New Roman" panose="02020603050405020304" pitchFamily="18" charset="0"/>
              </a:rPr>
              <a:t> </a:t>
            </a:r>
            <a:r>
              <a:rPr lang="en-US" altLang="vi-VN" dirty="0" err="1" smtClean="0">
                <a:solidFill>
                  <a:srgbClr val="FF0000"/>
                </a:solidFill>
                <a:latin typeface="Times New Roman" panose="02020603050405020304" pitchFamily="18" charset="0"/>
                <a:cs typeface="Times New Roman" panose="02020603050405020304" pitchFamily="18" charset="0"/>
              </a:rPr>
              <a:t>học</a:t>
            </a:r>
            <a:r>
              <a:rPr lang="en-US" altLang="vi-VN" dirty="0" smtClean="0">
                <a:solidFill>
                  <a:srgbClr val="FF0000"/>
                </a:solidFill>
                <a:latin typeface="Times New Roman" panose="02020603050405020304" pitchFamily="18" charset="0"/>
                <a:cs typeface="Times New Roman" panose="02020603050405020304" pitchFamily="18" charset="0"/>
              </a:rPr>
              <a:t> </a:t>
            </a:r>
            <a:r>
              <a:rPr lang="en-US" altLang="vi-VN" dirty="0" err="1" smtClean="0">
                <a:solidFill>
                  <a:srgbClr val="FF0000"/>
                </a:solidFill>
                <a:latin typeface="Times New Roman" panose="02020603050405020304" pitchFamily="18" charset="0"/>
                <a:cs typeface="Times New Roman" panose="02020603050405020304" pitchFamily="18" charset="0"/>
              </a:rPr>
              <a:t>xã</a:t>
            </a:r>
            <a:r>
              <a:rPr lang="en-US" altLang="vi-VN" dirty="0" smtClean="0">
                <a:solidFill>
                  <a:srgbClr val="FF0000"/>
                </a:solidFill>
                <a:latin typeface="Times New Roman" panose="02020603050405020304" pitchFamily="18" charset="0"/>
                <a:cs typeface="Times New Roman" panose="02020603050405020304" pitchFamily="18" charset="0"/>
              </a:rPr>
              <a:t> </a:t>
            </a:r>
            <a:r>
              <a:rPr lang="en-US" altLang="vi-VN" dirty="0" err="1" smtClean="0">
                <a:solidFill>
                  <a:srgbClr val="FF0000"/>
                </a:solidFill>
                <a:latin typeface="Times New Roman" panose="02020603050405020304" pitchFamily="18" charset="0"/>
                <a:cs typeface="Times New Roman" panose="02020603050405020304" pitchFamily="18" charset="0"/>
              </a:rPr>
              <a:t>hội</a:t>
            </a:r>
            <a:endParaRPr kumimoji="0" lang="en-US" alt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4" name="Picture 50" descr="FIREWRK6">
            <a:extLst>
              <a:ext uri="{FF2B5EF4-FFF2-40B4-BE49-F238E27FC236}">
                <a16:creationId xmlns:a16="http://schemas.microsoft.com/office/drawing/2014/main" id="{92B78D1A-32D4-43A0-B1B8-4F00809B7AA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5656" y="3336936"/>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
            <a:extLst>
              <a:ext uri="{FF2B5EF4-FFF2-40B4-BE49-F238E27FC236}">
                <a16:creationId xmlns:a16="http://schemas.microsoft.com/office/drawing/2014/main" id="{15FBE2B5-ED54-4F8F-B8FD-0B196CDA5DD6}"/>
              </a:ext>
            </a:extLst>
          </p:cNvPr>
          <p:cNvSpPr txBox="1"/>
          <p:nvPr/>
        </p:nvSpPr>
        <p:spPr>
          <a:xfrm>
            <a:off x="3832305" y="275490"/>
            <a:ext cx="4527393"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000" b="1" dirty="0">
                <a:solidFill>
                  <a:prstClr val="black"/>
                </a:solidFill>
                <a:latin typeface="Times New Roman" panose="02020603050405020304" pitchFamily="18" charset="0"/>
                <a:cs typeface="Times New Roman" panose="02020603050405020304" pitchFamily="18" charset="0"/>
              </a:rPr>
              <a:t>U</a:t>
            </a:r>
            <a:r>
              <a:rPr lang="en-US" sz="2000" b="1" dirty="0">
                <a:solidFill>
                  <a:prstClr val="black"/>
                </a:solidFill>
                <a:latin typeface="Times New Roman" panose="02020603050405020304" pitchFamily="18" charset="0"/>
                <a:cs typeface="Times New Roman" panose="02020603050405020304" pitchFamily="18" charset="0"/>
              </a:rPr>
              <a:t>Ỷ BAN NHÂN DÂN QUẬN ĐỒ SƠN</a:t>
            </a:r>
          </a:p>
          <a:p>
            <a:pPr algn="ctr"/>
            <a:r>
              <a:rPr lang="en-US" sz="2000" b="1" dirty="0" smtClean="0">
                <a:solidFill>
                  <a:prstClr val="black"/>
                </a:solidFill>
                <a:latin typeface="Times New Roman" panose="02020603050405020304" pitchFamily="18" charset="0"/>
                <a:cs typeface="Times New Roman" panose="02020603050405020304" pitchFamily="18" charset="0"/>
              </a:rPr>
              <a:t>TRƯỜNG THCS VẠN SƠN</a:t>
            </a:r>
            <a:endParaRPr lang="vi-VN" sz="2000" b="1" dirty="0">
              <a:solidFill>
                <a:prstClr val="black"/>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2723375C-83AE-4F8E-8BD3-CA570ADA8877}"/>
              </a:ext>
            </a:extLst>
          </p:cNvPr>
          <p:cNvCxnSpPr/>
          <p:nvPr/>
        </p:nvCxnSpPr>
        <p:spPr bwMode="auto">
          <a:xfrm>
            <a:off x="4689566" y="1014302"/>
            <a:ext cx="276932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5134315"/>
      </p:ext>
    </p:extLst>
  </p:cSld>
  <p:clrMapOvr>
    <a:masterClrMapping/>
  </p:clrMapOvr>
  <p:transition spd="slow">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416AEB9-684A-41A3-B5EC-39BA24F7B117}"/>
              </a:ext>
            </a:extLst>
          </p:cNvPr>
          <p:cNvSpPr txBox="1"/>
          <p:nvPr/>
        </p:nvSpPr>
        <p:spPr>
          <a:xfrm>
            <a:off x="808121" y="2479755"/>
            <a:ext cx="10575757" cy="2123658"/>
          </a:xfrm>
          <a:prstGeom prst="rect">
            <a:avLst/>
          </a:prstGeom>
          <a:noFill/>
        </p:spPr>
        <p:txBody>
          <a:bodyPr wrap="square" rtlCol="0" anchor="ctr">
            <a:spAutoFit/>
          </a:bodyPr>
          <a:lstStyle/>
          <a:p>
            <a:pPr marR="0" lvl="0" algn="just" defTabSz="914400" rtl="0" eaLnBrk="1" fontAlgn="auto" latinLnBrk="0" hangingPunct="1">
              <a:spcBef>
                <a:spcPts val="0"/>
              </a:spcBef>
              <a:spcAft>
                <a:spcPts val="0"/>
              </a:spcAft>
              <a:buClrTx/>
              <a:buSzTx/>
              <a:tabLst/>
              <a:defRPr/>
            </a:pPr>
            <a:r>
              <a:rPr lang="en-US" sz="3600" dirty="0">
                <a:solidFill>
                  <a:prstClr val="black"/>
                </a:solidFill>
                <a:latin typeface="Oswald" panose="00000500000000000000" pitchFamily="2" charset="0"/>
              </a:rPr>
              <a:t> </a:t>
            </a:r>
            <a:r>
              <a:rPr lang="en-US" sz="3600" dirty="0" smtClean="0">
                <a:solidFill>
                  <a:prstClr val="black"/>
                </a:solidFill>
                <a:latin typeface="Oswald" panose="00000500000000000000" pitchFamily="2" charset="0"/>
              </a:rPr>
              <a:t>  </a:t>
            </a:r>
            <a:r>
              <a:rPr kumimoji="0" lang="en-US" sz="44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Mỗi</a:t>
            </a:r>
            <a:r>
              <a:rPr kumimoji="0" lang="en-US" sz="44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phút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để</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xem</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lại</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phần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chuẩn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bị</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và</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đó</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lần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lượt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treo</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sản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phẩm</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lên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bảng</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đại</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diện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nhóm</a:t>
            </a:r>
            <a:r>
              <a:rPr lang="en-US" sz="4400" b="1" dirty="0">
                <a:solidFill>
                  <a:prstClr val="black"/>
                </a:solidFill>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báo</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cáo</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nvGrpSpPr>
          <p:cNvPr id="28" name="组合 27">
            <a:extLst>
              <a:ext uri="{FF2B5EF4-FFF2-40B4-BE49-F238E27FC236}">
                <a16:creationId xmlns:a16="http://schemas.microsoft.com/office/drawing/2014/main" id="{76D452D5-036F-4BB1-B1FA-ACEE08410BEC}"/>
              </a:ext>
            </a:extLst>
          </p:cNvPr>
          <p:cNvGrpSpPr/>
          <p:nvPr/>
        </p:nvGrpSpPr>
        <p:grpSpPr>
          <a:xfrm>
            <a:off x="2051238" y="772418"/>
            <a:ext cx="5921828" cy="929015"/>
            <a:chOff x="3442226" y="4156632"/>
            <a:chExt cx="3338687" cy="920860"/>
          </a:xfrm>
        </p:grpSpPr>
        <p:sp>
          <p:nvSpPr>
            <p:cNvPr id="29" name="矩形: 圆角 28">
              <a:extLst>
                <a:ext uri="{FF2B5EF4-FFF2-40B4-BE49-F238E27FC236}">
                  <a16:creationId xmlns:a16="http://schemas.microsoft.com/office/drawing/2014/main" id="{ABA9BB2F-93F4-45CF-9D7D-026C20FF4C23}"/>
                </a:ext>
              </a:extLst>
            </p:cNvPr>
            <p:cNvSpPr/>
            <p:nvPr/>
          </p:nvSpPr>
          <p:spPr>
            <a:xfrm>
              <a:off x="3442226" y="4156632"/>
              <a:ext cx="3338687" cy="920860"/>
            </a:xfrm>
            <a:prstGeom prst="roundRect">
              <a:avLst>
                <a:gd name="adj" fmla="val 50000"/>
              </a:avLst>
            </a:prstGeom>
            <a:solidFill>
              <a:srgbClr val="1371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30" name="文本框 29">
              <a:extLst>
                <a:ext uri="{FF2B5EF4-FFF2-40B4-BE49-F238E27FC236}">
                  <a16:creationId xmlns:a16="http://schemas.microsoft.com/office/drawing/2014/main" id="{EE77614C-FBE6-420D-A656-1B0DFCCCF600}"/>
                </a:ext>
              </a:extLst>
            </p:cNvPr>
            <p:cNvSpPr txBox="1"/>
            <p:nvPr/>
          </p:nvSpPr>
          <p:spPr>
            <a:xfrm>
              <a:off x="3656730" y="4314805"/>
              <a:ext cx="3030981" cy="7626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swald" panose="00000500000000000000" pitchFamily="2" charset="0"/>
                  <a:ea typeface="微软雅黑"/>
                  <a:cs typeface="+mn-ea"/>
                  <a:sym typeface="+mn-lt"/>
                </a:rPr>
                <a:t>YÊU CẦU </a:t>
              </a:r>
              <a:endParaRPr kumimoji="0" lang="zh-CN" alt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swald" panose="00000500000000000000" pitchFamily="2" charset="0"/>
                <a:ea typeface="微软雅黑"/>
                <a:cs typeface="+mn-ea"/>
                <a:sym typeface="+mn-lt"/>
              </a:endParaRPr>
            </a:p>
          </p:txBody>
        </p:sp>
      </p:grpSp>
      <p:pic>
        <p:nvPicPr>
          <p:cNvPr id="6" name="Video-dong-ho-dem-nguoc-1-phut-www_tiengdong_com">
            <a:hlinkClick r:id="" action="ppaction://media"/>
            <a:extLst>
              <a:ext uri="{FF2B5EF4-FFF2-40B4-BE49-F238E27FC236}">
                <a16:creationId xmlns:a16="http://schemas.microsoft.com/office/drawing/2014/main" id="{5C433ACC-D041-47D3-A25A-8D76A7CE75D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677722" y="610834"/>
            <a:ext cx="2287010" cy="1252181"/>
          </a:xfrm>
          <a:prstGeom prst="rect">
            <a:avLst/>
          </a:prstGeom>
        </p:spPr>
      </p:pic>
    </p:spTree>
    <p:extLst>
      <p:ext uri="{BB962C8B-B14F-4D97-AF65-F5344CB8AC3E}">
        <p14:creationId xmlns:p14="http://schemas.microsoft.com/office/powerpoint/2010/main" val="15542096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5B1767-2C5E-4C9E-B2C2-73186141B295}"/>
              </a:ext>
            </a:extLst>
          </p:cNvPr>
          <p:cNvSpPr txBox="1"/>
          <p:nvPr/>
        </p:nvSpPr>
        <p:spPr>
          <a:xfrm>
            <a:off x="-826706" y="516305"/>
            <a:ext cx="134535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400" b="1" i="0" u="none" strike="noStrike" kern="1200" cap="none" spc="0" normalizeH="0" baseline="0" noProof="0" dirty="0">
                <a:ln>
                  <a:noFill/>
                </a:ln>
                <a:solidFill>
                  <a:srgbClr val="2929FF"/>
                </a:solidFill>
                <a:effectLst/>
                <a:uLnTx/>
                <a:uFillTx/>
                <a:latin typeface="#9Slide03 Ralewayv4020 ExtraBol" panose="00000900000000000000" pitchFamily="2" charset="-93"/>
                <a:ea typeface="#9Slide03 IcielSamsung Sharp Bo" pitchFamily="2" charset="-93"/>
                <a:cs typeface="#9Slide03 IcielSamsung Sharp Bo" pitchFamily="2" charset="-93"/>
              </a:rPr>
              <a:t> </a:t>
            </a:r>
            <a:r>
              <a:rPr kumimoji="0" lang="en-US" sz="7200" b="1" i="0" u="none" strike="noStrike" kern="1200" cap="none" spc="0" normalizeH="0" baseline="0" noProof="0" dirty="0">
                <a:ln>
                  <a:noFill/>
                </a:ln>
                <a:solidFill>
                  <a:srgbClr val="FF0000"/>
                </a:solidFill>
                <a:effectLst/>
                <a:uLnTx/>
                <a:uFillTx/>
                <a:latin typeface="Oswald" panose="00000500000000000000" pitchFamily="2" charset="0"/>
                <a:ea typeface="Calibri" panose="020F0502020204030204" pitchFamily="34" charset="0"/>
                <a:cs typeface="Times New Roman" panose="02020603050405020304" pitchFamily="18" charset="0"/>
              </a:rPr>
              <a:t>BÁO CÁO KẾT QUẢ</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800" b="1" i="0" u="none" strike="noStrike" kern="1200" cap="none" spc="0" normalizeH="0" baseline="0" noProof="0" dirty="0">
              <a:ln>
                <a:noFill/>
              </a:ln>
              <a:solidFill>
                <a:srgbClr val="2929FF"/>
              </a:solidFill>
              <a:effectLst/>
              <a:uLnTx/>
              <a:uFillTx/>
              <a:latin typeface="Oswald" panose="00000500000000000000" pitchFamily="2" charset="0"/>
              <a:ea typeface="Calibri" panose="020F0502020204030204" pitchFamily="34" charset="0"/>
              <a:cs typeface="Times New Roman" panose="02020603050405020304" pitchFamily="18" charset="0"/>
            </a:endParaRPr>
          </a:p>
        </p:txBody>
      </p:sp>
      <p:sp>
        <p:nvSpPr>
          <p:cNvPr id="4" name="TextBox 3"/>
          <p:cNvSpPr txBox="1"/>
          <p:nvPr/>
        </p:nvSpPr>
        <p:spPr>
          <a:xfrm>
            <a:off x="381572" y="2439909"/>
            <a:ext cx="11332352" cy="1754326"/>
          </a:xfrm>
          <a:prstGeom prst="rect">
            <a:avLst/>
          </a:prstGeom>
          <a:noFill/>
        </p:spPr>
        <p:txBody>
          <a:bodyPr wrap="square" rtlCol="0">
            <a:spAutoFit/>
          </a:bodyPr>
          <a:lstStyle/>
          <a:p>
            <a:pPr algn="just"/>
            <a:r>
              <a:rPr lang="en-US" sz="3600" b="1" dirty="0" err="1" smtClean="0">
                <a:solidFill>
                  <a:srgbClr val="FF0000"/>
                </a:solidFill>
                <a:latin typeface="Times New Roman" panose="02020603050405020304" pitchFamily="18" charset="0"/>
                <a:cs typeface="Times New Roman" panose="02020603050405020304" pitchFamily="18" charset="0"/>
              </a:rPr>
              <a:t>Nhóm</a:t>
            </a:r>
            <a:r>
              <a:rPr lang="en-US" sz="3600" b="1" dirty="0" smtClean="0">
                <a:solidFill>
                  <a:srgbClr val="FF0000"/>
                </a:solidFill>
                <a:latin typeface="Times New Roman" panose="02020603050405020304" pitchFamily="18" charset="0"/>
                <a:cs typeface="Times New Roman" panose="02020603050405020304" pitchFamily="18" charset="0"/>
              </a:rPr>
              <a:t> 1:</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Tìm</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trong</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bài</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viết</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tham</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khảo</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Lá</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đỏ</a:t>
            </a:r>
            <a:r>
              <a:rPr lang="en-US" sz="3600" b="1" dirty="0" smtClean="0">
                <a:solidFill>
                  <a:prstClr val="black"/>
                </a:solidFill>
                <a:latin typeface="Times New Roman" panose="02020603050405020304" pitchFamily="18" charset="0"/>
                <a:cs typeface="Times New Roman" panose="02020603050405020304" pitchFamily="18" charset="0"/>
              </a:rPr>
              <a:t> - </a:t>
            </a:r>
            <a:r>
              <a:rPr lang="en-US" sz="3600" b="1" dirty="0" err="1" smtClean="0">
                <a:solidFill>
                  <a:prstClr val="black"/>
                </a:solidFill>
                <a:latin typeface="Times New Roman" panose="02020603050405020304" pitchFamily="18" charset="0"/>
                <a:cs typeface="Times New Roman" panose="02020603050405020304" pitchFamily="18" charset="0"/>
              </a:rPr>
              <a:t>niềm</a:t>
            </a:r>
            <a:r>
              <a:rPr lang="en-US" sz="3600" b="1" dirty="0" smtClean="0">
                <a:solidFill>
                  <a:prstClr val="black"/>
                </a:solidFill>
                <a:latin typeface="Times New Roman" panose="02020603050405020304" pitchFamily="18" charset="0"/>
                <a:cs typeface="Times New Roman" panose="02020603050405020304" pitchFamily="18" charset="0"/>
              </a:rPr>
              <a:t> tin </a:t>
            </a:r>
            <a:r>
              <a:rPr lang="en-US" sz="3600" b="1" dirty="0" err="1" smtClean="0">
                <a:solidFill>
                  <a:prstClr val="black"/>
                </a:solidFill>
                <a:latin typeface="Times New Roman" panose="02020603050405020304" pitchFamily="18" charset="0"/>
                <a:cs typeface="Times New Roman" panose="02020603050405020304" pitchFamily="18" charset="0"/>
              </a:rPr>
              <a:t>và</a:t>
            </a:r>
            <a:r>
              <a:rPr lang="en-US" sz="3600" b="1" dirty="0" smtClean="0">
                <a:solidFill>
                  <a:prstClr val="black"/>
                </a:solidFill>
                <a:latin typeface="Times New Roman" panose="02020603050405020304" pitchFamily="18" charset="0"/>
                <a:cs typeface="Times New Roman" panose="02020603050405020304" pitchFamily="18" charset="0"/>
              </a:rPr>
              <a:t> hi </a:t>
            </a:r>
            <a:r>
              <a:rPr lang="en-US" sz="3600" b="1" dirty="0" err="1" smtClean="0">
                <a:solidFill>
                  <a:prstClr val="black"/>
                </a:solidFill>
                <a:latin typeface="Times New Roman" panose="02020603050405020304" pitchFamily="18" charset="0"/>
                <a:cs typeface="Times New Roman" panose="02020603050405020304" pitchFamily="18" charset="0"/>
              </a:rPr>
              <a:t>vọng</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ngày</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chiến</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thắng</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các</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nội</a:t>
            </a:r>
            <a:r>
              <a:rPr lang="en-US" sz="3600" b="1" dirty="0" smtClean="0">
                <a:solidFill>
                  <a:prstClr val="black"/>
                </a:solidFill>
                <a:latin typeface="Times New Roman" panose="02020603050405020304" pitchFamily="18" charset="0"/>
                <a:cs typeface="Times New Roman" panose="02020603050405020304" pitchFamily="18" charset="0"/>
              </a:rPr>
              <a:t> dung </a:t>
            </a:r>
            <a:r>
              <a:rPr lang="en-US" sz="3600" b="1" dirty="0" err="1" smtClean="0">
                <a:solidFill>
                  <a:prstClr val="black"/>
                </a:solidFill>
                <a:latin typeface="Times New Roman" panose="02020603050405020304" pitchFamily="18" charset="0"/>
                <a:cs typeface="Times New Roman" panose="02020603050405020304" pitchFamily="18" charset="0"/>
              </a:rPr>
              <a:t>yêu</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cầu</a:t>
            </a:r>
            <a:r>
              <a:rPr lang="en-US" sz="3600" b="1" dirty="0" smtClean="0">
                <a:solidFill>
                  <a:prstClr val="black"/>
                </a:solidFill>
                <a:latin typeface="Times New Roman" panose="02020603050405020304" pitchFamily="18" charset="0"/>
                <a:cs typeface="Times New Roman" panose="02020603050405020304" pitchFamily="18" charset="0"/>
              </a:rPr>
              <a:t> 1,2 </a:t>
            </a:r>
            <a:r>
              <a:rPr lang="en-US" sz="3600" b="1" dirty="0" err="1" smtClean="0">
                <a:solidFill>
                  <a:prstClr val="black"/>
                </a:solidFill>
                <a:latin typeface="Times New Roman" panose="02020603050405020304" pitchFamily="18" charset="0"/>
                <a:cs typeface="Times New Roman" panose="02020603050405020304" pitchFamily="18" charset="0"/>
              </a:rPr>
              <a:t>của</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viết</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đoạn</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văn</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ghi</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lại</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cảm</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xúc</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về</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một</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bài</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thơ</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tự</a:t>
            </a:r>
            <a:r>
              <a:rPr lang="en-US" sz="3600" b="1" dirty="0" smtClean="0">
                <a:solidFill>
                  <a:prstClr val="black"/>
                </a:solidFill>
                <a:latin typeface="Times New Roman" panose="02020603050405020304" pitchFamily="18" charset="0"/>
                <a:cs typeface="Times New Roman" panose="02020603050405020304" pitchFamily="18" charset="0"/>
              </a:rPr>
              <a:t> do.</a:t>
            </a:r>
            <a:endParaRPr lang="en-US" sz="36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6698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BF9EFFF-EB67-477C-9033-F00B3581C6CD}"/>
              </a:ext>
            </a:extLst>
          </p:cNvPr>
          <p:cNvGraphicFramePr>
            <a:graphicFrameLocks noGrp="1"/>
          </p:cNvGraphicFramePr>
          <p:nvPr>
            <p:extLst>
              <p:ext uri="{D42A27DB-BD31-4B8C-83A1-F6EECF244321}">
                <p14:modId xmlns:p14="http://schemas.microsoft.com/office/powerpoint/2010/main" val="1915112725"/>
              </p:ext>
            </p:extLst>
          </p:nvPr>
        </p:nvGraphicFramePr>
        <p:xfrm>
          <a:off x="125506" y="202474"/>
          <a:ext cx="11827009" cy="6461760"/>
        </p:xfrm>
        <a:graphic>
          <a:graphicData uri="http://schemas.openxmlformats.org/drawingml/2006/table">
            <a:tbl>
              <a:tblPr firstRow="1" firstCol="1" bandRow="1"/>
              <a:tblGrid>
                <a:gridCol w="2003741">
                  <a:extLst>
                    <a:ext uri="{9D8B030D-6E8A-4147-A177-3AD203B41FA5}">
                      <a16:colId xmlns:a16="http://schemas.microsoft.com/office/drawing/2014/main" val="3942306906"/>
                    </a:ext>
                  </a:extLst>
                </a:gridCol>
                <a:gridCol w="9823268">
                  <a:extLst>
                    <a:ext uri="{9D8B030D-6E8A-4147-A177-3AD203B41FA5}">
                      <a16:colId xmlns:a16="http://schemas.microsoft.com/office/drawing/2014/main" val="834439561"/>
                    </a:ext>
                  </a:extLst>
                </a:gridCol>
              </a:tblGrid>
              <a:tr h="476794">
                <a:tc>
                  <a:txBody>
                    <a:bodyPr/>
                    <a:lstStyle/>
                    <a:p>
                      <a:pPr algn="ct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cầu</a:t>
                      </a:r>
                      <a:endPar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a:t>
                      </a:r>
                      <a:endPar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533018"/>
                  </a:ext>
                </a:extLst>
              </a:tr>
              <a:tr h="836796">
                <a:tc>
                  <a:txBody>
                    <a:bodyPr/>
                    <a:lstStyle/>
                    <a:p>
                      <a:pPr algn="l"/>
                      <a:r>
                        <a:rPr lang="en-US" sz="2800" i="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i="0" dirty="0" err="1" smtClean="0">
                          <a:effectLst/>
                          <a:latin typeface="Times New Roman" panose="02020603050405020304" pitchFamily="18" charset="0"/>
                          <a:ea typeface="DengXian" panose="02010600030101010101" pitchFamily="2" charset="-122"/>
                          <a:cs typeface="Times New Roman" panose="02020603050405020304" pitchFamily="18" charset="0"/>
                        </a:rPr>
                        <a:t>Giới</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thiệu</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được</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bài</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thơ</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tác</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giả</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và</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nêu</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cảm</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nghĩ</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chung</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về</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bài</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thơ</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a:t>
                      </a:r>
                      <a:endParaRPr lang="vi-VN" sz="28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800" i="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0" dirty="0" smtClean="0">
                          <a:solidFill>
                            <a:srgbClr val="000000"/>
                          </a:solidFill>
                          <a:effectLst/>
                          <a:latin typeface="Times New Roman" panose="02020603050405020304" pitchFamily="18" charset="0"/>
                          <a:ea typeface="+mn-ea"/>
                          <a:cs typeface="Times New Roman" panose="02020603050405020304" pitchFamily="18" charset="0"/>
                        </a:rPr>
                        <a:t>G</a:t>
                      </a:r>
                      <a:r>
                        <a:rPr lang="vi-VN" sz="2800" b="0" i="0" dirty="0" smtClean="0">
                          <a:solidFill>
                            <a:srgbClr val="000000"/>
                          </a:solidFill>
                          <a:effectLst/>
                          <a:latin typeface="Times New Roman" panose="02020603050405020304" pitchFamily="18" charset="0"/>
                          <a:cs typeface="Times New Roman" panose="02020603050405020304" pitchFamily="18" charset="0"/>
                        </a:rPr>
                        <a:t>iới thiệu về bài thơ, tác giả: Bài thơ Lá đỏ được viết</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vi-VN" sz="2800" b="0" i="0" dirty="0" smtClean="0">
                          <a:solidFill>
                            <a:srgbClr val="000000"/>
                          </a:solidFill>
                          <a:effectLst/>
                          <a:latin typeface="Times New Roman" panose="02020603050405020304" pitchFamily="18" charset="0"/>
                          <a:cs typeface="Times New Roman" panose="02020603050405020304" pitchFamily="18" charset="0"/>
                        </a:rPr>
                        <a:t>năm 1974, trong thời gian</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nhà</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thơ</a:t>
                      </a:r>
                      <a:r>
                        <a:rPr lang="vi-VN" sz="2800" b="0" i="0" dirty="0" smtClean="0">
                          <a:solidFill>
                            <a:srgbClr val="000000"/>
                          </a:solidFill>
                          <a:effectLst/>
                          <a:latin typeface="Times New Roman" panose="02020603050405020304" pitchFamily="18" charset="0"/>
                          <a:cs typeface="Times New Roman" panose="02020603050405020304" pitchFamily="18" charset="0"/>
                        </a:rPr>
                        <a:t> Nguyễn Đình Thi đến với chiến trường Tây Nguyên</a:t>
                      </a:r>
                      <a:r>
                        <a:rPr lang="en-US" sz="2800" b="0" i="0" dirty="0" smtClean="0">
                          <a:solidFill>
                            <a:srgbClr val="000000"/>
                          </a:solidFill>
                          <a:effectLst/>
                          <a:latin typeface="Times New Roman" panose="02020603050405020304" pitchFamily="18" charset="0"/>
                          <a:cs typeface="Times New Roman" panose="02020603050405020304" pitchFamily="18" charset="0"/>
                        </a:rPr>
                        <a:t>.</a:t>
                      </a:r>
                    </a:p>
                    <a:p>
                      <a:pPr algn="just"/>
                      <a:r>
                        <a:rPr lang="en-US" sz="2800" b="0" i="0" dirty="0" smtClean="0">
                          <a:solidFill>
                            <a:srgbClr val="000000"/>
                          </a:solidFill>
                          <a:effectLst/>
                          <a:latin typeface="Times New Roman" panose="02020603050405020304" pitchFamily="18" charset="0"/>
                          <a:cs typeface="Times New Roman" panose="02020603050405020304" pitchFamily="18" charset="0"/>
                        </a:rPr>
                        <a:t>- C</a:t>
                      </a:r>
                      <a:r>
                        <a:rPr lang="vi-VN" sz="2800" b="0" i="0" dirty="0" smtClean="0">
                          <a:solidFill>
                            <a:srgbClr val="000000"/>
                          </a:solidFill>
                          <a:effectLst/>
                          <a:latin typeface="Times New Roman" panose="02020603050405020304" pitchFamily="18" charset="0"/>
                          <a:cs typeface="Times New Roman" panose="02020603050405020304" pitchFamily="18" charset="0"/>
                        </a:rPr>
                        <a:t>ảm nghĩ chung về bài thơ: </a:t>
                      </a:r>
                      <a:r>
                        <a:rPr lang="en-US" sz="2800" b="0" i="0" dirty="0" smtClean="0">
                          <a:solidFill>
                            <a:srgbClr val="000000"/>
                          </a:solidFill>
                          <a:effectLst/>
                          <a:latin typeface="Times New Roman" panose="02020603050405020304" pitchFamily="18" charset="0"/>
                          <a:cs typeface="Times New Roman" panose="02020603050405020304" pitchFamily="18" charset="0"/>
                        </a:rPr>
                        <a:t>Ra </a:t>
                      </a:r>
                      <a:r>
                        <a:rPr lang="en-US" sz="2800" b="0" i="0" dirty="0" err="1" smtClean="0">
                          <a:solidFill>
                            <a:srgbClr val="000000"/>
                          </a:solidFill>
                          <a:effectLst/>
                          <a:latin typeface="Times New Roman" panose="02020603050405020304" pitchFamily="18" charset="0"/>
                          <a:cs typeface="Times New Roman" panose="02020603050405020304" pitchFamily="18" charset="0"/>
                        </a:rPr>
                        <a:t>đời</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trong</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bom</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rơi</a:t>
                      </a:r>
                      <a:r>
                        <a:rPr lang="en-US" sz="2800" b="0" i="0" dirty="0" smtClean="0">
                          <a:solidFill>
                            <a:srgbClr val="000000"/>
                          </a:solidFill>
                          <a:effectLst/>
                          <a:latin typeface="Times New Roman" panose="02020603050405020304" pitchFamily="18" charset="0"/>
                          <a:cs typeface="Times New Roman" panose="02020603050405020304" pitchFamily="18" charset="0"/>
                        </a:rPr>
                        <a:t>,</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đạn</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nổ</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vào</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thời</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điểm</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khốc</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liệt</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của</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cuộc</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chiến</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đấu</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giải</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phóng</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miền</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Nam, </a:t>
                      </a:r>
                      <a:r>
                        <a:rPr lang="vi-VN" sz="2800" b="0" i="0" dirty="0" smtClean="0">
                          <a:solidFill>
                            <a:srgbClr val="000000"/>
                          </a:solidFill>
                          <a:effectLst/>
                          <a:latin typeface="Times New Roman" panose="02020603050405020304" pitchFamily="18" charset="0"/>
                          <a:cs typeface="Times New Roman" panose="02020603050405020304" pitchFamily="18" charset="0"/>
                        </a:rPr>
                        <a:t>bài thơ vẫn ngời lên niềm tin, niềm hi vọng</a:t>
                      </a:r>
                      <a:r>
                        <a:rPr lang="en-US" sz="2800" b="0" i="0" dirty="0" smtClean="0">
                          <a:solidFill>
                            <a:srgbClr val="000000"/>
                          </a:solidFill>
                          <a:effectLst/>
                          <a:latin typeface="Times New Roman" panose="02020603050405020304" pitchFamily="18" charset="0"/>
                          <a:cs typeface="Times New Roman" panose="02020603050405020304" pitchFamily="18" charset="0"/>
                        </a:rPr>
                        <a:t>.</a:t>
                      </a: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600261"/>
                  </a:ext>
                </a:extLst>
              </a:tr>
              <a:tr h="1171514">
                <a:tc>
                  <a:txBody>
                    <a:bodyPr/>
                    <a:lstStyle/>
                    <a:p>
                      <a:pPr algn="l"/>
                      <a:r>
                        <a:rPr lang="en-US" sz="2800" i="0" dirty="0">
                          <a:effectLst/>
                          <a:latin typeface="Times New Roman" panose="02020603050405020304" pitchFamily="18" charset="0"/>
                          <a:ea typeface="Calibri" panose="020F0502020204030204" pitchFamily="34" charset="0"/>
                          <a:cs typeface="Times New Roman" panose="02020603050405020304" pitchFamily="18" charset="0"/>
                        </a:rPr>
                        <a:t>2. </a:t>
                      </a:r>
                      <a:r>
                        <a:rPr lang="vi-VN" sz="2800" i="0" dirty="0">
                          <a:effectLst/>
                          <a:latin typeface="Times New Roman" panose="02020603050405020304" pitchFamily="18" charset="0"/>
                          <a:ea typeface="DengXian" panose="02010600030101010101" pitchFamily="2" charset="-122"/>
                          <a:cs typeface="Times New Roman" panose="02020603050405020304" pitchFamily="18" charset="0"/>
                        </a:rPr>
                        <a:t>Nêu </a:t>
                      </a:r>
                      <a:r>
                        <a:rPr lang="vi-VN" sz="2800" i="0" dirty="0" smtClean="0">
                          <a:effectLst/>
                          <a:latin typeface="Times New Roman" panose="02020603050405020304" pitchFamily="18" charset="0"/>
                          <a:ea typeface="DengXian" panose="02010600030101010101" pitchFamily="2" charset="-122"/>
                          <a:cs typeface="Times New Roman" panose="02020603050405020304" pitchFamily="18" charset="0"/>
                        </a:rPr>
                        <a:t>được</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cảm</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nghĩ</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về</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nội</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dung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và</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nghệ</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i="0" baseline="0" dirty="0" err="1" smtClean="0">
                          <a:effectLst/>
                          <a:latin typeface="Times New Roman" panose="02020603050405020304" pitchFamily="18" charset="0"/>
                          <a:ea typeface="DengXian" panose="02010600030101010101" pitchFamily="2" charset="-122"/>
                          <a:cs typeface="Times New Roman" panose="02020603050405020304" pitchFamily="18" charset="0"/>
                        </a:rPr>
                        <a:t>thuật</a:t>
                      </a:r>
                      <a:r>
                        <a:rPr lang="en-US" sz="2800" i="0" baseline="0" dirty="0" smtClean="0">
                          <a:effectLst/>
                          <a:latin typeface="Times New Roman" panose="02020603050405020304" pitchFamily="18" charset="0"/>
                          <a:ea typeface="DengXian" panose="02010600030101010101" pitchFamily="2" charset="-122"/>
                          <a:cs typeface="Times New Roman" panose="02020603050405020304" pitchFamily="18" charset="0"/>
                        </a:rPr>
                        <a:t>.</a:t>
                      </a:r>
                      <a:endParaRPr lang="vi-VN" sz="28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800" i="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0" i="0" dirty="0" smtClean="0">
                          <a:solidFill>
                            <a:srgbClr val="000000"/>
                          </a:solidFill>
                          <a:effectLst/>
                          <a:latin typeface="Times New Roman" panose="02020603050405020304" pitchFamily="18" charset="0"/>
                          <a:cs typeface="Times New Roman" panose="02020603050405020304" pitchFamily="18" charset="0"/>
                        </a:rPr>
                        <a:t>Mạch cảm xúc của bài thơ phát triển từ cuộc gặp gỡ rồi chia li trong niềm tin gặp lại – niềm tin chiến thắng – của một người lính và một cô thanh niên xung phong trên đường Trường Sơn</a:t>
                      </a:r>
                      <a:r>
                        <a:rPr lang="en-US" sz="2800" b="0" i="0" dirty="0" smtClean="0">
                          <a:solidFill>
                            <a:srgbClr val="000000"/>
                          </a:solidFill>
                          <a:effectLst/>
                          <a:latin typeface="Times New Roman" panose="02020603050405020304" pitchFamily="18" charset="0"/>
                          <a:cs typeface="Times New Roman" panose="02020603050405020304" pitchFamily="18" charset="0"/>
                        </a:rPr>
                        <a:t>.</a:t>
                      </a:r>
                    </a:p>
                    <a:p>
                      <a:pPr algn="just"/>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Cuộc</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gặp</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diễn</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ra</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trên</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cao</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lộng</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gió</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hình</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ảnh</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đẹp</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em</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gái</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tiền</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phương</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”…chi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tiết</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vai</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áo</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bạc</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quàng</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súng</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 </a:t>
                      </a:r>
                      <a:r>
                        <a:rPr lang="en-US" sz="2800" b="0" i="0" baseline="0" dirty="0" err="1" smtClean="0">
                          <a:solidFill>
                            <a:srgbClr val="000000"/>
                          </a:solidFill>
                          <a:effectLst/>
                          <a:latin typeface="Times New Roman" panose="02020603050405020304" pitchFamily="18" charset="0"/>
                          <a:cs typeface="Times New Roman" panose="02020603050405020304" pitchFamily="18" charset="0"/>
                        </a:rPr>
                        <a:t>trường</a:t>
                      </a:r>
                      <a:r>
                        <a:rPr lang="en-US" sz="2800" b="0" i="0" baseline="0" dirty="0" smtClean="0">
                          <a:solidFill>
                            <a:srgbClr val="000000"/>
                          </a:solidFill>
                          <a:effectLst/>
                          <a:latin typeface="Times New Roman" panose="02020603050405020304" pitchFamily="18" charset="0"/>
                          <a:cs typeface="Times New Roman" panose="02020603050405020304" pitchFamily="18" charset="0"/>
                        </a:rPr>
                        <a:t>..”</a:t>
                      </a:r>
                    </a:p>
                    <a:p>
                      <a:pPr algn="just"/>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vi-VN" sz="2800" b="0" i="0" dirty="0" smtClean="0">
                          <a:solidFill>
                            <a:srgbClr val="000000"/>
                          </a:solidFill>
                          <a:effectLst/>
                          <a:latin typeface="Times New Roman" panose="02020603050405020304" pitchFamily="18" charset="0"/>
                          <a:cs typeface="Times New Roman" panose="02020603050405020304" pitchFamily="18" charset="0"/>
                        </a:rPr>
                        <a:t>B</a:t>
                      </a:r>
                      <a:r>
                        <a:rPr lang="en-US" sz="2800" b="0" i="0" dirty="0" smtClean="0">
                          <a:solidFill>
                            <a:srgbClr val="000000"/>
                          </a:solidFill>
                          <a:effectLst/>
                          <a:latin typeface="Times New Roman" panose="02020603050405020304" pitchFamily="18" charset="0"/>
                          <a:cs typeface="Times New Roman" panose="02020603050405020304" pitchFamily="18" charset="0"/>
                        </a:rPr>
                        <a:t>PTT</a:t>
                      </a:r>
                      <a:r>
                        <a:rPr lang="vi-VN" sz="2800" b="0" i="0" dirty="0" smtClean="0">
                          <a:solidFill>
                            <a:srgbClr val="000000"/>
                          </a:solidFill>
                          <a:effectLst/>
                          <a:latin typeface="Times New Roman" panose="02020603050405020304" pitchFamily="18" charset="0"/>
                          <a:cs typeface="Times New Roman" panose="02020603050405020304" pitchFamily="18" charset="0"/>
                        </a:rPr>
                        <a:t> so sánh “Em như quê hương” đã làm nổi bật vẻ đẹp bình dị, thân thương cũng như vai trò là điểm tựa tinh thần tạo sức mạnh chiến đấu cho người lính nơi tiền tuyến c</a:t>
                      </a:r>
                      <a:r>
                        <a:rPr lang="en-US" sz="2800" b="0" i="0" dirty="0" err="1" smtClean="0">
                          <a:solidFill>
                            <a:srgbClr val="000000"/>
                          </a:solidFill>
                          <a:effectLst/>
                          <a:latin typeface="Times New Roman" panose="02020603050405020304" pitchFamily="18" charset="0"/>
                          <a:cs typeface="Times New Roman" panose="02020603050405020304" pitchFamily="18" charset="0"/>
                        </a:rPr>
                        <a:t>ủa</a:t>
                      </a:r>
                      <a:r>
                        <a:rPr lang="vi-VN" sz="2800" b="0" i="0" dirty="0" smtClean="0">
                          <a:solidFill>
                            <a:srgbClr val="000000"/>
                          </a:solidFill>
                          <a:effectLst/>
                          <a:latin typeface="Times New Roman" panose="02020603050405020304" pitchFamily="18" charset="0"/>
                          <a:cs typeface="Times New Roman" panose="02020603050405020304" pitchFamily="18" charset="0"/>
                        </a:rPr>
                        <a:t> “em gái tiền phương”</a:t>
                      </a:r>
                      <a:r>
                        <a:rPr lang="en-US" sz="2800" b="0" i="0" dirty="0" smtClean="0">
                          <a:solidFill>
                            <a:srgbClr val="000000"/>
                          </a:solidFill>
                          <a:effectLst/>
                          <a:latin typeface="Times New Roman" panose="02020603050405020304" pitchFamily="18" charset="0"/>
                          <a:cs typeface="Times New Roman" panose="02020603050405020304" pitchFamily="18" charset="0"/>
                        </a:rPr>
                        <a:t>.</a:t>
                      </a: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358276"/>
                  </a:ext>
                </a:extLst>
              </a:tr>
            </a:tbl>
          </a:graphicData>
        </a:graphic>
      </p:graphicFrame>
    </p:spTree>
    <p:extLst>
      <p:ext uri="{BB962C8B-B14F-4D97-AF65-F5344CB8AC3E}">
        <p14:creationId xmlns:p14="http://schemas.microsoft.com/office/powerpoint/2010/main" val="828382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5B1767-2C5E-4C9E-B2C2-73186141B295}"/>
              </a:ext>
            </a:extLst>
          </p:cNvPr>
          <p:cNvSpPr txBox="1"/>
          <p:nvPr/>
        </p:nvSpPr>
        <p:spPr>
          <a:xfrm>
            <a:off x="-826706" y="516305"/>
            <a:ext cx="134535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400" b="1" i="0" u="none" strike="noStrike" kern="1200" cap="none" spc="0" normalizeH="0" baseline="0" noProof="0" dirty="0">
                <a:ln>
                  <a:noFill/>
                </a:ln>
                <a:solidFill>
                  <a:srgbClr val="2929FF"/>
                </a:solidFill>
                <a:effectLst/>
                <a:uLnTx/>
                <a:uFillTx/>
                <a:latin typeface="#9Slide03 Ralewayv4020 ExtraBol" panose="00000900000000000000" pitchFamily="2" charset="-93"/>
                <a:ea typeface="#9Slide03 IcielSamsung Sharp Bo" pitchFamily="2" charset="-93"/>
                <a:cs typeface="#9Slide03 IcielSamsung Sharp Bo" pitchFamily="2" charset="-93"/>
              </a:rPr>
              <a:t> </a:t>
            </a:r>
            <a:r>
              <a:rPr kumimoji="0" lang="en-US" sz="7200" b="1" i="0" u="none" strike="noStrike" kern="1200" cap="none" spc="0" normalizeH="0" baseline="0" noProof="0" dirty="0">
                <a:ln>
                  <a:noFill/>
                </a:ln>
                <a:solidFill>
                  <a:srgbClr val="FF0000"/>
                </a:solidFill>
                <a:effectLst/>
                <a:uLnTx/>
                <a:uFillTx/>
                <a:latin typeface="Oswald" panose="00000500000000000000" pitchFamily="2" charset="0"/>
                <a:ea typeface="Calibri" panose="020F0502020204030204" pitchFamily="34" charset="0"/>
                <a:cs typeface="Times New Roman" panose="02020603050405020304" pitchFamily="18" charset="0"/>
              </a:rPr>
              <a:t>BÁO CÁO KẾT QUẢ</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800" b="1" i="0" u="none" strike="noStrike" kern="1200" cap="none" spc="0" normalizeH="0" baseline="0" noProof="0" dirty="0">
              <a:ln>
                <a:noFill/>
              </a:ln>
              <a:solidFill>
                <a:srgbClr val="2929FF"/>
              </a:solidFill>
              <a:effectLst/>
              <a:uLnTx/>
              <a:uFillTx/>
              <a:latin typeface="Oswald" panose="00000500000000000000" pitchFamily="2" charset="0"/>
              <a:ea typeface="Calibri" panose="020F0502020204030204" pitchFamily="34" charset="0"/>
              <a:cs typeface="Times New Roman" panose="02020603050405020304" pitchFamily="18" charset="0"/>
            </a:endParaRPr>
          </a:p>
        </p:txBody>
      </p:sp>
      <p:sp>
        <p:nvSpPr>
          <p:cNvPr id="4" name="TextBox 3"/>
          <p:cNvSpPr txBox="1"/>
          <p:nvPr/>
        </p:nvSpPr>
        <p:spPr>
          <a:xfrm>
            <a:off x="381572" y="2439909"/>
            <a:ext cx="11332352"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Nhóm</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2:</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tham</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khảo</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Lá</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đỏ</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niềm</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hi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vọng</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thắng</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nội</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dung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3,4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ghi</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xúc</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do.</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17819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BF9EFFF-EB67-477C-9033-F00B3581C6CD}"/>
              </a:ext>
            </a:extLst>
          </p:cNvPr>
          <p:cNvGraphicFramePr>
            <a:graphicFrameLocks noGrp="1"/>
          </p:cNvGraphicFramePr>
          <p:nvPr>
            <p:extLst>
              <p:ext uri="{D42A27DB-BD31-4B8C-83A1-F6EECF244321}">
                <p14:modId xmlns:p14="http://schemas.microsoft.com/office/powerpoint/2010/main" val="64627037"/>
              </p:ext>
            </p:extLst>
          </p:nvPr>
        </p:nvGraphicFramePr>
        <p:xfrm>
          <a:off x="327211" y="150223"/>
          <a:ext cx="11537577" cy="6583680"/>
        </p:xfrm>
        <a:graphic>
          <a:graphicData uri="http://schemas.openxmlformats.org/drawingml/2006/table">
            <a:tbl>
              <a:tblPr firstRow="1" firstCol="1" bandRow="1"/>
              <a:tblGrid>
                <a:gridCol w="3905155">
                  <a:extLst>
                    <a:ext uri="{9D8B030D-6E8A-4147-A177-3AD203B41FA5}">
                      <a16:colId xmlns:a16="http://schemas.microsoft.com/office/drawing/2014/main" val="3942306906"/>
                    </a:ext>
                  </a:extLst>
                </a:gridCol>
                <a:gridCol w="7632422">
                  <a:extLst>
                    <a:ext uri="{9D8B030D-6E8A-4147-A177-3AD203B41FA5}">
                      <a16:colId xmlns:a16="http://schemas.microsoft.com/office/drawing/2014/main" val="834439561"/>
                    </a:ext>
                  </a:extLst>
                </a:gridCol>
              </a:tblGrid>
              <a:tr h="167359">
                <a:tc>
                  <a:txBody>
                    <a:bodyPr/>
                    <a:lstStyle/>
                    <a:p>
                      <a:pPr algn="ct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cầu</a:t>
                      </a:r>
                      <a:endParaRPr lang="vi-VN"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a:t>
                      </a:r>
                      <a:endParaRPr lang="vi-VN"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533018"/>
                  </a:ext>
                </a:extLst>
              </a:tr>
              <a:tr h="874436">
                <a:tc>
                  <a:txBody>
                    <a:bodyPr/>
                    <a:lstStyle/>
                    <a:p>
                      <a:pPr algn="just"/>
                      <a:r>
                        <a:rPr lang="en-US" sz="3600" b="0" i="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3600" b="0" i="0" dirty="0" err="1" smtClean="0">
                          <a:effectLst/>
                          <a:latin typeface="Times New Roman" panose="02020603050405020304" pitchFamily="18" charset="0"/>
                          <a:ea typeface="Calibri" panose="020F0502020204030204" pitchFamily="34" charset="0"/>
                          <a:cs typeface="Times New Roman" panose="02020603050405020304" pitchFamily="18" charset="0"/>
                        </a:rPr>
                        <a:t>Nêu</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tự</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do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mạch</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xúc</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tạo</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nên</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nét</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độc</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đáo</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bài</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vi-VN" sz="3600" b="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b="0" i="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0" i="0" dirty="0" smtClean="0">
                          <a:solidFill>
                            <a:srgbClr val="000000"/>
                          </a:solidFill>
                          <a:effectLst/>
                          <a:latin typeface="Times New Roman" panose="02020603050405020304" pitchFamily="18" charset="0"/>
                          <a:cs typeface="Times New Roman" panose="02020603050405020304" pitchFamily="18" charset="0"/>
                        </a:rPr>
                        <a:t>Thể thơ tự do với hình thức phóng khoáng; vần, nhịp linh hoạt giúp nhà thơ khắc hoạ được bối cảnh Trường Sơn hùng vĩ, khí thế hào hùng, tâm hồn lạc quan phơi phới của đoàn quân ra trận</a:t>
                      </a:r>
                      <a:r>
                        <a:rPr lang="en-US" sz="3600" b="0" i="0" dirty="0" smtClean="0">
                          <a:solidFill>
                            <a:srgbClr val="000000"/>
                          </a:solidFill>
                          <a:effectLst/>
                          <a:latin typeface="Times New Roman" panose="02020603050405020304" pitchFamily="18" charset="0"/>
                          <a:cs typeface="Times New Roman" panose="02020603050405020304" pitchFamily="18" charset="0"/>
                        </a:rPr>
                        <a:t>.</a:t>
                      </a:r>
                      <a:endParaRPr lang="vi-VN" sz="3600" b="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9520479"/>
                  </a:ext>
                </a:extLst>
              </a:tr>
              <a:tr h="1004155">
                <a:tc>
                  <a:txBody>
                    <a:bodyPr/>
                    <a:lstStyle/>
                    <a:p>
                      <a:pPr algn="just"/>
                      <a:r>
                        <a:rPr lang="en-US" sz="3600" b="0" i="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3600" b="0" i="0" dirty="0" err="1" smtClean="0">
                          <a:effectLst/>
                          <a:latin typeface="Times New Roman" panose="02020603050405020304" pitchFamily="18" charset="0"/>
                          <a:ea typeface="Calibri" panose="020F0502020204030204" pitchFamily="34" charset="0"/>
                          <a:cs typeface="Times New Roman" panose="02020603050405020304" pitchFamily="18" charset="0"/>
                        </a:rPr>
                        <a:t>Khái</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quát</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nghĩ</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bài</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3600" b="0" i="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vi-VN" sz="3600" b="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b="0" i="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0" i="0" dirty="0" smtClean="0">
                          <a:solidFill>
                            <a:srgbClr val="000000"/>
                          </a:solidFill>
                          <a:effectLst/>
                          <a:latin typeface="Times New Roman" panose="02020603050405020304" pitchFamily="18" charset="0"/>
                          <a:cs typeface="Times New Roman" panose="02020603050405020304" pitchFamily="18" charset="0"/>
                        </a:rPr>
                        <a:t>Bài thơ ra đời cách đây gần nửa thế kỉ vẫn g</a:t>
                      </a:r>
                      <a:r>
                        <a:rPr lang="en-US" sz="3600" b="0" i="0" dirty="0" err="1" smtClean="0">
                          <a:solidFill>
                            <a:srgbClr val="000000"/>
                          </a:solidFill>
                          <a:effectLst/>
                          <a:latin typeface="Times New Roman" panose="02020603050405020304" pitchFamily="18" charset="0"/>
                          <a:cs typeface="Times New Roman" panose="02020603050405020304" pitchFamily="18" charset="0"/>
                        </a:rPr>
                        <a:t>ợi</a:t>
                      </a:r>
                      <a:r>
                        <a:rPr lang="vi-VN" sz="3600" b="0" i="0" dirty="0" smtClean="0">
                          <a:solidFill>
                            <a:srgbClr val="000000"/>
                          </a:solidFill>
                          <a:effectLst/>
                          <a:latin typeface="Times New Roman" panose="02020603050405020304" pitchFamily="18" charset="0"/>
                          <a:cs typeface="Times New Roman" panose="02020603050405020304" pitchFamily="18" charset="0"/>
                        </a:rPr>
                        <a:t> lên trong lòng người đọc niềm xúc động, tự hào, lòng biết ơn thế hệ cha anh đã hiến dâng tuổi xanh cho hoà bình của đất nước</a:t>
                      </a:r>
                      <a:r>
                        <a:rPr lang="en-US" sz="3600" b="0" i="0" dirty="0" smtClean="0">
                          <a:solidFill>
                            <a:srgbClr val="000000"/>
                          </a:solidFill>
                          <a:effectLst/>
                          <a:latin typeface="Times New Roman" panose="02020603050405020304" pitchFamily="18" charset="0"/>
                          <a:cs typeface="Times New Roman" panose="02020603050405020304" pitchFamily="18" charset="0"/>
                        </a:rPr>
                        <a:t>.</a:t>
                      </a:r>
                      <a:endParaRPr lang="vi-VN" sz="3600" b="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0587783"/>
                  </a:ext>
                </a:extLst>
              </a:tr>
            </a:tbl>
          </a:graphicData>
        </a:graphic>
      </p:graphicFrame>
    </p:spTree>
    <p:extLst>
      <p:ext uri="{BB962C8B-B14F-4D97-AF65-F5344CB8AC3E}">
        <p14:creationId xmlns:p14="http://schemas.microsoft.com/office/powerpoint/2010/main" val="1399628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44A5E4-7744-C474-EC72-9319C7B21C58}"/>
              </a:ext>
            </a:extLst>
          </p:cNvPr>
          <p:cNvSpPr txBox="1"/>
          <p:nvPr/>
        </p:nvSpPr>
        <p:spPr>
          <a:xfrm>
            <a:off x="-20321" y="0"/>
            <a:ext cx="12192000" cy="1006045"/>
          </a:xfrm>
          <a:prstGeom prst="rect">
            <a:avLst/>
          </a:prstGeom>
          <a:solidFill>
            <a:srgbClr val="FFC00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609630" rtl="0" eaLnBrk="1" fontAlgn="auto" latinLnBrk="0" hangingPunct="1">
              <a:lnSpc>
                <a:spcPct val="107000"/>
              </a:lnSpc>
              <a:spcBef>
                <a:spcPts val="0"/>
              </a:spcBef>
              <a:spcAft>
                <a:spcPts val="533"/>
              </a:spcAft>
              <a:buClrTx/>
              <a:buSzTx/>
              <a:buFontTx/>
              <a:buNone/>
              <a:tabLst/>
              <a:defRPr/>
            </a:pPr>
            <a:r>
              <a:rPr kumimoji="0" lang="en-US" sz="2667"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 KIỂM TIÊU CHÍ</a:t>
            </a:r>
            <a:r>
              <a:rPr kumimoji="0" lang="vi-VN" sz="2667"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ĐÁNH GIÁ</a:t>
            </a:r>
            <a:endParaRPr kumimoji="0" lang="x-none" sz="2133"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09630" rtl="0" eaLnBrk="1" fontAlgn="auto" latinLnBrk="0" hangingPunct="1">
              <a:lnSpc>
                <a:spcPct val="100000"/>
              </a:lnSpc>
              <a:spcBef>
                <a:spcPts val="0"/>
              </a:spcBef>
              <a:spcAft>
                <a:spcPts val="0"/>
              </a:spcAft>
              <a:buClrTx/>
              <a:buSzTx/>
              <a:buFontTx/>
              <a:buNone/>
              <a:tabLst/>
              <a:defRPr/>
            </a:pPr>
            <a:r>
              <a:rPr lang="en-US" sz="2667" b="1" dirty="0" err="1" smtClean="0">
                <a:solidFill>
                  <a:prstClr val="black"/>
                </a:solidFill>
                <a:latin typeface="Times New Roman" panose="02020603050405020304" pitchFamily="18" charset="0"/>
                <a:ea typeface="Calibri" panose="020F0502020204030204" pitchFamily="34" charset="0"/>
              </a:rPr>
              <a:t>Nhóm</a:t>
            </a:r>
            <a:r>
              <a:rPr kumimoji="0" lang="vi-VN" sz="2667"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vi-VN" sz="2667"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đánh giá</a:t>
            </a:r>
            <a:r>
              <a:rPr kumimoji="0" lang="vi-VN" sz="2667"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lang="en-US" sz="2667" b="1" dirty="0" err="1" smtClean="0">
                <a:solidFill>
                  <a:prstClr val="black"/>
                </a:solidFill>
                <a:latin typeface="Times New Roman" panose="02020603050405020304" pitchFamily="18" charset="0"/>
                <a:ea typeface="Calibri" panose="020F0502020204030204" pitchFamily="34" charset="0"/>
              </a:rPr>
              <a:t>Nhóm</a:t>
            </a:r>
            <a:r>
              <a:rPr lang="en-US" sz="2667" b="1" dirty="0" smtClean="0">
                <a:solidFill>
                  <a:prstClr val="black"/>
                </a:solidFill>
                <a:latin typeface="Times New Roman" panose="02020603050405020304" pitchFamily="18" charset="0"/>
                <a:ea typeface="Calibri" panose="020F0502020204030204" pitchFamily="34" charset="0"/>
              </a:rPr>
              <a:t> </a:t>
            </a:r>
            <a:r>
              <a:rPr kumimoji="0" lang="en-US" sz="2667"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mn-cs"/>
              </a:rPr>
              <a:t>được</a:t>
            </a:r>
            <a:r>
              <a:rPr kumimoji="0" lang="en-US" sz="2667"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667"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đánh</a:t>
            </a:r>
            <a:r>
              <a:rPr kumimoji="0" lang="en-US" sz="2667"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667"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giá</a:t>
            </a:r>
            <a:r>
              <a:rPr kumimoji="0" lang="en-US" sz="2667"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x-none" sz="2667"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47D21CF0-E204-A54D-5B43-CC96A136F979}"/>
              </a:ext>
            </a:extLst>
          </p:cNvPr>
          <p:cNvGraphicFramePr>
            <a:graphicFrameLocks noGrp="1"/>
          </p:cNvGraphicFramePr>
          <p:nvPr>
            <p:extLst/>
          </p:nvPr>
        </p:nvGraphicFramePr>
        <p:xfrm>
          <a:off x="-30689" y="980969"/>
          <a:ext cx="12202366" cy="5877031"/>
        </p:xfrm>
        <a:graphic>
          <a:graphicData uri="http://schemas.openxmlformats.org/drawingml/2006/table">
            <a:tbl>
              <a:tblPr firstRow="1" bandRow="1">
                <a:tableStyleId>{5C22544A-7EE6-4342-B048-85BDC9FD1C3A}</a:tableStyleId>
              </a:tblPr>
              <a:tblGrid>
                <a:gridCol w="2440473">
                  <a:extLst>
                    <a:ext uri="{9D8B030D-6E8A-4147-A177-3AD203B41FA5}">
                      <a16:colId xmlns:a16="http://schemas.microsoft.com/office/drawing/2014/main" val="98542633"/>
                    </a:ext>
                  </a:extLst>
                </a:gridCol>
                <a:gridCol w="2619415">
                  <a:extLst>
                    <a:ext uri="{9D8B030D-6E8A-4147-A177-3AD203B41FA5}">
                      <a16:colId xmlns:a16="http://schemas.microsoft.com/office/drawing/2014/main" val="541576012"/>
                    </a:ext>
                  </a:extLst>
                </a:gridCol>
                <a:gridCol w="2844800">
                  <a:extLst>
                    <a:ext uri="{9D8B030D-6E8A-4147-A177-3AD203B41FA5}">
                      <a16:colId xmlns:a16="http://schemas.microsoft.com/office/drawing/2014/main" val="2056753247"/>
                    </a:ext>
                  </a:extLst>
                </a:gridCol>
                <a:gridCol w="2540000">
                  <a:extLst>
                    <a:ext uri="{9D8B030D-6E8A-4147-A177-3AD203B41FA5}">
                      <a16:colId xmlns:a16="http://schemas.microsoft.com/office/drawing/2014/main" val="1101690210"/>
                    </a:ext>
                  </a:extLst>
                </a:gridCol>
                <a:gridCol w="1757678">
                  <a:extLst>
                    <a:ext uri="{9D8B030D-6E8A-4147-A177-3AD203B41FA5}">
                      <a16:colId xmlns:a16="http://schemas.microsoft.com/office/drawing/2014/main" val="2468365234"/>
                    </a:ext>
                  </a:extLst>
                </a:gridCol>
              </a:tblGrid>
              <a:tr h="430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ysClr val="windowText" lastClr="000000"/>
                          </a:solidFill>
                          <a:effectLst/>
                          <a:latin typeface="Times New Roman" panose="02020603050405020304" pitchFamily="18" charset="0"/>
                          <a:cs typeface="Times New Roman" panose="02020603050405020304" pitchFamily="18" charset="0"/>
                        </a:rPr>
                        <a:t>TIÊU CHÍ</a:t>
                      </a:r>
                      <a:endParaRPr lang="x-none" sz="2400" b="1"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effectLst/>
                          <a:latin typeface="Times New Roman" panose="02020603050405020304" pitchFamily="18" charset="0"/>
                          <a:cs typeface="Times New Roman" panose="02020603050405020304" pitchFamily="18" charset="0"/>
                        </a:rPr>
                        <a:t>CẦN CỐ GẮNG</a:t>
                      </a:r>
                      <a:endParaRPr lang="x-none" sz="24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effectLst/>
                          <a:latin typeface="Times New Roman" panose="02020603050405020304" pitchFamily="18" charset="0"/>
                          <a:cs typeface="Times New Roman" panose="02020603050405020304" pitchFamily="18" charset="0"/>
                        </a:rPr>
                        <a:t>KHÁ</a:t>
                      </a:r>
                      <a:endParaRPr lang="x-none" sz="24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effectLst/>
                          <a:latin typeface="Times New Roman" panose="02020603050405020304" pitchFamily="18" charset="0"/>
                          <a:cs typeface="Times New Roman" panose="02020603050405020304" pitchFamily="18" charset="0"/>
                        </a:rPr>
                        <a:t>TỐT</a:t>
                      </a:r>
                      <a:endParaRPr lang="x-none" sz="24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rPr>
                        <a:t>TỔNG(10đ</a:t>
                      </a:r>
                      <a:r>
                        <a:rPr lang="en-US" sz="24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x-none" sz="24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063647811"/>
                  </a:ext>
                </a:extLst>
              </a:tr>
              <a:tr h="2385120">
                <a:tc>
                  <a:txBody>
                    <a:bodyPr/>
                    <a:lstStyle/>
                    <a:p>
                      <a:pPr algn="ctr">
                        <a:lnSpc>
                          <a:spcPct val="107000"/>
                        </a:lnSpc>
                        <a:spcAft>
                          <a:spcPts val="800"/>
                        </a:spcAft>
                      </a:pPr>
                      <a:endParaRPr lang="en-US" sz="2400" b="1" dirty="0">
                        <a:solidFill>
                          <a:sysClr val="windowText" lastClr="000000"/>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NỘI DUNG</a:t>
                      </a:r>
                      <a:endParaRPr lang="x-none" sz="2400" b="1" dirty="0">
                        <a:solidFill>
                          <a:sysClr val="windowText" lastClr="000000"/>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(7 </a:t>
                      </a:r>
                      <a:r>
                        <a:rPr lang="en-US" sz="2400" b="1" dirty="0" err="1">
                          <a:solidFill>
                            <a:sysClr val="windowText" lastClr="000000"/>
                          </a:solidFill>
                          <a:effectLst/>
                          <a:latin typeface="Times New Roman" panose="02020603050405020304" pitchFamily="18" charset="0"/>
                          <a:cs typeface="Times New Roman" panose="02020603050405020304" pitchFamily="18" charset="0"/>
                        </a:rPr>
                        <a:t>điểm</a:t>
                      </a:r>
                      <a:r>
                        <a:rPr lang="en-US" sz="2400" b="1" dirty="0">
                          <a:solidFill>
                            <a:sysClr val="windowText" lastClr="000000"/>
                          </a:solidFill>
                          <a:effectLst/>
                          <a:latin typeface="Times New Roman" panose="02020603050405020304" pitchFamily="18" charset="0"/>
                          <a:cs typeface="Times New Roman" panose="02020603050405020304" pitchFamily="18" charset="0"/>
                        </a:rPr>
                        <a:t>)</a:t>
                      </a:r>
                      <a:endParaRPr lang="x-none" sz="2400" b="1"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bày</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chưa</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đầy</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đủ</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các</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thông</a:t>
                      </a:r>
                      <a:r>
                        <a:rPr lang="en-US" sz="2400" baseline="0" dirty="0">
                          <a:effectLst/>
                          <a:latin typeface="Times New Roman" panose="02020603050405020304" pitchFamily="18" charset="0"/>
                          <a:cs typeface="Times New Roman" panose="02020603050405020304" pitchFamily="18" charset="0"/>
                        </a:rPr>
                        <a:t> tin</a:t>
                      </a:r>
                    </a:p>
                    <a:p>
                      <a:pPr marL="0" marR="0" lvl="0" indent="0" algn="just" defTabSz="914400" rtl="0" eaLnBrk="1" fontAlgn="auto" latinLnBrk="0" hangingPunct="1">
                        <a:lnSpc>
                          <a:spcPct val="100000"/>
                        </a:lnSpc>
                        <a:spcBef>
                          <a:spcPts val="0"/>
                        </a:spcBef>
                        <a:spcAft>
                          <a:spcPts val="800"/>
                        </a:spcAft>
                        <a:buClrTx/>
                        <a:buSzTx/>
                        <a:buFontTx/>
                        <a:buNone/>
                        <a:tabLst/>
                        <a:defRPr/>
                      </a:pPr>
                      <a:endParaRPr lang="x-none"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800"/>
                        </a:spcAft>
                      </a:pPr>
                      <a:r>
                        <a:rPr lang="en-US" sz="2400" dirty="0">
                          <a:solidFill>
                            <a:srgbClr val="FF0000"/>
                          </a:solidFill>
                          <a:effectLst/>
                          <a:latin typeface="Times New Roman" panose="02020603050405020304" pitchFamily="18" charset="0"/>
                          <a:cs typeface="Times New Roman" panose="02020603050405020304" pitchFamily="18" charset="0"/>
                        </a:rPr>
                        <a:t>(4 </a:t>
                      </a:r>
                      <a:r>
                        <a:rPr lang="en-US" sz="2400" dirty="0" err="1">
                          <a:solidFill>
                            <a:srgbClr val="FF0000"/>
                          </a:solidFill>
                          <a:effectLst/>
                          <a:latin typeface="Times New Roman" panose="02020603050405020304" pitchFamily="18" charset="0"/>
                          <a:cs typeface="Times New Roman" panose="02020603050405020304" pitchFamily="18" charset="0"/>
                        </a:rPr>
                        <a:t>điểm</a:t>
                      </a:r>
                      <a:r>
                        <a:rPr lang="en-US" sz="2400" dirty="0">
                          <a:solidFill>
                            <a:srgbClr val="FF0000"/>
                          </a:solidFill>
                          <a:effectLst/>
                          <a:latin typeface="Times New Roman" panose="02020603050405020304" pitchFamily="18" charset="0"/>
                          <a:cs typeface="Times New Roman" panose="02020603050405020304" pitchFamily="18" charset="0"/>
                        </a:rPr>
                        <a:t>)</a:t>
                      </a:r>
                      <a:endParaRPr lang="x-none" sz="2400" dirty="0">
                        <a:solidFill>
                          <a:srgbClr val="FF0000"/>
                        </a:solidFill>
                        <a:effectLst/>
                        <a:latin typeface="Times New Roman" panose="02020603050405020304" pitchFamily="18"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đủ</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cs typeface="Times New Roman" panose="02020603050405020304" pitchFamily="18" charset="0"/>
                        </a:rPr>
                        <a:t> tin</a:t>
                      </a:r>
                    </a:p>
                    <a:p>
                      <a:pPr marL="0" marR="0" lvl="0" indent="0" algn="ctr" defTabSz="914400" rtl="0" eaLnBrk="1" fontAlgn="auto" latinLnBrk="0" hangingPunct="1">
                        <a:lnSpc>
                          <a:spcPct val="100000"/>
                        </a:lnSpc>
                        <a:spcBef>
                          <a:spcPts val="0"/>
                        </a:spcBef>
                        <a:spcAft>
                          <a:spcPts val="800"/>
                        </a:spcAft>
                        <a:buClrTx/>
                        <a:buSzTx/>
                        <a:buFontTx/>
                        <a:buNone/>
                        <a:tabLst/>
                        <a:defRPr/>
                      </a:pPr>
                      <a:r>
                        <a:rPr lang="en-US" sz="2400" dirty="0">
                          <a:solidFill>
                            <a:srgbClr val="FF0000"/>
                          </a:solidFill>
                          <a:effectLst/>
                          <a:latin typeface="Times New Roman" panose="02020603050405020304" pitchFamily="18" charset="0"/>
                          <a:cs typeface="Times New Roman" panose="02020603050405020304" pitchFamily="18" charset="0"/>
                        </a:rPr>
                        <a:t>(5 </a:t>
                      </a:r>
                      <a:r>
                        <a:rPr lang="en-US" sz="2400" dirty="0" err="1">
                          <a:solidFill>
                            <a:srgbClr val="FF0000"/>
                          </a:solidFill>
                          <a:effectLst/>
                          <a:latin typeface="Times New Roman" panose="02020603050405020304" pitchFamily="18" charset="0"/>
                          <a:cs typeface="Times New Roman" panose="02020603050405020304" pitchFamily="18" charset="0"/>
                        </a:rPr>
                        <a:t>điểm</a:t>
                      </a:r>
                      <a:r>
                        <a:rPr lang="en-US" sz="2400" dirty="0">
                          <a:solidFill>
                            <a:srgbClr val="FF0000"/>
                          </a:solidFill>
                          <a:effectLst/>
                          <a:latin typeface="Times New Roman" panose="02020603050405020304" pitchFamily="18" charset="0"/>
                          <a:cs typeface="Times New Roman" panose="02020603050405020304" pitchFamily="18" charset="0"/>
                        </a:rPr>
                        <a:t>)</a:t>
                      </a:r>
                      <a:endParaRPr lang="x-none" sz="2400" dirty="0">
                        <a:solidFill>
                          <a:srgbClr val="FF0000"/>
                        </a:solidFill>
                        <a:effectLst/>
                        <a:latin typeface="Times New Roman" panose="02020603050405020304" pitchFamily="18" charset="0"/>
                        <a:cs typeface="Times New Roman" panose="02020603050405020304" pitchFamily="18" charset="0"/>
                      </a:endParaRPr>
                    </a:p>
                    <a:p>
                      <a:pPr algn="just">
                        <a:lnSpc>
                          <a:spcPct val="100000"/>
                        </a:lnSpc>
                        <a:spcAft>
                          <a:spcPts val="800"/>
                        </a:spcAft>
                      </a:pPr>
                      <a:endParaRPr lang="x-none"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đủ</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cs typeface="Times New Roman" panose="02020603050405020304" pitchFamily="18" charset="0"/>
                        </a:rPr>
                        <a:t> tin chi </a:t>
                      </a:r>
                      <a:r>
                        <a:rPr lang="en-US" sz="2400" dirty="0" err="1">
                          <a:effectLst/>
                          <a:latin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800"/>
                        </a:spcAft>
                        <a:buClrTx/>
                        <a:buSzTx/>
                        <a:buFontTx/>
                        <a:buNone/>
                        <a:tabLst/>
                        <a:defRPr/>
                      </a:pPr>
                      <a:r>
                        <a:rPr lang="en-US" sz="2400" dirty="0">
                          <a:solidFill>
                            <a:srgbClr val="FF0000"/>
                          </a:solidFill>
                          <a:effectLst/>
                          <a:latin typeface="Times New Roman" panose="02020603050405020304" pitchFamily="18" charset="0"/>
                          <a:cs typeface="Times New Roman" panose="02020603050405020304" pitchFamily="18" charset="0"/>
                        </a:rPr>
                        <a:t>(7 </a:t>
                      </a:r>
                      <a:r>
                        <a:rPr lang="en-US" sz="2400" dirty="0" err="1">
                          <a:solidFill>
                            <a:srgbClr val="FF0000"/>
                          </a:solidFill>
                          <a:effectLst/>
                          <a:latin typeface="Times New Roman" panose="02020603050405020304" pitchFamily="18" charset="0"/>
                          <a:cs typeface="Times New Roman" panose="02020603050405020304" pitchFamily="18" charset="0"/>
                        </a:rPr>
                        <a:t>điểm</a:t>
                      </a:r>
                      <a:r>
                        <a:rPr lang="en-US" sz="2400" dirty="0">
                          <a:solidFill>
                            <a:srgbClr val="FF0000"/>
                          </a:solidFill>
                          <a:effectLst/>
                          <a:latin typeface="Times New Roman" panose="02020603050405020304" pitchFamily="18" charset="0"/>
                          <a:cs typeface="Times New Roman" panose="02020603050405020304" pitchFamily="18" charset="0"/>
                        </a:rPr>
                        <a:t>)</a:t>
                      </a:r>
                      <a:endParaRPr lang="x-none" sz="2400" dirty="0">
                        <a:solidFill>
                          <a:srgbClr val="FF0000"/>
                        </a:solidFill>
                        <a:effectLst/>
                        <a:latin typeface="Times New Roman" panose="02020603050405020304" pitchFamily="18" charset="0"/>
                        <a:cs typeface="Times New Roman" panose="02020603050405020304" pitchFamily="18" charset="0"/>
                      </a:endParaRPr>
                    </a:p>
                    <a:p>
                      <a:pPr algn="just">
                        <a:lnSpc>
                          <a:spcPct val="100000"/>
                        </a:lnSpc>
                        <a:spcAft>
                          <a:spcPts val="800"/>
                        </a:spcAft>
                      </a:pPr>
                      <a:endParaRPr lang="x-none"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x-none" sz="2400" dirty="0"/>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7324"/>
                  </a:ext>
                </a:extLst>
              </a:tr>
              <a:tr h="3061359">
                <a:tc>
                  <a:txBody>
                    <a:bodyPr/>
                    <a:lstStyle/>
                    <a:p>
                      <a:pPr algn="ctr">
                        <a:lnSpc>
                          <a:spcPct val="107000"/>
                        </a:lnSpc>
                        <a:spcAft>
                          <a:spcPts val="800"/>
                        </a:spcAft>
                      </a:pPr>
                      <a:endParaRPr lang="en-US" sz="2400" b="1" dirty="0">
                        <a:solidFill>
                          <a:sysClr val="windowText" lastClr="000000"/>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HÌNH THỨC</a:t>
                      </a:r>
                      <a:endParaRPr lang="x-none" sz="2400" b="1" dirty="0">
                        <a:solidFill>
                          <a:sysClr val="windowText" lastClr="000000"/>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2400" b="1" dirty="0">
                          <a:solidFill>
                            <a:sysClr val="windowText" lastClr="000000"/>
                          </a:solidFill>
                          <a:effectLst/>
                          <a:latin typeface="Times New Roman" panose="02020603050405020304" pitchFamily="18" charset="0"/>
                          <a:cs typeface="Times New Roman" panose="02020603050405020304" pitchFamily="18" charset="0"/>
                        </a:rPr>
                        <a:t>(3 </a:t>
                      </a:r>
                      <a:r>
                        <a:rPr lang="en-US" sz="2400" b="1" dirty="0" err="1">
                          <a:solidFill>
                            <a:sysClr val="windowText" lastClr="000000"/>
                          </a:solidFill>
                          <a:effectLst/>
                          <a:latin typeface="Times New Roman" panose="02020603050405020304" pitchFamily="18" charset="0"/>
                          <a:cs typeface="Times New Roman" panose="02020603050405020304" pitchFamily="18" charset="0"/>
                        </a:rPr>
                        <a:t>điểm</a:t>
                      </a:r>
                      <a:r>
                        <a:rPr lang="en-US" sz="2400" b="1" dirty="0">
                          <a:solidFill>
                            <a:sysClr val="windowText" lastClr="000000"/>
                          </a:solidFill>
                          <a:effectLst/>
                          <a:latin typeface="Times New Roman" panose="02020603050405020304" pitchFamily="18" charset="0"/>
                          <a:cs typeface="Times New Roman" panose="02020603050405020304" pitchFamily="18" charset="0"/>
                        </a:rPr>
                        <a:t>)</a:t>
                      </a:r>
                      <a:endParaRPr lang="x-none" sz="2400" b="1"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chưa</a:t>
                      </a:r>
                      <a:r>
                        <a:rPr lang="en-US" sz="2400" baseline="0" dirty="0">
                          <a:effectLst/>
                          <a:latin typeface="Times New Roman" panose="02020603050405020304" pitchFamily="18" charset="0"/>
                          <a:cs typeface="Times New Roman" panose="02020603050405020304" pitchFamily="18" charset="0"/>
                        </a:rPr>
                        <a:t> khoa </a:t>
                      </a:r>
                      <a:r>
                        <a:rPr lang="en-US" sz="2400" baseline="0" dirty="0" err="1">
                          <a:effectLst/>
                          <a:latin typeface="Times New Roman" panose="02020603050405020304" pitchFamily="18" charset="0"/>
                          <a:cs typeface="Times New Roman" panose="02020603050405020304" pitchFamily="18" charset="0"/>
                        </a:rPr>
                        <a:t>học</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chưa</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rõ</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ràng</a:t>
                      </a:r>
                      <a:endParaRPr lang="en-US" sz="2400" baseline="0"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2400" dirty="0">
                          <a:solidFill>
                            <a:srgbClr val="FF0000"/>
                          </a:solidFill>
                          <a:effectLst/>
                          <a:latin typeface="Times New Roman" panose="02020603050405020304" pitchFamily="18" charset="0"/>
                          <a:cs typeface="Times New Roman" panose="02020603050405020304" pitchFamily="18" charset="0"/>
                        </a:rPr>
                        <a:t>(1 </a:t>
                      </a:r>
                      <a:r>
                        <a:rPr lang="en-US" sz="2400" dirty="0" err="1">
                          <a:solidFill>
                            <a:srgbClr val="FF0000"/>
                          </a:solidFill>
                          <a:effectLst/>
                          <a:latin typeface="Times New Roman" panose="02020603050405020304" pitchFamily="18" charset="0"/>
                          <a:cs typeface="Times New Roman" panose="02020603050405020304" pitchFamily="18" charset="0"/>
                        </a:rPr>
                        <a:t>điểm</a:t>
                      </a:r>
                      <a:r>
                        <a:rPr lang="en-US" sz="2400" dirty="0">
                          <a:solidFill>
                            <a:srgbClr val="FF0000"/>
                          </a:solidFill>
                          <a:effectLst/>
                          <a:latin typeface="Times New Roman" panose="02020603050405020304" pitchFamily="18" charset="0"/>
                          <a:cs typeface="Times New Roman" panose="02020603050405020304" pitchFamily="18" charset="0"/>
                        </a:rPr>
                        <a:t>)</a:t>
                      </a:r>
                      <a:endParaRPr lang="x-none" sz="2400" dirty="0">
                        <a:solidFill>
                          <a:srgbClr val="FF000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x-none"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x-none" sz="2400" dirty="0"/>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khoa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rõ</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ràng</a:t>
                      </a: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en-US" sz="2400"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2400" dirty="0">
                          <a:solidFill>
                            <a:srgbClr val="FF0000"/>
                          </a:solidFill>
                          <a:effectLst/>
                          <a:latin typeface="Times New Roman" panose="02020603050405020304" pitchFamily="18" charset="0"/>
                          <a:cs typeface="Times New Roman" panose="02020603050405020304" pitchFamily="18" charset="0"/>
                        </a:rPr>
                        <a:t>(2 </a:t>
                      </a:r>
                      <a:r>
                        <a:rPr lang="en-US" sz="2400" dirty="0" err="1">
                          <a:solidFill>
                            <a:srgbClr val="FF0000"/>
                          </a:solidFill>
                          <a:effectLst/>
                          <a:latin typeface="Times New Roman" panose="02020603050405020304" pitchFamily="18" charset="0"/>
                          <a:cs typeface="Times New Roman" panose="02020603050405020304" pitchFamily="18" charset="0"/>
                        </a:rPr>
                        <a:t>điểm</a:t>
                      </a:r>
                      <a:r>
                        <a:rPr lang="en-US" sz="2400" dirty="0">
                          <a:solidFill>
                            <a:srgbClr val="FF0000"/>
                          </a:solidFill>
                          <a:effectLst/>
                          <a:latin typeface="Times New Roman" panose="02020603050405020304" pitchFamily="18" charset="0"/>
                          <a:cs typeface="Times New Roman" panose="02020603050405020304" pitchFamily="18" charset="0"/>
                        </a:rPr>
                        <a:t>)</a:t>
                      </a:r>
                      <a:endParaRPr lang="x-none" sz="2400" dirty="0">
                        <a:solidFill>
                          <a:srgbClr val="FF000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x-none" sz="2400" dirty="0">
                        <a:effectLst/>
                        <a:latin typeface="Times New Roman" panose="02020603050405020304" pitchFamily="18" charset="0"/>
                        <a:cs typeface="Times New Roman" panose="02020603050405020304" pitchFamily="18" charset="0"/>
                      </a:endParaRPr>
                    </a:p>
                    <a:p>
                      <a:endParaRPr lang="x-none" sz="2400" dirty="0"/>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khoa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rõ</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ràng</a:t>
                      </a:r>
                      <a:endParaRPr lang="x-none" sz="2400" dirty="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thức</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trình</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bày</a:t>
                      </a:r>
                      <a:endParaRPr lang="en-US" sz="2400" baseline="0"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2400" dirty="0">
                          <a:solidFill>
                            <a:srgbClr val="FF0000"/>
                          </a:solidFill>
                          <a:effectLst/>
                          <a:latin typeface="Times New Roman" panose="02020603050405020304" pitchFamily="18" charset="0"/>
                          <a:cs typeface="Times New Roman" panose="02020603050405020304" pitchFamily="18" charset="0"/>
                        </a:rPr>
                        <a:t>(3 </a:t>
                      </a:r>
                      <a:r>
                        <a:rPr lang="en-US" sz="2400" dirty="0" err="1">
                          <a:solidFill>
                            <a:srgbClr val="FF0000"/>
                          </a:solidFill>
                          <a:effectLst/>
                          <a:latin typeface="Times New Roman" panose="02020603050405020304" pitchFamily="18" charset="0"/>
                          <a:cs typeface="Times New Roman" panose="02020603050405020304" pitchFamily="18" charset="0"/>
                        </a:rPr>
                        <a:t>điểm</a:t>
                      </a:r>
                      <a:r>
                        <a:rPr lang="en-US" sz="2400" dirty="0">
                          <a:solidFill>
                            <a:srgbClr val="FF0000"/>
                          </a:solidFill>
                          <a:effectLst/>
                          <a:latin typeface="Times New Roman" panose="02020603050405020304" pitchFamily="18" charset="0"/>
                          <a:cs typeface="Times New Roman" panose="02020603050405020304" pitchFamily="18" charset="0"/>
                        </a:rPr>
                        <a:t>)</a:t>
                      </a:r>
                      <a:endParaRPr lang="x-none" sz="2400" dirty="0">
                        <a:solidFill>
                          <a:srgbClr val="FF000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x-none"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x-none" sz="2400" dirty="0"/>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5299062"/>
                  </a:ext>
                </a:extLst>
              </a:tr>
            </a:tbl>
          </a:graphicData>
        </a:graphic>
      </p:graphicFrame>
    </p:spTree>
    <p:extLst>
      <p:ext uri="{BB962C8B-B14F-4D97-AF65-F5344CB8AC3E}">
        <p14:creationId xmlns:p14="http://schemas.microsoft.com/office/powerpoint/2010/main" val="1979092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00303866"/>
              </p:ext>
            </p:extLst>
          </p:nvPr>
        </p:nvGraphicFramePr>
        <p:xfrm>
          <a:off x="226358" y="164054"/>
          <a:ext cx="11660842" cy="6400675"/>
        </p:xfrm>
        <a:graphic>
          <a:graphicData uri="http://schemas.openxmlformats.org/drawingml/2006/table">
            <a:tbl>
              <a:tblPr firstRow="1" bandRow="1">
                <a:tableStyleId>{5940675A-B579-460E-94D1-54222C63F5DA}</a:tableStyleId>
              </a:tblPr>
              <a:tblGrid>
                <a:gridCol w="9226924">
                  <a:extLst>
                    <a:ext uri="{9D8B030D-6E8A-4147-A177-3AD203B41FA5}">
                      <a16:colId xmlns:a16="http://schemas.microsoft.com/office/drawing/2014/main" val="20000"/>
                    </a:ext>
                  </a:extLst>
                </a:gridCol>
                <a:gridCol w="2433918">
                  <a:extLst>
                    <a:ext uri="{9D8B030D-6E8A-4147-A177-3AD203B41FA5}">
                      <a16:colId xmlns:a16="http://schemas.microsoft.com/office/drawing/2014/main" val="20001"/>
                    </a:ext>
                  </a:extLst>
                </a:gridCol>
              </a:tblGrid>
              <a:tr h="254000">
                <a:tc>
                  <a:txBody>
                    <a:bodyPr/>
                    <a:lstStyle/>
                    <a:p>
                      <a:pPr algn="just"/>
                      <a:r>
                        <a:rPr lang="vi-VN" sz="3600" b="1" dirty="0">
                          <a:latin typeface="Times New Roman" panose="02020603050405020304" pitchFamily="18" charset="0"/>
                          <a:cs typeface="Times New Roman" panose="02020603050405020304" pitchFamily="18" charset="0"/>
                        </a:rPr>
                        <a:t>Yêu cầu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viết</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đoạn</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văn</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ghi</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lại</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cảm</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nghĩ</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về</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một</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bài</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thơ</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tự</a:t>
                      </a:r>
                      <a:r>
                        <a:rPr lang="en-US" sz="3600" b="1" baseline="0" dirty="0" smtClean="0">
                          <a:latin typeface="Times New Roman" panose="02020603050405020304" pitchFamily="18" charset="0"/>
                          <a:cs typeface="Times New Roman" panose="02020603050405020304" pitchFamily="18" charset="0"/>
                        </a:rPr>
                        <a:t> do</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a:txBody>
                  <a:tcPr/>
                </a:tc>
                <a:tc>
                  <a:txBody>
                    <a:bodyPr/>
                    <a:lstStyle/>
                    <a:p>
                      <a:pPr algn="ctr"/>
                      <a:r>
                        <a:rPr lang="vi-VN" sz="3600" b="1" dirty="0">
                          <a:latin typeface="Times New Roman" panose="02020603050405020304" pitchFamily="18" charset="0"/>
                          <a:cs typeface="Times New Roman" panose="02020603050405020304" pitchFamily="18" charset="0"/>
                        </a:rPr>
                        <a:t>Bài v</a:t>
                      </a:r>
                      <a:r>
                        <a:rPr lang="en-US" sz="3600" b="1">
                          <a:latin typeface="Times New Roman" panose="02020603050405020304" pitchFamily="18" charset="0"/>
                          <a:cs typeface="Times New Roman" panose="02020603050405020304" pitchFamily="18" charset="0"/>
                        </a:rPr>
                        <a:t>iết</a:t>
                      </a:r>
                      <a:r>
                        <a:rPr lang="vi-VN" sz="3600" b="1">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tham</a:t>
                      </a:r>
                      <a:r>
                        <a:rPr lang="en-US" sz="3600" b="1"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khảo</a:t>
                      </a:r>
                      <a:endParaRPr lang="en-US" sz="36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635000">
                <a:tc>
                  <a:txBody>
                    <a:bodyPr/>
                    <a:lstStyle/>
                    <a:p>
                      <a:pPr>
                        <a:lnSpc>
                          <a:spcPct val="150000"/>
                        </a:lnSpc>
                      </a:pPr>
                      <a:r>
                        <a:rPr lang="vi-VN" sz="3600" dirty="0">
                          <a:latin typeface="Times New Roman" panose="02020603050405020304" pitchFamily="18" charset="0"/>
                          <a:cs typeface="Times New Roman" panose="02020603050405020304" pitchFamily="18" charset="0"/>
                        </a:rPr>
                        <a:t>1. </a:t>
                      </a:r>
                      <a:r>
                        <a:rPr lang="en-US" sz="3600" dirty="0" err="1" smtClean="0">
                          <a:latin typeface="Times New Roman" panose="02020603050405020304" pitchFamily="18" charset="0"/>
                          <a:cs typeface="Times New Roman" panose="02020603050405020304" pitchFamily="18" charset="0"/>
                        </a:rPr>
                        <a:t>Giới</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thiệu</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được</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bài</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thơ</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tác</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giả</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nêu</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cảm</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nghĩ</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chung</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về</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bài</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thơ</a:t>
                      </a:r>
                      <a:r>
                        <a:rPr lang="en-US" sz="3600" baseline="0" dirty="0" smtClean="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a:txBody>
                  <a:tcPr/>
                </a:tc>
                <a:tc>
                  <a:txBody>
                    <a:bodyPr/>
                    <a:lstStyle/>
                    <a:p>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0971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kern="1200" dirty="0">
                          <a:latin typeface="Times New Roman" panose="02020603050405020304" pitchFamily="18" charset="0"/>
                          <a:cs typeface="Times New Roman" panose="02020603050405020304" pitchFamily="18" charset="0"/>
                        </a:rPr>
                        <a:t>2.</a:t>
                      </a:r>
                      <a:r>
                        <a:rPr lang="en-US" sz="3600" kern="1200" dirty="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Nêu</a:t>
                      </a:r>
                      <a:r>
                        <a:rPr lang="en-US" sz="3600" kern="1200" baseline="0" dirty="0" smtClean="0">
                          <a:latin typeface="Times New Roman" panose="02020603050405020304" pitchFamily="18" charset="0"/>
                          <a:cs typeface="Times New Roman" panose="02020603050405020304" pitchFamily="18" charset="0"/>
                        </a:rPr>
                        <a:t> </a:t>
                      </a:r>
                      <a:r>
                        <a:rPr lang="en-US" sz="3600" kern="1200" baseline="0" dirty="0" err="1" smtClean="0">
                          <a:latin typeface="Times New Roman" panose="02020603050405020304" pitchFamily="18" charset="0"/>
                          <a:cs typeface="Times New Roman" panose="02020603050405020304" pitchFamily="18" charset="0"/>
                        </a:rPr>
                        <a:t>được</a:t>
                      </a:r>
                      <a:r>
                        <a:rPr lang="en-US" sz="3600" kern="1200" baseline="0" dirty="0" smtClean="0">
                          <a:latin typeface="Times New Roman" panose="02020603050405020304" pitchFamily="18" charset="0"/>
                          <a:cs typeface="Times New Roman" panose="02020603050405020304" pitchFamily="18" charset="0"/>
                        </a:rPr>
                        <a:t> </a:t>
                      </a:r>
                      <a:r>
                        <a:rPr lang="en-US" sz="3600" kern="1200" baseline="0" dirty="0" err="1" smtClean="0">
                          <a:latin typeface="Times New Roman" panose="02020603050405020304" pitchFamily="18" charset="0"/>
                          <a:cs typeface="Times New Roman" panose="02020603050405020304" pitchFamily="18" charset="0"/>
                        </a:rPr>
                        <a:t>cảm</a:t>
                      </a:r>
                      <a:r>
                        <a:rPr lang="en-US" sz="3600" kern="1200" baseline="0" dirty="0" smtClean="0">
                          <a:latin typeface="Times New Roman" panose="02020603050405020304" pitchFamily="18" charset="0"/>
                          <a:cs typeface="Times New Roman" panose="02020603050405020304" pitchFamily="18" charset="0"/>
                        </a:rPr>
                        <a:t> </a:t>
                      </a:r>
                      <a:r>
                        <a:rPr lang="en-US" sz="3600" kern="1200" baseline="0" dirty="0" err="1" smtClean="0">
                          <a:latin typeface="Times New Roman" panose="02020603050405020304" pitchFamily="18" charset="0"/>
                          <a:cs typeface="Times New Roman" panose="02020603050405020304" pitchFamily="18" charset="0"/>
                        </a:rPr>
                        <a:t>nghĩ</a:t>
                      </a:r>
                      <a:r>
                        <a:rPr lang="en-US" sz="3600" kern="1200" baseline="0" dirty="0" smtClean="0">
                          <a:latin typeface="Times New Roman" panose="02020603050405020304" pitchFamily="18" charset="0"/>
                          <a:cs typeface="Times New Roman" panose="02020603050405020304" pitchFamily="18" charset="0"/>
                        </a:rPr>
                        <a:t> </a:t>
                      </a:r>
                      <a:r>
                        <a:rPr lang="en-US" sz="3600" kern="1200" baseline="0" dirty="0" err="1" smtClean="0">
                          <a:latin typeface="Times New Roman" panose="02020603050405020304" pitchFamily="18" charset="0"/>
                          <a:cs typeface="Times New Roman" panose="02020603050405020304" pitchFamily="18" charset="0"/>
                        </a:rPr>
                        <a:t>về</a:t>
                      </a:r>
                      <a:r>
                        <a:rPr lang="en-US" sz="3600" kern="1200" baseline="0" dirty="0" smtClean="0">
                          <a:latin typeface="Times New Roman" panose="02020603050405020304" pitchFamily="18" charset="0"/>
                          <a:cs typeface="Times New Roman" panose="02020603050405020304" pitchFamily="18" charset="0"/>
                        </a:rPr>
                        <a:t> </a:t>
                      </a:r>
                      <a:r>
                        <a:rPr lang="en-US" sz="3600" kern="1200" baseline="0" dirty="0" err="1" smtClean="0">
                          <a:latin typeface="Times New Roman" panose="02020603050405020304" pitchFamily="18" charset="0"/>
                          <a:cs typeface="Times New Roman" panose="02020603050405020304" pitchFamily="18" charset="0"/>
                        </a:rPr>
                        <a:t>nội</a:t>
                      </a:r>
                      <a:r>
                        <a:rPr lang="en-US" sz="3600" kern="1200" baseline="0" dirty="0" smtClean="0">
                          <a:latin typeface="Times New Roman" panose="02020603050405020304" pitchFamily="18" charset="0"/>
                          <a:cs typeface="Times New Roman" panose="02020603050405020304" pitchFamily="18" charset="0"/>
                        </a:rPr>
                        <a:t> dung </a:t>
                      </a:r>
                      <a:r>
                        <a:rPr lang="en-US" sz="3600" kern="1200" baseline="0" dirty="0" err="1" smtClean="0">
                          <a:latin typeface="Times New Roman" panose="02020603050405020304" pitchFamily="18" charset="0"/>
                          <a:cs typeface="Times New Roman" panose="02020603050405020304" pitchFamily="18" charset="0"/>
                        </a:rPr>
                        <a:t>và</a:t>
                      </a:r>
                      <a:r>
                        <a:rPr lang="en-US" sz="3600" kern="1200" baseline="0" dirty="0" smtClean="0">
                          <a:latin typeface="Times New Roman" panose="02020603050405020304" pitchFamily="18" charset="0"/>
                          <a:cs typeface="Times New Roman" panose="02020603050405020304" pitchFamily="18" charset="0"/>
                        </a:rPr>
                        <a:t> </a:t>
                      </a:r>
                      <a:r>
                        <a:rPr lang="en-US" sz="3600" kern="1200" baseline="0" dirty="0" err="1" smtClean="0">
                          <a:latin typeface="Times New Roman" panose="02020603050405020304" pitchFamily="18" charset="0"/>
                          <a:cs typeface="Times New Roman" panose="02020603050405020304" pitchFamily="18" charset="0"/>
                        </a:rPr>
                        <a:t>nghệ</a:t>
                      </a:r>
                      <a:r>
                        <a:rPr lang="en-US" sz="3600" kern="1200" baseline="0" dirty="0" smtClean="0">
                          <a:latin typeface="Times New Roman" panose="02020603050405020304" pitchFamily="18" charset="0"/>
                          <a:cs typeface="Times New Roman" panose="02020603050405020304" pitchFamily="18" charset="0"/>
                        </a:rPr>
                        <a:t> </a:t>
                      </a:r>
                      <a:r>
                        <a:rPr lang="en-US" sz="3600" kern="1200" baseline="0" dirty="0" err="1" smtClean="0">
                          <a:latin typeface="Times New Roman" panose="02020603050405020304" pitchFamily="18" charset="0"/>
                          <a:cs typeface="Times New Roman" panose="02020603050405020304" pitchFamily="18" charset="0"/>
                        </a:rPr>
                        <a:t>thuật</a:t>
                      </a:r>
                      <a:r>
                        <a:rPr lang="en-US" sz="3600" kern="1200" baseline="0" dirty="0" smtClean="0">
                          <a:latin typeface="Times New Roman" panose="02020603050405020304" pitchFamily="18" charset="0"/>
                          <a:cs typeface="Times New Roman" panose="02020603050405020304" pitchFamily="18" charset="0"/>
                        </a:rPr>
                        <a:t>.</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422105">
                <a:tc>
                  <a:txBody>
                    <a:bodyPr/>
                    <a:lstStyle/>
                    <a:p>
                      <a:pPr algn="just">
                        <a:lnSpc>
                          <a:spcPct val="100000"/>
                        </a:lnSpc>
                      </a:pPr>
                      <a:r>
                        <a:rPr lang="vi-VN" sz="3600" dirty="0">
                          <a:latin typeface="Times New Roman" panose="02020603050405020304" pitchFamily="18" charset="0"/>
                          <a:cs typeface="Times New Roman" panose="02020603050405020304" pitchFamily="18" charset="0"/>
                        </a:rPr>
                        <a:t>3. </a:t>
                      </a:r>
                      <a:r>
                        <a:rPr lang="en-US" sz="3600" dirty="0" err="1" smtClean="0">
                          <a:latin typeface="Times New Roman" panose="02020603050405020304" pitchFamily="18" charset="0"/>
                          <a:cs typeface="Times New Roman" panose="02020603050405020304" pitchFamily="18" charset="0"/>
                        </a:rPr>
                        <a:t>Nêu</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được</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tác</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dụng</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của</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thể</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thơ</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tự</a:t>
                      </a:r>
                      <a:r>
                        <a:rPr lang="en-US" sz="3600" baseline="0" dirty="0" smtClean="0">
                          <a:latin typeface="Times New Roman" panose="02020603050405020304" pitchFamily="18" charset="0"/>
                          <a:cs typeface="Times New Roman" panose="02020603050405020304" pitchFamily="18" charset="0"/>
                        </a:rPr>
                        <a:t> do </a:t>
                      </a:r>
                      <a:r>
                        <a:rPr lang="en-US" sz="3600" baseline="0" dirty="0" err="1" smtClean="0">
                          <a:latin typeface="Times New Roman" panose="02020603050405020304" pitchFamily="18" charset="0"/>
                          <a:cs typeface="Times New Roman" panose="02020603050405020304" pitchFamily="18" charset="0"/>
                        </a:rPr>
                        <a:t>trong</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việc</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thể</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hiện</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mạch</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cảm</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xúc</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tạo</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nên</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nét</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độc</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đáo</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của</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bài</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thơ</a:t>
                      </a:r>
                      <a:r>
                        <a:rPr lang="en-US" sz="3600" baseline="0" dirty="0" smtClean="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a:txBody>
                  <a:tcPr/>
                </a:tc>
                <a:tc>
                  <a:txBody>
                    <a:bodyPr/>
                    <a:lstStyle/>
                    <a:p>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635000">
                <a:tc>
                  <a:txBody>
                    <a:bodyPr/>
                    <a:lstStyle/>
                    <a:p>
                      <a:pPr>
                        <a:lnSpc>
                          <a:spcPct val="100000"/>
                        </a:lnSpc>
                      </a:pPr>
                      <a:r>
                        <a:rPr lang="vi-VN" sz="3600" dirty="0">
                          <a:latin typeface="Times New Roman" panose="02020603050405020304" pitchFamily="18" charset="0"/>
                          <a:cs typeface="Times New Roman" panose="02020603050405020304" pitchFamily="18" charset="0"/>
                        </a:rPr>
                        <a:t>4. </a:t>
                      </a:r>
                      <a:r>
                        <a:rPr lang="en-US" sz="3600" dirty="0" err="1" smtClean="0">
                          <a:latin typeface="Times New Roman" panose="02020603050405020304" pitchFamily="18" charset="0"/>
                          <a:cs typeface="Times New Roman" panose="02020603050405020304" pitchFamily="18" charset="0"/>
                        </a:rPr>
                        <a:t>Khái</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quát</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được</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cảm</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nghĩ</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về</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bài</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thơ</a:t>
                      </a:r>
                      <a:r>
                        <a:rPr lang="en-US" sz="3600" baseline="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txBody>
                  <a:tcPr/>
                </a:tc>
                <a:tc>
                  <a:txBody>
                    <a:bodyPr/>
                    <a:lstStyle/>
                    <a:p>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pic>
        <p:nvPicPr>
          <p:cNvPr id="7" name="image23.png"/>
          <p:cNvPicPr/>
          <p:nvPr/>
        </p:nvPicPr>
        <p:blipFill>
          <a:blip r:embed="rId2" cstate="print"/>
          <a:stretch>
            <a:fillRect/>
          </a:stretch>
        </p:blipFill>
        <p:spPr>
          <a:xfrm>
            <a:off x="10029937" y="1593244"/>
            <a:ext cx="651510" cy="640715"/>
          </a:xfrm>
          <a:prstGeom prst="rect">
            <a:avLst/>
          </a:prstGeom>
        </p:spPr>
      </p:pic>
      <p:pic>
        <p:nvPicPr>
          <p:cNvPr id="8" name="image23.png"/>
          <p:cNvPicPr/>
          <p:nvPr/>
        </p:nvPicPr>
        <p:blipFill>
          <a:blip r:embed="rId2" cstate="print"/>
          <a:stretch>
            <a:fillRect/>
          </a:stretch>
        </p:blipFill>
        <p:spPr>
          <a:xfrm>
            <a:off x="10095603" y="3074038"/>
            <a:ext cx="651510" cy="640715"/>
          </a:xfrm>
          <a:prstGeom prst="rect">
            <a:avLst/>
          </a:prstGeom>
        </p:spPr>
      </p:pic>
      <p:pic>
        <p:nvPicPr>
          <p:cNvPr id="9" name="image23.png"/>
          <p:cNvPicPr/>
          <p:nvPr/>
        </p:nvPicPr>
        <p:blipFill>
          <a:blip r:embed="rId2" cstate="print"/>
          <a:stretch>
            <a:fillRect/>
          </a:stretch>
        </p:blipFill>
        <p:spPr>
          <a:xfrm>
            <a:off x="10134375" y="4328035"/>
            <a:ext cx="651510" cy="640715"/>
          </a:xfrm>
          <a:prstGeom prst="rect">
            <a:avLst/>
          </a:prstGeom>
        </p:spPr>
      </p:pic>
      <p:pic>
        <p:nvPicPr>
          <p:cNvPr id="10" name="image23.png"/>
          <p:cNvPicPr/>
          <p:nvPr/>
        </p:nvPicPr>
        <p:blipFill>
          <a:blip r:embed="rId2" cstate="print"/>
          <a:stretch>
            <a:fillRect/>
          </a:stretch>
        </p:blipFill>
        <p:spPr>
          <a:xfrm>
            <a:off x="10134375" y="5811683"/>
            <a:ext cx="651510" cy="640715"/>
          </a:xfrm>
          <a:prstGeom prst="rect">
            <a:avLst/>
          </a:prstGeom>
        </p:spPr>
      </p:pic>
    </p:spTree>
    <p:extLst>
      <p:ext uri="{BB962C8B-B14F-4D97-AF65-F5344CB8AC3E}">
        <p14:creationId xmlns:p14="http://schemas.microsoft.com/office/powerpoint/2010/main" val="408871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8FD33B03-8D38-4B74-8616-BC8EF48D4067}"/>
              </a:ext>
            </a:extLst>
          </p:cNvPr>
          <p:cNvGraphicFramePr>
            <a:graphicFrameLocks noGrp="1"/>
          </p:cNvGraphicFramePr>
          <p:nvPr>
            <p:ph idx="1"/>
            <p:extLst>
              <p:ext uri="{D42A27DB-BD31-4B8C-83A1-F6EECF244321}">
                <p14:modId xmlns:p14="http://schemas.microsoft.com/office/powerpoint/2010/main" val="179676919"/>
              </p:ext>
            </p:extLst>
          </p:nvPr>
        </p:nvGraphicFramePr>
        <p:xfrm>
          <a:off x="295836" y="405346"/>
          <a:ext cx="11631706" cy="6246335"/>
        </p:xfrm>
        <a:graphic>
          <a:graphicData uri="http://schemas.openxmlformats.org/drawingml/2006/table">
            <a:tbl>
              <a:tblPr firstRow="1" bandRow="1">
                <a:tableStyleId>{5940675A-B579-460E-94D1-54222C63F5DA}</a:tableStyleId>
              </a:tblPr>
              <a:tblGrid>
                <a:gridCol w="2435699">
                  <a:extLst>
                    <a:ext uri="{9D8B030D-6E8A-4147-A177-3AD203B41FA5}">
                      <a16:colId xmlns:a16="http://schemas.microsoft.com/office/drawing/2014/main" val="2830526872"/>
                    </a:ext>
                  </a:extLst>
                </a:gridCol>
                <a:gridCol w="9196007">
                  <a:extLst>
                    <a:ext uri="{9D8B030D-6E8A-4147-A177-3AD203B41FA5}">
                      <a16:colId xmlns:a16="http://schemas.microsoft.com/office/drawing/2014/main" val="2998520387"/>
                    </a:ext>
                  </a:extLst>
                </a:gridCol>
              </a:tblGrid>
              <a:tr h="1018570">
                <a:tc>
                  <a:txBody>
                    <a:bodyPr/>
                    <a:lstStyle/>
                    <a:p>
                      <a:pPr algn="ctr">
                        <a:lnSpc>
                          <a:spcPct val="100000"/>
                        </a:lnSpc>
                      </a:pPr>
                      <a:r>
                        <a:rPr lang="en-US" sz="3600" b="1" dirty="0" err="1">
                          <a:solidFill>
                            <a:srgbClr val="FF0000"/>
                          </a:solidFill>
                          <a:latin typeface="Times New Roman" panose="02020603050405020304" pitchFamily="18" charset="0"/>
                          <a:cs typeface="Times New Roman" panose="02020603050405020304" pitchFamily="18" charset="0"/>
                        </a:rPr>
                        <a:t>Bố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cục</a:t>
                      </a:r>
                      <a:endParaRPr lang="vi-VN" sz="36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just">
                        <a:lnSpc>
                          <a:spcPct val="100000"/>
                        </a:lnSpc>
                      </a:pP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cầu</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đối</a:t>
                      </a:r>
                      <a:r>
                        <a:rPr lang="en-US" sz="3200" b="1" baseline="0" dirty="0" smtClean="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với</a:t>
                      </a:r>
                      <a:r>
                        <a:rPr lang="en-US" sz="3200" b="1" baseline="0" dirty="0" smtClean="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viết</a:t>
                      </a:r>
                      <a:r>
                        <a:rPr lang="en-US" sz="3200" b="1" baseline="0" dirty="0" smtClean="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đoạn</a:t>
                      </a:r>
                      <a:r>
                        <a:rPr lang="en-US" sz="3200" b="1" baseline="0" dirty="0" smtClean="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văn</a:t>
                      </a:r>
                      <a:r>
                        <a:rPr lang="en-US" sz="3200" b="1" baseline="0" dirty="0" smtClean="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ghi</a:t>
                      </a:r>
                      <a:r>
                        <a:rPr lang="en-US" sz="3200" b="1" baseline="0" dirty="0" smtClean="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lại</a:t>
                      </a:r>
                      <a:r>
                        <a:rPr lang="en-US" sz="3200" b="1" baseline="0" dirty="0" smtClean="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cảm</a:t>
                      </a:r>
                      <a:r>
                        <a:rPr lang="en-US" sz="3200" b="1" baseline="0" dirty="0" smtClean="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nghĩ</a:t>
                      </a:r>
                      <a:r>
                        <a:rPr lang="en-US" sz="3200" b="1" baseline="0" dirty="0" smtClean="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về</a:t>
                      </a:r>
                      <a:r>
                        <a:rPr lang="en-US" sz="3200" b="1" baseline="0" dirty="0" smtClean="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một</a:t>
                      </a:r>
                      <a:r>
                        <a:rPr lang="en-US" sz="3200" b="1" baseline="0" dirty="0" smtClean="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bài</a:t>
                      </a:r>
                      <a:r>
                        <a:rPr lang="en-US" sz="3200" b="1" baseline="0" dirty="0" smtClean="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thơ</a:t>
                      </a:r>
                      <a:r>
                        <a:rPr lang="en-US" sz="3200" b="1" baseline="0" dirty="0" smtClean="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tự</a:t>
                      </a:r>
                      <a:r>
                        <a:rPr lang="en-US" sz="3200" b="1" baseline="0" dirty="0" smtClean="0">
                          <a:solidFill>
                            <a:srgbClr val="FF0000"/>
                          </a:solidFill>
                          <a:latin typeface="Times New Roman" panose="02020603050405020304" pitchFamily="18" charset="0"/>
                          <a:cs typeface="Times New Roman" panose="02020603050405020304" pitchFamily="18" charset="0"/>
                        </a:rPr>
                        <a:t> do.</a:t>
                      </a:r>
                      <a:endParaRPr lang="vi-VN" sz="32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50504536"/>
                  </a:ext>
                </a:extLst>
              </a:tr>
              <a:tr h="1282847">
                <a:tc>
                  <a:txBody>
                    <a:bodyPr/>
                    <a:lstStyle/>
                    <a:p>
                      <a:pPr algn="ctr">
                        <a:lnSpc>
                          <a:spcPct val="100000"/>
                        </a:lnSpc>
                      </a:pPr>
                      <a:r>
                        <a:rPr lang="en-US" sz="3600" b="1" dirty="0" err="1">
                          <a:solidFill>
                            <a:schemeClr val="tx1"/>
                          </a:solidFill>
                          <a:latin typeface="Times New Roman" panose="02020603050405020304" pitchFamily="18" charset="0"/>
                          <a:cs typeface="Times New Roman" panose="02020603050405020304" pitchFamily="18" charset="0"/>
                        </a:rPr>
                        <a:t>Mở</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đoạn</a:t>
                      </a:r>
                      <a:endParaRPr lang="vi-VN" sz="3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lnSpc>
                          <a:spcPct val="100000"/>
                        </a:lnSpc>
                      </a:pPr>
                      <a:endParaRPr lang="vi-VN"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77431716"/>
                  </a:ext>
                </a:extLst>
              </a:tr>
              <a:tr h="2613841">
                <a:tc>
                  <a:txBody>
                    <a:bodyPr/>
                    <a:lstStyle/>
                    <a:p>
                      <a:pPr algn="ctr">
                        <a:lnSpc>
                          <a:spcPct val="100000"/>
                        </a:lnSpc>
                      </a:pPr>
                      <a:endParaRPr lang="en-US" sz="3600" b="1" dirty="0" smtClean="0">
                        <a:solidFill>
                          <a:schemeClr val="tx1"/>
                        </a:solidFill>
                        <a:latin typeface="Times New Roman" panose="02020603050405020304" pitchFamily="18" charset="0"/>
                        <a:cs typeface="Times New Roman" panose="02020603050405020304" pitchFamily="18" charset="0"/>
                      </a:endParaRPr>
                    </a:p>
                    <a:p>
                      <a:pPr algn="ctr">
                        <a:lnSpc>
                          <a:spcPct val="100000"/>
                        </a:lnSpc>
                      </a:pPr>
                      <a:r>
                        <a:rPr lang="en-US" sz="3600" b="1" dirty="0" err="1" smtClean="0">
                          <a:solidFill>
                            <a:schemeClr val="tx1"/>
                          </a:solidFill>
                          <a:latin typeface="Times New Roman" panose="02020603050405020304" pitchFamily="18" charset="0"/>
                          <a:cs typeface="Times New Roman" panose="02020603050405020304" pitchFamily="18" charset="0"/>
                        </a:rPr>
                        <a:t>Thân</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đoạn</a:t>
                      </a:r>
                      <a:endParaRPr lang="vi-VN" sz="3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l">
                        <a:lnSpc>
                          <a:spcPct val="100000"/>
                        </a:lnSpc>
                      </a:pPr>
                      <a:endParaRPr lang="vi-VN"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99832402"/>
                  </a:ext>
                </a:extLst>
              </a:tr>
              <a:tr h="1282847">
                <a:tc>
                  <a:txBody>
                    <a:bodyPr/>
                    <a:lstStyle/>
                    <a:p>
                      <a:pPr algn="ctr">
                        <a:lnSpc>
                          <a:spcPct val="100000"/>
                        </a:lnSpc>
                      </a:pPr>
                      <a:endParaRPr lang="en-US" sz="1050" b="1" dirty="0" smtClean="0">
                        <a:solidFill>
                          <a:schemeClr val="tx1"/>
                        </a:solidFill>
                        <a:latin typeface="Times New Roman" panose="02020603050405020304" pitchFamily="18" charset="0"/>
                        <a:cs typeface="Times New Roman" panose="02020603050405020304" pitchFamily="18" charset="0"/>
                      </a:endParaRPr>
                    </a:p>
                    <a:p>
                      <a:pPr algn="ctr">
                        <a:lnSpc>
                          <a:spcPct val="100000"/>
                        </a:lnSpc>
                      </a:pPr>
                      <a:r>
                        <a:rPr lang="en-US" sz="3600" b="1" dirty="0" err="1" smtClean="0">
                          <a:solidFill>
                            <a:schemeClr val="tx1"/>
                          </a:solidFill>
                          <a:latin typeface="Times New Roman" panose="02020603050405020304" pitchFamily="18" charset="0"/>
                          <a:cs typeface="Times New Roman" panose="02020603050405020304" pitchFamily="18" charset="0"/>
                        </a:rPr>
                        <a:t>Kết</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đoạn</a:t>
                      </a:r>
                      <a:endParaRPr lang="vi-VN" sz="3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l">
                        <a:lnSpc>
                          <a:spcPct val="100000"/>
                        </a:lnSpc>
                      </a:pPr>
                      <a:endParaRPr lang="vi-VN"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38477546"/>
                  </a:ext>
                </a:extLst>
              </a:tr>
            </a:tbl>
          </a:graphicData>
        </a:graphic>
      </p:graphicFrame>
      <p:sp>
        <p:nvSpPr>
          <p:cNvPr id="3" name="TextBox 2">
            <a:extLst>
              <a:ext uri="{FF2B5EF4-FFF2-40B4-BE49-F238E27FC236}">
                <a16:creationId xmlns:a16="http://schemas.microsoft.com/office/drawing/2014/main" id="{11430414-06F6-4E9E-897B-8EC73D92D6EF}"/>
              </a:ext>
            </a:extLst>
          </p:cNvPr>
          <p:cNvSpPr txBox="1"/>
          <p:nvPr/>
        </p:nvSpPr>
        <p:spPr>
          <a:xfrm>
            <a:off x="2860766" y="1385644"/>
            <a:ext cx="8724835" cy="1323439"/>
          </a:xfrm>
          <a:prstGeom prst="rect">
            <a:avLst/>
          </a:prstGeom>
          <a:noFill/>
        </p:spPr>
        <p:txBody>
          <a:bodyPr wrap="square" rtlCol="0">
            <a:spAutoFit/>
          </a:bodyPr>
          <a:lstStyle/>
          <a:p>
            <a:pPr algn="just"/>
            <a:r>
              <a:rPr lang="en-US" sz="4000" dirty="0" err="1" smtClean="0">
                <a:solidFill>
                  <a:prstClr val="black"/>
                </a:solidFill>
                <a:latin typeface="Times New Roman" panose="02020603050405020304" pitchFamily="18" charset="0"/>
                <a:cs typeface="Times New Roman" panose="02020603050405020304" pitchFamily="18" charset="0"/>
              </a:rPr>
              <a:t>Giới</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thiệu</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được</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bài</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thơ</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tác</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giả</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và</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nêu</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cảm</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nghĩ</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chung</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về</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bài</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thơ</a:t>
            </a:r>
            <a:r>
              <a:rPr lang="en-US" sz="4000" dirty="0" smtClean="0">
                <a:solidFill>
                  <a:prstClr val="black"/>
                </a:solidFill>
                <a:latin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1430414-06F6-4E9E-897B-8EC73D92D6EF}"/>
              </a:ext>
            </a:extLst>
          </p:cNvPr>
          <p:cNvSpPr txBox="1"/>
          <p:nvPr/>
        </p:nvSpPr>
        <p:spPr>
          <a:xfrm>
            <a:off x="2717074" y="2946908"/>
            <a:ext cx="9210468" cy="2308324"/>
          </a:xfrm>
          <a:prstGeom prst="rect">
            <a:avLst/>
          </a:prstGeom>
          <a:noFill/>
        </p:spPr>
        <p:txBody>
          <a:bodyPr wrap="square" rtlCol="0">
            <a:spAutoFit/>
          </a:bodyPr>
          <a:lstStyle/>
          <a:p>
            <a:pPr algn="just"/>
            <a:r>
              <a:rPr lang="en-US" sz="3600" dirty="0" err="1" smtClean="0">
                <a:solidFill>
                  <a:prstClr val="black"/>
                </a:solidFill>
                <a:latin typeface="Times New Roman" panose="02020603050405020304" pitchFamily="18" charset="0"/>
                <a:cs typeface="Times New Roman" panose="02020603050405020304" pitchFamily="18" charset="0"/>
              </a:rPr>
              <a:t>Nêu</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được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cảm</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nghĩ</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về</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nội</a:t>
            </a:r>
            <a:r>
              <a:rPr lang="en-US" sz="3600" dirty="0" smtClean="0">
                <a:solidFill>
                  <a:prstClr val="black"/>
                </a:solidFill>
                <a:latin typeface="Times New Roman" panose="02020603050405020304" pitchFamily="18" charset="0"/>
                <a:cs typeface="Times New Roman" panose="02020603050405020304" pitchFamily="18" charset="0"/>
              </a:rPr>
              <a:t> dung </a:t>
            </a:r>
            <a:r>
              <a:rPr lang="en-US" sz="3600" dirty="0" err="1" smtClean="0">
                <a:solidFill>
                  <a:prstClr val="black"/>
                </a:solidFill>
                <a:latin typeface="Times New Roman" panose="02020603050405020304" pitchFamily="18" charset="0"/>
                <a:cs typeface="Times New Roman" panose="02020603050405020304" pitchFamily="18" charset="0"/>
              </a:rPr>
              <a:t>và</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nghệ</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thuật</a:t>
            </a:r>
            <a:r>
              <a:rPr lang="en-US" sz="3600" dirty="0">
                <a:solidFill>
                  <a:prstClr val="black"/>
                </a:solidFill>
                <a:latin typeface="Times New Roman" panose="02020603050405020304" pitchFamily="18" charset="0"/>
                <a:cs typeface="Times New Roman" panose="02020603050405020304" pitchFamily="18" charset="0"/>
              </a:rPr>
              <a:t>.</a:t>
            </a:r>
            <a:endParaRPr lang="en-US" sz="3600" dirty="0" smtClean="0">
              <a:solidFill>
                <a:prstClr val="black"/>
              </a:solidFill>
              <a:latin typeface="Times New Roman" panose="02020603050405020304" pitchFamily="18" charset="0"/>
              <a:cs typeface="Times New Roman" panose="02020603050405020304" pitchFamily="18" charset="0"/>
            </a:endParaRPr>
          </a:p>
          <a:p>
            <a:pPr algn="just"/>
            <a:r>
              <a:rPr lang="en-US" sz="3600" dirty="0" err="1" smtClean="0">
                <a:solidFill>
                  <a:prstClr val="black"/>
                </a:solidFill>
                <a:latin typeface="Times New Roman" panose="02020603050405020304" pitchFamily="18" charset="0"/>
                <a:cs typeface="Times New Roman" panose="02020603050405020304" pitchFamily="18" charset="0"/>
              </a:rPr>
              <a:t>Nêu</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được</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tác</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dụng</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của</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thể</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thơ</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tự</a:t>
            </a:r>
            <a:r>
              <a:rPr lang="en-US" sz="3600" dirty="0" smtClean="0">
                <a:solidFill>
                  <a:prstClr val="black"/>
                </a:solidFill>
                <a:latin typeface="Times New Roman" panose="02020603050405020304" pitchFamily="18" charset="0"/>
                <a:cs typeface="Times New Roman" panose="02020603050405020304" pitchFamily="18" charset="0"/>
              </a:rPr>
              <a:t> do </a:t>
            </a:r>
            <a:r>
              <a:rPr lang="en-US" sz="3600" dirty="0" err="1" smtClean="0">
                <a:solidFill>
                  <a:prstClr val="black"/>
                </a:solidFill>
                <a:latin typeface="Times New Roman" panose="02020603050405020304" pitchFamily="18" charset="0"/>
                <a:cs typeface="Times New Roman" panose="02020603050405020304" pitchFamily="18" charset="0"/>
              </a:rPr>
              <a:t>trong</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việc</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thể</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hiện</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mạch</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cảm</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xúc</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tạo</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nên</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nét</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độc</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đáo</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của</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bài</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thơ</a:t>
            </a:r>
            <a:r>
              <a:rPr lang="en-US" sz="3600" dirty="0" smtClean="0">
                <a:solidFill>
                  <a:prstClr val="black"/>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11430414-06F6-4E9E-897B-8EC73D92D6EF}"/>
              </a:ext>
            </a:extLst>
          </p:cNvPr>
          <p:cNvSpPr txBox="1"/>
          <p:nvPr/>
        </p:nvSpPr>
        <p:spPr>
          <a:xfrm>
            <a:off x="2860766" y="5493058"/>
            <a:ext cx="10860742" cy="769441"/>
          </a:xfrm>
          <a:prstGeom prst="rect">
            <a:avLst/>
          </a:prstGeom>
          <a:noFill/>
        </p:spPr>
        <p:txBody>
          <a:bodyPr wrap="square" rtlCol="0">
            <a:spAutoFit/>
          </a:bodyPr>
          <a:lstStyle/>
          <a:p>
            <a:pPr algn="just"/>
            <a:r>
              <a:rPr lang="en-US" sz="4400" dirty="0" err="1" smtClean="0">
                <a:solidFill>
                  <a:prstClr val="black"/>
                </a:solidFill>
                <a:latin typeface="Times New Roman" panose="02020603050405020304" pitchFamily="18" charset="0"/>
                <a:cs typeface="Times New Roman" panose="02020603050405020304" pitchFamily="18" charset="0"/>
              </a:rPr>
              <a:t>Khái</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quát</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được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cảm</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nghĩ</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về</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bài</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thơ</a:t>
            </a:r>
            <a:r>
              <a:rPr lang="en-US" sz="4400" dirty="0" smtClean="0">
                <a:solidFill>
                  <a:prstClr val="black"/>
                </a:solidFill>
                <a:latin typeface="Times New Roman" panose="02020603050405020304" pitchFamily="18" charset="0"/>
                <a:cs typeface="Times New Roman" panose="02020603050405020304" pitchFamily="18" charset="0"/>
              </a:rPr>
              <a:t>.</a:t>
            </a:r>
            <a:endParaRPr lang="vi-VN" sz="36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1862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EE157B-F009-4CC2-A465-73268BD58B2B}"/>
              </a:ext>
            </a:extLst>
          </p:cNvPr>
          <p:cNvSpPr txBox="1"/>
          <p:nvPr/>
        </p:nvSpPr>
        <p:spPr>
          <a:xfrm>
            <a:off x="-300446" y="248195"/>
            <a:ext cx="11914095" cy="1200329"/>
          </a:xfrm>
          <a:prstGeom prst="rect">
            <a:avLst/>
          </a:prstGeom>
          <a:noFill/>
        </p:spPr>
        <p:txBody>
          <a:bodyPr wrap="square">
            <a:spAutoFit/>
          </a:bodyPr>
          <a:lstStyle/>
          <a:p>
            <a:pPr algn="ctr"/>
            <a:r>
              <a:rPr lang="en-US" sz="4000" b="1"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Dàn</a:t>
            </a:r>
            <a:r>
              <a:rPr lang="en-US" sz="40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a:t>
            </a:r>
            <a:endParaRPr lang="vi-VN" sz="40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vi-VN" sz="3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1430414-06F6-4E9E-897B-8EC73D92D6EF}"/>
              </a:ext>
            </a:extLst>
          </p:cNvPr>
          <p:cNvSpPr txBox="1"/>
          <p:nvPr/>
        </p:nvSpPr>
        <p:spPr>
          <a:xfrm>
            <a:off x="474424" y="978986"/>
            <a:ext cx="11256021" cy="5509200"/>
          </a:xfrm>
          <a:prstGeom prst="rect">
            <a:avLst/>
          </a:prstGeom>
          <a:noFill/>
        </p:spPr>
        <p:txBody>
          <a:bodyPr wrap="square" rtlCol="0">
            <a:spAutoFit/>
          </a:bodyPr>
          <a:lstStyle/>
          <a:p>
            <a:pPr algn="just"/>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Mở</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đoạn</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Giới</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thiệu</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được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bài</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thơ</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tác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giả</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và</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nêu</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cảm</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nghĩ</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chung</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về</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bài</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thơ</a:t>
            </a:r>
            <a:r>
              <a:rPr lang="en-US" sz="4400" dirty="0" smtClean="0">
                <a:solidFill>
                  <a:prstClr val="black"/>
                </a:solidFill>
                <a:latin typeface="Times New Roman" panose="02020603050405020304" pitchFamily="18" charset="0"/>
                <a:cs typeface="Times New Roman" panose="02020603050405020304" pitchFamily="18" charset="0"/>
              </a:rPr>
              <a:t>.</a:t>
            </a:r>
            <a:endParaRPr lang="en-US" sz="4400" dirty="0">
              <a:solidFill>
                <a:prstClr val="black"/>
              </a:solidFill>
              <a:latin typeface="Times New Roman" panose="02020603050405020304" pitchFamily="18" charset="0"/>
              <a:cs typeface="Times New Roman" panose="02020603050405020304" pitchFamily="18" charset="0"/>
            </a:endParaRPr>
          </a:p>
          <a:p>
            <a:pPr marL="571500" indent="-571500" algn="just">
              <a:buFontTx/>
              <a:buChar char="-"/>
            </a:pPr>
            <a:r>
              <a:rPr lang="en-US" sz="4400" b="1" dirty="0" err="1" smtClean="0">
                <a:solidFill>
                  <a:prstClr val="black"/>
                </a:solidFill>
                <a:latin typeface="Times New Roman" panose="02020603050405020304" pitchFamily="18" charset="0"/>
                <a:cs typeface="Times New Roman" panose="02020603050405020304" pitchFamily="18" charset="0"/>
              </a:rPr>
              <a:t>Thân</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đoạn</a:t>
            </a:r>
            <a:r>
              <a:rPr lang="en-US" sz="4400" b="1" dirty="0" smtClean="0">
                <a:solidFill>
                  <a:prstClr val="black"/>
                </a:solidFill>
                <a:latin typeface="Times New Roman" panose="02020603050405020304" pitchFamily="18" charset="0"/>
                <a:cs typeface="Times New Roman" panose="02020603050405020304" pitchFamily="18" charset="0"/>
              </a:rPr>
              <a:t>: </a:t>
            </a:r>
          </a:p>
          <a:p>
            <a:pPr algn="just"/>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Nêu</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được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cảm</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nghĩ</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về</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nội</a:t>
            </a:r>
            <a:r>
              <a:rPr lang="en-US" sz="4400" dirty="0" smtClean="0">
                <a:solidFill>
                  <a:prstClr val="black"/>
                </a:solidFill>
                <a:latin typeface="Times New Roman" panose="02020603050405020304" pitchFamily="18" charset="0"/>
                <a:cs typeface="Times New Roman" panose="02020603050405020304" pitchFamily="18" charset="0"/>
              </a:rPr>
              <a:t> dung </a:t>
            </a:r>
            <a:r>
              <a:rPr lang="en-US" sz="4400" dirty="0" err="1" smtClean="0">
                <a:solidFill>
                  <a:prstClr val="black"/>
                </a:solidFill>
                <a:latin typeface="Times New Roman" panose="02020603050405020304" pitchFamily="18" charset="0"/>
                <a:cs typeface="Times New Roman" panose="02020603050405020304" pitchFamily="18" charset="0"/>
              </a:rPr>
              <a:t>và</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nghệ</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thuật</a:t>
            </a:r>
            <a:r>
              <a:rPr lang="en-US" sz="4400" dirty="0">
                <a:solidFill>
                  <a:prstClr val="black"/>
                </a:solidFill>
                <a:latin typeface="Times New Roman" panose="02020603050405020304" pitchFamily="18" charset="0"/>
                <a:cs typeface="Times New Roman" panose="02020603050405020304" pitchFamily="18" charset="0"/>
              </a:rPr>
              <a:t>.</a:t>
            </a:r>
            <a:endParaRPr lang="en-US" sz="4400" dirty="0" smtClean="0">
              <a:solidFill>
                <a:prstClr val="black"/>
              </a:solidFill>
              <a:latin typeface="Times New Roman" panose="02020603050405020304" pitchFamily="18" charset="0"/>
              <a:cs typeface="Times New Roman" panose="02020603050405020304" pitchFamily="18" charset="0"/>
            </a:endParaRPr>
          </a:p>
          <a:p>
            <a:pPr algn="just"/>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Nêu</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được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tác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dụng</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của</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thể</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thơ</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tự</a:t>
            </a:r>
            <a:r>
              <a:rPr lang="en-US" sz="4400" dirty="0" smtClean="0">
                <a:solidFill>
                  <a:prstClr val="black"/>
                </a:solidFill>
                <a:latin typeface="Times New Roman" panose="02020603050405020304" pitchFamily="18" charset="0"/>
                <a:cs typeface="Times New Roman" panose="02020603050405020304" pitchFamily="18" charset="0"/>
              </a:rPr>
              <a:t> do </a:t>
            </a:r>
            <a:r>
              <a:rPr lang="en-US" sz="4400" dirty="0" err="1" smtClean="0">
                <a:solidFill>
                  <a:prstClr val="black"/>
                </a:solidFill>
                <a:latin typeface="Times New Roman" panose="02020603050405020304" pitchFamily="18" charset="0"/>
                <a:cs typeface="Times New Roman" panose="02020603050405020304" pitchFamily="18" charset="0"/>
              </a:rPr>
              <a:t>trong</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việc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thể</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hiện</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mạch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cảm</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xúc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tạo</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nên</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nét</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độc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đáo</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của</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bài</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thơ</a:t>
            </a:r>
            <a:r>
              <a:rPr lang="en-US" sz="4400" dirty="0" smtClean="0">
                <a:solidFill>
                  <a:prstClr val="black"/>
                </a:solidFill>
                <a:latin typeface="Times New Roman" panose="02020603050405020304" pitchFamily="18" charset="0"/>
                <a:cs typeface="Times New Roman" panose="02020603050405020304" pitchFamily="18" charset="0"/>
              </a:rPr>
              <a:t>.</a:t>
            </a:r>
          </a:p>
          <a:p>
            <a:pPr algn="just"/>
            <a:r>
              <a:rPr lang="en-US" sz="4400"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Kết</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đoạn</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Khái</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quát</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được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cảm</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nghĩ</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về</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bài</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thơ</a:t>
            </a:r>
            <a:r>
              <a:rPr lang="en-US" sz="4400" dirty="0" smtClean="0">
                <a:solidFill>
                  <a:prstClr val="black"/>
                </a:solidFill>
                <a:latin typeface="Times New Roman" panose="02020603050405020304" pitchFamily="18" charset="0"/>
                <a:cs typeface="Times New Roman" panose="02020603050405020304" pitchFamily="18" charset="0"/>
              </a:rPr>
              <a:t>.</a:t>
            </a:r>
            <a:endParaRPr lang="vi-VN" sz="36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89518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9" name="TextBox 5"/>
          <p:cNvSpPr txBox="1"/>
          <p:nvPr/>
        </p:nvSpPr>
        <p:spPr>
          <a:xfrm>
            <a:off x="879079" y="1795698"/>
            <a:ext cx="10675890" cy="110799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Montserrat" panose="00000500000000000000" charset="0"/>
              <a:buNone/>
              <a:tabLst/>
              <a:defRPr/>
            </a:pPr>
            <a:r>
              <a:rPr kumimoji="0" lang="en-US" altLang="zh-CN" sz="6600" b="1" i="0" u="none" strike="noStrike" kern="1200" cap="none" spc="0" normalizeH="0" baseline="0" noProof="0" dirty="0">
                <a:ln>
                  <a:noFill/>
                </a:ln>
                <a:solidFill>
                  <a:srgbClr val="FF0000"/>
                </a:solidFill>
                <a:effectLst/>
                <a:uLnTx/>
                <a:uFillTx/>
                <a:latin typeface="Times New Roman" panose="02020603050405020304" pitchFamily="18" charset="0"/>
                <a:ea typeface="Montserrat" panose="00000500000000000000" charset="0"/>
                <a:cs typeface="Times New Roman" panose="02020603050405020304" pitchFamily="18" charset="0"/>
              </a:rPr>
              <a:t>HOẠT</a:t>
            </a:r>
            <a:r>
              <a:rPr kumimoji="0" lang="en-US" altLang="zh-CN" sz="6600" b="1" i="0" u="none" strike="noStrike" kern="1200" cap="none" spc="0" normalizeH="0" noProof="0" dirty="0">
                <a:ln>
                  <a:noFill/>
                </a:ln>
                <a:solidFill>
                  <a:srgbClr val="FF0000"/>
                </a:solidFill>
                <a:effectLst/>
                <a:uLnTx/>
                <a:uFillTx/>
                <a:latin typeface="Times New Roman" panose="02020603050405020304" pitchFamily="18" charset="0"/>
                <a:ea typeface="Montserrat" panose="00000500000000000000" charset="0"/>
                <a:cs typeface="Times New Roman" panose="02020603050405020304" pitchFamily="18" charset="0"/>
              </a:rPr>
              <a:t> ĐỘNG </a:t>
            </a:r>
            <a:r>
              <a:rPr lang="en-US" altLang="zh-CN" sz="6600" b="1" dirty="0">
                <a:solidFill>
                  <a:srgbClr val="FF0000"/>
                </a:solidFill>
                <a:latin typeface="Times New Roman" panose="02020603050405020304" pitchFamily="18" charset="0"/>
                <a:ea typeface="Montserrat" panose="00000500000000000000" charset="0"/>
                <a:cs typeface="Times New Roman" panose="02020603050405020304" pitchFamily="18" charset="0"/>
              </a:rPr>
              <a:t>LUYỆN TẬP</a:t>
            </a:r>
            <a:endParaRPr kumimoji="0" lang="zh-CN" alt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Montserrat" panose="00000500000000000000" charset="0"/>
              <a:cs typeface="Times New Roman" panose="02020603050405020304" pitchFamily="18" charset="0"/>
            </a:endParaRPr>
          </a:p>
        </p:txBody>
      </p:sp>
    </p:spTree>
    <p:extLst>
      <p:ext uri="{BB962C8B-B14F-4D97-AF65-F5344CB8AC3E}">
        <p14:creationId xmlns:p14="http://schemas.microsoft.com/office/powerpoint/2010/main" val="31678732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DDFA8E-613A-4F33-853C-CFFE7C28D5DE}"/>
              </a:ext>
            </a:extLst>
          </p:cNvPr>
          <p:cNvSpPr txBox="1"/>
          <p:nvPr/>
        </p:nvSpPr>
        <p:spPr>
          <a:xfrm flipH="1">
            <a:off x="669663" y="1875448"/>
            <a:ext cx="10838330" cy="353943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Xem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hình</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ảnh</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thực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hiện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yêu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cầu</a:t>
            </a:r>
            <a:r>
              <a:rPr lang="en-US" sz="4800" b="1" dirty="0">
                <a:solidFill>
                  <a:srgbClr val="FF0000"/>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 </a:t>
            </a:r>
            <a:r>
              <a:rPr lang="en-US" sz="4400" b="1" noProof="0" dirty="0" err="1" smtClean="0">
                <a:latin typeface="Times New Roman" panose="02020603050405020304" pitchFamily="18" charset="0"/>
                <a:cs typeface="Times New Roman" panose="02020603050405020304" pitchFamily="18" charset="0"/>
              </a:rPr>
              <a:t>Hình</a:t>
            </a:r>
            <a:r>
              <a:rPr lang="en-US" sz="4400" b="1" noProof="0" dirty="0" smtClean="0">
                <a:latin typeface="Times New Roman" panose="02020603050405020304" pitchFamily="18" charset="0"/>
                <a:cs typeface="Times New Roman" panose="02020603050405020304" pitchFamily="18" charset="0"/>
              </a:rPr>
              <a:t> </a:t>
            </a:r>
            <a:r>
              <a:rPr lang="en-US" sz="4400" b="1" noProof="0" dirty="0" err="1" smtClean="0">
                <a:latin typeface="Times New Roman" panose="02020603050405020304" pitchFamily="18" charset="0"/>
                <a:cs typeface="Times New Roman" panose="02020603050405020304" pitchFamily="18" charset="0"/>
              </a:rPr>
              <a:t>ảnh</a:t>
            </a:r>
            <a:r>
              <a:rPr lang="en-US" sz="4400" b="1" noProof="0" dirty="0" smtClean="0">
                <a:latin typeface="Times New Roman" panose="02020603050405020304" pitchFamily="18" charset="0"/>
                <a:cs typeface="Times New Roman" panose="02020603050405020304" pitchFamily="18" charset="0"/>
              </a:rPr>
              <a:t> </a:t>
            </a:r>
            <a:r>
              <a:rPr lang="en-US" sz="4400" b="1" noProof="0" dirty="0" err="1" smtClean="0">
                <a:latin typeface="Times New Roman" panose="02020603050405020304" pitchFamily="18" charset="0"/>
                <a:cs typeface="Times New Roman" panose="02020603050405020304" pitchFamily="18" charset="0"/>
              </a:rPr>
              <a:t>trên</a:t>
            </a:r>
            <a:r>
              <a:rPr lang="en-US" sz="4400" b="1" noProof="0" dirty="0" smtClean="0">
                <a:latin typeface="Times New Roman" panose="02020603050405020304" pitchFamily="18" charset="0"/>
                <a:cs typeface="Times New Roman" panose="02020603050405020304" pitchFamily="18" charset="0"/>
              </a:rPr>
              <a:t> g</a:t>
            </a:r>
            <a:r>
              <a:rPr lang="en-US" sz="4400" b="1" dirty="0" err="1" smtClean="0">
                <a:latin typeface="Times New Roman" panose="02020603050405020304" pitchFamily="18" charset="0"/>
                <a:cs typeface="Times New Roman" panose="02020603050405020304" pitchFamily="18" charset="0"/>
              </a:rPr>
              <a:t>ợi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cho</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bạn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nhớ</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đến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bài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thơ</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nào</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đã</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được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học</a:t>
            </a:r>
            <a:r>
              <a:rPr lang="en-US" sz="4400" b="1" dirty="0" smtClean="0">
                <a:latin typeface="Times New Roman" panose="02020603050405020304" pitchFamily="18" charset="0"/>
                <a:cs typeface="Times New Roman" panose="02020603050405020304" pitchFamily="18" charset="0"/>
              </a:rPr>
              <a:t> ?</a:t>
            </a:r>
            <a:endParaRPr lang="en-US" sz="4400" b="1" dirty="0">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2.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Bằng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kiến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thức</a:t>
            </a:r>
            <a:r>
              <a:rPr lang="en-US" sz="4400" b="1" dirty="0">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của</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bản</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thân</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bạn</a:t>
            </a:r>
            <a:r>
              <a:rPr kumimoji="0" lang="en-US" sz="4400" b="1"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hãy</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nêu</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cảm</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nghĩ</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về</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bài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thơ</a:t>
            </a:r>
            <a:r>
              <a:rPr lang="en-US" sz="4400" b="1" dirty="0" smtClean="0">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smtClean="0">
                <a:ln>
                  <a:noFill/>
                </a:ln>
                <a:effectLst/>
                <a:uLnTx/>
                <a:uFillTx/>
                <a:latin typeface="Times New Roman" panose="02020603050405020304" pitchFamily="18" charset="0"/>
                <a:ea typeface="+mn-ea"/>
                <a:cs typeface="Times New Roman" panose="02020603050405020304" pitchFamily="18" charset="0"/>
              </a:rPr>
              <a:t>trên</a:t>
            </a:r>
            <a:r>
              <a:rPr lang="en-US" sz="4400" b="1" dirty="0">
                <a:latin typeface="Times New Roman" panose="02020603050405020304" pitchFamily="18" charset="0"/>
                <a:cs typeface="Times New Roman" panose="02020603050405020304" pitchFamily="18" charset="0"/>
              </a:rPr>
              <a:t>.</a:t>
            </a:r>
            <a:endPar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grpSp>
        <p:nvGrpSpPr>
          <p:cNvPr id="6" name="PA-组合 6">
            <a:extLst>
              <a:ext uri="{FF2B5EF4-FFF2-40B4-BE49-F238E27FC236}">
                <a16:creationId xmlns:a16="http://schemas.microsoft.com/office/drawing/2014/main" id="{E48D14DF-A8BF-4B7E-A65A-FA873E8DF52F}"/>
              </a:ext>
            </a:extLst>
          </p:cNvPr>
          <p:cNvGrpSpPr/>
          <p:nvPr>
            <p:custDataLst>
              <p:tags r:id="rId1"/>
            </p:custDataLst>
          </p:nvPr>
        </p:nvGrpSpPr>
        <p:grpSpPr>
          <a:xfrm>
            <a:off x="2565598" y="429752"/>
            <a:ext cx="7614720" cy="1535282"/>
            <a:chOff x="4519580" y="3245204"/>
            <a:chExt cx="2894255" cy="1080730"/>
          </a:xfrm>
        </p:grpSpPr>
        <p:sp>
          <p:nvSpPr>
            <p:cNvPr id="7" name="PA-圆角矩形 7">
              <a:extLst>
                <a:ext uri="{FF2B5EF4-FFF2-40B4-BE49-F238E27FC236}">
                  <a16:creationId xmlns:a16="http://schemas.microsoft.com/office/drawing/2014/main" id="{3B4BADA9-4F3A-4CBD-9F4E-AA194C903379}"/>
                </a:ext>
              </a:extLst>
            </p:cNvPr>
            <p:cNvSpPr/>
            <p:nvPr>
              <p:custDataLst>
                <p:tags r:id="rId2"/>
              </p:custDataLst>
            </p:nvPr>
          </p:nvSpPr>
          <p:spPr>
            <a:xfrm>
              <a:off x="4724873" y="3292090"/>
              <a:ext cx="2483669" cy="923896"/>
            </a:xfrm>
            <a:prstGeom prst="roundRect">
              <a:avLst>
                <a:gd name="adj" fmla="val 50000"/>
              </a:avLst>
            </a:prstGeom>
            <a:solidFill>
              <a:srgbClr val="1371F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panose="020B0604020202020204"/>
                <a:ea typeface="黑体" panose="02010609060101010101" pitchFamily="49" charset="-122"/>
                <a:cs typeface="+mn-ea"/>
                <a:sym typeface="+mn-lt"/>
              </a:endParaRPr>
            </a:p>
          </p:txBody>
        </p:sp>
        <p:sp>
          <p:nvSpPr>
            <p:cNvPr id="8" name="PA-文本框 8">
              <a:extLst>
                <a:ext uri="{FF2B5EF4-FFF2-40B4-BE49-F238E27FC236}">
                  <a16:creationId xmlns:a16="http://schemas.microsoft.com/office/drawing/2014/main" id="{DFEA59CD-68B2-47AD-8959-5D1DD7774366}"/>
                </a:ext>
              </a:extLst>
            </p:cNvPr>
            <p:cNvSpPr txBox="1"/>
            <p:nvPr>
              <p:custDataLst>
                <p:tags r:id="rId3"/>
              </p:custDataLst>
            </p:nvPr>
          </p:nvSpPr>
          <p:spPr>
            <a:xfrm>
              <a:off x="4519580" y="3245204"/>
              <a:ext cx="2894255" cy="108073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4000" b="1" kern="0" dirty="0" smtClean="0">
                  <a:solidFill>
                    <a:srgbClr val="FFFF00"/>
                  </a:solidFill>
                  <a:effectLst>
                    <a:outerShdw blurRad="38100" dist="38100" dir="2700000" algn="tl">
                      <a:srgbClr val="000000">
                        <a:alpha val="43137"/>
                      </a:srgbClr>
                    </a:outerShdw>
                  </a:effectLst>
                  <a:latin typeface="Oswald" panose="00000500000000000000" pitchFamily="2" charset="0"/>
                  <a:ea typeface="黑体" panose="02010609060101010101" pitchFamily="49" charset="-122"/>
                  <a:cs typeface="+mn-ea"/>
                  <a:sym typeface="+mn-lt"/>
                </a:rPr>
                <a:t>TRÒ CHƠI: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4000" b="1" kern="0" dirty="0" smtClean="0">
                  <a:solidFill>
                    <a:srgbClr val="FFFF00"/>
                  </a:solidFill>
                  <a:effectLst>
                    <a:outerShdw blurRad="38100" dist="38100" dir="2700000" algn="tl">
                      <a:srgbClr val="000000">
                        <a:alpha val="43137"/>
                      </a:srgbClr>
                    </a:outerShdw>
                  </a:effectLst>
                  <a:latin typeface="Oswald" panose="00000500000000000000" pitchFamily="2" charset="0"/>
                  <a:ea typeface="黑体" panose="02010609060101010101" pitchFamily="49" charset="-122"/>
                  <a:cs typeface="+mn-ea"/>
                  <a:sym typeface="+mn-lt"/>
                </a:rPr>
                <a:t>AI HIỂU BIẾT HƠN</a:t>
              </a:r>
              <a:endParaRPr kumimoji="0" lang="en-US" altLang="zh-CN" sz="4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Oswald" panose="00000500000000000000" pitchFamily="2" charset="0"/>
                <a:ea typeface="黑体" panose="02010609060101010101" pitchFamily="49" charset="-122"/>
                <a:cs typeface="+mn-ea"/>
                <a:sym typeface="+mn-lt"/>
              </a:endParaRPr>
            </a:p>
          </p:txBody>
        </p:sp>
      </p:grpSp>
    </p:spTree>
    <p:extLst>
      <p:ext uri="{BB962C8B-B14F-4D97-AF65-F5344CB8AC3E}">
        <p14:creationId xmlns:p14="http://schemas.microsoft.com/office/powerpoint/2010/main" val="1775700510"/>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4E5F21-5D44-6ADC-E077-528B5F8BD88A}"/>
              </a:ext>
            </a:extLst>
          </p:cNvPr>
          <p:cNvSpPr txBox="1"/>
          <p:nvPr/>
        </p:nvSpPr>
        <p:spPr>
          <a:xfrm>
            <a:off x="-630764" y="1620584"/>
            <a:ext cx="13453527"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FF0000"/>
                </a:solidFill>
                <a:effectLst/>
                <a:uLnTx/>
                <a:uFillTx/>
                <a:latin typeface="Oswald" panose="00000500000000000000" pitchFamily="2" charset="0"/>
                <a:ea typeface="Calibri" panose="020F0502020204030204" pitchFamily="34" charset="0"/>
                <a:cs typeface="Times New Roman" panose="02020603050405020304" pitchFamily="18" charset="0"/>
              </a:rPr>
              <a:t>TR</a:t>
            </a:r>
            <a:r>
              <a:rPr lang="en-US" sz="8800" b="1" dirty="0">
                <a:solidFill>
                  <a:srgbClr val="FF0000"/>
                </a:solidFill>
                <a:latin typeface="Oswald" panose="00000500000000000000" pitchFamily="2" charset="0"/>
                <a:ea typeface="Calibri" panose="020F0502020204030204" pitchFamily="34" charset="0"/>
                <a:cs typeface="Times New Roman" panose="02020603050405020304" pitchFamily="18" charset="0"/>
              </a:rPr>
              <a:t>Ò CHƠI</a:t>
            </a:r>
            <a:endParaRPr kumimoji="0" lang="en-US" sz="8800" b="1" i="0" u="none" strike="noStrike" kern="1200" cap="none" spc="0" normalizeH="0" baseline="0" noProof="0" dirty="0">
              <a:ln>
                <a:noFill/>
              </a:ln>
              <a:solidFill>
                <a:srgbClr val="FF0000"/>
              </a:solidFill>
              <a:effectLst/>
              <a:uLnTx/>
              <a:uFillTx/>
              <a:latin typeface="Oswald" panose="00000500000000000000" pitchFamily="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2929FF"/>
                </a:solidFill>
                <a:effectLst/>
                <a:uLnTx/>
                <a:uFillTx/>
                <a:latin typeface="Oswald" panose="00000500000000000000" pitchFamily="2" charset="0"/>
                <a:ea typeface="Calibri" panose="020F0502020204030204" pitchFamily="34" charset="0"/>
                <a:cs typeface="Times New Roman" panose="02020603050405020304" pitchFamily="18" charset="0"/>
              </a:rPr>
              <a:t>(Ai </a:t>
            </a:r>
            <a:r>
              <a:rPr kumimoji="0" lang="en-US" sz="8800" b="1" i="0" u="none" strike="noStrike" kern="1200" cap="none" spc="0" normalizeH="0" baseline="0" noProof="0" dirty="0" err="1">
                <a:ln>
                  <a:noFill/>
                </a:ln>
                <a:solidFill>
                  <a:srgbClr val="2929FF"/>
                </a:solidFill>
                <a:effectLst/>
                <a:uLnTx/>
                <a:uFillTx/>
                <a:latin typeface="Oswald" panose="00000500000000000000" pitchFamily="2" charset="0"/>
                <a:ea typeface="Calibri" panose="020F0502020204030204" pitchFamily="34" charset="0"/>
                <a:cs typeface="Times New Roman" panose="02020603050405020304" pitchFamily="18" charset="0"/>
              </a:rPr>
              <a:t>nhanh</a:t>
            </a:r>
            <a:r>
              <a:rPr kumimoji="0" lang="en-US" sz="8800" b="1" i="0" u="none" strike="noStrike" kern="1200" cap="none" spc="0" normalizeH="0" baseline="0" noProof="0" dirty="0">
                <a:ln>
                  <a:noFill/>
                </a:ln>
                <a:solidFill>
                  <a:srgbClr val="2929FF"/>
                </a:solidFill>
                <a:effectLst/>
                <a:uLnTx/>
                <a:uFillTx/>
                <a:latin typeface="Oswald" panose="00000500000000000000" pitchFamily="2" charset="0"/>
                <a:ea typeface="Calibri" panose="020F0502020204030204" pitchFamily="34" charset="0"/>
                <a:cs typeface="Times New Roman" panose="02020603050405020304" pitchFamily="18" charset="0"/>
              </a:rPr>
              <a:t> </a:t>
            </a:r>
            <a:r>
              <a:rPr kumimoji="0" lang="en-US" sz="8800" b="1" i="0" u="none" strike="noStrike" kern="1200" cap="none" spc="0" normalizeH="0" baseline="0" noProof="0" dirty="0" err="1">
                <a:ln>
                  <a:noFill/>
                </a:ln>
                <a:solidFill>
                  <a:srgbClr val="2929FF"/>
                </a:solidFill>
                <a:effectLst/>
                <a:uLnTx/>
                <a:uFillTx/>
                <a:latin typeface="Oswald" panose="00000500000000000000" pitchFamily="2" charset="0"/>
                <a:ea typeface="Calibri" panose="020F0502020204030204" pitchFamily="34" charset="0"/>
                <a:cs typeface="Times New Roman" panose="02020603050405020304" pitchFamily="18" charset="0"/>
              </a:rPr>
              <a:t>hơn</a:t>
            </a:r>
            <a:r>
              <a:rPr kumimoji="0" lang="en-US" sz="8800" b="1" i="0" u="none" strike="noStrike" kern="1200" cap="none" spc="0" normalizeH="0" baseline="0" noProof="0" dirty="0">
                <a:ln>
                  <a:noFill/>
                </a:ln>
                <a:solidFill>
                  <a:srgbClr val="2929FF"/>
                </a:solidFill>
                <a:effectLst/>
                <a:uLnTx/>
                <a:uFillTx/>
                <a:latin typeface="Oswald" panose="00000500000000000000" pitchFamily="2" charset="0"/>
                <a:ea typeface="Calibri" panose="020F0502020204030204" pitchFamily="34"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Oswald" panose="00000500000000000000" pitchFamily="2" charset="0"/>
              <a:ea typeface="Calibri" panose="020F0502020204030204" pitchFamily="34" charset="0"/>
              <a:cs typeface="Times New Roman" panose="02020603050405020304" pitchFamily="18" charset="0"/>
            </a:endParaRPr>
          </a:p>
        </p:txBody>
      </p:sp>
      <p:sp>
        <p:nvSpPr>
          <p:cNvPr id="3" name="Freeform 3">
            <a:extLst>
              <a:ext uri="{FF2B5EF4-FFF2-40B4-BE49-F238E27FC236}">
                <a16:creationId xmlns:a16="http://schemas.microsoft.com/office/drawing/2014/main" id="{2941A7C9-B927-37FC-D655-9E3BCA37AAE6}"/>
              </a:ext>
            </a:extLst>
          </p:cNvPr>
          <p:cNvSpPr/>
          <p:nvPr/>
        </p:nvSpPr>
        <p:spPr>
          <a:xfrm flipH="1">
            <a:off x="10287079" y="3467701"/>
            <a:ext cx="1792350" cy="2642159"/>
          </a:xfrm>
          <a:custGeom>
            <a:avLst/>
            <a:gdLst/>
            <a:ahLst/>
            <a:cxnLst/>
            <a:rect l="l" t="t" r="r" b="b"/>
            <a:pathLst>
              <a:path w="2688525" h="3963238">
                <a:moveTo>
                  <a:pt x="2688525" y="0"/>
                </a:moveTo>
                <a:lnTo>
                  <a:pt x="0" y="0"/>
                </a:lnTo>
                <a:lnTo>
                  <a:pt x="0" y="3963238"/>
                </a:lnTo>
                <a:lnTo>
                  <a:pt x="2688525" y="3963238"/>
                </a:lnTo>
                <a:lnTo>
                  <a:pt x="2688525" y="0"/>
                </a:lnTo>
                <a:close/>
              </a:path>
            </a:pathLst>
          </a:custGeom>
          <a:blipFill>
            <a:blip r:embed="rId2"/>
            <a:stretch>
              <a:fillRect b="-115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swald" panose="00000500000000000000" pitchFamily="2" charset="0"/>
              <a:ea typeface="+mn-ea"/>
              <a:cs typeface="+mn-cs"/>
            </a:endParaRPr>
          </a:p>
        </p:txBody>
      </p:sp>
      <p:sp>
        <p:nvSpPr>
          <p:cNvPr id="258" name="Freeform 3">
            <a:extLst>
              <a:ext uri="{FF2B5EF4-FFF2-40B4-BE49-F238E27FC236}">
                <a16:creationId xmlns:a16="http://schemas.microsoft.com/office/drawing/2014/main" id="{70B63E8B-2A2F-78CD-B625-F9BED3577550}"/>
              </a:ext>
            </a:extLst>
          </p:cNvPr>
          <p:cNvSpPr/>
          <p:nvPr/>
        </p:nvSpPr>
        <p:spPr>
          <a:xfrm flipH="1">
            <a:off x="112571" y="3287116"/>
            <a:ext cx="1792350" cy="2642159"/>
          </a:xfrm>
          <a:custGeom>
            <a:avLst/>
            <a:gdLst/>
            <a:ahLst/>
            <a:cxnLst/>
            <a:rect l="l" t="t" r="r" b="b"/>
            <a:pathLst>
              <a:path w="2688525" h="3963238">
                <a:moveTo>
                  <a:pt x="2688525" y="0"/>
                </a:moveTo>
                <a:lnTo>
                  <a:pt x="0" y="0"/>
                </a:lnTo>
                <a:lnTo>
                  <a:pt x="0" y="3963238"/>
                </a:lnTo>
                <a:lnTo>
                  <a:pt x="2688525" y="3963238"/>
                </a:lnTo>
                <a:lnTo>
                  <a:pt x="2688525" y="0"/>
                </a:lnTo>
                <a:close/>
              </a:path>
            </a:pathLst>
          </a:custGeom>
          <a:blipFill>
            <a:blip r:embed="rId2"/>
            <a:stretch>
              <a:fillRect b="-115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swald" panose="00000500000000000000" pitchFamily="2" charset="0"/>
              <a:ea typeface="+mn-ea"/>
              <a:cs typeface="+mn-cs"/>
            </a:endParaRPr>
          </a:p>
        </p:txBody>
      </p:sp>
    </p:spTree>
    <p:extLst>
      <p:ext uri="{BB962C8B-B14F-4D97-AF65-F5344CB8AC3E}">
        <p14:creationId xmlns:p14="http://schemas.microsoft.com/office/powerpoint/2010/main" val="1590520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1880" y="4291247"/>
            <a:ext cx="9750460" cy="2387600"/>
          </a:xfrm>
        </p:spPr>
        <p:txBody>
          <a:bodyPr>
            <a:noAutofit/>
          </a:bodyPr>
          <a:lstStyle/>
          <a:p>
            <a:pPr algn="l"/>
            <a:r>
              <a:rPr lang="vi-VN" sz="3600" dirty="0"/>
              <a:t/>
            </a:r>
            <a:br>
              <a:rPr lang="vi-VN" sz="3600" dirty="0"/>
            </a:br>
            <a:r>
              <a:rPr lang="vi-VN" sz="3600" dirty="0"/>
              <a:t/>
            </a:r>
            <a:br>
              <a:rPr lang="vi-VN" sz="3600" dirty="0"/>
            </a:br>
            <a:r>
              <a:rPr lang="vi-VN" sz="3600" dirty="0"/>
              <a:t/>
            </a:r>
            <a:br>
              <a:rPr lang="vi-VN" sz="3600" dirty="0"/>
            </a:br>
            <a:r>
              <a:rPr lang="vi-VN" sz="3600" dirty="0"/>
              <a:t/>
            </a:r>
            <a:br>
              <a:rPr lang="vi-VN" sz="3600" dirty="0"/>
            </a:br>
            <a:r>
              <a:rPr lang="vi-VN" sz="3600" dirty="0"/>
              <a:t/>
            </a:r>
            <a:br>
              <a:rPr lang="vi-VN" sz="3600" dirty="0"/>
            </a:br>
            <a:r>
              <a:rPr lang="vi-VN" sz="3600" dirty="0"/>
              <a:t/>
            </a:r>
            <a:br>
              <a:rPr lang="vi-VN" sz="3600" dirty="0"/>
            </a:br>
            <a:r>
              <a:rPr lang="vi-VN" sz="3600" b="1" dirty="0">
                <a:solidFill>
                  <a:srgbClr val="FF0000"/>
                </a:solidFill>
              </a:rPr>
              <a:t/>
            </a:r>
            <a:br>
              <a:rPr lang="vi-VN" sz="3600" b="1" dirty="0">
                <a:solidFill>
                  <a:srgbClr val="FF0000"/>
                </a:solidFill>
              </a:rPr>
            </a:br>
            <a:r>
              <a:rPr lang="vi-VN" sz="3600" dirty="0"/>
              <a:t/>
            </a:r>
            <a:br>
              <a:rPr lang="vi-VN" sz="3600" dirty="0"/>
            </a:br>
            <a:r>
              <a:rPr lang="vi-VN" sz="3600" dirty="0"/>
              <a:t/>
            </a:r>
            <a:br>
              <a:rPr lang="vi-VN" sz="3600" dirty="0"/>
            </a:br>
            <a:r>
              <a:rPr lang="vi-VN" sz="3600" dirty="0"/>
              <a:t/>
            </a:r>
            <a:br>
              <a:rPr lang="vi-VN" sz="3600" dirty="0"/>
            </a:br>
            <a:r>
              <a:rPr lang="vi-VN" sz="3600" dirty="0"/>
              <a:t/>
            </a:r>
            <a:br>
              <a:rPr lang="vi-VN" sz="3600" dirty="0"/>
            </a:br>
            <a:endParaRPr lang="vi-VN" sz="3600" dirty="0"/>
          </a:p>
        </p:txBody>
      </p:sp>
      <p:sp>
        <p:nvSpPr>
          <p:cNvPr id="8" name="Subtitle 2"/>
          <p:cNvSpPr txBox="1">
            <a:spLocks/>
          </p:cNvSpPr>
          <p:nvPr/>
        </p:nvSpPr>
        <p:spPr>
          <a:xfrm>
            <a:off x="2356701" y="4977353"/>
            <a:ext cx="8311299" cy="280447"/>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09630">
              <a:spcBef>
                <a:spcPts val="667"/>
              </a:spcBef>
            </a:pPr>
            <a:r>
              <a:rPr lang="vi-VN">
                <a:solidFill>
                  <a:prstClr val="black"/>
                </a:solidFill>
                <a:latin typeface="Arial" panose="020B0604020202020204" pitchFamily="34" charset="0"/>
              </a:rPr>
              <a:t>                        </a:t>
            </a:r>
            <a:endParaRPr lang="vi-VN" dirty="0">
              <a:solidFill>
                <a:prstClr val="black"/>
              </a:solidFill>
              <a:latin typeface="Arial" panose="020B0604020202020204" pitchFamily="34" charset="0"/>
            </a:endParaRPr>
          </a:p>
        </p:txBody>
      </p:sp>
      <p:sp>
        <p:nvSpPr>
          <p:cNvPr id="13" name="Rounded Rectangle 12"/>
          <p:cNvSpPr/>
          <p:nvPr/>
        </p:nvSpPr>
        <p:spPr>
          <a:xfrm>
            <a:off x="89642" y="1295214"/>
            <a:ext cx="11932024" cy="609971"/>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342900" lvl="0" indent="-342900" algn="just">
              <a:buFont typeface="+mj-lt"/>
              <a:buAutoNum type="arabicPeriod"/>
            </a:pPr>
            <a:r>
              <a:rPr lang="de-DE" sz="3200" dirty="0">
                <a:latin typeface="Times New Roman" panose="02020603050405020304" pitchFamily="18" charset="0"/>
                <a:ea typeface="Calibri" panose="020F0502020204030204" pitchFamily="34" charset="0"/>
                <a:cs typeface="Times New Roman" panose="02020603050405020304" pitchFamily="18" charset="0"/>
              </a:rPr>
              <a:t> G</a:t>
            </a:r>
            <a:r>
              <a:rPr lang="de-DE" sz="3200" dirty="0" smtClean="0">
                <a:latin typeface="Times New Roman" panose="02020603050405020304" pitchFamily="18" charset="0"/>
                <a:ea typeface="Calibri" panose="020F0502020204030204" pitchFamily="34" charset="0"/>
                <a:cs typeface="Times New Roman" panose="02020603050405020304" pitchFamily="18" charset="0"/>
              </a:rPr>
              <a:t>iới thiệu </a:t>
            </a:r>
            <a:r>
              <a:rPr lang="de-DE" sz="3200" dirty="0">
                <a:latin typeface="Times New Roman" panose="02020603050405020304" pitchFamily="18" charset="0"/>
                <a:ea typeface="Calibri" panose="020F0502020204030204" pitchFamily="34" charset="0"/>
                <a:cs typeface="Times New Roman" panose="02020603050405020304" pitchFamily="18" charset="0"/>
              </a:rPr>
              <a:t>được </a:t>
            </a:r>
            <a:r>
              <a:rPr lang="de-DE" sz="3200" dirty="0" smtClean="0">
                <a:latin typeface="Times New Roman" panose="02020603050405020304" pitchFamily="18" charset="0"/>
                <a:ea typeface="Calibri" panose="020F0502020204030204" pitchFamily="34" charset="0"/>
                <a:cs typeface="Times New Roman" panose="02020603050405020304" pitchFamily="18" charset="0"/>
              </a:rPr>
              <a:t>bài thơ, tác giả; nêu cảm nghĩ chung về bài thơ.</a:t>
            </a:r>
            <a:endParaRPr lang="vi-VN" dirty="0">
              <a:ea typeface="Times New Roman" panose="02020603050405020304" pitchFamily="18" charset="0"/>
              <a:cs typeface="Times New Roman" panose="02020603050405020304" pitchFamily="18" charset="0"/>
            </a:endParaRPr>
          </a:p>
        </p:txBody>
      </p:sp>
      <p:sp>
        <p:nvSpPr>
          <p:cNvPr id="19" name="Rounded Rectangle 18"/>
          <p:cNvSpPr/>
          <p:nvPr/>
        </p:nvSpPr>
        <p:spPr>
          <a:xfrm>
            <a:off x="89644" y="2006162"/>
            <a:ext cx="11932026" cy="871808"/>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lvl="0" algn="just"/>
            <a:r>
              <a:rPr lang="de-DE" sz="3200" dirty="0">
                <a:latin typeface="Times New Roman" panose="02020603050405020304" pitchFamily="18" charset="0"/>
                <a:ea typeface="Calibri" panose="020F0502020204030204" pitchFamily="34" charset="0"/>
                <a:cs typeface="Times New Roman" panose="02020603050405020304" pitchFamily="18" charset="0"/>
              </a:rPr>
              <a:t>2. </a:t>
            </a:r>
            <a:r>
              <a:rPr lang="de-DE" sz="3200" dirty="0" smtClean="0">
                <a:latin typeface="Times New Roman" panose="02020603050405020304" pitchFamily="18" charset="0"/>
                <a:ea typeface="Calibri" panose="020F0502020204030204" pitchFamily="34" charset="0"/>
                <a:cs typeface="Times New Roman" panose="02020603050405020304" pitchFamily="18" charset="0"/>
              </a:rPr>
              <a:t>Nêu các chi tiết mang tính tự sự và miêu tả trong bài thơ. </a:t>
            </a:r>
            <a:endParaRPr lang="vi-VN" dirty="0">
              <a:ea typeface="Times New Roman" panose="02020603050405020304" pitchFamily="18" charset="0"/>
              <a:cs typeface="Times New Roman" panose="02020603050405020304" pitchFamily="18" charset="0"/>
            </a:endParaRPr>
          </a:p>
        </p:txBody>
      </p:sp>
      <p:sp>
        <p:nvSpPr>
          <p:cNvPr id="21" name="Rounded Rectangle 20"/>
          <p:cNvSpPr/>
          <p:nvPr/>
        </p:nvSpPr>
        <p:spPr>
          <a:xfrm>
            <a:off x="89642" y="3837866"/>
            <a:ext cx="11932028" cy="984826"/>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lvl="0" algn="just"/>
            <a:r>
              <a:rPr lang="de-DE" sz="3200" dirty="0">
                <a:latin typeface="Times New Roman" panose="02020603050405020304" pitchFamily="18" charset="0"/>
                <a:ea typeface="Calibri" panose="020F0502020204030204" pitchFamily="34" charset="0"/>
                <a:cs typeface="Times New Roman" panose="02020603050405020304" pitchFamily="18" charset="0"/>
              </a:rPr>
              <a:t>4. </a:t>
            </a:r>
            <a:r>
              <a:rPr lang="de-DE" sz="3200" dirty="0" smtClean="0">
                <a:latin typeface="Times New Roman" panose="02020603050405020304" pitchFamily="18" charset="0"/>
                <a:ea typeface="Calibri" panose="020F0502020204030204" pitchFamily="34" charset="0"/>
                <a:cs typeface="Times New Roman" panose="02020603050405020304" pitchFamily="18" charset="0"/>
              </a:rPr>
              <a:t>Nêu được tác dụng của thể thơ tự do trong việc thể hiện mạch cảm xúc, tạo nên nét độc đáo của bài thơ.</a:t>
            </a:r>
            <a:endParaRPr lang="vi-VN" dirty="0">
              <a:ea typeface="Times New Roman" panose="02020603050405020304" pitchFamily="18" charset="0"/>
              <a:cs typeface="Times New Roman" panose="02020603050405020304" pitchFamily="18" charset="0"/>
            </a:endParaRPr>
          </a:p>
        </p:txBody>
      </p:sp>
      <p:sp>
        <p:nvSpPr>
          <p:cNvPr id="23" name="Rounded Rectangle 22"/>
          <p:cNvSpPr/>
          <p:nvPr/>
        </p:nvSpPr>
        <p:spPr>
          <a:xfrm>
            <a:off x="179292" y="2938565"/>
            <a:ext cx="11932026" cy="782841"/>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lvl="0" algn="just"/>
            <a:r>
              <a:rPr lang="de-DE" sz="3200" dirty="0" smtClean="0">
                <a:latin typeface="Times New Roman" panose="02020603050405020304" pitchFamily="18" charset="0"/>
                <a:ea typeface="Calibri" panose="020F0502020204030204" pitchFamily="34" charset="0"/>
                <a:cs typeface="Times New Roman" panose="02020603050405020304" pitchFamily="18" charset="0"/>
              </a:rPr>
              <a:t>3. Nêu </a:t>
            </a:r>
            <a:r>
              <a:rPr lang="de-DE" sz="3200" dirty="0">
                <a:latin typeface="Times New Roman" panose="02020603050405020304" pitchFamily="18" charset="0"/>
                <a:ea typeface="Calibri" panose="020F0502020204030204" pitchFamily="34" charset="0"/>
                <a:cs typeface="Times New Roman" panose="02020603050405020304" pitchFamily="18" charset="0"/>
              </a:rPr>
              <a:t>được </a:t>
            </a:r>
            <a:r>
              <a:rPr lang="de-DE" sz="3200" dirty="0" smtClean="0">
                <a:latin typeface="Times New Roman" panose="02020603050405020304" pitchFamily="18" charset="0"/>
                <a:ea typeface="Calibri" panose="020F0502020204030204" pitchFamily="34" charset="0"/>
                <a:cs typeface="Times New Roman" panose="02020603050405020304" pitchFamily="18" charset="0"/>
              </a:rPr>
              <a:t>cảm nghĩ về nội dung và nghệ thuật.</a:t>
            </a:r>
            <a:endParaRPr lang="vi-VN" dirty="0">
              <a:ea typeface="Times New Roman" panose="02020603050405020304" pitchFamily="18" charset="0"/>
              <a:cs typeface="Times New Roman" panose="02020603050405020304" pitchFamily="18" charset="0"/>
            </a:endParaRPr>
          </a:p>
        </p:txBody>
      </p:sp>
      <p:sp>
        <p:nvSpPr>
          <p:cNvPr id="11" name="Rounded Rectangle 22">
            <a:extLst>
              <a:ext uri="{FF2B5EF4-FFF2-40B4-BE49-F238E27FC236}">
                <a16:creationId xmlns:a16="http://schemas.microsoft.com/office/drawing/2014/main" id="{16A7B8E8-72E1-4FE5-B889-541C6DCD1956}"/>
              </a:ext>
            </a:extLst>
          </p:cNvPr>
          <p:cNvSpPr/>
          <p:nvPr/>
        </p:nvSpPr>
        <p:spPr>
          <a:xfrm>
            <a:off x="89640" y="4977353"/>
            <a:ext cx="11932026" cy="658790"/>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lvl="0" algn="just"/>
            <a:r>
              <a:rPr lang="de-DE" sz="3200" dirty="0">
                <a:latin typeface="Times New Roman" panose="02020603050405020304" pitchFamily="18" charset="0"/>
                <a:ea typeface="Calibri" panose="020F0502020204030204" pitchFamily="34" charset="0"/>
                <a:cs typeface="Times New Roman" panose="02020603050405020304" pitchFamily="18" charset="0"/>
              </a:rPr>
              <a:t>5. </a:t>
            </a:r>
            <a:r>
              <a:rPr lang="de-DE" sz="3200" dirty="0" smtClean="0">
                <a:latin typeface="Times New Roman" panose="02020603050405020304" pitchFamily="18" charset="0"/>
                <a:ea typeface="Calibri" panose="020F0502020204030204" pitchFamily="34" charset="0"/>
                <a:cs typeface="Times New Roman" panose="02020603050405020304" pitchFamily="18" charset="0"/>
              </a:rPr>
              <a:t>Chỉ ra được nét độc đáo trong cách tự sự và miêu tả của nhà thơ.</a:t>
            </a:r>
            <a:endParaRPr lang="vi-VN" sz="3200" dirty="0">
              <a:ea typeface="Times New Roman" panose="02020603050405020304" pitchFamily="18" charset="0"/>
              <a:cs typeface="Times New Roman" panose="02020603050405020304" pitchFamily="18" charset="0"/>
            </a:endParaRPr>
          </a:p>
        </p:txBody>
      </p:sp>
      <p:sp>
        <p:nvSpPr>
          <p:cNvPr id="12" name="Rounded Rectangle 22">
            <a:extLst>
              <a:ext uri="{FF2B5EF4-FFF2-40B4-BE49-F238E27FC236}">
                <a16:creationId xmlns:a16="http://schemas.microsoft.com/office/drawing/2014/main" id="{5A80AC7E-AEDC-4392-A428-67575285F2CE}"/>
              </a:ext>
            </a:extLst>
          </p:cNvPr>
          <p:cNvSpPr/>
          <p:nvPr/>
        </p:nvSpPr>
        <p:spPr>
          <a:xfrm>
            <a:off x="89642" y="5765426"/>
            <a:ext cx="11932025" cy="974016"/>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lvl="0" algn="just"/>
            <a:r>
              <a:rPr lang="de-DE" sz="3200" dirty="0">
                <a:latin typeface="Times New Roman" panose="02020603050405020304" pitchFamily="18" charset="0"/>
                <a:ea typeface="Calibri" panose="020F0502020204030204" pitchFamily="34" charset="0"/>
                <a:cs typeface="Times New Roman" panose="02020603050405020304" pitchFamily="18" charset="0"/>
              </a:rPr>
              <a:t>6. </a:t>
            </a:r>
            <a:r>
              <a:rPr lang="de-DE" sz="3200" dirty="0" smtClean="0">
                <a:latin typeface="Times New Roman" panose="02020603050405020304" pitchFamily="18" charset="0"/>
                <a:ea typeface="Calibri" panose="020F0502020204030204" pitchFamily="34" charset="0"/>
                <a:cs typeface="Times New Roman" panose="02020603050405020304" pitchFamily="18" charset="0"/>
              </a:rPr>
              <a:t>Khái quát được cảm nghĩ về bài thơ.</a:t>
            </a:r>
            <a:endParaRPr lang="vi-VN" dirty="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62A1F98-EFE7-459C-BDD4-B509A172C832}"/>
              </a:ext>
            </a:extLst>
          </p:cNvPr>
          <p:cNvSpPr txBox="1"/>
          <p:nvPr/>
        </p:nvSpPr>
        <p:spPr>
          <a:xfrm>
            <a:off x="268941" y="51459"/>
            <a:ext cx="11752728" cy="1200329"/>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Chọn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phù</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hợp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viết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đoạn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văn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ghi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lại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cảm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nghĩ</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về</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một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bài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thơ</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tự</a:t>
            </a:r>
            <a:r>
              <a:rPr lang="en-US" sz="3600" b="1" dirty="0" smtClean="0">
                <a:solidFill>
                  <a:srgbClr val="FF0000"/>
                </a:solidFill>
                <a:latin typeface="Times New Roman" panose="02020603050405020304" pitchFamily="18" charset="0"/>
                <a:cs typeface="Times New Roman" panose="02020603050405020304" pitchFamily="18" charset="0"/>
              </a:rPr>
              <a:t> do. </a:t>
            </a:r>
            <a:endParaRPr lang="vi-VN"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853933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mph" presetSubtype="6" fill="hold" nodeType="clickEffect">
                                  <p:stCondLst>
                                    <p:cond delay="0"/>
                                  </p:stCondLst>
                                  <p:childTnLst>
                                    <p:animClr clrSpc="hsl" dir="cw">
                                      <p:cBhvr>
                                        <p:cTn id="38" dur="2000" fill="hold"/>
                                        <p:tgtEl>
                                          <p:spTgt spid="13"/>
                                        </p:tgtEl>
                                        <p:attrNameLst>
                                          <p:attrName>fillcolor</p:attrName>
                                        </p:attrNameLst>
                                      </p:cBhvr>
                                      <p:to>
                                        <a:srgbClr val="45B1C7"/>
                                      </p:to>
                                    </p:animClr>
                                    <p:set>
                                      <p:cBhvr>
                                        <p:cTn id="39" dur="2000" fill="hold"/>
                                        <p:tgtEl>
                                          <p:spTgt spid="13"/>
                                        </p:tgtEl>
                                        <p:attrNameLst>
                                          <p:attrName>fill.type</p:attrName>
                                        </p:attrNameLst>
                                      </p:cBhvr>
                                      <p:to>
                                        <p:strVal val="solid"/>
                                      </p:to>
                                    </p:set>
                                    <p:set>
                                      <p:cBhvr>
                                        <p:cTn id="40" dur="2000" fill="hold"/>
                                        <p:tgtEl>
                                          <p:spTgt spid="13"/>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23"/>
                                        </p:tgtEl>
                                        <p:attrNameLst>
                                          <p:attrName>fillcolor</p:attrName>
                                        </p:attrNameLst>
                                      </p:cBhvr>
                                      <p:to>
                                        <a:srgbClr val="45B1C7"/>
                                      </p:to>
                                    </p:animClr>
                                    <p:set>
                                      <p:cBhvr>
                                        <p:cTn id="45" dur="2000" fill="hold"/>
                                        <p:tgtEl>
                                          <p:spTgt spid="23"/>
                                        </p:tgtEl>
                                        <p:attrNameLst>
                                          <p:attrName>fill.type</p:attrName>
                                        </p:attrNameLst>
                                      </p:cBhvr>
                                      <p:to>
                                        <p:strVal val="solid"/>
                                      </p:to>
                                    </p:set>
                                    <p:set>
                                      <p:cBhvr>
                                        <p:cTn id="46" dur="2000" fill="hold"/>
                                        <p:tgtEl>
                                          <p:spTgt spid="23"/>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21"/>
                                        </p:tgtEl>
                                        <p:attrNameLst>
                                          <p:attrName>fillcolor</p:attrName>
                                        </p:attrNameLst>
                                      </p:cBhvr>
                                      <p:to>
                                        <a:srgbClr val="45B1C7"/>
                                      </p:to>
                                    </p:animClr>
                                    <p:set>
                                      <p:cBhvr>
                                        <p:cTn id="51" dur="2000" fill="hold"/>
                                        <p:tgtEl>
                                          <p:spTgt spid="21"/>
                                        </p:tgtEl>
                                        <p:attrNameLst>
                                          <p:attrName>fill.type</p:attrName>
                                        </p:attrNameLst>
                                      </p:cBhvr>
                                      <p:to>
                                        <p:strVal val="solid"/>
                                      </p:to>
                                    </p:set>
                                    <p:set>
                                      <p:cBhvr>
                                        <p:cTn id="52" dur="2000" fill="hold"/>
                                        <p:tgtEl>
                                          <p:spTgt spid="21"/>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2"/>
                                        </p:tgtEl>
                                        <p:attrNameLst>
                                          <p:attrName>fillcolor</p:attrName>
                                        </p:attrNameLst>
                                      </p:cBhvr>
                                      <p:to>
                                        <a:srgbClr val="45B1C7"/>
                                      </p:to>
                                    </p:animClr>
                                    <p:set>
                                      <p:cBhvr>
                                        <p:cTn id="57" dur="2000" fill="hold"/>
                                        <p:tgtEl>
                                          <p:spTgt spid="12"/>
                                        </p:tgtEl>
                                        <p:attrNameLst>
                                          <p:attrName>fill.type</p:attrName>
                                        </p:attrNameLst>
                                      </p:cBhvr>
                                      <p:to>
                                        <p:strVal val="solid"/>
                                      </p:to>
                                    </p:set>
                                    <p:set>
                                      <p:cBhvr>
                                        <p:cTn id="58"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1" grpId="0" animBg="1"/>
      <p:bldP spid="23"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3" y="566831"/>
            <a:ext cx="11268635" cy="1325563"/>
          </a:xfrm>
        </p:spPr>
        <p:txBody>
          <a:bodyPr/>
          <a:lstStyle/>
          <a:p>
            <a:pPr algn="just"/>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Kể</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tên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những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kiểu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bài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viết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đoạn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văn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ghi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lại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cảm</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xúc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về</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một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bài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đã</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học</a:t>
            </a:r>
            <a:r>
              <a:rPr lang="en-US" b="1" dirty="0" smtClean="0">
                <a:solidFill>
                  <a:srgbClr val="FF0000"/>
                </a:solidFill>
                <a:latin typeface="Times New Roman" panose="02020603050405020304" pitchFamily="18" charset="0"/>
                <a:cs typeface="Times New Roman" panose="02020603050405020304" pitchFamily="18" charset="0"/>
              </a:rPr>
              <a:t> ở </a:t>
            </a:r>
            <a:r>
              <a:rPr lang="en-US" b="1" dirty="0" err="1" smtClean="0">
                <a:solidFill>
                  <a:srgbClr val="FF0000"/>
                </a:solidFill>
                <a:latin typeface="Times New Roman" panose="02020603050405020304" pitchFamily="18" charset="0"/>
                <a:cs typeface="Times New Roman" panose="02020603050405020304" pitchFamily="18" charset="0"/>
              </a:rPr>
              <a:t>lớp</a:t>
            </a:r>
            <a:r>
              <a:rPr lang="en-US" b="1" dirty="0" smtClean="0">
                <a:solidFill>
                  <a:srgbClr val="FF0000"/>
                </a:solidFill>
                <a:latin typeface="Times New Roman" panose="02020603050405020304" pitchFamily="18" charset="0"/>
                <a:cs typeface="Times New Roman" panose="02020603050405020304" pitchFamily="18" charset="0"/>
              </a:rPr>
              <a:t> 6,7.</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78223" y="2124635"/>
            <a:ext cx="10748683"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ghi</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xúc</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yếu</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tố</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miêu</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tả</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xúc</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lục</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bát</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ghi</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xúc</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bốn</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6588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1880" y="4291247"/>
            <a:ext cx="9750460" cy="2387600"/>
          </a:xfrm>
        </p:spPr>
        <p:txBody>
          <a:bodyPr>
            <a:noAutofit/>
          </a:bodyPr>
          <a:lstStyle/>
          <a:p>
            <a:pPr algn="l"/>
            <a:r>
              <a:rPr lang="vi-VN" sz="3600" dirty="0"/>
              <a:t/>
            </a:r>
            <a:br>
              <a:rPr lang="vi-VN" sz="3600" dirty="0"/>
            </a:br>
            <a:r>
              <a:rPr lang="vi-VN" sz="3600" dirty="0"/>
              <a:t/>
            </a:r>
            <a:br>
              <a:rPr lang="vi-VN" sz="3600" dirty="0"/>
            </a:br>
            <a:r>
              <a:rPr lang="vi-VN" sz="3600" dirty="0"/>
              <a:t/>
            </a:r>
            <a:br>
              <a:rPr lang="vi-VN" sz="3600" dirty="0"/>
            </a:br>
            <a:r>
              <a:rPr lang="vi-VN" sz="3600" dirty="0"/>
              <a:t/>
            </a:r>
            <a:br>
              <a:rPr lang="vi-VN" sz="3600" dirty="0"/>
            </a:br>
            <a:r>
              <a:rPr lang="vi-VN" sz="3600" dirty="0"/>
              <a:t/>
            </a:r>
            <a:br>
              <a:rPr lang="vi-VN" sz="3600" dirty="0"/>
            </a:br>
            <a:r>
              <a:rPr lang="vi-VN" sz="3600" dirty="0"/>
              <a:t/>
            </a:r>
            <a:br>
              <a:rPr lang="vi-VN" sz="3600" dirty="0"/>
            </a:br>
            <a:r>
              <a:rPr lang="vi-VN" sz="3600" b="1" dirty="0">
                <a:solidFill>
                  <a:srgbClr val="FF0000"/>
                </a:solidFill>
              </a:rPr>
              <a:t/>
            </a:r>
            <a:br>
              <a:rPr lang="vi-VN" sz="3600" b="1" dirty="0">
                <a:solidFill>
                  <a:srgbClr val="FF0000"/>
                </a:solidFill>
              </a:rPr>
            </a:br>
            <a:r>
              <a:rPr lang="vi-VN" sz="3600" dirty="0"/>
              <a:t/>
            </a:r>
            <a:br>
              <a:rPr lang="vi-VN" sz="3600" dirty="0"/>
            </a:br>
            <a:r>
              <a:rPr lang="vi-VN" sz="3600" dirty="0"/>
              <a:t/>
            </a:r>
            <a:br>
              <a:rPr lang="vi-VN" sz="3600" dirty="0"/>
            </a:br>
            <a:r>
              <a:rPr lang="vi-VN" sz="3600" dirty="0"/>
              <a:t/>
            </a:r>
            <a:br>
              <a:rPr lang="vi-VN" sz="3600" dirty="0"/>
            </a:br>
            <a:r>
              <a:rPr lang="vi-VN" sz="3600" dirty="0"/>
              <a:t/>
            </a:r>
            <a:br>
              <a:rPr lang="vi-VN" sz="3600" dirty="0"/>
            </a:br>
            <a:endParaRPr lang="vi-VN" sz="3600" dirty="0"/>
          </a:p>
        </p:txBody>
      </p:sp>
      <p:sp>
        <p:nvSpPr>
          <p:cNvPr id="8" name="Subtitle 2"/>
          <p:cNvSpPr txBox="1">
            <a:spLocks/>
          </p:cNvSpPr>
          <p:nvPr/>
        </p:nvSpPr>
        <p:spPr>
          <a:xfrm>
            <a:off x="2356701" y="4977353"/>
            <a:ext cx="8311299" cy="280447"/>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609630" rtl="0" eaLnBrk="1" fontAlgn="auto" latinLnBrk="0" hangingPunct="1">
              <a:lnSpc>
                <a:spcPct val="90000"/>
              </a:lnSpc>
              <a:spcBef>
                <a:spcPts val="667"/>
              </a:spcBef>
              <a:spcAft>
                <a:spcPts val="0"/>
              </a:spcAft>
              <a:buClrTx/>
              <a:buSzTx/>
              <a:buFont typeface="Arial" panose="020B0604020202020204" pitchFamily="34" charset="0"/>
              <a:buNone/>
              <a:tabLst/>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ounded Rectangle 12"/>
          <p:cNvSpPr/>
          <p:nvPr/>
        </p:nvSpPr>
        <p:spPr>
          <a:xfrm>
            <a:off x="132428" y="1444485"/>
            <a:ext cx="11932024" cy="609971"/>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de-DE"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G</a:t>
            </a:r>
            <a:r>
              <a:rPr kumimoji="0" lang="de-DE"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iới thiệu </a:t>
            </a:r>
            <a:r>
              <a:rPr kumimoji="0" lang="de-DE"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 </a:t>
            </a:r>
            <a:r>
              <a:rPr kumimoji="0" lang="de-DE"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thơ, tác giả; nêu cảm nghĩ chung về bài thơ.</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21" name="Rounded Rectangle 20"/>
          <p:cNvSpPr/>
          <p:nvPr/>
        </p:nvSpPr>
        <p:spPr>
          <a:xfrm>
            <a:off x="179294" y="3561656"/>
            <a:ext cx="11932028" cy="984826"/>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3</a:t>
            </a:r>
            <a:r>
              <a:rPr kumimoji="0" lang="de-DE"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Nêu được tác dụng của thể thơ tự do trong việc thể hiện mạch cảm xúc, tạo nên nét độc đáo của bài thơ.</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23" name="Rounded Rectangle 22"/>
          <p:cNvSpPr/>
          <p:nvPr/>
        </p:nvSpPr>
        <p:spPr>
          <a:xfrm>
            <a:off x="179294" y="2401433"/>
            <a:ext cx="11932026" cy="782841"/>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kumimoji="0" lang="de-DE"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Nêu </a:t>
            </a:r>
            <a:r>
              <a:rPr kumimoji="0" lang="de-DE"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 </a:t>
            </a:r>
            <a:r>
              <a:rPr kumimoji="0" lang="de-DE"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 nghĩ về nội dung và nghệ thuật.</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Rounded Rectangle 22">
            <a:extLst>
              <a:ext uri="{FF2B5EF4-FFF2-40B4-BE49-F238E27FC236}">
                <a16:creationId xmlns:a16="http://schemas.microsoft.com/office/drawing/2014/main" id="{5A80AC7E-AEDC-4392-A428-67575285F2CE}"/>
              </a:ext>
            </a:extLst>
          </p:cNvPr>
          <p:cNvSpPr/>
          <p:nvPr/>
        </p:nvSpPr>
        <p:spPr>
          <a:xfrm>
            <a:off x="132427" y="4965882"/>
            <a:ext cx="11932025" cy="974016"/>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4</a:t>
            </a:r>
            <a:r>
              <a:rPr kumimoji="0" lang="de-DE"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Khái quát được cảm nghĩ về bài thơ.</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62A1F98-EFE7-459C-BDD4-B509A172C832}"/>
              </a:ext>
            </a:extLst>
          </p:cNvPr>
          <p:cNvSpPr txBox="1"/>
          <p:nvPr/>
        </p:nvSpPr>
        <p:spPr>
          <a:xfrm>
            <a:off x="268941" y="51459"/>
            <a:ext cx="1175272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cầu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sz="3600" b="1" noProof="0" dirty="0" err="1" smtClean="0">
                <a:solidFill>
                  <a:srgbClr val="FF0000"/>
                </a:solidFill>
                <a:latin typeface="Times New Roman" panose="02020603050405020304" pitchFamily="18" charset="0"/>
                <a:cs typeface="Times New Roman" panose="02020603050405020304" pitchFamily="18" charset="0"/>
              </a:rPr>
              <a:t>đối</a:t>
            </a:r>
            <a:r>
              <a:rPr lang="en-US" sz="3600" b="1" noProof="0" dirty="0" smtClean="0">
                <a:solidFill>
                  <a:srgbClr val="FF0000"/>
                </a:solidFill>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viết</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đoạn</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ghi</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lại</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cảm</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nghĩ</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về</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thơ</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tự</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do. </a:t>
            </a:r>
            <a:endPar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07447920"/>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551906-5DC2-4F5C-BD79-C0C22082B8EA}"/>
              </a:ext>
            </a:extLst>
          </p:cNvPr>
          <p:cNvSpPr txBox="1"/>
          <p:nvPr/>
        </p:nvSpPr>
        <p:spPr>
          <a:xfrm>
            <a:off x="-13063" y="-13063"/>
            <a:ext cx="1181167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Yêu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cầu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nào</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viết</a:t>
            </a:r>
            <a:r>
              <a:rPr kumimoji="0" 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đoạn</a:t>
            </a:r>
            <a:r>
              <a:rPr kumimoji="0" 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ghi</a:t>
            </a:r>
            <a:r>
              <a:rPr kumimoji="0" 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lại</a:t>
            </a:r>
            <a:r>
              <a:rPr kumimoji="0" 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cảm</a:t>
            </a:r>
            <a:r>
              <a:rPr kumimoji="0" 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nghĩ</a:t>
            </a:r>
            <a:r>
              <a:rPr kumimoji="0" 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một</a:t>
            </a:r>
            <a:r>
              <a:rPr kumimoji="0" 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thơ</a:t>
            </a:r>
            <a:r>
              <a:rPr kumimoji="0" 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tự</a:t>
            </a:r>
            <a:r>
              <a:rPr kumimoji="0" 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do </a:t>
            </a:r>
            <a:r>
              <a:rPr kumimoji="0" lang="en-US" sz="32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đã</a:t>
            </a:r>
            <a:r>
              <a:rPr kumimoji="0" 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được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thể</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hiện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trong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chữ</a:t>
            </a:r>
            <a:r>
              <a:rPr kumimoji="0" 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in </a:t>
            </a:r>
            <a:r>
              <a:rPr kumimoji="0" lang="en-US" sz="32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đỏ</a:t>
            </a:r>
            <a:r>
              <a:rPr kumimoji="0" 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đoạn</a:t>
            </a:r>
            <a:r>
              <a:rPr kumimoji="0" lang="en-US"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sau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endPar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3063" y="1041023"/>
            <a:ext cx="12096206" cy="581697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smtClean="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thơ Đồng chí của Chính Hữu là một trong những tác phẩm tiêu biểu viết về tình đồng đội trong kháng chiến chống </a:t>
            </a:r>
            <a:r>
              <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Phá</a:t>
            </a:r>
            <a:r>
              <a:rPr kumimoji="0" lang="en-US"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p</a:t>
            </a:r>
            <a:r>
              <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thể hiện một cách chân thực, giản dị nhưng giàu cảm xúc về sự gắn bó giữa những người </a:t>
            </a:r>
            <a:r>
              <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lính.</a:t>
            </a:r>
            <a:r>
              <a:rPr kumimoji="0" lang="en-US"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000" b="0" i="0" u="none" strike="noStrike" kern="1200" cap="none" spc="0" normalizeH="0" baseline="0" noProof="0" dirty="0" smtClean="0">
                <a:ln>
                  <a:noFill/>
                </a:ln>
                <a:solidFill>
                  <a:srgbClr val="212529"/>
                </a:solidFill>
                <a:effectLst/>
                <a:uLnTx/>
                <a:uFillTx/>
                <a:latin typeface="Times New Roman" panose="02020603050405020304" pitchFamily="18" charset="0"/>
                <a:ea typeface="+mn-ea"/>
                <a:cs typeface="Times New Roman" panose="02020603050405020304" pitchFamily="18" charset="0"/>
              </a:rPr>
              <a:t>Mở đầu bài thơ, tác giả khắc họa xuất thân của những người chiến sĩ: họ đến từ những vùng quê nghèo, đất đai cằn cỗi, cuộc sống vất vả, nhưng chính khó khăn ấy đã hun đúc nên ý chí kiên cường của họ. Họ là những người xa lạ, đến từ những phương trời khác nhau, nhưng chiến tranh đã đưa họ đến gần nhau, sát cánh bên nhau trong cuộc chiến đầy gian khổ. Câu thơ "Súng bên súng, đầu sát bên đầu" không chỉ tả thực tư thế chiến đấu mà còn thể hiện sự đồng cam cộng khổ, chia sẻ mọi gian lao, từ đó mà tình cảm đồng chí được hình thành, bền chặt như tri kỷ.</a:t>
            </a:r>
            <a:r>
              <a:rPr kumimoji="0" lang="en-US" sz="2000" b="0" i="0" u="none" strike="noStrike" kern="1200" cap="none" spc="0" normalizeH="0" baseline="0" noProof="0" dirty="0" smtClean="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vi-VN" sz="2000" b="0" i="0" u="none" strike="noStrike" kern="1200" cap="none" spc="0" normalizeH="0" baseline="0" noProof="0" dirty="0" smtClean="0">
                <a:ln>
                  <a:noFill/>
                </a:ln>
                <a:solidFill>
                  <a:srgbClr val="212529"/>
                </a:solidFill>
                <a:effectLst/>
                <a:uLnTx/>
                <a:uFillTx/>
                <a:latin typeface="Times New Roman" panose="02020603050405020304" pitchFamily="18" charset="0"/>
                <a:ea typeface="+mn-ea"/>
                <a:cs typeface="Times New Roman" panose="02020603050405020304" pitchFamily="18" charset="0"/>
              </a:rPr>
              <a:t>Bài thơ tiếp tục khai thác những khó khăn mà người lính phải đối mặt: bệnh tật, rét buốt, thiếu thốn về vật chất. Hình ảnh </a:t>
            </a:r>
            <a:r>
              <a:rPr kumimoji="0" lang="vi-VN" sz="20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"Áo anh rách </a:t>
            </a:r>
            <a:r>
              <a:rPr kumimoji="0" lang="vi-VN" sz="2000" b="0" i="0" u="none" strike="noStrike" kern="1200" cap="none" spc="0" normalizeH="0" baseline="0" noProof="0" dirty="0" smtClean="0">
                <a:ln>
                  <a:noFill/>
                </a:ln>
                <a:solidFill>
                  <a:srgbClr val="212529"/>
                </a:solidFill>
                <a:effectLst/>
                <a:uLnTx/>
                <a:uFillTx/>
                <a:latin typeface="Times New Roman" panose="02020603050405020304" pitchFamily="18" charset="0"/>
                <a:ea typeface="+mn-ea"/>
                <a:cs typeface="Times New Roman" panose="02020603050405020304" pitchFamily="18" charset="0"/>
              </a:rPr>
              <a:t>vai/Quần </a:t>
            </a:r>
            <a:r>
              <a:rPr kumimoji="0" lang="vi-VN" sz="20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tôi có vài mảnh vá" gợi lên cuộc sống nghèo khó nhưng đầy nghị lực. Đặc biệt, câu thơ "Thương nhau tay nắm lấy bàn tay!" là một điểm sáng nghệ thuật, thể hiện sự sẻ chia giản dị nhưng đầy cảm động, khi tình đồng chí trở thành nguồn động viên lớn lao giúp họ vượt qua mọi thử </a:t>
            </a:r>
            <a:r>
              <a:rPr kumimoji="0" lang="vi-VN" sz="2000" b="0" i="0" u="none" strike="noStrike" kern="1200" cap="none" spc="0" normalizeH="0" baseline="0" noProof="0" dirty="0" smtClean="0">
                <a:ln>
                  <a:noFill/>
                </a:ln>
                <a:solidFill>
                  <a:srgbClr val="212529"/>
                </a:solidFill>
                <a:effectLst/>
                <a:uLnTx/>
                <a:uFillTx/>
                <a:latin typeface="Times New Roman" panose="02020603050405020304" pitchFamily="18" charset="0"/>
                <a:ea typeface="+mn-ea"/>
                <a:cs typeface="Times New Roman" panose="02020603050405020304" pitchFamily="18" charset="0"/>
              </a:rPr>
              <a:t>thách.</a:t>
            </a:r>
            <a:r>
              <a:rPr kumimoji="0" lang="en-US" sz="2000" b="0" i="0" u="none" strike="noStrike" kern="1200" cap="none" spc="0" normalizeH="0" baseline="0" noProof="0" dirty="0" smtClean="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vi-VN" sz="2000" b="0" i="0" u="none" strike="noStrike" kern="1200" cap="none" spc="0" normalizeH="0" baseline="0" noProof="0" dirty="0" smtClean="0">
                <a:ln>
                  <a:noFill/>
                </a:ln>
                <a:solidFill>
                  <a:srgbClr val="212529"/>
                </a:solidFill>
                <a:effectLst/>
                <a:uLnTx/>
                <a:uFillTx/>
                <a:latin typeface="Times New Roman" panose="02020603050405020304" pitchFamily="18" charset="0"/>
                <a:ea typeface="+mn-ea"/>
                <a:cs typeface="Times New Roman" panose="02020603050405020304" pitchFamily="18" charset="0"/>
              </a:rPr>
              <a:t>Khổ </a:t>
            </a:r>
            <a:r>
              <a:rPr kumimoji="0" lang="vi-VN" sz="20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thơ cuối với hình ảnh "Đêm nay rừng hoang sương </a:t>
            </a:r>
            <a:r>
              <a:rPr kumimoji="0" lang="vi-VN" sz="1800" b="0" i="0" u="none" strike="noStrike" kern="1200" cap="none" spc="0" normalizeH="0" baseline="0" noProof="0" dirty="0" smtClean="0">
                <a:ln>
                  <a:noFill/>
                </a:ln>
                <a:solidFill>
                  <a:srgbClr val="212529"/>
                </a:solidFill>
                <a:effectLst/>
                <a:uLnTx/>
                <a:uFillTx/>
                <a:latin typeface="Times New Roman" panose="02020603050405020304" pitchFamily="18" charset="0"/>
                <a:ea typeface="+mn-ea"/>
                <a:cs typeface="Times New Roman" panose="02020603050405020304" pitchFamily="18" charset="0"/>
              </a:rPr>
              <a:t>muối/Đứng </a:t>
            </a:r>
            <a:r>
              <a:rPr kumimoji="0" lang="vi-VN" sz="18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cạnh bên nhau chờ giặc </a:t>
            </a:r>
            <a:r>
              <a:rPr kumimoji="0" lang="vi-VN" sz="1800" b="0" i="0" u="none" strike="noStrike" kern="1200" cap="none" spc="0" normalizeH="0" baseline="0" noProof="0" dirty="0" smtClean="0">
                <a:ln>
                  <a:noFill/>
                </a:ln>
                <a:solidFill>
                  <a:srgbClr val="212529"/>
                </a:solidFill>
                <a:effectLst/>
                <a:uLnTx/>
                <a:uFillTx/>
                <a:latin typeface="Times New Roman" panose="02020603050405020304" pitchFamily="18" charset="0"/>
                <a:ea typeface="+mn-ea"/>
                <a:cs typeface="Times New Roman" panose="02020603050405020304" pitchFamily="18" charset="0"/>
              </a:rPr>
              <a:t>tới/Đầu </a:t>
            </a:r>
            <a:r>
              <a:rPr kumimoji="0" lang="vi-VN" sz="18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súng trăng treo." đã kết tinh vẻ đẹp của người lính. Sự khắc nghiệt của chiến trường không làm họ lùi bước. Hình ảnh "đầu súng trăng treo" vừa mang vẻ đẹp hiện thực (nói về cảnh tượng thực tế của người lính gác đêm), vừa mang ý nghĩa tượng trưng: khẩu súng đại diện cho chiến tranh, vầng trăng là biểu tượng của hòa bình, tạo nên một bức tranh đầy chất thơ giữa khói lửa chiến </a:t>
            </a:r>
            <a:r>
              <a:rPr kumimoji="0" lang="vi-VN" sz="1800" b="0" i="0" u="none" strike="noStrike" kern="1200" cap="none" spc="0" normalizeH="0" baseline="0" noProof="0" dirty="0" smtClean="0">
                <a:ln>
                  <a:noFill/>
                </a:ln>
                <a:solidFill>
                  <a:srgbClr val="212529"/>
                </a:solidFill>
                <a:effectLst/>
                <a:uLnTx/>
                <a:uFillTx/>
                <a:latin typeface="Times New Roman" panose="02020603050405020304" pitchFamily="18" charset="0"/>
                <a:ea typeface="+mn-ea"/>
                <a:cs typeface="Times New Roman" panose="02020603050405020304" pitchFamily="18" charset="0"/>
              </a:rPr>
              <a:t>tranh.</a:t>
            </a:r>
            <a:r>
              <a:rPr kumimoji="0" lang="en-US" sz="1800" b="0" i="0" u="none" strike="noStrike" kern="1200" cap="none" spc="0" normalizeH="0" baseline="0" noProof="0" dirty="0" smtClean="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vi-VN" sz="1800" b="0" i="0" u="none" strike="noStrike" kern="1200" cap="none" spc="0" normalizeH="0" baseline="0" noProof="0" dirty="0" smtClean="0">
                <a:ln>
                  <a:noFill/>
                </a:ln>
                <a:solidFill>
                  <a:srgbClr val="212529"/>
                </a:solidFill>
                <a:effectLst/>
                <a:uLnTx/>
                <a:uFillTx/>
                <a:latin typeface="Times New Roman" panose="02020603050405020304" pitchFamily="18" charset="0"/>
                <a:ea typeface="+mn-ea"/>
                <a:cs typeface="Times New Roman" panose="02020603050405020304" pitchFamily="18" charset="0"/>
              </a:rPr>
              <a:t>Nhìn </a:t>
            </a:r>
            <a:r>
              <a:rPr kumimoji="0" lang="vi-VN" sz="18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chung, Đồng chí là một bài thơ tự do ngắn gọn nhưng đầy sức nặng, vừa chân thực, giản dị, vừa giàu chất thơ. Chính Hữu đã thành công trong việc khắc họa tình cảm đồng chí thiêng liêng – một tình cảm không cần lời hoa mỹ nhưng lại vô cùng sâu sắc, trở thành biểu tượng đẹp của người lính Cách mạng trong văn học Việt Nam.</a:t>
            </a:r>
          </a:p>
        </p:txBody>
      </p:sp>
    </p:spTree>
    <p:extLst>
      <p:ext uri="{BB962C8B-B14F-4D97-AF65-F5344CB8AC3E}">
        <p14:creationId xmlns:p14="http://schemas.microsoft.com/office/powerpoint/2010/main" val="1871686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76B5B801-3FCC-7C6F-C29F-3B0ADC4B29E4}"/>
              </a:ext>
            </a:extLst>
          </p:cNvPr>
          <p:cNvPicPr>
            <a:picLocks noChangeAspect="1"/>
          </p:cNvPicPr>
          <p:nvPr/>
        </p:nvPicPr>
        <p:blipFill rotWithShape="1">
          <a:blip r:embed="rId2"/>
          <a:srcRect b="21562"/>
          <a:stretch/>
        </p:blipFill>
        <p:spPr>
          <a:xfrm>
            <a:off x="0" y="0"/>
            <a:ext cx="12192000" cy="6858000"/>
          </a:xfrm>
          <a:prstGeom prst="rect">
            <a:avLst/>
          </a:prstGeom>
        </p:spPr>
      </p:pic>
      <p:grpSp>
        <p:nvGrpSpPr>
          <p:cNvPr id="56" name="Group 55">
            <a:extLst>
              <a:ext uri="{FF2B5EF4-FFF2-40B4-BE49-F238E27FC236}">
                <a16:creationId xmlns:a16="http://schemas.microsoft.com/office/drawing/2014/main" id="{B8B220D9-DD48-4203-4E80-7864F4D517B3}"/>
              </a:ext>
            </a:extLst>
          </p:cNvPr>
          <p:cNvGrpSpPr/>
          <p:nvPr/>
        </p:nvGrpSpPr>
        <p:grpSpPr>
          <a:xfrm>
            <a:off x="1464864" y="1458000"/>
            <a:ext cx="9720905" cy="5400000"/>
            <a:chOff x="1235547" y="1328057"/>
            <a:chExt cx="9720905" cy="5400000"/>
          </a:xfrm>
        </p:grpSpPr>
        <p:pic>
          <p:nvPicPr>
            <p:cNvPr id="23" name="Picture 22">
              <a:extLst>
                <a:ext uri="{FF2B5EF4-FFF2-40B4-BE49-F238E27FC236}">
                  <a16:creationId xmlns:a16="http://schemas.microsoft.com/office/drawing/2014/main" id="{E2651347-0745-3B0D-001B-0548875246CF}"/>
                </a:ext>
              </a:extLst>
            </p:cNvPr>
            <p:cNvPicPr>
              <a:picLocks noChangeAspect="1"/>
            </p:cNvPicPr>
            <p:nvPr/>
          </p:nvPicPr>
          <p:blipFill>
            <a:blip r:embed="rId3"/>
            <a:stretch>
              <a:fillRect/>
            </a:stretch>
          </p:blipFill>
          <p:spPr>
            <a:xfrm>
              <a:off x="1235547" y="1328057"/>
              <a:ext cx="9720905" cy="5400000"/>
            </a:xfrm>
            <a:prstGeom prst="rect">
              <a:avLst/>
            </a:prstGeom>
          </p:spPr>
        </p:pic>
        <p:sp>
          <p:nvSpPr>
            <p:cNvPr id="45" name="Rectangle: Rounded Corners 44">
              <a:extLst>
                <a:ext uri="{FF2B5EF4-FFF2-40B4-BE49-F238E27FC236}">
                  <a16:creationId xmlns:a16="http://schemas.microsoft.com/office/drawing/2014/main" id="{464784FB-3671-A15F-E813-6184E5A8B41C}"/>
                </a:ext>
              </a:extLst>
            </p:cNvPr>
            <p:cNvSpPr/>
            <p:nvPr/>
          </p:nvSpPr>
          <p:spPr>
            <a:xfrm>
              <a:off x="1451999" y="1829443"/>
              <a:ext cx="9324000" cy="4680000"/>
            </a:xfrm>
            <a:prstGeom prst="roundRect">
              <a:avLst>
                <a:gd name="adj" fmla="val 5218"/>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grpSp>
        <p:nvGrpSpPr>
          <p:cNvPr id="65" name="Group 64">
            <a:extLst>
              <a:ext uri="{FF2B5EF4-FFF2-40B4-BE49-F238E27FC236}">
                <a16:creationId xmlns:a16="http://schemas.microsoft.com/office/drawing/2014/main" id="{5EBFA410-69AF-3C60-67BD-B7922A706EF7}"/>
              </a:ext>
            </a:extLst>
          </p:cNvPr>
          <p:cNvGrpSpPr/>
          <p:nvPr/>
        </p:nvGrpSpPr>
        <p:grpSpPr>
          <a:xfrm>
            <a:off x="-388828" y="4518000"/>
            <a:ext cx="2127826" cy="2340000"/>
            <a:chOff x="-160643" y="4518000"/>
            <a:chExt cx="2127826" cy="2340000"/>
          </a:xfrm>
        </p:grpSpPr>
        <p:pic>
          <p:nvPicPr>
            <p:cNvPr id="51" name="Picture 50">
              <a:extLst>
                <a:ext uri="{FF2B5EF4-FFF2-40B4-BE49-F238E27FC236}">
                  <a16:creationId xmlns:a16="http://schemas.microsoft.com/office/drawing/2014/main" id="{451606CE-16BD-C8E5-A4A5-B8E64E43D5F2}"/>
                </a:ext>
              </a:extLst>
            </p:cNvPr>
            <p:cNvPicPr>
              <a:picLocks noChangeAspect="1"/>
            </p:cNvPicPr>
            <p:nvPr/>
          </p:nvPicPr>
          <p:blipFill>
            <a:blip r:embed="rId4"/>
            <a:stretch>
              <a:fillRect/>
            </a:stretch>
          </p:blipFill>
          <p:spPr>
            <a:xfrm>
              <a:off x="-160643" y="5058000"/>
              <a:ext cx="1830400" cy="1800000"/>
            </a:xfrm>
            <a:prstGeom prst="rect">
              <a:avLst/>
            </a:prstGeom>
          </p:spPr>
        </p:pic>
        <p:pic>
          <p:nvPicPr>
            <p:cNvPr id="60" name="Picture 59">
              <a:extLst>
                <a:ext uri="{FF2B5EF4-FFF2-40B4-BE49-F238E27FC236}">
                  <a16:creationId xmlns:a16="http://schemas.microsoft.com/office/drawing/2014/main" id="{42332CAA-B243-C9CD-2C0D-F8C0867E6323}"/>
                </a:ext>
              </a:extLst>
            </p:cNvPr>
            <p:cNvPicPr>
              <a:picLocks noChangeAspect="1"/>
            </p:cNvPicPr>
            <p:nvPr/>
          </p:nvPicPr>
          <p:blipFill>
            <a:blip r:embed="rId5"/>
            <a:stretch>
              <a:fillRect/>
            </a:stretch>
          </p:blipFill>
          <p:spPr>
            <a:xfrm>
              <a:off x="503911" y="4518000"/>
              <a:ext cx="1463272" cy="2340000"/>
            </a:xfrm>
            <a:prstGeom prst="rect">
              <a:avLst/>
            </a:prstGeom>
          </p:spPr>
        </p:pic>
      </p:grpSp>
      <p:grpSp>
        <p:nvGrpSpPr>
          <p:cNvPr id="66" name="Group 65">
            <a:extLst>
              <a:ext uri="{FF2B5EF4-FFF2-40B4-BE49-F238E27FC236}">
                <a16:creationId xmlns:a16="http://schemas.microsoft.com/office/drawing/2014/main" id="{8A78E8A2-D7D4-A770-E904-4CA4355DA3B0}"/>
              </a:ext>
            </a:extLst>
          </p:cNvPr>
          <p:cNvGrpSpPr/>
          <p:nvPr/>
        </p:nvGrpSpPr>
        <p:grpSpPr>
          <a:xfrm>
            <a:off x="10237559" y="4518000"/>
            <a:ext cx="2044668" cy="2347693"/>
            <a:chOff x="10147332" y="4518000"/>
            <a:chExt cx="2044668" cy="2340000"/>
          </a:xfrm>
        </p:grpSpPr>
        <p:pic>
          <p:nvPicPr>
            <p:cNvPr id="55" name="Picture 54">
              <a:extLst>
                <a:ext uri="{FF2B5EF4-FFF2-40B4-BE49-F238E27FC236}">
                  <a16:creationId xmlns:a16="http://schemas.microsoft.com/office/drawing/2014/main" id="{6B15ADD7-64DC-4E3A-D077-2EFD93654D93}"/>
                </a:ext>
              </a:extLst>
            </p:cNvPr>
            <p:cNvPicPr>
              <a:picLocks noChangeAspect="1"/>
            </p:cNvPicPr>
            <p:nvPr/>
          </p:nvPicPr>
          <p:blipFill>
            <a:blip r:embed="rId6"/>
            <a:stretch>
              <a:fillRect/>
            </a:stretch>
          </p:blipFill>
          <p:spPr>
            <a:xfrm>
              <a:off x="10815680" y="4878000"/>
              <a:ext cx="1376320" cy="1980000"/>
            </a:xfrm>
            <a:prstGeom prst="rect">
              <a:avLst/>
            </a:prstGeom>
          </p:spPr>
        </p:pic>
        <p:pic>
          <p:nvPicPr>
            <p:cNvPr id="64" name="Picture 63">
              <a:extLst>
                <a:ext uri="{FF2B5EF4-FFF2-40B4-BE49-F238E27FC236}">
                  <a16:creationId xmlns:a16="http://schemas.microsoft.com/office/drawing/2014/main" id="{0863CA5F-EE1B-B7B8-6100-24FC04FCFA9F}"/>
                </a:ext>
              </a:extLst>
            </p:cNvPr>
            <p:cNvPicPr>
              <a:picLocks noChangeAspect="1"/>
            </p:cNvPicPr>
            <p:nvPr/>
          </p:nvPicPr>
          <p:blipFill>
            <a:blip r:embed="rId7"/>
            <a:stretch>
              <a:fillRect/>
            </a:stretch>
          </p:blipFill>
          <p:spPr>
            <a:xfrm>
              <a:off x="10147332" y="4518000"/>
              <a:ext cx="1618240" cy="2340000"/>
            </a:xfrm>
            <a:prstGeom prst="rect">
              <a:avLst/>
            </a:prstGeom>
          </p:spPr>
        </p:pic>
      </p:grpSp>
      <p:grpSp>
        <p:nvGrpSpPr>
          <p:cNvPr id="42" name="Group 41">
            <a:extLst>
              <a:ext uri="{FF2B5EF4-FFF2-40B4-BE49-F238E27FC236}">
                <a16:creationId xmlns:a16="http://schemas.microsoft.com/office/drawing/2014/main" id="{FEAF0AD8-E228-AE39-AAB4-00C5D5ED6FB0}"/>
              </a:ext>
            </a:extLst>
          </p:cNvPr>
          <p:cNvGrpSpPr/>
          <p:nvPr/>
        </p:nvGrpSpPr>
        <p:grpSpPr>
          <a:xfrm>
            <a:off x="2928973" y="412071"/>
            <a:ext cx="6792685" cy="827315"/>
            <a:chOff x="3058886" y="250371"/>
            <a:chExt cx="6270170" cy="827315"/>
          </a:xfrm>
        </p:grpSpPr>
        <p:pic>
          <p:nvPicPr>
            <p:cNvPr id="29" name="Picture 28">
              <a:extLst>
                <a:ext uri="{FF2B5EF4-FFF2-40B4-BE49-F238E27FC236}">
                  <a16:creationId xmlns:a16="http://schemas.microsoft.com/office/drawing/2014/main" id="{09BEEE52-3162-7D90-156C-582F4E7E6D9B}"/>
                </a:ext>
              </a:extLst>
            </p:cNvPr>
            <p:cNvPicPr>
              <a:picLocks noChangeAspect="1"/>
            </p:cNvPicPr>
            <p:nvPr/>
          </p:nvPicPr>
          <p:blipFill>
            <a:blip r:embed="rId8"/>
            <a:stretch>
              <a:fillRect/>
            </a:stretch>
          </p:blipFill>
          <p:spPr>
            <a:xfrm>
              <a:off x="3058886" y="250371"/>
              <a:ext cx="6270170" cy="827315"/>
            </a:xfrm>
            <a:prstGeom prst="rect">
              <a:avLst/>
            </a:prstGeom>
          </p:spPr>
        </p:pic>
        <p:sp>
          <p:nvSpPr>
            <p:cNvPr id="41" name="TextBox 40">
              <a:extLst>
                <a:ext uri="{FF2B5EF4-FFF2-40B4-BE49-F238E27FC236}">
                  <a16:creationId xmlns:a16="http://schemas.microsoft.com/office/drawing/2014/main" id="{757318FC-889C-623E-066A-6CD1E2064247}"/>
                </a:ext>
              </a:extLst>
            </p:cNvPr>
            <p:cNvSpPr txBox="1"/>
            <p:nvPr/>
          </p:nvSpPr>
          <p:spPr>
            <a:xfrm>
              <a:off x="3856539" y="377132"/>
              <a:ext cx="506964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88900">
                      <a:srgbClr val="346CD0"/>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lang="en-US" sz="2800" b="1" dirty="0">
                  <a:solidFill>
                    <a:prstClr val="white"/>
                  </a:solidFill>
                  <a:effectLst>
                    <a:glow rad="88900">
                      <a:srgbClr val="346CD0"/>
                    </a:glow>
                    <a:outerShdw blurRad="38100" dist="38100" dir="2700000" algn="tl">
                      <a:srgbClr val="000000">
                        <a:alpha val="43137"/>
                      </a:srgbClr>
                    </a:outerShdw>
                  </a:effectLst>
                  <a:latin typeface="Cambria" panose="02040503050406030204" pitchFamily="18" charset="0"/>
                  <a:ea typeface="Cambria" panose="02040503050406030204" pitchFamily="18" charset="0"/>
                </a:rPr>
                <a:t>HƯỚNG DẪN VỀ NHÀ</a:t>
              </a:r>
              <a:endParaRPr kumimoji="0" lang="en-US" sz="2800" b="1" i="0" u="none" strike="noStrike" kern="1200" cap="none" spc="0" normalizeH="0" baseline="0" noProof="0" dirty="0">
                <a:ln>
                  <a:noFill/>
                </a:ln>
                <a:solidFill>
                  <a:prstClr val="white"/>
                </a:solidFill>
                <a:effectLst>
                  <a:glow rad="88900">
                    <a:srgbClr val="346CD0"/>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grpSp>
      <p:pic>
        <p:nvPicPr>
          <p:cNvPr id="72" name="Picture 71" descr="A picture containing outdoor object, window&#10;&#10;Description automatically generated">
            <a:extLst>
              <a:ext uri="{FF2B5EF4-FFF2-40B4-BE49-F238E27FC236}">
                <a16:creationId xmlns:a16="http://schemas.microsoft.com/office/drawing/2014/main" id="{3D58AC8A-3723-8420-1826-CADB3234DE9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064" t="42380" r="49524" b="38254"/>
          <a:stretch/>
        </p:blipFill>
        <p:spPr>
          <a:xfrm>
            <a:off x="-4885" y="0"/>
            <a:ext cx="3060000" cy="1224000"/>
          </a:xfrm>
          <a:prstGeom prst="rect">
            <a:avLst/>
          </a:prstGeom>
        </p:spPr>
      </p:pic>
      <p:pic>
        <p:nvPicPr>
          <p:cNvPr id="71" name="Picture 70" descr="A picture containing outdoor object, window&#10;&#10;Description automatically generated">
            <a:extLst>
              <a:ext uri="{FF2B5EF4-FFF2-40B4-BE49-F238E27FC236}">
                <a16:creationId xmlns:a16="http://schemas.microsoft.com/office/drawing/2014/main" id="{FE8552E1-5030-834A-EDB4-A7AA46CABB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0635" t="42380" r="952" b="38254"/>
          <a:stretch/>
        </p:blipFill>
        <p:spPr>
          <a:xfrm>
            <a:off x="9136885" y="0"/>
            <a:ext cx="3060000" cy="1224000"/>
          </a:xfrm>
          <a:prstGeom prst="rect">
            <a:avLst/>
          </a:prstGeom>
        </p:spPr>
      </p:pic>
      <p:sp>
        <p:nvSpPr>
          <p:cNvPr id="2" name="TextBox 1">
            <a:extLst>
              <a:ext uri="{FF2B5EF4-FFF2-40B4-BE49-F238E27FC236}">
                <a16:creationId xmlns:a16="http://schemas.microsoft.com/office/drawing/2014/main" id="{5D292019-5A53-519D-B820-CC70B91E6C85}"/>
              </a:ext>
            </a:extLst>
          </p:cNvPr>
          <p:cNvSpPr txBox="1"/>
          <p:nvPr/>
        </p:nvSpPr>
        <p:spPr>
          <a:xfrm>
            <a:off x="1658024" y="2089840"/>
            <a:ext cx="9269550" cy="4524315"/>
          </a:xfrm>
          <a:prstGeom prst="rect">
            <a:avLst/>
          </a:prstGeom>
          <a:noFill/>
        </p:spPr>
        <p:txBody>
          <a:bodyPr wrap="square">
            <a:spAutoFit/>
          </a:bodyPr>
          <a:lstStyle/>
          <a:p>
            <a:pPr marR="0" lvl="0" algn="just" defTabSz="914400" rtl="0" eaLnBrk="1" fontAlgn="auto" latinLnBrk="0" hangingPunct="1">
              <a:spcBef>
                <a:spcPts val="0"/>
              </a:spcBef>
              <a:spcAft>
                <a:spcPts val="0"/>
              </a:spcAft>
              <a:buClrTx/>
              <a:buSzTx/>
              <a:tabLst>
                <a:tab pos="7334250" algn="l"/>
              </a:tabLst>
              <a:defRPr/>
            </a:pP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Tìm</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hiểu</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hực</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hành</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viết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các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bước</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đoạn</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văn</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ghi</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lại</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cảm</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xúc</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về</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một</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bài</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thơ</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tự</a:t>
            </a:r>
            <a:r>
              <a:rPr lang="en-US" sz="3600" b="1" dirty="0" smtClean="0">
                <a:solidFill>
                  <a:prstClr val="black"/>
                </a:solidFill>
                <a:latin typeface="Times New Roman" panose="02020603050405020304" pitchFamily="18" charset="0"/>
                <a:cs typeface="Times New Roman" panose="02020603050405020304" pitchFamily="18" charset="0"/>
              </a:rPr>
              <a:t> do. </a:t>
            </a:r>
          </a:p>
          <a:p>
            <a:pPr marR="0" lvl="0" algn="just" defTabSz="914400" rtl="0" eaLnBrk="1" fontAlgn="auto" latinLnBrk="0" hangingPunct="1">
              <a:spcBef>
                <a:spcPts val="0"/>
              </a:spcBef>
              <a:spcAft>
                <a:spcPts val="0"/>
              </a:spcAft>
              <a:buClrTx/>
              <a:buSzTx/>
              <a:tabLst>
                <a:tab pos="7334250" algn="l"/>
              </a:tabLst>
              <a:defRPr/>
            </a:pP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3600" b="1" noProof="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1" noProof="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Sưu</a:t>
            </a:r>
            <a:r>
              <a:rPr lang="en-US" sz="3600" b="1" noProof="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tầm</a:t>
            </a:r>
            <a:r>
              <a:rPr lang="en-US" sz="3600" b="1" noProof="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b="1" noProof="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quê</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hương</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ghi</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cầu</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kiểu</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571500" marR="0" lvl="0" indent="-571500" algn="just" defTabSz="914400" rtl="0" eaLnBrk="1" fontAlgn="auto" latinLnBrk="0" hangingPunct="1">
              <a:spcBef>
                <a:spcPts val="0"/>
              </a:spcBef>
              <a:spcAft>
                <a:spcPts val="0"/>
              </a:spcAft>
              <a:buClrTx/>
              <a:buSzTx/>
              <a:buFontTx/>
              <a:buChar char="-"/>
              <a:tabLst>
                <a:tab pos="7334250" algn="l"/>
              </a:tabLst>
              <a:defRPr/>
            </a:pPr>
            <a:r>
              <a:rPr kumimoji="0" lang="en-US" sz="3600" b="1" i="0" u="none" strike="noStrike" kern="1200" cap="none" spc="0" normalizeH="0" baseline="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Nhóm</a:t>
            </a:r>
            <a:r>
              <a:rPr kumimoji="0" lang="en-US" sz="3600" b="1" i="0" u="none" strike="noStrike" kern="1200" cap="none" spc="0" normalizeH="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 </a:t>
            </a:r>
            <a:r>
              <a:rPr kumimoji="0" lang="en-US" sz="3600" b="1" i="0" u="none" strike="noStrike" kern="1200" cap="none" spc="0" normalizeH="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3600" b="1" i="0" u="none" strike="noStrike" kern="1200" cap="none" spc="0" normalizeH="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3600" b="1" i="0" u="none" strike="noStrike" kern="1200" cap="none" spc="0" normalizeH="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1,2</a:t>
            </a:r>
          </a:p>
          <a:p>
            <a:pPr marL="571500" marR="0" lvl="0" indent="-571500" algn="just" defTabSz="914400" rtl="0" eaLnBrk="1" fontAlgn="auto" latinLnBrk="0" hangingPunct="1">
              <a:spcBef>
                <a:spcPts val="0"/>
              </a:spcBef>
              <a:spcAft>
                <a:spcPts val="0"/>
              </a:spcAft>
              <a:buClrTx/>
              <a:buSzTx/>
              <a:buFontTx/>
              <a:buChar char="-"/>
              <a:tabLst>
                <a:tab pos="7334250" algn="l"/>
              </a:tabLst>
              <a:defRPr/>
            </a:pPr>
            <a:r>
              <a:rPr lang="en-US" sz="3600" b="1" baseline="0"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3600" b="1" noProof="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noProof="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cầu</a:t>
            </a:r>
            <a:r>
              <a:rPr lang="en-US" sz="3600" b="1" noProof="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08359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par>
                                    <p:cTn id="8" presetID="22" presetClass="entr" presetSubtype="2"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right)">
                                          <p:cBhvr>
                                            <p:cTn id="10" dur="500"/>
                                            <p:tgtEl>
                                              <p:spTgt spid="71"/>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additive="base">
                                            <p:cTn id="14" dur="500"/>
                                            <p:tgtEl>
                                              <p:spTgt spid="42"/>
                                            </p:tgtEl>
                                            <p:attrNameLst>
                                              <p:attrName>ppt_x</p:attrName>
                                            </p:attrNameLst>
                                          </p:cBhvr>
                                          <p:tavLst>
                                            <p:tav tm="0">
                                              <p:val>
                                                <p:strVal val="#ppt_x+#ppt_w*1.125000"/>
                                              </p:val>
                                            </p:tav>
                                            <p:tav tm="100000">
                                              <p:val>
                                                <p:strVal val="#ppt_x"/>
                                              </p:val>
                                            </p:tav>
                                          </p:tavLst>
                                        </p:anim>
                                        <p:animEffect transition="in" filter="wipe(left)">
                                          <p:cBhvr>
                                            <p:cTn id="15" dur="500"/>
                                            <p:tgtEl>
                                              <p:spTgt spid="42"/>
                                            </p:tgtEl>
                                          </p:cBhvr>
                                        </p:animEffect>
                                      </p:childTnLst>
                                    </p:cTn>
                                  </p:par>
                                </p:childTnLst>
                              </p:cTn>
                            </p:par>
                            <p:par>
                              <p:cTn id="16" fill="hold">
                                <p:stCondLst>
                                  <p:cond delay="1000"/>
                                </p:stCondLst>
                                <p:childTnLst>
                                  <p:par>
                                    <p:cTn id="17" presetID="20" presetClass="entr" presetSubtype="0" fill="hold" nodeType="afterEffect">
                                      <p:stCondLst>
                                        <p:cond delay="250"/>
                                      </p:stCondLst>
                                      <p:childTnLst>
                                        <p:set>
                                          <p:cBhvr>
                                            <p:cTn id="18" dur="1" fill="hold">
                                              <p:stCondLst>
                                                <p:cond delay="0"/>
                                              </p:stCondLst>
                                            </p:cTn>
                                            <p:tgtEl>
                                              <p:spTgt spid="56"/>
                                            </p:tgtEl>
                                            <p:attrNameLst>
                                              <p:attrName>style.visibility</p:attrName>
                                            </p:attrNameLst>
                                          </p:cBhvr>
                                          <p:to>
                                            <p:strVal val="visible"/>
                                          </p:to>
                                        </p:set>
                                        <p:animEffect transition="in" filter="wedge">
                                          <p:cBhvr>
                                            <p:cTn id="19" dur="1000"/>
                                            <p:tgtEl>
                                              <p:spTgt spid="56"/>
                                            </p:tgtEl>
                                          </p:cBhvr>
                                        </p:animEffect>
                                      </p:childTnLst>
                                    </p:cTn>
                                  </p:par>
                                  <p:par>
                                    <p:cTn id="20" presetID="2" presetClass="entr" presetSubtype="8" fill="hold" nodeType="withEffect" p14:presetBounceEnd="66667">
                                      <p:stCondLst>
                                        <p:cond delay="750"/>
                                      </p:stCondLst>
                                      <p:childTnLst>
                                        <p:set>
                                          <p:cBhvr>
                                            <p:cTn id="21" dur="1" fill="hold">
                                              <p:stCondLst>
                                                <p:cond delay="0"/>
                                              </p:stCondLst>
                                            </p:cTn>
                                            <p:tgtEl>
                                              <p:spTgt spid="65"/>
                                            </p:tgtEl>
                                            <p:attrNameLst>
                                              <p:attrName>style.visibility</p:attrName>
                                            </p:attrNameLst>
                                          </p:cBhvr>
                                          <p:to>
                                            <p:strVal val="visible"/>
                                          </p:to>
                                        </p:set>
                                        <p:anim calcmode="lin" valueType="num" p14:bounceEnd="66667">
                                          <p:cBhvr additive="base">
                                            <p:cTn id="22" dur="1000" fill="hold"/>
                                            <p:tgtEl>
                                              <p:spTgt spid="65"/>
                                            </p:tgtEl>
                                            <p:attrNameLst>
                                              <p:attrName>ppt_x</p:attrName>
                                            </p:attrNameLst>
                                          </p:cBhvr>
                                          <p:tavLst>
                                            <p:tav tm="0">
                                              <p:val>
                                                <p:strVal val="0-#ppt_w/2"/>
                                              </p:val>
                                            </p:tav>
                                            <p:tav tm="100000">
                                              <p:val>
                                                <p:strVal val="#ppt_x"/>
                                              </p:val>
                                            </p:tav>
                                          </p:tavLst>
                                        </p:anim>
                                        <p:anim calcmode="lin" valueType="num" p14:bounceEnd="66667">
                                          <p:cBhvr additive="base">
                                            <p:cTn id="23" dur="1000" fill="hold"/>
                                            <p:tgtEl>
                                              <p:spTgt spid="6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14:presetBounceEnd="66667">
                                      <p:stCondLst>
                                        <p:cond delay="750"/>
                                      </p:stCondLst>
                                      <p:childTnLst>
                                        <p:set>
                                          <p:cBhvr>
                                            <p:cTn id="25" dur="1" fill="hold">
                                              <p:stCondLst>
                                                <p:cond delay="0"/>
                                              </p:stCondLst>
                                            </p:cTn>
                                            <p:tgtEl>
                                              <p:spTgt spid="66"/>
                                            </p:tgtEl>
                                            <p:attrNameLst>
                                              <p:attrName>style.visibility</p:attrName>
                                            </p:attrNameLst>
                                          </p:cBhvr>
                                          <p:to>
                                            <p:strVal val="visible"/>
                                          </p:to>
                                        </p:set>
                                        <p:anim calcmode="lin" valueType="num" p14:bounceEnd="66667">
                                          <p:cBhvr additive="base">
                                            <p:cTn id="26" dur="1000" fill="hold"/>
                                            <p:tgtEl>
                                              <p:spTgt spid="66"/>
                                            </p:tgtEl>
                                            <p:attrNameLst>
                                              <p:attrName>ppt_x</p:attrName>
                                            </p:attrNameLst>
                                          </p:cBhvr>
                                          <p:tavLst>
                                            <p:tav tm="0">
                                              <p:val>
                                                <p:strVal val="1+#ppt_w/2"/>
                                              </p:val>
                                            </p:tav>
                                            <p:tav tm="100000">
                                              <p:val>
                                                <p:strVal val="#ppt_x"/>
                                              </p:val>
                                            </p:tav>
                                          </p:tavLst>
                                        </p:anim>
                                        <p:anim calcmode="lin" valueType="num" p14:bounceEnd="66667">
                                          <p:cBhvr additive="base">
                                            <p:cTn id="27" dur="1000" fill="hold"/>
                                            <p:tgtEl>
                                              <p:spTgt spid="66"/>
                                            </p:tgtEl>
                                            <p:attrNameLst>
                                              <p:attrName>ppt_y</p:attrName>
                                            </p:attrNameLst>
                                          </p:cBhvr>
                                          <p:tavLst>
                                            <p:tav tm="0">
                                              <p:val>
                                                <p:strVal val="#ppt_y"/>
                                              </p:val>
                                            </p:tav>
                                            <p:tav tm="100000">
                                              <p:val>
                                                <p:strVal val="#ppt_y"/>
                                              </p:val>
                                            </p:tav>
                                          </p:tavLst>
                                        </p:anim>
                                      </p:childTnLst>
                                    </p:cTn>
                                  </p:par>
                                  <p:par>
                                    <p:cTn id="28" presetID="32" presetClass="emph" presetSubtype="0" repeatCount="3000" fill="hold" nodeType="withEffect">
                                      <p:stCondLst>
                                        <p:cond delay="750"/>
                                      </p:stCondLst>
                                      <p:childTnLst>
                                        <p:animRot by="120000">
                                          <p:cBhvr>
                                            <p:cTn id="29" dur="100" fill="hold">
                                              <p:stCondLst>
                                                <p:cond delay="0"/>
                                              </p:stCondLst>
                                            </p:cTn>
                                            <p:tgtEl>
                                              <p:spTgt spid="66"/>
                                            </p:tgtEl>
                                            <p:attrNameLst>
                                              <p:attrName>r</p:attrName>
                                            </p:attrNameLst>
                                          </p:cBhvr>
                                        </p:animRot>
                                        <p:animRot by="-240000">
                                          <p:cBhvr>
                                            <p:cTn id="30" dur="200" fill="hold">
                                              <p:stCondLst>
                                                <p:cond delay="200"/>
                                              </p:stCondLst>
                                            </p:cTn>
                                            <p:tgtEl>
                                              <p:spTgt spid="66"/>
                                            </p:tgtEl>
                                            <p:attrNameLst>
                                              <p:attrName>r</p:attrName>
                                            </p:attrNameLst>
                                          </p:cBhvr>
                                        </p:animRot>
                                        <p:animRot by="240000">
                                          <p:cBhvr>
                                            <p:cTn id="31" dur="200" fill="hold">
                                              <p:stCondLst>
                                                <p:cond delay="400"/>
                                              </p:stCondLst>
                                            </p:cTn>
                                            <p:tgtEl>
                                              <p:spTgt spid="66"/>
                                            </p:tgtEl>
                                            <p:attrNameLst>
                                              <p:attrName>r</p:attrName>
                                            </p:attrNameLst>
                                          </p:cBhvr>
                                        </p:animRot>
                                        <p:animRot by="-240000">
                                          <p:cBhvr>
                                            <p:cTn id="32" dur="200" fill="hold">
                                              <p:stCondLst>
                                                <p:cond delay="600"/>
                                              </p:stCondLst>
                                            </p:cTn>
                                            <p:tgtEl>
                                              <p:spTgt spid="66"/>
                                            </p:tgtEl>
                                            <p:attrNameLst>
                                              <p:attrName>r</p:attrName>
                                            </p:attrNameLst>
                                          </p:cBhvr>
                                        </p:animRot>
                                        <p:animRot by="120000">
                                          <p:cBhvr>
                                            <p:cTn id="33" dur="200" fill="hold">
                                              <p:stCondLst>
                                                <p:cond delay="800"/>
                                              </p:stCondLst>
                                            </p:cTn>
                                            <p:tgtEl>
                                              <p:spTgt spid="66"/>
                                            </p:tgtEl>
                                            <p:attrNameLst>
                                              <p:attrName>r</p:attrName>
                                            </p:attrNameLst>
                                          </p:cBhvr>
                                        </p:animRot>
                                      </p:childTnLst>
                                    </p:cTn>
                                  </p:par>
                                  <p:par>
                                    <p:cTn id="34" presetID="32" presetClass="emph" presetSubtype="0" repeatCount="3000" fill="hold" nodeType="withEffect">
                                      <p:stCondLst>
                                        <p:cond delay="750"/>
                                      </p:stCondLst>
                                      <p:childTnLst>
                                        <p:animRot by="120000">
                                          <p:cBhvr>
                                            <p:cTn id="35" dur="100" fill="hold">
                                              <p:stCondLst>
                                                <p:cond delay="0"/>
                                              </p:stCondLst>
                                            </p:cTn>
                                            <p:tgtEl>
                                              <p:spTgt spid="65"/>
                                            </p:tgtEl>
                                            <p:attrNameLst>
                                              <p:attrName>r</p:attrName>
                                            </p:attrNameLst>
                                          </p:cBhvr>
                                        </p:animRot>
                                        <p:animRot by="-240000">
                                          <p:cBhvr>
                                            <p:cTn id="36" dur="200" fill="hold">
                                              <p:stCondLst>
                                                <p:cond delay="200"/>
                                              </p:stCondLst>
                                            </p:cTn>
                                            <p:tgtEl>
                                              <p:spTgt spid="65"/>
                                            </p:tgtEl>
                                            <p:attrNameLst>
                                              <p:attrName>r</p:attrName>
                                            </p:attrNameLst>
                                          </p:cBhvr>
                                        </p:animRot>
                                        <p:animRot by="240000">
                                          <p:cBhvr>
                                            <p:cTn id="37" dur="200" fill="hold">
                                              <p:stCondLst>
                                                <p:cond delay="400"/>
                                              </p:stCondLst>
                                            </p:cTn>
                                            <p:tgtEl>
                                              <p:spTgt spid="65"/>
                                            </p:tgtEl>
                                            <p:attrNameLst>
                                              <p:attrName>r</p:attrName>
                                            </p:attrNameLst>
                                          </p:cBhvr>
                                        </p:animRot>
                                        <p:animRot by="-240000">
                                          <p:cBhvr>
                                            <p:cTn id="38" dur="200" fill="hold">
                                              <p:stCondLst>
                                                <p:cond delay="600"/>
                                              </p:stCondLst>
                                            </p:cTn>
                                            <p:tgtEl>
                                              <p:spTgt spid="65"/>
                                            </p:tgtEl>
                                            <p:attrNameLst>
                                              <p:attrName>r</p:attrName>
                                            </p:attrNameLst>
                                          </p:cBhvr>
                                        </p:animRot>
                                        <p:animRot by="120000">
                                          <p:cBhvr>
                                            <p:cTn id="39" dur="200" fill="hold">
                                              <p:stCondLst>
                                                <p:cond delay="800"/>
                                              </p:stCondLst>
                                            </p:cTn>
                                            <p:tgtEl>
                                              <p:spTgt spid="65"/>
                                            </p:tgtEl>
                                            <p:attrNameLst>
                                              <p:attrName>r</p:attrName>
                                            </p:attrNameLst>
                                          </p:cBhvr>
                                        </p:animRot>
                                      </p:childTnLst>
                                    </p:cTn>
                                  </p:par>
                                  <p:par>
                                    <p:cTn id="40" presetID="14" presetClass="entr" presetSubtype="10" fill="hold" grpId="0" nodeType="withEffect">
                                      <p:stCondLst>
                                        <p:cond delay="750"/>
                                      </p:stCondLst>
                                      <p:childTnLst>
                                        <p:set>
                                          <p:cBhvr>
                                            <p:cTn id="41" dur="1" fill="hold">
                                              <p:stCondLst>
                                                <p:cond delay="0"/>
                                              </p:stCondLst>
                                            </p:cTn>
                                            <p:tgtEl>
                                              <p:spTgt spid="2"/>
                                            </p:tgtEl>
                                            <p:attrNameLst>
                                              <p:attrName>style.visibility</p:attrName>
                                            </p:attrNameLst>
                                          </p:cBhvr>
                                          <p:to>
                                            <p:strVal val="visible"/>
                                          </p:to>
                                        </p:set>
                                        <p:animEffect transition="in" filter="randombar(horizont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par>
                                    <p:cTn id="8" presetID="22" presetClass="entr" presetSubtype="2"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right)">
                                          <p:cBhvr>
                                            <p:cTn id="10" dur="500"/>
                                            <p:tgtEl>
                                              <p:spTgt spid="71"/>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additive="base">
                                            <p:cTn id="14" dur="500"/>
                                            <p:tgtEl>
                                              <p:spTgt spid="42"/>
                                            </p:tgtEl>
                                            <p:attrNameLst>
                                              <p:attrName>ppt_x</p:attrName>
                                            </p:attrNameLst>
                                          </p:cBhvr>
                                          <p:tavLst>
                                            <p:tav tm="0">
                                              <p:val>
                                                <p:strVal val="#ppt_x+#ppt_w*1.125000"/>
                                              </p:val>
                                            </p:tav>
                                            <p:tav tm="100000">
                                              <p:val>
                                                <p:strVal val="#ppt_x"/>
                                              </p:val>
                                            </p:tav>
                                          </p:tavLst>
                                        </p:anim>
                                        <p:animEffect transition="in" filter="wipe(left)">
                                          <p:cBhvr>
                                            <p:cTn id="15" dur="500"/>
                                            <p:tgtEl>
                                              <p:spTgt spid="42"/>
                                            </p:tgtEl>
                                          </p:cBhvr>
                                        </p:animEffect>
                                      </p:childTnLst>
                                    </p:cTn>
                                  </p:par>
                                </p:childTnLst>
                              </p:cTn>
                            </p:par>
                            <p:par>
                              <p:cTn id="16" fill="hold">
                                <p:stCondLst>
                                  <p:cond delay="1000"/>
                                </p:stCondLst>
                                <p:childTnLst>
                                  <p:par>
                                    <p:cTn id="17" presetID="20" presetClass="entr" presetSubtype="0" fill="hold" nodeType="afterEffect">
                                      <p:stCondLst>
                                        <p:cond delay="250"/>
                                      </p:stCondLst>
                                      <p:childTnLst>
                                        <p:set>
                                          <p:cBhvr>
                                            <p:cTn id="18" dur="1" fill="hold">
                                              <p:stCondLst>
                                                <p:cond delay="0"/>
                                              </p:stCondLst>
                                            </p:cTn>
                                            <p:tgtEl>
                                              <p:spTgt spid="56"/>
                                            </p:tgtEl>
                                            <p:attrNameLst>
                                              <p:attrName>style.visibility</p:attrName>
                                            </p:attrNameLst>
                                          </p:cBhvr>
                                          <p:to>
                                            <p:strVal val="visible"/>
                                          </p:to>
                                        </p:set>
                                        <p:animEffect transition="in" filter="wedge">
                                          <p:cBhvr>
                                            <p:cTn id="19" dur="1000"/>
                                            <p:tgtEl>
                                              <p:spTgt spid="56"/>
                                            </p:tgtEl>
                                          </p:cBhvr>
                                        </p:animEffect>
                                      </p:childTnLst>
                                    </p:cTn>
                                  </p:par>
                                  <p:par>
                                    <p:cTn id="20" presetID="2" presetClass="entr" presetSubtype="8" fill="hold" nodeType="withEffect">
                                      <p:stCondLst>
                                        <p:cond delay="75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1000" fill="hold"/>
                                            <p:tgtEl>
                                              <p:spTgt spid="65"/>
                                            </p:tgtEl>
                                            <p:attrNameLst>
                                              <p:attrName>ppt_x</p:attrName>
                                            </p:attrNameLst>
                                          </p:cBhvr>
                                          <p:tavLst>
                                            <p:tav tm="0">
                                              <p:val>
                                                <p:strVal val="0-#ppt_w/2"/>
                                              </p:val>
                                            </p:tav>
                                            <p:tav tm="100000">
                                              <p:val>
                                                <p:strVal val="#ppt_x"/>
                                              </p:val>
                                            </p:tav>
                                          </p:tavLst>
                                        </p:anim>
                                        <p:anim calcmode="lin" valueType="num">
                                          <p:cBhvr additive="base">
                                            <p:cTn id="23" dur="1000" fill="hold"/>
                                            <p:tgtEl>
                                              <p:spTgt spid="6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750"/>
                                      </p:stCondLst>
                                      <p:childTnLst>
                                        <p:set>
                                          <p:cBhvr>
                                            <p:cTn id="25" dur="1" fill="hold">
                                              <p:stCondLst>
                                                <p:cond delay="0"/>
                                              </p:stCondLst>
                                            </p:cTn>
                                            <p:tgtEl>
                                              <p:spTgt spid="66"/>
                                            </p:tgtEl>
                                            <p:attrNameLst>
                                              <p:attrName>style.visibility</p:attrName>
                                            </p:attrNameLst>
                                          </p:cBhvr>
                                          <p:to>
                                            <p:strVal val="visible"/>
                                          </p:to>
                                        </p:set>
                                        <p:anim calcmode="lin" valueType="num">
                                          <p:cBhvr additive="base">
                                            <p:cTn id="26" dur="1000" fill="hold"/>
                                            <p:tgtEl>
                                              <p:spTgt spid="66"/>
                                            </p:tgtEl>
                                            <p:attrNameLst>
                                              <p:attrName>ppt_x</p:attrName>
                                            </p:attrNameLst>
                                          </p:cBhvr>
                                          <p:tavLst>
                                            <p:tav tm="0">
                                              <p:val>
                                                <p:strVal val="1+#ppt_w/2"/>
                                              </p:val>
                                            </p:tav>
                                            <p:tav tm="100000">
                                              <p:val>
                                                <p:strVal val="#ppt_x"/>
                                              </p:val>
                                            </p:tav>
                                          </p:tavLst>
                                        </p:anim>
                                        <p:anim calcmode="lin" valueType="num">
                                          <p:cBhvr additive="base">
                                            <p:cTn id="27" dur="1000" fill="hold"/>
                                            <p:tgtEl>
                                              <p:spTgt spid="66"/>
                                            </p:tgtEl>
                                            <p:attrNameLst>
                                              <p:attrName>ppt_y</p:attrName>
                                            </p:attrNameLst>
                                          </p:cBhvr>
                                          <p:tavLst>
                                            <p:tav tm="0">
                                              <p:val>
                                                <p:strVal val="#ppt_y"/>
                                              </p:val>
                                            </p:tav>
                                            <p:tav tm="100000">
                                              <p:val>
                                                <p:strVal val="#ppt_y"/>
                                              </p:val>
                                            </p:tav>
                                          </p:tavLst>
                                        </p:anim>
                                      </p:childTnLst>
                                    </p:cTn>
                                  </p:par>
                                  <p:par>
                                    <p:cTn id="28" presetID="32" presetClass="emph" presetSubtype="0" repeatCount="3000" fill="hold" nodeType="withEffect">
                                      <p:stCondLst>
                                        <p:cond delay="750"/>
                                      </p:stCondLst>
                                      <p:childTnLst>
                                        <p:animRot by="120000">
                                          <p:cBhvr>
                                            <p:cTn id="29" dur="100" fill="hold">
                                              <p:stCondLst>
                                                <p:cond delay="0"/>
                                              </p:stCondLst>
                                            </p:cTn>
                                            <p:tgtEl>
                                              <p:spTgt spid="66"/>
                                            </p:tgtEl>
                                            <p:attrNameLst>
                                              <p:attrName>r</p:attrName>
                                            </p:attrNameLst>
                                          </p:cBhvr>
                                        </p:animRot>
                                        <p:animRot by="-240000">
                                          <p:cBhvr>
                                            <p:cTn id="30" dur="200" fill="hold">
                                              <p:stCondLst>
                                                <p:cond delay="200"/>
                                              </p:stCondLst>
                                            </p:cTn>
                                            <p:tgtEl>
                                              <p:spTgt spid="66"/>
                                            </p:tgtEl>
                                            <p:attrNameLst>
                                              <p:attrName>r</p:attrName>
                                            </p:attrNameLst>
                                          </p:cBhvr>
                                        </p:animRot>
                                        <p:animRot by="240000">
                                          <p:cBhvr>
                                            <p:cTn id="31" dur="200" fill="hold">
                                              <p:stCondLst>
                                                <p:cond delay="400"/>
                                              </p:stCondLst>
                                            </p:cTn>
                                            <p:tgtEl>
                                              <p:spTgt spid="66"/>
                                            </p:tgtEl>
                                            <p:attrNameLst>
                                              <p:attrName>r</p:attrName>
                                            </p:attrNameLst>
                                          </p:cBhvr>
                                        </p:animRot>
                                        <p:animRot by="-240000">
                                          <p:cBhvr>
                                            <p:cTn id="32" dur="200" fill="hold">
                                              <p:stCondLst>
                                                <p:cond delay="600"/>
                                              </p:stCondLst>
                                            </p:cTn>
                                            <p:tgtEl>
                                              <p:spTgt spid="66"/>
                                            </p:tgtEl>
                                            <p:attrNameLst>
                                              <p:attrName>r</p:attrName>
                                            </p:attrNameLst>
                                          </p:cBhvr>
                                        </p:animRot>
                                        <p:animRot by="120000">
                                          <p:cBhvr>
                                            <p:cTn id="33" dur="200" fill="hold">
                                              <p:stCondLst>
                                                <p:cond delay="800"/>
                                              </p:stCondLst>
                                            </p:cTn>
                                            <p:tgtEl>
                                              <p:spTgt spid="66"/>
                                            </p:tgtEl>
                                            <p:attrNameLst>
                                              <p:attrName>r</p:attrName>
                                            </p:attrNameLst>
                                          </p:cBhvr>
                                        </p:animRot>
                                      </p:childTnLst>
                                    </p:cTn>
                                  </p:par>
                                  <p:par>
                                    <p:cTn id="34" presetID="32" presetClass="emph" presetSubtype="0" repeatCount="3000" fill="hold" nodeType="withEffect">
                                      <p:stCondLst>
                                        <p:cond delay="750"/>
                                      </p:stCondLst>
                                      <p:childTnLst>
                                        <p:animRot by="120000">
                                          <p:cBhvr>
                                            <p:cTn id="35" dur="100" fill="hold">
                                              <p:stCondLst>
                                                <p:cond delay="0"/>
                                              </p:stCondLst>
                                            </p:cTn>
                                            <p:tgtEl>
                                              <p:spTgt spid="65"/>
                                            </p:tgtEl>
                                            <p:attrNameLst>
                                              <p:attrName>r</p:attrName>
                                            </p:attrNameLst>
                                          </p:cBhvr>
                                        </p:animRot>
                                        <p:animRot by="-240000">
                                          <p:cBhvr>
                                            <p:cTn id="36" dur="200" fill="hold">
                                              <p:stCondLst>
                                                <p:cond delay="200"/>
                                              </p:stCondLst>
                                            </p:cTn>
                                            <p:tgtEl>
                                              <p:spTgt spid="65"/>
                                            </p:tgtEl>
                                            <p:attrNameLst>
                                              <p:attrName>r</p:attrName>
                                            </p:attrNameLst>
                                          </p:cBhvr>
                                        </p:animRot>
                                        <p:animRot by="240000">
                                          <p:cBhvr>
                                            <p:cTn id="37" dur="200" fill="hold">
                                              <p:stCondLst>
                                                <p:cond delay="400"/>
                                              </p:stCondLst>
                                            </p:cTn>
                                            <p:tgtEl>
                                              <p:spTgt spid="65"/>
                                            </p:tgtEl>
                                            <p:attrNameLst>
                                              <p:attrName>r</p:attrName>
                                            </p:attrNameLst>
                                          </p:cBhvr>
                                        </p:animRot>
                                        <p:animRot by="-240000">
                                          <p:cBhvr>
                                            <p:cTn id="38" dur="200" fill="hold">
                                              <p:stCondLst>
                                                <p:cond delay="600"/>
                                              </p:stCondLst>
                                            </p:cTn>
                                            <p:tgtEl>
                                              <p:spTgt spid="65"/>
                                            </p:tgtEl>
                                            <p:attrNameLst>
                                              <p:attrName>r</p:attrName>
                                            </p:attrNameLst>
                                          </p:cBhvr>
                                        </p:animRot>
                                        <p:animRot by="120000">
                                          <p:cBhvr>
                                            <p:cTn id="39" dur="200" fill="hold">
                                              <p:stCondLst>
                                                <p:cond delay="800"/>
                                              </p:stCondLst>
                                            </p:cTn>
                                            <p:tgtEl>
                                              <p:spTgt spid="65"/>
                                            </p:tgtEl>
                                            <p:attrNameLst>
                                              <p:attrName>r</p:attrName>
                                            </p:attrNameLst>
                                          </p:cBhvr>
                                        </p:animRot>
                                      </p:childTnLst>
                                    </p:cTn>
                                  </p:par>
                                  <p:par>
                                    <p:cTn id="40" presetID="14" presetClass="entr" presetSubtype="10" fill="hold" grpId="0" nodeType="withEffect">
                                      <p:stCondLst>
                                        <p:cond delay="750"/>
                                      </p:stCondLst>
                                      <p:childTnLst>
                                        <p:set>
                                          <p:cBhvr>
                                            <p:cTn id="41" dur="1" fill="hold">
                                              <p:stCondLst>
                                                <p:cond delay="0"/>
                                              </p:stCondLst>
                                            </p:cTn>
                                            <p:tgtEl>
                                              <p:spTgt spid="2"/>
                                            </p:tgtEl>
                                            <p:attrNameLst>
                                              <p:attrName>style.visibility</p:attrName>
                                            </p:attrNameLst>
                                          </p:cBhvr>
                                          <p:to>
                                            <p:strVal val="visible"/>
                                          </p:to>
                                        </p:set>
                                        <p:animEffect transition="in" filter="randombar(horizont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3000" b="-44000"/>
          </a:stretch>
        </a:blipFill>
        <a:effectLst/>
      </p:bgPr>
    </p:bg>
    <p:spTree>
      <p:nvGrpSpPr>
        <p:cNvPr id="1" name=""/>
        <p:cNvGrpSpPr/>
        <p:nvPr/>
      </p:nvGrpSpPr>
      <p:grpSpPr>
        <a:xfrm>
          <a:off x="0" y="0"/>
          <a:ext cx="0" cy="0"/>
          <a:chOff x="0" y="0"/>
          <a:chExt cx="0" cy="0"/>
        </a:xfrm>
      </p:grpSpPr>
      <p:sp>
        <p:nvSpPr>
          <p:cNvPr id="3" name="Rectangle 2"/>
          <p:cNvSpPr/>
          <p:nvPr/>
        </p:nvSpPr>
        <p:spPr>
          <a:xfrm>
            <a:off x="992287" y="427335"/>
            <a:ext cx="1137452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TIẾT HỌC ĐẾN ĐÂY LÀ KẾT THÚC </a:t>
            </a:r>
          </a:p>
        </p:txBody>
      </p:sp>
    </p:spTree>
    <p:extLst>
      <p:ext uri="{BB962C8B-B14F-4D97-AF65-F5344CB8AC3E}">
        <p14:creationId xmlns:p14="http://schemas.microsoft.com/office/powerpoint/2010/main" val="211810209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09" y="441646"/>
            <a:ext cx="5042262" cy="4663440"/>
          </a:xfrm>
          <a:prstGeom prst="rect">
            <a:avLst/>
          </a:prstGeom>
        </p:spPr>
      </p:pic>
      <p:sp>
        <p:nvSpPr>
          <p:cNvPr id="11" name="TextBox 10"/>
          <p:cNvSpPr txBox="1"/>
          <p:nvPr/>
        </p:nvSpPr>
        <p:spPr>
          <a:xfrm>
            <a:off x="313509" y="5263419"/>
            <a:ext cx="5564777" cy="769441"/>
          </a:xfrm>
          <a:prstGeom prst="rect">
            <a:avLst/>
          </a:prstGeom>
          <a:noFill/>
        </p:spPr>
        <p:txBody>
          <a:bodyPr wrap="square" rtlCol="0">
            <a:spAutoFit/>
          </a:bodyPr>
          <a:lstStyle/>
          <a:p>
            <a:r>
              <a:rPr lang="en-US" sz="4400" dirty="0" err="1" smtClean="0">
                <a:latin typeface="Times New Roman" panose="02020603050405020304" pitchFamily="18" charset="0"/>
                <a:cs typeface="Times New Roman" panose="02020603050405020304" pitchFamily="18" charset="0"/>
              </a:rPr>
              <a:t>Đồng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chí</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Chính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Hữu</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726" y="441646"/>
            <a:ext cx="5904411" cy="4663439"/>
          </a:xfrm>
          <a:prstGeom prst="rect">
            <a:avLst/>
          </a:prstGeom>
        </p:spPr>
      </p:pic>
      <p:sp>
        <p:nvSpPr>
          <p:cNvPr id="15" name="TextBox 14"/>
          <p:cNvSpPr txBox="1"/>
          <p:nvPr/>
        </p:nvSpPr>
        <p:spPr>
          <a:xfrm>
            <a:off x="5969726" y="5263418"/>
            <a:ext cx="5930537" cy="769441"/>
          </a:xfrm>
          <a:prstGeom prst="rect">
            <a:avLst/>
          </a:prstGeom>
          <a:noFill/>
        </p:spPr>
        <p:txBody>
          <a:bodyPr wrap="square" rtlCol="0">
            <a:spAutoFit/>
          </a:bodyPr>
          <a:lstStyle/>
          <a:p>
            <a:r>
              <a:rPr lang="en-US" sz="4400" dirty="0" err="1" smtClean="0">
                <a:latin typeface="Times New Roman" panose="02020603050405020304" pitchFamily="18" charset="0"/>
                <a:cs typeface="Times New Roman" panose="02020603050405020304" pitchFamily="18" charset="0"/>
              </a:rPr>
              <a:t>Lá</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đỏ</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Nguyễn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Đình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Thi</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5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1802039"/>
            <a:ext cx="12192000" cy="1325563"/>
          </a:xfrm>
        </p:spPr>
        <p:txBody>
          <a:bodyPr>
            <a:noAutofit/>
          </a:bodyPr>
          <a:lstStyle/>
          <a:p>
            <a:pPr algn="ctr">
              <a:lnSpc>
                <a:spcPct val="100000"/>
              </a:lnSpc>
            </a:pPr>
            <a:r>
              <a:rPr lang="en-US" sz="7200" b="1" u="sng" dirty="0" err="1" smtClean="0">
                <a:solidFill>
                  <a:srgbClr val="FF0000"/>
                </a:solidFill>
                <a:latin typeface="Times New Roman" panose="02020603050405020304" pitchFamily="18" charset="0"/>
                <a:cs typeface="Times New Roman" panose="02020603050405020304" pitchFamily="18" charset="0"/>
              </a:rPr>
              <a:t>Tiết</a:t>
            </a:r>
            <a:r>
              <a:rPr lang="en-US" sz="7200" b="1" u="sng" dirty="0" smtClean="0">
                <a:solidFill>
                  <a:srgbClr val="FF0000"/>
                </a:solidFill>
                <a:latin typeface="Times New Roman" panose="02020603050405020304" pitchFamily="18" charset="0"/>
                <a:cs typeface="Times New Roman" panose="02020603050405020304" pitchFamily="18" charset="0"/>
              </a:rPr>
              <a:t> 95. </a:t>
            </a:r>
            <a:r>
              <a:rPr lang="en-US" sz="7200" b="1" u="sng" dirty="0" err="1" smtClean="0">
                <a:solidFill>
                  <a:srgbClr val="FF0000"/>
                </a:solidFill>
                <a:latin typeface="Times New Roman" panose="02020603050405020304" pitchFamily="18" charset="0"/>
                <a:cs typeface="Times New Roman" panose="02020603050405020304" pitchFamily="18" charset="0"/>
              </a:rPr>
              <a:t>Viết</a:t>
            </a:r>
            <a:r>
              <a:rPr lang="en-US" sz="7200" b="1" u="sng" dirty="0" smtClean="0">
                <a:solidFill>
                  <a:srgbClr val="FF0000"/>
                </a:solidFill>
                <a:latin typeface="Times New Roman" panose="02020603050405020304" pitchFamily="18" charset="0"/>
                <a:cs typeface="Times New Roman" panose="02020603050405020304" pitchFamily="18" charset="0"/>
              </a:rPr>
              <a:t> </a:t>
            </a:r>
            <a:r>
              <a:rPr lang="en-US" sz="7200" b="1" dirty="0" smtClean="0">
                <a:solidFill>
                  <a:srgbClr val="FF0000"/>
                </a:solidFill>
                <a:latin typeface="Times New Roman" panose="02020603050405020304" pitchFamily="18" charset="0"/>
                <a:cs typeface="Times New Roman" panose="02020603050405020304" pitchFamily="18" charset="0"/>
              </a:rPr>
              <a:t/>
            </a:r>
            <a:br>
              <a:rPr lang="en-US" sz="7200" b="1" dirty="0" smtClean="0">
                <a:solidFill>
                  <a:srgbClr val="FF0000"/>
                </a:solidFill>
                <a:latin typeface="Times New Roman" panose="02020603050405020304" pitchFamily="18" charset="0"/>
                <a:cs typeface="Times New Roman" panose="02020603050405020304" pitchFamily="18" charset="0"/>
              </a:rPr>
            </a:br>
            <a:r>
              <a:rPr lang="en-US" sz="7200" b="1" dirty="0" smtClean="0">
                <a:solidFill>
                  <a:srgbClr val="FF0000"/>
                </a:solidFill>
                <a:latin typeface="Times New Roman" panose="02020603050405020304" pitchFamily="18" charset="0"/>
                <a:cs typeface="Times New Roman" panose="02020603050405020304" pitchFamily="18" charset="0"/>
              </a:rPr>
              <a:t>B. </a:t>
            </a:r>
            <a:r>
              <a:rPr lang="en-US" sz="7200" b="1" dirty="0" err="1" smtClean="0">
                <a:solidFill>
                  <a:srgbClr val="FF0000"/>
                </a:solidFill>
                <a:latin typeface="Times New Roman" panose="02020603050405020304" pitchFamily="18" charset="0"/>
                <a:cs typeface="Times New Roman" panose="02020603050405020304" pitchFamily="18" charset="0"/>
              </a:rPr>
              <a:t>Viết</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đoạn</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văn</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ghi</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lại</a:t>
            </a:r>
            <a:r>
              <a:rPr lang="en-US" sz="7200" b="1" dirty="0" smtClean="0">
                <a:solidFill>
                  <a:srgbClr val="FF0000"/>
                </a:solidFill>
                <a:latin typeface="Times New Roman" panose="02020603050405020304" pitchFamily="18" charset="0"/>
                <a:cs typeface="Times New Roman" panose="02020603050405020304" pitchFamily="18" charset="0"/>
              </a:rPr>
              <a:t/>
            </a:r>
            <a:br>
              <a:rPr lang="en-US" sz="7200" b="1" dirty="0" smtClean="0">
                <a:solidFill>
                  <a:srgbClr val="FF0000"/>
                </a:solidFill>
                <a:latin typeface="Times New Roman" panose="02020603050405020304" pitchFamily="18" charset="0"/>
                <a:cs typeface="Times New Roman" panose="02020603050405020304" pitchFamily="18" charset="0"/>
              </a:rPr>
            </a:b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cảm</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nghĩ</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về</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một</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bài</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thơ</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tự</a:t>
            </a:r>
            <a:r>
              <a:rPr lang="en-US" sz="7200" b="1" dirty="0" smtClean="0">
                <a:solidFill>
                  <a:srgbClr val="FF0000"/>
                </a:solidFill>
                <a:latin typeface="Times New Roman" panose="02020603050405020304" pitchFamily="18" charset="0"/>
                <a:cs typeface="Times New Roman" panose="02020603050405020304" pitchFamily="18" charset="0"/>
              </a:rPr>
              <a:t> do </a:t>
            </a:r>
            <a:endParaRPr lang="en-US" sz="7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866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8F17C46-12A3-4A86-81BB-BB886078D6DF}"/>
              </a:ext>
            </a:extLst>
          </p:cNvPr>
          <p:cNvSpPr txBox="1">
            <a:spLocks/>
          </p:cNvSpPr>
          <p:nvPr/>
        </p:nvSpPr>
        <p:spPr>
          <a:xfrm>
            <a:off x="195943" y="244108"/>
            <a:ext cx="11338180" cy="6035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srgbClr val="0070C0"/>
                </a:solidFill>
                <a:latin typeface="Times New Roman" panose="02020603050405020304" pitchFamily="18" charset="0"/>
              </a:rPr>
              <a:t>Bài</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tập</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điền</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khuyết</a:t>
            </a:r>
            <a:r>
              <a:rPr lang="en-US" sz="3600" b="1" dirty="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Chọn</a:t>
            </a:r>
            <a:r>
              <a:rPr lang="en-US" sz="3600" b="1" dirty="0" smtClean="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cụm</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từ</a:t>
            </a:r>
            <a:r>
              <a:rPr lang="en-US" sz="3600" b="1" dirty="0">
                <a:solidFill>
                  <a:srgbClr val="0070C0"/>
                </a:solidFill>
                <a:latin typeface="Times New Roman" panose="02020603050405020304" pitchFamily="18" charset="0"/>
              </a:rPr>
              <a:t> </a:t>
            </a:r>
            <a:r>
              <a:rPr lang="en-US" sz="3600" b="1" dirty="0" smtClean="0">
                <a:solidFill>
                  <a:srgbClr val="0070C0"/>
                </a:solidFill>
                <a:latin typeface="Times New Roman" panose="02020603050405020304" pitchFamily="18" charset="0"/>
              </a:rPr>
              <a:t>(A,B,C,D) ở </a:t>
            </a:r>
            <a:r>
              <a:rPr lang="en-US" sz="3600" b="1" dirty="0" err="1">
                <a:solidFill>
                  <a:srgbClr val="0070C0"/>
                </a:solidFill>
                <a:latin typeface="Times New Roman" panose="02020603050405020304" pitchFamily="18" charset="0"/>
              </a:rPr>
              <a:t>dưới</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để</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điền</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vào</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chỗ</a:t>
            </a:r>
            <a:r>
              <a:rPr lang="en-US" sz="3600" b="1" dirty="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trống</a:t>
            </a:r>
            <a:r>
              <a:rPr lang="en-US" sz="3600" b="1" dirty="0" smtClean="0">
                <a:solidFill>
                  <a:srgbClr val="0070C0"/>
                </a:solidFill>
                <a:latin typeface="Times New Roman" panose="02020603050405020304" pitchFamily="18" charset="0"/>
              </a:rPr>
              <a:t> (1,2,3,4) </a:t>
            </a:r>
            <a:r>
              <a:rPr lang="en-US" sz="3600" b="1" dirty="0" err="1">
                <a:solidFill>
                  <a:srgbClr val="0070C0"/>
                </a:solidFill>
                <a:latin typeface="Times New Roman" panose="02020603050405020304" pitchFamily="18" charset="0"/>
              </a:rPr>
              <a:t>cho</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phù</a:t>
            </a:r>
            <a:r>
              <a:rPr lang="en-US" sz="3600" b="1" dirty="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hợp</a:t>
            </a:r>
            <a:r>
              <a:rPr lang="en-US" sz="3600" b="1" dirty="0" smtClean="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với</a:t>
            </a:r>
            <a:r>
              <a:rPr lang="en-US" sz="3600" b="1" dirty="0" smtClean="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yêu</a:t>
            </a:r>
            <a:r>
              <a:rPr lang="en-US" sz="3600" b="1" dirty="0" smtClean="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cầu</a:t>
            </a:r>
            <a:r>
              <a:rPr lang="en-US" sz="3600" b="1" dirty="0" smtClean="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của</a:t>
            </a:r>
            <a:r>
              <a:rPr lang="en-US" sz="3600" b="1" dirty="0" smtClean="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viết</a:t>
            </a:r>
            <a:r>
              <a:rPr lang="en-US" sz="3600" b="1" dirty="0" smtClean="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đoạn</a:t>
            </a:r>
            <a:r>
              <a:rPr lang="en-US" sz="3600" b="1" dirty="0" smtClean="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văn</a:t>
            </a:r>
            <a:r>
              <a:rPr lang="en-US" sz="3600" b="1" dirty="0" smtClean="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ghi</a:t>
            </a:r>
            <a:r>
              <a:rPr lang="en-US" sz="3600" b="1" dirty="0" smtClean="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lại</a:t>
            </a:r>
            <a:r>
              <a:rPr lang="en-US" sz="3600" b="1" dirty="0" smtClean="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cảm</a:t>
            </a:r>
            <a:r>
              <a:rPr lang="en-US" sz="3600" b="1" dirty="0" smtClean="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nghĩ</a:t>
            </a:r>
            <a:r>
              <a:rPr lang="en-US" sz="3600" b="1" dirty="0" smtClean="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về</a:t>
            </a:r>
            <a:r>
              <a:rPr lang="en-US" sz="3600" b="1" dirty="0" smtClean="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một</a:t>
            </a:r>
            <a:r>
              <a:rPr lang="en-US" sz="3600" b="1" dirty="0" smtClean="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bài</a:t>
            </a:r>
            <a:r>
              <a:rPr lang="en-US" sz="3600" b="1" dirty="0" smtClean="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thơ</a:t>
            </a:r>
            <a:r>
              <a:rPr lang="en-US" sz="3600" b="1" dirty="0" smtClean="0">
                <a:solidFill>
                  <a:srgbClr val="0070C0"/>
                </a:solidFill>
                <a:latin typeface="Times New Roman" panose="02020603050405020304" pitchFamily="18" charset="0"/>
              </a:rPr>
              <a:t> </a:t>
            </a:r>
            <a:r>
              <a:rPr lang="en-US" sz="3600" b="1" dirty="0" err="1" smtClean="0">
                <a:solidFill>
                  <a:srgbClr val="0070C0"/>
                </a:solidFill>
                <a:latin typeface="Times New Roman" panose="02020603050405020304" pitchFamily="18" charset="0"/>
              </a:rPr>
              <a:t>tự</a:t>
            </a:r>
            <a:r>
              <a:rPr lang="en-US" sz="3600" b="1" dirty="0" smtClean="0">
                <a:solidFill>
                  <a:srgbClr val="0070C0"/>
                </a:solidFill>
                <a:latin typeface="Times New Roman" panose="02020603050405020304" pitchFamily="18" charset="0"/>
              </a:rPr>
              <a:t> do.</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vi-VN"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p:txBody>
      </p:sp>
      <p:sp>
        <p:nvSpPr>
          <p:cNvPr id="5" name="TextBox 4">
            <a:extLst>
              <a:ext uri="{FF2B5EF4-FFF2-40B4-BE49-F238E27FC236}">
                <a16:creationId xmlns:a16="http://schemas.microsoft.com/office/drawing/2014/main" id="{CC2C6262-CCFC-4539-8C5E-7B6DACCE721C}"/>
              </a:ext>
            </a:extLst>
          </p:cNvPr>
          <p:cNvSpPr txBox="1"/>
          <p:nvPr/>
        </p:nvSpPr>
        <p:spPr>
          <a:xfrm>
            <a:off x="190948" y="5320605"/>
            <a:ext cx="60872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lang="en-US" sz="3600" b="1" dirty="0" err="1">
                <a:solidFill>
                  <a:srgbClr val="FF0000"/>
                </a:solidFill>
                <a:latin typeface="Times New Roman" panose="02020603050405020304" pitchFamily="18" charset="0"/>
                <a:cs typeface="Times New Roman" panose="02020603050405020304" pitchFamily="18" charset="0"/>
              </a:rPr>
              <a:t>t</a:t>
            </a:r>
            <a:r>
              <a:rPr lang="en-US" sz="3600" b="1" noProof="0" dirty="0" err="1" smtClean="0">
                <a:solidFill>
                  <a:srgbClr val="FF0000"/>
                </a:solidFill>
                <a:latin typeface="Times New Roman" panose="02020603050405020304" pitchFamily="18" charset="0"/>
                <a:cs typeface="Times New Roman" panose="02020603050405020304" pitchFamily="18" charset="0"/>
              </a:rPr>
              <a:t>ác</a:t>
            </a:r>
            <a:r>
              <a:rPr lang="en-US" sz="3600" b="1" noProof="0" dirty="0" smtClean="0">
                <a:solidFill>
                  <a:srgbClr val="FF0000"/>
                </a:solidFill>
                <a:latin typeface="Times New Roman" panose="02020603050405020304" pitchFamily="18" charset="0"/>
                <a:cs typeface="Times New Roman" panose="02020603050405020304" pitchFamily="18" charset="0"/>
              </a:rPr>
              <a:t> </a:t>
            </a:r>
            <a:r>
              <a:rPr lang="en-US" sz="3600" b="1" noProof="0" dirty="0" err="1" smtClean="0">
                <a:solidFill>
                  <a:srgbClr val="FF0000"/>
                </a:solidFill>
                <a:latin typeface="Times New Roman" panose="02020603050405020304" pitchFamily="18" charset="0"/>
                <a:cs typeface="Times New Roman" panose="02020603050405020304" pitchFamily="18" charset="0"/>
              </a:rPr>
              <a:t>dụng</a:t>
            </a:r>
            <a:r>
              <a:rPr lang="en-US" sz="3600" b="1" noProof="0" dirty="0" smtClean="0">
                <a:solidFill>
                  <a:srgbClr val="FF0000"/>
                </a:solidFill>
                <a:latin typeface="Times New Roman" panose="02020603050405020304" pitchFamily="18" charset="0"/>
                <a:cs typeface="Times New Roman" panose="02020603050405020304" pitchFamily="18" charset="0"/>
              </a:rPr>
              <a:t> </a:t>
            </a:r>
            <a:r>
              <a:rPr lang="en-US" sz="3600" b="1" noProof="0" dirty="0" err="1" smtClean="0">
                <a:solidFill>
                  <a:srgbClr val="FF0000"/>
                </a:solidFill>
                <a:latin typeface="Times New Roman" panose="02020603050405020304" pitchFamily="18" charset="0"/>
                <a:cs typeface="Times New Roman" panose="02020603050405020304" pitchFamily="18" charset="0"/>
              </a:rPr>
              <a:t>của</a:t>
            </a:r>
            <a:r>
              <a:rPr lang="en-US" sz="3600" b="1" noProof="0" dirty="0" smtClean="0">
                <a:solidFill>
                  <a:srgbClr val="FF0000"/>
                </a:solidFill>
                <a:latin typeface="Times New Roman" panose="02020603050405020304" pitchFamily="18" charset="0"/>
                <a:cs typeface="Times New Roman" panose="02020603050405020304" pitchFamily="18" charset="0"/>
              </a:rPr>
              <a:t> </a:t>
            </a:r>
            <a:r>
              <a:rPr lang="en-US" sz="3600" b="1" noProof="0" dirty="0" err="1" smtClean="0">
                <a:solidFill>
                  <a:srgbClr val="FF0000"/>
                </a:solidFill>
                <a:latin typeface="Times New Roman" panose="02020603050405020304" pitchFamily="18" charset="0"/>
                <a:cs typeface="Times New Roman" panose="02020603050405020304" pitchFamily="18" charset="0"/>
              </a:rPr>
              <a:t>thể</a:t>
            </a:r>
            <a:r>
              <a:rPr lang="en-US" sz="3600" b="1" noProof="0" dirty="0" smtClean="0">
                <a:solidFill>
                  <a:srgbClr val="FF0000"/>
                </a:solidFill>
                <a:latin typeface="Times New Roman" panose="02020603050405020304" pitchFamily="18" charset="0"/>
                <a:cs typeface="Times New Roman" panose="02020603050405020304" pitchFamily="18" charset="0"/>
              </a:rPr>
              <a:t> </a:t>
            </a:r>
            <a:r>
              <a:rPr lang="en-US" sz="3600" b="1" noProof="0" dirty="0" err="1" smtClean="0">
                <a:solidFill>
                  <a:srgbClr val="FF0000"/>
                </a:solidFill>
                <a:latin typeface="Times New Roman" panose="02020603050405020304" pitchFamily="18" charset="0"/>
                <a:cs typeface="Times New Roman" panose="02020603050405020304" pitchFamily="18" charset="0"/>
              </a:rPr>
              <a:t>thơ</a:t>
            </a:r>
            <a:r>
              <a:rPr lang="en-US" sz="3600" b="1" noProof="0" dirty="0" smtClean="0">
                <a:solidFill>
                  <a:srgbClr val="FF0000"/>
                </a:solidFill>
                <a:latin typeface="Times New Roman" panose="02020603050405020304" pitchFamily="18" charset="0"/>
                <a:cs typeface="Times New Roman" panose="02020603050405020304" pitchFamily="18" charset="0"/>
              </a:rPr>
              <a:t> </a:t>
            </a:r>
            <a:r>
              <a:rPr lang="en-US" sz="3600" b="1" noProof="0" dirty="0" err="1" smtClean="0">
                <a:solidFill>
                  <a:srgbClr val="FF0000"/>
                </a:solidFill>
                <a:latin typeface="Times New Roman" panose="02020603050405020304" pitchFamily="18" charset="0"/>
                <a:cs typeface="Times New Roman" panose="02020603050405020304" pitchFamily="18" charset="0"/>
              </a:rPr>
              <a:t>tự</a:t>
            </a:r>
            <a:r>
              <a:rPr lang="en-US" sz="3600" b="1" noProof="0" dirty="0" smtClean="0">
                <a:solidFill>
                  <a:srgbClr val="FF0000"/>
                </a:solidFill>
                <a:latin typeface="Times New Roman" panose="02020603050405020304" pitchFamily="18" charset="0"/>
                <a:cs typeface="Times New Roman" panose="02020603050405020304" pitchFamily="18" charset="0"/>
              </a:rPr>
              <a:t> do</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CCB4F32-3466-4E1F-B7C8-CD8767D3E716}"/>
              </a:ext>
            </a:extLst>
          </p:cNvPr>
          <p:cNvSpPr txBox="1"/>
          <p:nvPr/>
        </p:nvSpPr>
        <p:spPr>
          <a:xfrm>
            <a:off x="195943" y="5894985"/>
            <a:ext cx="51367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FF0000"/>
                </a:solidFill>
                <a:latin typeface="Times New Roman" panose="02020603050405020304" pitchFamily="18" charset="0"/>
                <a:cs typeface="Times New Roman" panose="02020603050405020304" pitchFamily="18" charset="0"/>
              </a:rPr>
              <a:t>B</a:t>
            </a:r>
            <a:r>
              <a:rPr lang="en-US" sz="3600" b="1" noProof="0" dirty="0">
                <a:solidFill>
                  <a:srgbClr val="FF0000"/>
                </a:solidFill>
                <a:latin typeface="Times New Roman" panose="02020603050405020304" pitchFamily="18" charset="0"/>
                <a:cs typeface="Times New Roman" panose="02020603050405020304" pitchFamily="18" charset="0"/>
              </a:rPr>
              <a:t>. </a:t>
            </a:r>
            <a:r>
              <a:rPr lang="en-US" sz="3600" b="1" noProof="0" dirty="0" err="1">
                <a:solidFill>
                  <a:srgbClr val="FF0000"/>
                </a:solidFill>
                <a:latin typeface="Times New Roman" panose="02020603050405020304" pitchFamily="18" charset="0"/>
                <a:cs typeface="Times New Roman" panose="02020603050405020304" pitchFamily="18" charset="0"/>
              </a:rPr>
              <a:t>b</a:t>
            </a:r>
            <a:r>
              <a:rPr lang="en-US" sz="3600" b="1" dirty="0" err="1" smtClean="0">
                <a:solidFill>
                  <a:srgbClr val="FF0000"/>
                </a:solidFill>
                <a:latin typeface="Times New Roman" panose="02020603050405020304" pitchFamily="18" charset="0"/>
                <a:cs typeface="Times New Roman" panose="02020603050405020304" pitchFamily="18" charset="0"/>
              </a:rPr>
              <a:t>ài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thơ</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tác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giả</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2B2D8362-056A-4188-80B1-C9EF3FF01D71}"/>
              </a:ext>
            </a:extLst>
          </p:cNvPr>
          <p:cNvSpPr txBox="1"/>
          <p:nvPr/>
        </p:nvSpPr>
        <p:spPr>
          <a:xfrm>
            <a:off x="6278239" y="5357655"/>
            <a:ext cx="79312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FF0000"/>
                </a:solidFill>
                <a:latin typeface="Times New Roman" panose="02020603050405020304" pitchFamily="18" charset="0"/>
                <a:cs typeface="Times New Roman" panose="02020603050405020304" pitchFamily="18" charset="0"/>
              </a:rPr>
              <a:t>C</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nội</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dung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nghệ</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thuật</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DB90C9CA-FF37-428C-A038-91BEA14B7C63}"/>
              </a:ext>
            </a:extLst>
          </p:cNvPr>
          <p:cNvSpPr txBox="1"/>
          <p:nvPr/>
        </p:nvSpPr>
        <p:spPr>
          <a:xfrm>
            <a:off x="6102134" y="5987576"/>
            <a:ext cx="62269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D</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khái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quát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được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cảm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nghĩ</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B6971303-8C36-49CE-8F03-785D822E264A}"/>
              </a:ext>
            </a:extLst>
          </p:cNvPr>
          <p:cNvSpPr txBox="1"/>
          <p:nvPr/>
        </p:nvSpPr>
        <p:spPr>
          <a:xfrm>
            <a:off x="373510" y="2105594"/>
            <a:ext cx="11304494" cy="29238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thiệu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b="1" dirty="0" smtClean="0">
                <a:solidFill>
                  <a:srgbClr val="FF0000"/>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1</a:t>
            </a:r>
            <a:r>
              <a:rPr lang="en-US" sz="3600" b="1" dirty="0" smtClean="0">
                <a:solidFill>
                  <a:srgbClr val="FF0000"/>
                </a:solidFill>
                <a:latin typeface="Times New Roman" panose="02020603050405020304" pitchFamily="18" charset="0"/>
                <a:cs typeface="Times New Roman" panose="02020603050405020304" pitchFamily="18" charset="0"/>
              </a:rPr>
              <a:t>)…</a:t>
            </a:r>
            <a:r>
              <a:rPr lang="en-US" sz="3600" b="1" dirty="0" smtClean="0">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nghĩ</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chung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về</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thơ</a:t>
            </a:r>
            <a:r>
              <a:rPr lang="en-US" sz="3600" dirty="0" smtClean="0">
                <a:latin typeface="Times New Roman" panose="02020603050405020304" pitchFamily="18" charset="0"/>
                <a:cs typeface="Times New Roman" panose="02020603050405020304" pitchFamily="18" charset="0"/>
              </a:rPr>
              <a:t>.</a:t>
            </a:r>
          </a:p>
          <a:p>
            <a:pPr marR="0" lvl="0" algn="just" defTabSz="914400" rtl="0" eaLnBrk="1" fontAlgn="auto" latinLnBrk="0" hangingPunct="1">
              <a:lnSpc>
                <a:spcPct val="100000"/>
              </a:lnSpc>
              <a:spcBef>
                <a:spcPts val="0"/>
              </a:spcBef>
              <a:spcAft>
                <a:spcPts val="0"/>
              </a:spcAft>
              <a:buClrTx/>
              <a:buSzTx/>
              <a:tabLst/>
              <a:defRPr/>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nghĩ</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về</a:t>
            </a:r>
            <a:r>
              <a:rPr lang="en-US" sz="3600" b="1" dirty="0" smtClean="0">
                <a:solidFill>
                  <a:srgbClr val="FF0000"/>
                </a:solidFill>
                <a:latin typeface="Times New Roman" panose="02020603050405020304" pitchFamily="18" charset="0"/>
                <a:cs typeface="Times New Roman" panose="02020603050405020304" pitchFamily="18" charset="0"/>
              </a:rPr>
              <a:t>…......(2)…………..; </a:t>
            </a:r>
          </a:p>
          <a:p>
            <a:pPr marR="0" lvl="0" algn="just" defTabSz="914400" rtl="0" eaLnBrk="1" fontAlgn="auto" latinLnBrk="0" hangingPunct="1">
              <a:lnSpc>
                <a:spcPct val="100000"/>
              </a:lnSpc>
              <a:spcBef>
                <a:spcPts val="0"/>
              </a:spcBef>
              <a:spcAft>
                <a:spcPts val="0"/>
              </a:spcAft>
              <a:buClrTx/>
              <a:buSzTx/>
              <a:tabLst/>
              <a:defRPr/>
            </a:pP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b="1" dirty="0" smtClean="0">
                <a:solidFill>
                  <a:srgbClr val="FF0000"/>
                </a:solidFill>
                <a:latin typeface="Times New Roman" panose="02020603050405020304" pitchFamily="18" charset="0"/>
                <a:cs typeface="Times New Roman" panose="02020603050405020304" pitchFamily="18" charset="0"/>
              </a:rPr>
              <a:t>…(3)……… </a:t>
            </a:r>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việc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xúc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tạo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nét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đáo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thơ</a:t>
            </a:r>
            <a:r>
              <a:rPr lang="en-US" sz="3600" dirty="0" smtClean="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smtClean="0">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…….(4)………………</a:t>
            </a:r>
            <a:r>
              <a:rPr lang="en-US" sz="3600" b="1"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về</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thơ</a:t>
            </a:r>
            <a:r>
              <a:rPr lang="en-US" sz="3600" dirty="0" smtClean="0">
                <a:latin typeface="Times New Roman" panose="02020603050405020304" pitchFamily="18" charset="0"/>
                <a:cs typeface="Times New Roman" panose="02020603050405020304" pitchFamily="18" charset="0"/>
              </a:rPr>
              <a:t>.</a:t>
            </a:r>
          </a:p>
        </p:txBody>
      </p:sp>
      <p:pic>
        <p:nvPicPr>
          <p:cNvPr id="12" name="Video-dong-ho-dem-nguoc-1-phut-www_tiengdong_com">
            <a:hlinkClick r:id="" action="ppaction://media"/>
            <a:extLst>
              <a:ext uri="{FF2B5EF4-FFF2-40B4-BE49-F238E27FC236}">
                <a16:creationId xmlns:a16="http://schemas.microsoft.com/office/drawing/2014/main" id="{708A08E9-C29F-43F4-AAB2-069B5FF87CF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484857" y="1297144"/>
            <a:ext cx="1546034" cy="874051"/>
          </a:xfrm>
        </p:spPr>
      </p:pic>
    </p:spTree>
    <p:extLst>
      <p:ext uri="{BB962C8B-B14F-4D97-AF65-F5344CB8AC3E}">
        <p14:creationId xmlns:p14="http://schemas.microsoft.com/office/powerpoint/2010/main" val="129733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7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2"/>
                                        </p:tgtEl>
                                      </p:cBhvr>
                                    </p:cmd>
                                  </p:childTnLst>
                                </p:cTn>
                              </p:par>
                            </p:childTnLst>
                          </p:cTn>
                        </p:par>
                      </p:childTnLst>
                    </p:cTn>
                  </p:par>
                </p:childTnLst>
              </p:cTn>
              <p:nextCondLst>
                <p:cond evt="onClick" delay="0">
                  <p:tgtEl>
                    <p:spTgt spid="12"/>
                  </p:tgtEl>
                </p:cond>
              </p:nextCondLst>
            </p:seq>
            <p:video>
              <p:cMediaNode vol="80000">
                <p:cTn id="12" fill="hold" display="0">
                  <p:stCondLst>
                    <p:cond delay="indefinite"/>
                  </p:stCondLst>
                </p:cTn>
                <p:tgtEl>
                  <p:spTgt spid="1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8F17C46-12A3-4A86-81BB-BB886078D6DF}"/>
              </a:ext>
            </a:extLst>
          </p:cNvPr>
          <p:cNvSpPr txBox="1">
            <a:spLocks/>
          </p:cNvSpPr>
          <p:nvPr/>
        </p:nvSpPr>
        <p:spPr>
          <a:xfrm>
            <a:off x="195943" y="244108"/>
            <a:ext cx="11338180" cy="6035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Bài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tập</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điền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khuyết</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mn-cs"/>
              </a:rPr>
              <a:t>Chọn</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cụm</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từ</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(A,B,C,D) ở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dưới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để</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điền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vào</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chỗ</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mn-cs"/>
              </a:rPr>
              <a:t>trống</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(1,2,3,4)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cho</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phù</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mn-cs"/>
              </a:rPr>
              <a:t>hợp</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mn-cs"/>
              </a:rPr>
              <a:t>với</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mn-cs"/>
              </a:rPr>
              <a:t>yêu</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mn-cs"/>
              </a:rPr>
              <a:t>cầu</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mn-cs"/>
              </a:rPr>
              <a:t>của</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mn-cs"/>
              </a:rPr>
              <a:t>viết</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mn-cs"/>
              </a:rPr>
              <a:t>đoạn</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mn-cs"/>
              </a:rPr>
              <a:t>văn</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mn-cs"/>
              </a:rPr>
              <a:t>ghi</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mn-cs"/>
              </a:rPr>
              <a:t>lại</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mn-cs"/>
              </a:rPr>
              <a:t>cảm</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mn-cs"/>
              </a:rPr>
              <a:t>nghĩ</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mn-cs"/>
              </a:rPr>
              <a:t>về</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mn-cs"/>
              </a:rPr>
              <a:t>một</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mn-cs"/>
              </a:rPr>
              <a:t>bài</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mn-cs"/>
              </a:rPr>
              <a:t>thơ</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mn-cs"/>
              </a:rPr>
              <a:t>tự</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do.</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vi-VN"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p:txBody>
      </p:sp>
      <p:sp>
        <p:nvSpPr>
          <p:cNvPr id="5" name="TextBox 4">
            <a:extLst>
              <a:ext uri="{FF2B5EF4-FFF2-40B4-BE49-F238E27FC236}">
                <a16:creationId xmlns:a16="http://schemas.microsoft.com/office/drawing/2014/main" id="{CC2C6262-CCFC-4539-8C5E-7B6DACCE721C}"/>
              </a:ext>
            </a:extLst>
          </p:cNvPr>
          <p:cNvSpPr txBox="1"/>
          <p:nvPr/>
        </p:nvSpPr>
        <p:spPr>
          <a:xfrm>
            <a:off x="52062" y="5331461"/>
            <a:ext cx="6327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3-A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ác</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dụng</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thể</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thơ</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tự</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do </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CCB4F32-3466-4E1F-B7C8-CD8767D3E716}"/>
              </a:ext>
            </a:extLst>
          </p:cNvPr>
          <p:cNvSpPr txBox="1"/>
          <p:nvPr/>
        </p:nvSpPr>
        <p:spPr>
          <a:xfrm>
            <a:off x="52062" y="5934265"/>
            <a:ext cx="51367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1- B</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ài</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thơ</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tác</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giả</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2B2D8362-056A-4188-80B1-C9EF3FF01D71}"/>
              </a:ext>
            </a:extLst>
          </p:cNvPr>
          <p:cNvSpPr txBox="1"/>
          <p:nvPr/>
        </p:nvSpPr>
        <p:spPr>
          <a:xfrm>
            <a:off x="6519216" y="5310285"/>
            <a:ext cx="79312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2-C.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nội</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dung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nghệ</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thuật</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DB90C9CA-FF37-428C-A038-91BEA14B7C63}"/>
              </a:ext>
            </a:extLst>
          </p:cNvPr>
          <p:cNvSpPr txBox="1"/>
          <p:nvPr/>
        </p:nvSpPr>
        <p:spPr>
          <a:xfrm>
            <a:off x="5803973" y="6099893"/>
            <a:ext cx="62269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4-D. </a:t>
            </a:r>
            <a:r>
              <a:rPr lang="en-US" sz="3600" b="1" dirty="0" smtClean="0">
                <a:solidFill>
                  <a:srgbClr val="FF0000"/>
                </a:solidFill>
                <a:latin typeface="Times New Roman" panose="02020603050405020304" pitchFamily="18" charset="0"/>
                <a:cs typeface="Times New Roman" panose="02020603050405020304" pitchFamily="18" charset="0"/>
              </a:rPr>
              <a:t>k</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hái</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quát</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được</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cảm</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nghĩ</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B6971303-8C36-49CE-8F03-785D822E264A}"/>
              </a:ext>
            </a:extLst>
          </p:cNvPr>
          <p:cNvSpPr txBox="1"/>
          <p:nvPr/>
        </p:nvSpPr>
        <p:spPr>
          <a:xfrm>
            <a:off x="373510" y="2106182"/>
            <a:ext cx="11304494" cy="29238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Giới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thiệu</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nghĩ</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chung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R="0" lvl="0" algn="just"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nghĩ</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…......(2)……………….;</a:t>
            </a:r>
          </a:p>
          <a:p>
            <a:pPr marR="0" lvl="0" algn="just" defTabSz="914400" rtl="0" eaLnBrk="1" fontAlgn="auto" latinLnBrk="0" hangingPunct="1">
              <a:lnSpc>
                <a:spcPct val="100000"/>
              </a:lnSpc>
              <a:spcBef>
                <a:spcPts val="0"/>
              </a:spcBef>
              <a:spcAft>
                <a:spcPts val="0"/>
              </a:spcAft>
              <a:buClrTx/>
              <a:buSzTx/>
              <a:tabLst/>
              <a:defRPr/>
            </a:pP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…(3)………..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mạch</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xúc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nên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nét</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độc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đáo</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…….(4)…………….</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981391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430414-06F6-4E9E-897B-8EC73D92D6EF}"/>
              </a:ext>
            </a:extLst>
          </p:cNvPr>
          <p:cNvSpPr txBox="1"/>
          <p:nvPr/>
        </p:nvSpPr>
        <p:spPr>
          <a:xfrm>
            <a:off x="541980" y="242183"/>
            <a:ext cx="10860742" cy="6186309"/>
          </a:xfrm>
          <a:prstGeom prst="rect">
            <a:avLst/>
          </a:prstGeom>
          <a:noFill/>
        </p:spPr>
        <p:txBody>
          <a:bodyPr wrap="square" rtlCol="0">
            <a:spAutoFit/>
          </a:bodyPr>
          <a:lstStyle/>
          <a:p>
            <a:pPr algn="just"/>
            <a:r>
              <a:rPr lang="en-US" sz="3600" b="1" dirty="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Yêu</a:t>
            </a:r>
            <a:r>
              <a:rPr lang="en-US" sz="4400" b="1" u="sng" dirty="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cầu</a:t>
            </a:r>
            <a:r>
              <a:rPr lang="en-US" sz="4400" b="1" dirty="0">
                <a:latin typeface="Times New Roman" panose="02020603050405020304" pitchFamily="18" charset="0"/>
                <a:cs typeface="Times New Roman" panose="02020603050405020304" pitchFamily="18" charset="0"/>
              </a:rPr>
              <a:t>:</a:t>
            </a:r>
          </a:p>
          <a:p>
            <a:pPr marL="571500" indent="-571500" algn="just">
              <a:buFont typeface="Arial" panose="020B0604020202020204" pitchFamily="34" charset="0"/>
              <a:buChar char="•"/>
            </a:pPr>
            <a:r>
              <a:rPr lang="en-US" sz="4400" dirty="0" err="1" smtClean="0">
                <a:latin typeface="Times New Roman" panose="02020603050405020304" pitchFamily="18" charset="0"/>
                <a:cs typeface="Times New Roman" panose="02020603050405020304" pitchFamily="18" charset="0"/>
              </a:rPr>
              <a:t>Giới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thiệu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được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bài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thơ</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tác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giả</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và</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nêu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cảm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nghĩ</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chung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về</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bài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thơ</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en-US" sz="4400" dirty="0" err="1" smtClean="0">
                <a:latin typeface="Times New Roman" panose="02020603050405020304" pitchFamily="18" charset="0"/>
                <a:cs typeface="Times New Roman" panose="02020603050405020304" pitchFamily="18" charset="0"/>
              </a:rPr>
              <a:t>Nêu</a:t>
            </a: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cảm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nghĩ</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về</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nội</a:t>
            </a:r>
            <a:r>
              <a:rPr lang="en-US" sz="4400" dirty="0" smtClean="0">
                <a:latin typeface="Times New Roman" panose="02020603050405020304" pitchFamily="18" charset="0"/>
                <a:cs typeface="Times New Roman" panose="02020603050405020304" pitchFamily="18" charset="0"/>
              </a:rPr>
              <a:t> dung </a:t>
            </a:r>
            <a:r>
              <a:rPr lang="en-US" sz="4400" dirty="0" err="1" smtClean="0">
                <a:latin typeface="Times New Roman" panose="02020603050405020304" pitchFamily="18" charset="0"/>
                <a:cs typeface="Times New Roman" panose="02020603050405020304" pitchFamily="18" charset="0"/>
              </a:rPr>
              <a:t>và</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nghệ</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a:t>
            </a:r>
            <a:endParaRPr lang="en-US" sz="4400" dirty="0" smtClean="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en-US" sz="4400" dirty="0" err="1" smtClean="0">
                <a:latin typeface="Times New Roman" panose="02020603050405020304" pitchFamily="18" charset="0"/>
                <a:cs typeface="Times New Roman" panose="02020603050405020304" pitchFamily="18" charset="0"/>
              </a:rPr>
              <a:t>Nêu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được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tác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dụng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của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thể</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thơ</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tự</a:t>
            </a:r>
            <a:r>
              <a:rPr lang="en-US" sz="4400" dirty="0" smtClean="0">
                <a:latin typeface="Times New Roman" panose="02020603050405020304" pitchFamily="18" charset="0"/>
                <a:cs typeface="Times New Roman" panose="02020603050405020304" pitchFamily="18" charset="0"/>
              </a:rPr>
              <a:t> do </a:t>
            </a:r>
            <a:r>
              <a:rPr lang="en-US" sz="4400" dirty="0" err="1" smtClean="0">
                <a:latin typeface="Times New Roman" panose="02020603050405020304" pitchFamily="18" charset="0"/>
                <a:cs typeface="Times New Roman" panose="02020603050405020304" pitchFamily="18" charset="0"/>
              </a:rPr>
              <a:t>trong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việc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thể</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hiện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mạch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cảm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xúc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tạo</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nên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nét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độc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đáo</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của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bài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thơ</a:t>
            </a:r>
            <a:r>
              <a:rPr lang="en-US" sz="4400" dirty="0" smtClean="0">
                <a:latin typeface="Times New Roman" panose="02020603050405020304" pitchFamily="18" charset="0"/>
                <a:cs typeface="Times New Roman" panose="02020603050405020304" pitchFamily="18" charset="0"/>
              </a:rPr>
              <a:t>.</a:t>
            </a:r>
          </a:p>
          <a:p>
            <a:pPr marL="571500" indent="-571500" algn="just">
              <a:buFont typeface="Arial" panose="020B0604020202020204" pitchFamily="34" charset="0"/>
              <a:buChar char="•"/>
            </a:pPr>
            <a:r>
              <a:rPr lang="en-US" sz="4400" dirty="0" err="1" smtClean="0">
                <a:latin typeface="Times New Roman" panose="02020603050405020304" pitchFamily="18" charset="0"/>
                <a:cs typeface="Times New Roman" panose="02020603050405020304" pitchFamily="18" charset="0"/>
              </a:rPr>
              <a:t>Khái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quát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được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cảm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nghĩ</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về</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bài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thơ</a:t>
            </a:r>
            <a:r>
              <a:rPr lang="en-US" sz="4400" dirty="0" smtClean="0">
                <a:latin typeface="Times New Roman" panose="02020603050405020304" pitchFamily="18" charset="0"/>
                <a:cs typeface="Times New Roman" panose="02020603050405020304" pitchFamily="18" charset="0"/>
              </a:rPr>
              <a:t>.</a:t>
            </a:r>
            <a:endParaRPr lang="vi-VN" sz="3600" dirty="0">
              <a:latin typeface="+mj-lt"/>
            </a:endParaRPr>
          </a:p>
        </p:txBody>
      </p:sp>
    </p:spTree>
    <p:extLst>
      <p:ext uri="{BB962C8B-B14F-4D97-AF65-F5344CB8AC3E}">
        <p14:creationId xmlns:p14="http://schemas.microsoft.com/office/powerpoint/2010/main" val="596061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72713" y="451727"/>
            <a:ext cx="5869876"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BÀI VIẾT THAM KHẢO</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9E3E04C3-C121-48F3-A04C-B93B6AAD0662}"/>
              </a:ext>
            </a:extLst>
          </p:cNvPr>
          <p:cNvSpPr txBox="1"/>
          <p:nvPr/>
        </p:nvSpPr>
        <p:spPr>
          <a:xfrm>
            <a:off x="-338868" y="1186798"/>
            <a:ext cx="12893040"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4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Lá</a:t>
            </a:r>
            <a:r>
              <a:rPr kumimoji="0" lang="en-US" sz="4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đỏ</a:t>
            </a:r>
            <a:r>
              <a:rPr kumimoji="0" lang="en-US" sz="4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4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niềm</a:t>
            </a:r>
            <a:r>
              <a:rPr kumimoji="0" lang="en-US" sz="4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tin </a:t>
            </a:r>
            <a:r>
              <a:rPr kumimoji="0" lang="en-US" sz="4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4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hi </a:t>
            </a:r>
            <a:r>
              <a:rPr kumimoji="0" lang="en-US" sz="4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vọng</a:t>
            </a:r>
            <a:r>
              <a:rPr lang="en-US" sz="4600" b="1" dirty="0">
                <a:solidFill>
                  <a:srgbClr val="FF0000"/>
                </a:solidFill>
                <a:latin typeface="Times New Roman" panose="02020603050405020304" pitchFamily="18" charset="0"/>
                <a:cs typeface="Times New Roman" panose="02020603050405020304" pitchFamily="18" charset="0"/>
              </a:rPr>
              <a:t> </a:t>
            </a:r>
            <a:r>
              <a:rPr kumimoji="0" lang="en-US" sz="4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ngày</a:t>
            </a:r>
            <a:r>
              <a:rPr kumimoji="0" lang="en-US" sz="4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chiến</a:t>
            </a:r>
            <a:r>
              <a:rPr kumimoji="0" lang="en-US" sz="4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thắng</a:t>
            </a:r>
            <a:r>
              <a:rPr kumimoji="0" lang="en-US" sz="4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vi-VN" sz="4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3743" y="2368145"/>
            <a:ext cx="7027817" cy="3862837"/>
          </a:xfrm>
          <a:prstGeom prst="rect">
            <a:avLst/>
          </a:prstGeom>
        </p:spPr>
      </p:pic>
    </p:spTree>
    <p:extLst>
      <p:ext uri="{BB962C8B-B14F-4D97-AF65-F5344CB8AC3E}">
        <p14:creationId xmlns:p14="http://schemas.microsoft.com/office/powerpoint/2010/main" val="2530393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7">
            <a:extLst>
              <a:ext uri="{FF2B5EF4-FFF2-40B4-BE49-F238E27FC236}">
                <a16:creationId xmlns:a16="http://schemas.microsoft.com/office/drawing/2014/main" id="{120C3608-2106-4701-8FE2-AE266689447C}"/>
              </a:ext>
            </a:extLst>
          </p:cNvPr>
          <p:cNvGrpSpPr/>
          <p:nvPr/>
        </p:nvGrpSpPr>
        <p:grpSpPr>
          <a:xfrm>
            <a:off x="810883" y="381955"/>
            <a:ext cx="10506249" cy="950456"/>
            <a:chOff x="3236058" y="3891177"/>
            <a:chExt cx="4407644" cy="920860"/>
          </a:xfrm>
        </p:grpSpPr>
        <p:sp>
          <p:nvSpPr>
            <p:cNvPr id="5" name="矩形: 圆角 28">
              <a:extLst>
                <a:ext uri="{FF2B5EF4-FFF2-40B4-BE49-F238E27FC236}">
                  <a16:creationId xmlns:a16="http://schemas.microsoft.com/office/drawing/2014/main" id="{82C23796-BAD6-421D-A1C4-F54BA7B0D181}"/>
                </a:ext>
              </a:extLst>
            </p:cNvPr>
            <p:cNvSpPr/>
            <p:nvPr/>
          </p:nvSpPr>
          <p:spPr>
            <a:xfrm>
              <a:off x="3236058" y="3891177"/>
              <a:ext cx="4365754" cy="920860"/>
            </a:xfrm>
            <a:prstGeom prst="roundRect">
              <a:avLst>
                <a:gd name="adj" fmla="val 50000"/>
              </a:avLst>
            </a:prstGeom>
            <a:solidFill>
              <a:srgbClr val="1371F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defRPr/>
              </a:pPr>
              <a:endParaRPr lang="zh-CN" altLang="en-US" sz="1400" kern="0">
                <a:solidFill>
                  <a:prstClr val="white"/>
                </a:solidFill>
                <a:latin typeface="微软雅黑" panose="020F0502020204030204"/>
                <a:ea typeface="微软雅黑"/>
                <a:cs typeface="+mn-ea"/>
                <a:sym typeface="+mn-lt"/>
              </a:endParaRPr>
            </a:p>
          </p:txBody>
        </p:sp>
        <p:sp>
          <p:nvSpPr>
            <p:cNvPr id="6" name="文本框 29">
              <a:extLst>
                <a:ext uri="{FF2B5EF4-FFF2-40B4-BE49-F238E27FC236}">
                  <a16:creationId xmlns:a16="http://schemas.microsoft.com/office/drawing/2014/main" id="{8D6F5542-DEA4-496A-8848-0368987945C4}"/>
                </a:ext>
              </a:extLst>
            </p:cNvPr>
            <p:cNvSpPr txBox="1"/>
            <p:nvPr/>
          </p:nvSpPr>
          <p:spPr>
            <a:xfrm>
              <a:off x="3236058" y="3919524"/>
              <a:ext cx="4407644" cy="543082"/>
            </a:xfrm>
            <a:prstGeom prst="rect">
              <a:avLst/>
            </a:prstGeom>
            <a:noFill/>
          </p:spPr>
          <p:txBody>
            <a:bodyPr wrap="square" rtlCol="0">
              <a:spAutoFit/>
            </a:bodyPr>
            <a:lstStyle/>
            <a:p>
              <a:pPr algn="ctr">
                <a:defRPr/>
              </a:pPr>
              <a:r>
                <a:rPr lang="en-US" altLang="zh-CN" sz="4000" b="1" kern="0" dirty="0" err="1">
                  <a:solidFill>
                    <a:srgbClr val="FFFF00"/>
                  </a:solidFill>
                  <a:effectLst>
                    <a:outerShdw blurRad="38100" dist="38100" dir="2700000" algn="tl">
                      <a:srgbClr val="000000">
                        <a:alpha val="43137"/>
                      </a:srgbClr>
                    </a:outerShdw>
                  </a:effectLst>
                  <a:latin typeface="Oswald" panose="00000500000000000000" pitchFamily="2" charset="0"/>
                  <a:ea typeface="微软雅黑"/>
                  <a:cs typeface="+mn-ea"/>
                  <a:sym typeface="+mn-lt"/>
                </a:rPr>
                <a:t>Nhiệm</a:t>
              </a:r>
              <a:r>
                <a:rPr lang="en-US" altLang="zh-CN" sz="4000" b="1" kern="0" dirty="0">
                  <a:solidFill>
                    <a:srgbClr val="FFFF00"/>
                  </a:solidFill>
                  <a:effectLst>
                    <a:outerShdw blurRad="38100" dist="38100" dir="2700000" algn="tl">
                      <a:srgbClr val="000000">
                        <a:alpha val="43137"/>
                      </a:srgbClr>
                    </a:outerShdw>
                  </a:effectLst>
                  <a:latin typeface="Oswald" panose="00000500000000000000" pitchFamily="2" charset="0"/>
                  <a:ea typeface="微软雅黑"/>
                  <a:cs typeface="+mn-ea"/>
                  <a:sym typeface="+mn-lt"/>
                </a:rPr>
                <a:t> </a:t>
              </a:r>
              <a:r>
                <a:rPr lang="en-US" altLang="zh-CN" sz="4000" b="1" kern="0" dirty="0" err="1">
                  <a:solidFill>
                    <a:srgbClr val="FFFF00"/>
                  </a:solidFill>
                  <a:effectLst>
                    <a:outerShdw blurRad="38100" dist="38100" dir="2700000" algn="tl">
                      <a:srgbClr val="000000">
                        <a:alpha val="43137"/>
                      </a:srgbClr>
                    </a:outerShdw>
                  </a:effectLst>
                  <a:latin typeface="Oswald" panose="00000500000000000000" pitchFamily="2" charset="0"/>
                  <a:ea typeface="微软雅黑"/>
                  <a:cs typeface="+mn-ea"/>
                  <a:sym typeface="+mn-lt"/>
                </a:rPr>
                <a:t>vụ</a:t>
              </a:r>
              <a:r>
                <a:rPr lang="en-US" altLang="zh-CN" sz="4000" b="1" kern="0" dirty="0">
                  <a:solidFill>
                    <a:srgbClr val="FFFF00"/>
                  </a:solidFill>
                  <a:effectLst>
                    <a:outerShdw blurRad="38100" dist="38100" dir="2700000" algn="tl">
                      <a:srgbClr val="000000">
                        <a:alpha val="43137"/>
                      </a:srgbClr>
                    </a:outerShdw>
                  </a:effectLst>
                  <a:latin typeface="Oswald" panose="00000500000000000000" pitchFamily="2" charset="0"/>
                  <a:ea typeface="微软雅黑"/>
                  <a:cs typeface="+mn-ea"/>
                  <a:sym typeface="+mn-lt"/>
                </a:rPr>
                <a:t> </a:t>
              </a:r>
              <a:r>
                <a:rPr lang="en-US" altLang="zh-CN" sz="4000" b="1" kern="0" dirty="0" err="1">
                  <a:solidFill>
                    <a:srgbClr val="FFFF00"/>
                  </a:solidFill>
                  <a:effectLst>
                    <a:outerShdw blurRad="38100" dist="38100" dir="2700000" algn="tl">
                      <a:srgbClr val="000000">
                        <a:alpha val="43137"/>
                      </a:srgbClr>
                    </a:outerShdw>
                  </a:effectLst>
                  <a:latin typeface="Oswald" panose="00000500000000000000" pitchFamily="2" charset="0"/>
                  <a:ea typeface="微软雅黑"/>
                  <a:cs typeface="+mn-ea"/>
                  <a:sym typeface="+mn-lt"/>
                </a:rPr>
                <a:t>đã</a:t>
              </a:r>
              <a:r>
                <a:rPr lang="en-US" altLang="zh-CN" sz="4000" b="1" kern="0" dirty="0">
                  <a:solidFill>
                    <a:srgbClr val="FFFF00"/>
                  </a:solidFill>
                  <a:effectLst>
                    <a:outerShdw blurRad="38100" dist="38100" dir="2700000" algn="tl">
                      <a:srgbClr val="000000">
                        <a:alpha val="43137"/>
                      </a:srgbClr>
                    </a:outerShdw>
                  </a:effectLst>
                  <a:latin typeface="Oswald" panose="00000500000000000000" pitchFamily="2" charset="0"/>
                  <a:ea typeface="微软雅黑"/>
                  <a:cs typeface="+mn-ea"/>
                  <a:sym typeface="+mn-lt"/>
                </a:rPr>
                <a:t> </a:t>
              </a:r>
              <a:r>
                <a:rPr lang="en-US" altLang="zh-CN" sz="4000" b="1" kern="0" dirty="0" err="1">
                  <a:solidFill>
                    <a:srgbClr val="FFFF00"/>
                  </a:solidFill>
                  <a:effectLst>
                    <a:outerShdw blurRad="38100" dist="38100" dir="2700000" algn="tl">
                      <a:srgbClr val="000000">
                        <a:alpha val="43137"/>
                      </a:srgbClr>
                    </a:outerShdw>
                  </a:effectLst>
                  <a:latin typeface="Oswald" panose="00000500000000000000" pitchFamily="2" charset="0"/>
                  <a:ea typeface="微软雅黑"/>
                  <a:cs typeface="+mn-ea"/>
                  <a:sym typeface="+mn-lt"/>
                </a:rPr>
                <a:t>giao</a:t>
              </a:r>
              <a:r>
                <a:rPr lang="en-US" altLang="zh-CN" sz="4000" b="1" kern="0" dirty="0">
                  <a:solidFill>
                    <a:srgbClr val="FFFF00"/>
                  </a:solidFill>
                  <a:effectLst>
                    <a:outerShdw blurRad="38100" dist="38100" dir="2700000" algn="tl">
                      <a:srgbClr val="000000">
                        <a:alpha val="43137"/>
                      </a:srgbClr>
                    </a:outerShdw>
                  </a:effectLst>
                  <a:latin typeface="Oswald" panose="00000500000000000000" pitchFamily="2" charset="0"/>
                  <a:ea typeface="微软雅黑"/>
                  <a:cs typeface="+mn-ea"/>
                  <a:sym typeface="+mn-lt"/>
                </a:rPr>
                <a:t> </a:t>
              </a:r>
              <a:r>
                <a:rPr lang="en-US" altLang="zh-CN" sz="4000" b="1" kern="0" dirty="0" err="1">
                  <a:solidFill>
                    <a:srgbClr val="FFFF00"/>
                  </a:solidFill>
                  <a:effectLst>
                    <a:outerShdw blurRad="38100" dist="38100" dir="2700000" algn="tl">
                      <a:srgbClr val="000000">
                        <a:alpha val="43137"/>
                      </a:srgbClr>
                    </a:outerShdw>
                  </a:effectLst>
                  <a:latin typeface="Oswald" panose="00000500000000000000" pitchFamily="2" charset="0"/>
                  <a:ea typeface="微软雅黑"/>
                  <a:cs typeface="+mn-ea"/>
                  <a:sym typeface="+mn-lt"/>
                </a:rPr>
                <a:t>về</a:t>
              </a:r>
              <a:r>
                <a:rPr lang="en-US" altLang="zh-CN" sz="4000" b="1" kern="0" dirty="0">
                  <a:solidFill>
                    <a:srgbClr val="FFFF00"/>
                  </a:solidFill>
                  <a:effectLst>
                    <a:outerShdw blurRad="38100" dist="38100" dir="2700000" algn="tl">
                      <a:srgbClr val="000000">
                        <a:alpha val="43137"/>
                      </a:srgbClr>
                    </a:outerShdw>
                  </a:effectLst>
                  <a:latin typeface="Oswald" panose="00000500000000000000" pitchFamily="2" charset="0"/>
                  <a:ea typeface="微软雅黑"/>
                  <a:cs typeface="+mn-ea"/>
                  <a:sym typeface="+mn-lt"/>
                </a:rPr>
                <a:t> </a:t>
              </a:r>
              <a:r>
                <a:rPr lang="en-US" altLang="zh-CN" sz="4000" b="1" kern="0" dirty="0" err="1" smtClean="0">
                  <a:solidFill>
                    <a:srgbClr val="FFFF00"/>
                  </a:solidFill>
                  <a:effectLst>
                    <a:outerShdw blurRad="38100" dist="38100" dir="2700000" algn="tl">
                      <a:srgbClr val="000000">
                        <a:alpha val="43137"/>
                      </a:srgbClr>
                    </a:outerShdw>
                  </a:effectLst>
                  <a:latin typeface="Oswald" panose="00000500000000000000" pitchFamily="2" charset="0"/>
                  <a:ea typeface="微软雅黑"/>
                  <a:cs typeface="+mn-ea"/>
                  <a:sym typeface="+mn-lt"/>
                </a:rPr>
                <a:t>nhà</a:t>
              </a:r>
              <a:r>
                <a:rPr lang="en-US" altLang="zh-CN" sz="4000" b="1" kern="0" dirty="0">
                  <a:solidFill>
                    <a:srgbClr val="FFFF00"/>
                  </a:solidFill>
                  <a:effectLst>
                    <a:outerShdw blurRad="38100" dist="38100" dir="2700000" algn="tl">
                      <a:srgbClr val="000000">
                        <a:alpha val="43137"/>
                      </a:srgbClr>
                    </a:outerShdw>
                  </a:effectLst>
                  <a:latin typeface="Oswald" panose="00000500000000000000" pitchFamily="2" charset="0"/>
                  <a:ea typeface="微软雅黑"/>
                  <a:cs typeface="+mn-ea"/>
                  <a:sym typeface="+mn-lt"/>
                </a:rPr>
                <a:t> </a:t>
              </a:r>
              <a:r>
                <a:rPr lang="en-US" altLang="zh-CN" sz="4000" b="1" kern="0" dirty="0" err="1" smtClean="0">
                  <a:solidFill>
                    <a:srgbClr val="FFFF00"/>
                  </a:solidFill>
                  <a:effectLst>
                    <a:outerShdw blurRad="38100" dist="38100" dir="2700000" algn="tl">
                      <a:srgbClr val="000000">
                        <a:alpha val="43137"/>
                      </a:srgbClr>
                    </a:outerShdw>
                  </a:effectLst>
                  <a:latin typeface="Oswald" panose="00000500000000000000" pitchFamily="2" charset="0"/>
                  <a:ea typeface="微软雅黑"/>
                  <a:cs typeface="+mn-ea"/>
                  <a:sym typeface="+mn-lt"/>
                </a:rPr>
                <a:t>theo</a:t>
              </a:r>
              <a:r>
                <a:rPr lang="en-US" altLang="zh-CN" sz="4000" b="1" kern="0" dirty="0" smtClean="0">
                  <a:solidFill>
                    <a:srgbClr val="FFFF00"/>
                  </a:solidFill>
                  <a:effectLst>
                    <a:outerShdw blurRad="38100" dist="38100" dir="2700000" algn="tl">
                      <a:srgbClr val="000000">
                        <a:alpha val="43137"/>
                      </a:srgbClr>
                    </a:outerShdw>
                  </a:effectLst>
                  <a:latin typeface="Oswald" panose="00000500000000000000" pitchFamily="2" charset="0"/>
                  <a:ea typeface="微软雅黑"/>
                  <a:cs typeface="+mn-ea"/>
                  <a:sym typeface="+mn-lt"/>
                </a:rPr>
                <a:t> </a:t>
              </a:r>
              <a:r>
                <a:rPr lang="en-US" altLang="zh-CN" sz="4000" b="1" kern="0" dirty="0" err="1">
                  <a:solidFill>
                    <a:srgbClr val="FFFF00"/>
                  </a:solidFill>
                  <a:effectLst>
                    <a:outerShdw blurRad="38100" dist="38100" dir="2700000" algn="tl">
                      <a:srgbClr val="000000">
                        <a:alpha val="43137"/>
                      </a:srgbClr>
                    </a:outerShdw>
                  </a:effectLst>
                  <a:latin typeface="Oswald" panose="00000500000000000000" pitchFamily="2" charset="0"/>
                  <a:ea typeface="微软雅黑"/>
                  <a:cs typeface="+mn-ea"/>
                  <a:sym typeface="+mn-lt"/>
                </a:rPr>
                <a:t>nhóm</a:t>
              </a:r>
              <a:endParaRPr lang="en-US" altLang="zh-CN" sz="4000" b="1" kern="0" dirty="0">
                <a:solidFill>
                  <a:srgbClr val="FFFF00"/>
                </a:solidFill>
                <a:effectLst>
                  <a:outerShdw blurRad="38100" dist="38100" dir="2700000" algn="tl">
                    <a:srgbClr val="000000">
                      <a:alpha val="43137"/>
                    </a:srgbClr>
                  </a:outerShdw>
                </a:effectLst>
                <a:latin typeface="Oswald" panose="00000500000000000000" pitchFamily="2" charset="0"/>
                <a:ea typeface="微软雅黑"/>
                <a:cs typeface="+mn-ea"/>
                <a:sym typeface="+mn-lt"/>
              </a:endParaRPr>
            </a:p>
          </p:txBody>
        </p:sp>
      </p:grpSp>
      <p:sp>
        <p:nvSpPr>
          <p:cNvPr id="9" name="TextBox 8"/>
          <p:cNvSpPr txBox="1"/>
          <p:nvPr/>
        </p:nvSpPr>
        <p:spPr>
          <a:xfrm>
            <a:off x="433824" y="1374015"/>
            <a:ext cx="11332352" cy="1754326"/>
          </a:xfrm>
          <a:prstGeom prst="rect">
            <a:avLst/>
          </a:prstGeom>
          <a:noFill/>
        </p:spPr>
        <p:txBody>
          <a:bodyPr wrap="square" rtlCol="0">
            <a:spAutoFit/>
          </a:bodyPr>
          <a:lstStyle/>
          <a:p>
            <a:pPr algn="just"/>
            <a:r>
              <a:rPr lang="en-US" sz="3600" b="1" dirty="0" err="1" smtClean="0">
                <a:solidFill>
                  <a:srgbClr val="FF0000"/>
                </a:solidFill>
                <a:latin typeface="Times New Roman" panose="02020603050405020304" pitchFamily="18" charset="0"/>
                <a:cs typeface="Times New Roman" panose="02020603050405020304" pitchFamily="18" charset="0"/>
              </a:rPr>
              <a:t>Nhóm</a:t>
            </a:r>
            <a:r>
              <a:rPr lang="en-US" sz="3600" b="1" dirty="0" smtClean="0">
                <a:solidFill>
                  <a:srgbClr val="FF0000"/>
                </a:solidFill>
                <a:latin typeface="Times New Roman" panose="02020603050405020304" pitchFamily="18" charset="0"/>
                <a:cs typeface="Times New Roman" panose="02020603050405020304" pitchFamily="18" charset="0"/>
              </a:rPr>
              <a:t> 1:</a:t>
            </a:r>
            <a:r>
              <a:rPr lang="en-US" sz="3600"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Tìm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trong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viết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tham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khảo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Lá</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đỏ</a:t>
            </a:r>
            <a:r>
              <a:rPr lang="en-US" sz="3600" b="1" dirty="0" smtClean="0">
                <a:latin typeface="Times New Roman" panose="02020603050405020304" pitchFamily="18" charset="0"/>
                <a:cs typeface="Times New Roman" panose="02020603050405020304" pitchFamily="18" charset="0"/>
              </a:rPr>
              <a:t> - </a:t>
            </a:r>
            <a:r>
              <a:rPr lang="en-US" sz="3600" b="1" dirty="0" err="1" smtClean="0">
                <a:latin typeface="Times New Roman" panose="02020603050405020304" pitchFamily="18" charset="0"/>
                <a:cs typeface="Times New Roman" panose="02020603050405020304" pitchFamily="18" charset="0"/>
              </a:rPr>
              <a:t>niềm</a:t>
            </a:r>
            <a:r>
              <a:rPr lang="en-US" sz="3600" b="1" dirty="0" smtClean="0">
                <a:latin typeface="Times New Roman" panose="02020603050405020304" pitchFamily="18" charset="0"/>
                <a:cs typeface="Times New Roman" panose="02020603050405020304" pitchFamily="18" charset="0"/>
              </a:rPr>
              <a:t> tin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hi </a:t>
            </a:r>
            <a:r>
              <a:rPr lang="en-US" sz="3600" b="1" dirty="0" err="1" smtClean="0">
                <a:latin typeface="Times New Roman" panose="02020603050405020304" pitchFamily="18" charset="0"/>
                <a:cs typeface="Times New Roman" panose="02020603050405020304" pitchFamily="18" charset="0"/>
              </a:rPr>
              <a:t>vọng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ngày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chiến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thắng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nội</a:t>
            </a:r>
            <a:r>
              <a:rPr lang="en-US" sz="3600" b="1" dirty="0" smtClean="0">
                <a:latin typeface="Times New Roman" panose="02020603050405020304" pitchFamily="18" charset="0"/>
                <a:cs typeface="Times New Roman" panose="02020603050405020304" pitchFamily="18" charset="0"/>
              </a:rPr>
              <a:t> dung </a:t>
            </a:r>
            <a:r>
              <a:rPr lang="en-US" sz="3600" b="1" dirty="0" err="1" smtClean="0">
                <a:latin typeface="Times New Roman" panose="02020603050405020304" pitchFamily="18" charset="0"/>
                <a:cs typeface="Times New Roman" panose="02020603050405020304" pitchFamily="18" charset="0"/>
              </a:rPr>
              <a:t>yêu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cầu</a:t>
            </a:r>
            <a:r>
              <a:rPr lang="en-US" sz="3600" b="1" dirty="0" smtClean="0">
                <a:latin typeface="Times New Roman" panose="02020603050405020304" pitchFamily="18" charset="0"/>
                <a:cs typeface="Times New Roman" panose="02020603050405020304" pitchFamily="18" charset="0"/>
              </a:rPr>
              <a:t> 1,2 </a:t>
            </a:r>
            <a:r>
              <a:rPr lang="en-US" sz="3600" b="1" dirty="0" err="1" smtClean="0">
                <a:latin typeface="Times New Roman" panose="02020603050405020304" pitchFamily="18" charset="0"/>
                <a:cs typeface="Times New Roman" panose="02020603050405020304" pitchFamily="18" charset="0"/>
              </a:rPr>
              <a:t>của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viết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đoạn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văn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ghi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cảm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xúc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về</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một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thơ</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tự</a:t>
            </a:r>
            <a:r>
              <a:rPr lang="en-US" sz="3600" b="1" dirty="0" smtClean="0">
                <a:latin typeface="Times New Roman" panose="02020603050405020304" pitchFamily="18" charset="0"/>
                <a:cs typeface="Times New Roman" panose="02020603050405020304" pitchFamily="18" charset="0"/>
              </a:rPr>
              <a:t> do.</a:t>
            </a:r>
            <a:endParaRPr lang="en-US" sz="3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65953" y="3128341"/>
            <a:ext cx="11196108" cy="1754326"/>
          </a:xfrm>
          <a:prstGeom prst="rect">
            <a:avLst/>
          </a:prstGeom>
          <a:noFill/>
        </p:spPr>
        <p:txBody>
          <a:bodyPr wrap="square" rtlCol="0">
            <a:spAutoFit/>
          </a:bodyPr>
          <a:lstStyle/>
          <a:p>
            <a:pPr algn="just"/>
            <a:r>
              <a:rPr lang="en-US" sz="3600" b="1" dirty="0" err="1" smtClean="0">
                <a:solidFill>
                  <a:srgbClr val="FF0000"/>
                </a:solidFill>
                <a:latin typeface="Times New Roman" panose="02020603050405020304" pitchFamily="18" charset="0"/>
                <a:cs typeface="Times New Roman" panose="02020603050405020304" pitchFamily="18" charset="0"/>
              </a:rPr>
              <a:t>Nhóm</a:t>
            </a:r>
            <a:r>
              <a:rPr lang="en-US" sz="3600" b="1" dirty="0" smtClean="0">
                <a:solidFill>
                  <a:srgbClr val="FF0000"/>
                </a:solidFill>
                <a:latin typeface="Times New Roman" panose="02020603050405020304" pitchFamily="18" charset="0"/>
                <a:cs typeface="Times New Roman" panose="02020603050405020304" pitchFamily="18" charset="0"/>
              </a:rPr>
              <a:t> 2:</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Tìm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trong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viết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tham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khảo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Lá</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đỏ</a:t>
            </a:r>
            <a:r>
              <a:rPr lang="en-US" sz="3600" b="1" dirty="0" smtClean="0">
                <a:latin typeface="Times New Roman" panose="02020603050405020304" pitchFamily="18" charset="0"/>
                <a:cs typeface="Times New Roman" panose="02020603050405020304" pitchFamily="18" charset="0"/>
              </a:rPr>
              <a:t> - </a:t>
            </a:r>
            <a:r>
              <a:rPr lang="en-US" sz="3600" b="1" dirty="0" err="1" smtClean="0">
                <a:latin typeface="Times New Roman" panose="02020603050405020304" pitchFamily="18" charset="0"/>
                <a:cs typeface="Times New Roman" panose="02020603050405020304" pitchFamily="18" charset="0"/>
              </a:rPr>
              <a:t>niềm</a:t>
            </a:r>
            <a:r>
              <a:rPr lang="en-US" sz="3600" b="1" dirty="0" smtClean="0">
                <a:latin typeface="Times New Roman" panose="02020603050405020304" pitchFamily="18" charset="0"/>
                <a:cs typeface="Times New Roman" panose="02020603050405020304" pitchFamily="18" charset="0"/>
              </a:rPr>
              <a:t> tin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hi </a:t>
            </a:r>
            <a:r>
              <a:rPr lang="en-US" sz="3600" b="1" dirty="0" err="1" smtClean="0">
                <a:latin typeface="Times New Roman" panose="02020603050405020304" pitchFamily="18" charset="0"/>
                <a:cs typeface="Times New Roman" panose="02020603050405020304" pitchFamily="18" charset="0"/>
              </a:rPr>
              <a:t>vọng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ngày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chiến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thắng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nội</a:t>
            </a:r>
            <a:r>
              <a:rPr lang="en-US" sz="3600" b="1" dirty="0" smtClean="0">
                <a:latin typeface="Times New Roman" panose="02020603050405020304" pitchFamily="18" charset="0"/>
                <a:cs typeface="Times New Roman" panose="02020603050405020304" pitchFamily="18" charset="0"/>
              </a:rPr>
              <a:t> dung </a:t>
            </a:r>
            <a:r>
              <a:rPr lang="en-US" sz="3600" b="1" dirty="0" err="1" smtClean="0">
                <a:latin typeface="Times New Roman" panose="02020603050405020304" pitchFamily="18" charset="0"/>
                <a:cs typeface="Times New Roman" panose="02020603050405020304" pitchFamily="18" charset="0"/>
              </a:rPr>
              <a:t>yêu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cầu</a:t>
            </a:r>
            <a:r>
              <a:rPr lang="en-US" sz="3600" b="1" dirty="0" smtClean="0">
                <a:latin typeface="Times New Roman" panose="02020603050405020304" pitchFamily="18" charset="0"/>
                <a:cs typeface="Times New Roman" panose="02020603050405020304" pitchFamily="18" charset="0"/>
              </a:rPr>
              <a:t> 3,4 </a:t>
            </a:r>
            <a:r>
              <a:rPr lang="en-US" sz="3600" b="1" dirty="0" err="1" smtClean="0">
                <a:latin typeface="Times New Roman" panose="02020603050405020304" pitchFamily="18" charset="0"/>
                <a:cs typeface="Times New Roman" panose="02020603050405020304" pitchFamily="18" charset="0"/>
              </a:rPr>
              <a:t>của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viết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đoạn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văn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ghi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cảm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xúc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về</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một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thơ</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tự</a:t>
            </a:r>
            <a:r>
              <a:rPr lang="en-US" sz="3600" b="1" dirty="0" smtClean="0">
                <a:latin typeface="Times New Roman" panose="02020603050405020304" pitchFamily="18" charset="0"/>
                <a:cs typeface="Times New Roman" panose="02020603050405020304" pitchFamily="18" charset="0"/>
              </a:rPr>
              <a:t> do.</a:t>
            </a:r>
            <a:endParaRPr lang="en-US" sz="3600" b="1" dirty="0">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172330703"/>
              </p:ext>
            </p:extLst>
          </p:nvPr>
        </p:nvGraphicFramePr>
        <p:xfrm>
          <a:off x="810882" y="5052151"/>
          <a:ext cx="10955293" cy="1446396"/>
        </p:xfrm>
        <a:graphic>
          <a:graphicData uri="http://schemas.openxmlformats.org/drawingml/2006/table">
            <a:tbl>
              <a:tblPr firstRow="1" firstCol="1" bandRow="1"/>
              <a:tblGrid>
                <a:gridCol w="2989333">
                  <a:extLst>
                    <a:ext uri="{9D8B030D-6E8A-4147-A177-3AD203B41FA5}">
                      <a16:colId xmlns:a16="http://schemas.microsoft.com/office/drawing/2014/main" val="843658998"/>
                    </a:ext>
                  </a:extLst>
                </a:gridCol>
                <a:gridCol w="7965960">
                  <a:extLst>
                    <a:ext uri="{9D8B030D-6E8A-4147-A177-3AD203B41FA5}">
                      <a16:colId xmlns:a16="http://schemas.microsoft.com/office/drawing/2014/main" val="1127611734"/>
                    </a:ext>
                  </a:extLst>
                </a:gridCol>
              </a:tblGrid>
              <a:tr h="16735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cầu</a:t>
                      </a:r>
                      <a:endPar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a:t>
                      </a:r>
                      <a:endPar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9562531"/>
                  </a:ext>
                </a:extLst>
              </a:tr>
              <a:tr h="8367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endParaRPr lang="vi-VN"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endParaRPr lang="vi-VN"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6484207"/>
                  </a:ext>
                </a:extLst>
              </a:tr>
            </a:tbl>
          </a:graphicData>
        </a:graphic>
      </p:graphicFrame>
    </p:spTree>
    <p:extLst>
      <p:ext uri="{BB962C8B-B14F-4D97-AF65-F5344CB8AC3E}">
        <p14:creationId xmlns:p14="http://schemas.microsoft.com/office/powerpoint/2010/main" val="7841516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9"/>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9"/>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40.xml><?xml version="1.0" encoding="utf-8"?>
<p:tagLst xmlns:a="http://schemas.openxmlformats.org/drawingml/2006/main" xmlns:r="http://schemas.openxmlformats.org/officeDocument/2006/relationships" xmlns:p="http://schemas.openxmlformats.org/presentationml/2006/main">
  <p:tag name="PA" val="v5.2.9"/>
</p:tagLst>
</file>

<file path=ppt/tags/tag41.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alpha val="0"/>
          </a:schemeClr>
        </a:solidFill>
        <a:ln w="0" cap="flat" cmpd="sng" algn="ctr">
          <a:solidFill>
            <a:schemeClr val="tx1">
              <a:alpha val="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Tx/>
          <a:buSzTx/>
          <a:buFontTx/>
          <a:buAutoNum type="arabicPeriod"/>
          <a:tabLst/>
          <a:defRPr kumimoji="0" lang="en-US" altLang="vi-VN"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alpha val="0"/>
          </a:schemeClr>
        </a:solidFill>
        <a:ln w="0" cap="flat" cmpd="sng" algn="ctr">
          <a:solidFill>
            <a:schemeClr val="tx1">
              <a:alpha val="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Tx/>
          <a:buSzTx/>
          <a:buFontTx/>
          <a:buAutoNum type="arabicPeriod"/>
          <a:tabLst/>
          <a:defRPr kumimoji="0" lang="en-US" altLang="vi-VN"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6042</TotalTime>
  <Words>2303</Words>
  <Application>Microsoft Office PowerPoint</Application>
  <PresentationFormat>Widescreen</PresentationFormat>
  <Paragraphs>150</Paragraphs>
  <Slides>26</Slides>
  <Notes>3</Notes>
  <HiddenSlides>0</HiddenSlides>
  <MMClips>2</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26</vt:i4>
      </vt:variant>
    </vt:vector>
  </HeadingPairs>
  <TitlesOfParts>
    <vt:vector size="48" baseType="lpstr">
      <vt:lpstr>微软雅黑</vt:lpstr>
      <vt:lpstr>宋体</vt:lpstr>
      <vt:lpstr>#9Slide03 IcielSamsung Sharp Bo</vt:lpstr>
      <vt:lpstr>#9Slide03 Ralewayv4020 ExtraBol</vt:lpstr>
      <vt:lpstr>Arial</vt:lpstr>
      <vt:lpstr>Calibri</vt:lpstr>
      <vt:lpstr>Calibri Light</vt:lpstr>
      <vt:lpstr>Cambria</vt:lpstr>
      <vt:lpstr>DengXian</vt:lpstr>
      <vt:lpstr>DengXian</vt:lpstr>
      <vt:lpstr>Montserrat</vt:lpstr>
      <vt:lpstr>Oswald</vt:lpstr>
      <vt:lpstr>黑体</vt:lpstr>
      <vt:lpstr>Times New Roman</vt:lpstr>
      <vt:lpstr>3_Default Design</vt:lpstr>
      <vt:lpstr>Office Theme</vt:lpstr>
      <vt:lpstr>1_第一PPT，www.1ppt.com</vt:lpstr>
      <vt:lpstr>1_Office Theme</vt:lpstr>
      <vt:lpstr>2_Office Theme</vt:lpstr>
      <vt:lpstr>3_Office Theme</vt:lpstr>
      <vt:lpstr>4_Office Theme</vt:lpstr>
      <vt:lpstr>2_第一PPT，www.1ppt.com</vt:lpstr>
      <vt:lpstr>PowerPoint Presentation</vt:lpstr>
      <vt:lpstr>PowerPoint Presentation</vt:lpstr>
      <vt:lpstr>PowerPoint Presentation</vt:lpstr>
      <vt:lpstr>Tiết 95. Viết  B. Viết đoạn văn ghi lại  cảm nghĩ về một bài thơ tự 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Kể tên những kiểu bài viết đoạn văn ghi lại cảm xúc về một bài thơ đã học ở lớp 6,7.</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HOẠT ĐỘNG KHỞI ĐỘNG:</dc:title>
  <dc:creator>PC</dc:creator>
  <cp:lastModifiedBy>Administrator</cp:lastModifiedBy>
  <cp:revision>113</cp:revision>
  <dcterms:created xsi:type="dcterms:W3CDTF">2024-04-12T09:31:31Z</dcterms:created>
  <dcterms:modified xsi:type="dcterms:W3CDTF">2025-03-15T14:52:41Z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F78562FDDA68413CBC1BF1ED9E44DFA9_13</vt:lpwstr>
  </property>
  <property fmtid="{D5CDD505-2E9C-101B-9397-08002B2CF9AE}" pid="3" name="KSOProductBuildVer">
    <vt:lpwstr>1033-12.2.0.16731</vt:lpwstr>
  </property>
</Properties>
</file>