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8"/>
  </p:notesMasterIdLst>
  <p:sldIdLst>
    <p:sldId id="267" r:id="rId3"/>
    <p:sldId id="390" r:id="rId4"/>
    <p:sldId id="391" r:id="rId5"/>
    <p:sldId id="268" r:id="rId6"/>
    <p:sldId id="305" r:id="rId7"/>
    <p:sldId id="385" r:id="rId8"/>
    <p:sldId id="287" r:id="rId9"/>
    <p:sldId id="288" r:id="rId10"/>
    <p:sldId id="386" r:id="rId11"/>
    <p:sldId id="352" r:id="rId12"/>
    <p:sldId id="294" r:id="rId13"/>
    <p:sldId id="296" r:id="rId14"/>
    <p:sldId id="392" r:id="rId15"/>
    <p:sldId id="353" r:id="rId16"/>
    <p:sldId id="389" r:id="rId17"/>
    <p:sldId id="298" r:id="rId18"/>
    <p:sldId id="364" r:id="rId19"/>
    <p:sldId id="366" r:id="rId20"/>
    <p:sldId id="394" r:id="rId21"/>
    <p:sldId id="393" r:id="rId22"/>
    <p:sldId id="355" r:id="rId23"/>
    <p:sldId id="356" r:id="rId24"/>
    <p:sldId id="358" r:id="rId25"/>
    <p:sldId id="387" r:id="rId26"/>
    <p:sldId id="388" r:id="rId27"/>
    <p:sldId id="315" r:id="rId28"/>
    <p:sldId id="316" r:id="rId29"/>
    <p:sldId id="318" r:id="rId30"/>
    <p:sldId id="360" r:id="rId31"/>
    <p:sldId id="362" r:id="rId32"/>
    <p:sldId id="348" r:id="rId33"/>
    <p:sldId id="367" r:id="rId34"/>
    <p:sldId id="368" r:id="rId35"/>
    <p:sldId id="363" r:id="rId36"/>
    <p:sldId id="35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6">
          <p15:clr>
            <a:srgbClr val="A4A3A4"/>
          </p15:clr>
        </p15:guide>
        <p15:guide id="2" pos="3840">
          <p15:clr>
            <a:srgbClr val="A4A3A4"/>
          </p15:clr>
        </p15:guide>
        <p15:guide id="3" pos="216">
          <p15:clr>
            <a:srgbClr val="A4A3A4"/>
          </p15:clr>
        </p15:guide>
        <p15:guide id="4" orient="horz" pos="204">
          <p15:clr>
            <a:srgbClr val="A4A3A4"/>
          </p15:clr>
        </p15:guide>
        <p15:guide id="5" orient="horz" pos="4148">
          <p15:clr>
            <a:srgbClr val="A4A3A4"/>
          </p15:clr>
        </p15:guide>
        <p15:guide id="6" pos="74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úy Mai" initials="T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9900"/>
    <a:srgbClr val="3CA63C"/>
    <a:srgbClr val="008000"/>
    <a:srgbClr val="CC0099"/>
    <a:srgbClr val="FF9900"/>
    <a:srgbClr val="0000FF"/>
    <a:srgbClr val="B4C7E7"/>
    <a:srgbClr val="FF99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guide orient="horz" pos="2096"/>
        <p:guide pos="3840"/>
        <p:guide pos="216"/>
        <p:guide orient="horz" pos="204"/>
        <p:guide orient="horz" pos="4148"/>
        <p:guide pos="74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79BEE-BCF4-4E2C-8C8D-D0315A2288E5}" type="datetimeFigureOut">
              <a:rPr lang="en-US" smtClean="0"/>
              <a:t>9/22/2025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CA73F-071A-487B-87D7-00C3ABDB8E8C}" type="slidenum">
              <a:rPr lang="en-US" smtClean="0"/>
              <a:t>‹#›</a:t>
            </a:fld>
            <a:endParaRPr lang="en-US"/>
          </a:p>
        </p:txBody>
      </p:sp>
    </p:spTree>
    <p:extLst>
      <p:ext uri="{BB962C8B-B14F-4D97-AF65-F5344CB8AC3E}">
        <p14:creationId xmlns:p14="http://schemas.microsoft.com/office/powerpoint/2010/main" val="1878344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E41B73FC-AA33-4309-8672-B64329687270}" type="datetimeFigureOut">
              <a:rPr lang="en-US" smtClean="0"/>
              <a:t>9/22/2025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E41B73FC-AA33-4309-8672-B64329687270}" type="datetimeFigureOut">
              <a:rPr lang="en-US" smtClean="0"/>
              <a:t>9/22/2025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E41B73FC-AA33-4309-8672-B64329687270}" type="datetimeFigureOut">
              <a:rPr lang="en-US" smtClean="0"/>
              <a:t>9/22/2025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414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355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804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085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827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378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657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114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E41B73FC-AA33-4309-8672-B64329687270}" type="datetimeFigureOut">
              <a:rPr lang="en-US" smtClean="0"/>
              <a:t>9/22/2025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645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00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78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8FCFE4-6C24-4069-B717-67D40B4B54E3}"/>
              </a:ext>
            </a:extLst>
          </p:cNvPr>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F4FC097D-0726-45A2-A7CD-9F6A2F38C2AD}"/>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vi-VN"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567318AB-40E6-4F3A-817E-73631EAF8DD8}"/>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altLang="vi-VN"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6">
            <a:extLst>
              <a:ext uri="{FF2B5EF4-FFF2-40B4-BE49-F238E27FC236}">
                <a16:creationId xmlns:a16="http://schemas.microsoft.com/office/drawing/2014/main" id="{41C9B86F-CB83-434A-9C6E-52C095DC279F}"/>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ts val="0"/>
              </a:spcBef>
              <a:spcAft>
                <a:spcPct val="0"/>
              </a:spcAft>
              <a:buClrTx/>
              <a:buSzTx/>
              <a:buFontTx/>
              <a:buNone/>
              <a:tabLst/>
              <a:defRPr/>
            </a:pPr>
            <a:fld id="{1977FCFD-6558-413D-9E81-C8A989852E8D}" type="slidenum">
              <a:rPr kumimoji="0" lang="en-US" altLang="vi-VN"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US" altLang="vi-VN"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58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E41B73FC-AA33-4309-8672-B64329687270}" type="datetimeFigureOut">
              <a:rPr lang="en-US" smtClean="0"/>
              <a:t>9/22/2025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E41B73FC-AA33-4309-8672-B64329687270}" type="datetimeFigureOut">
              <a:rPr lang="en-US" smtClean="0"/>
              <a:t>9/22/2025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E41B73FC-AA33-4309-8672-B64329687270}" type="datetimeFigureOut">
              <a:rPr lang="en-US" smtClean="0"/>
              <a:t>9/22/2025</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E41B73FC-AA33-4309-8672-B64329687270}" type="datetimeFigureOut">
              <a:rPr lang="en-US" smtClean="0"/>
              <a:t>9/22/2025</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E41B73FC-AA33-4309-8672-B64329687270}" type="datetimeFigureOut">
              <a:rPr lang="en-US" smtClean="0"/>
              <a:t>9/22/2025</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E41B73FC-AA33-4309-8672-B64329687270}" type="datetimeFigureOut">
              <a:rPr lang="en-US" smtClean="0"/>
              <a:t>9/22/2025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E41B73FC-AA33-4309-8672-B64329687270}" type="datetimeFigureOut">
              <a:rPr lang="en-US" smtClean="0"/>
              <a:t>9/22/2025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C0DF890C-594A-43EC-AE88-D1ED45E3F47F}" type="slidenum">
              <a:rPr lang="en-US" smtClean="0"/>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1B73FC-AA33-4309-8672-B64329687270}" type="datetimeFigureOut">
              <a:rPr lang="en-US" smtClean="0"/>
              <a:t>9/22/2025</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F890C-594A-43EC-AE88-D1ED45E3F47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365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9.png"/><Relationship Id="rId4" Type="http://schemas.openxmlformats.org/officeDocument/2006/relationships/image" Target="../media/image5.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image" Target="../media/image5.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424" y="3398429"/>
            <a:ext cx="2785836" cy="2258786"/>
          </a:xfrm>
          <a:prstGeom prst="rect">
            <a:avLst/>
          </a:prstGeom>
        </p:spPr>
      </p:pic>
      <p:sp>
        <p:nvSpPr>
          <p:cNvPr id="12" name="TextBox 11"/>
          <p:cNvSpPr txBox="1"/>
          <p:nvPr/>
        </p:nvSpPr>
        <p:spPr>
          <a:xfrm>
            <a:off x="4412410" y="230143"/>
            <a:ext cx="7240554"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sp>
        <p:nvSpPr>
          <p:cNvPr id="7" name="Bong bóng Lời nói: Hình chữ nhật với Góc Tròn 6"/>
          <p:cNvSpPr/>
          <p:nvPr/>
        </p:nvSpPr>
        <p:spPr>
          <a:xfrm>
            <a:off x="7523037" y="1171975"/>
            <a:ext cx="4312648" cy="4584879"/>
          </a:xfrm>
          <a:prstGeom prst="wedgeRoundRectCallout">
            <a:avLst>
              <a:gd name="adj1" fmla="val -90519"/>
              <a:gd name="adj2" fmla="val 31533"/>
              <a:gd name="adj3" fmla="val 16667"/>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i="1" dirty="0" err="1" smtClean="0">
                <a:solidFill>
                  <a:schemeClr val="bg1"/>
                </a:solidFill>
                <a:latin typeface="Times New Roman" panose="02020603050405020304" pitchFamily="18" charset="0"/>
                <a:cs typeface="Times New Roman" panose="02020603050405020304" pitchFamily="18" charset="0"/>
              </a:rPr>
              <a:t>Kể</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thêm</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về</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những</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miền</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đất</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em</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đã</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từng</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đến</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thăm</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ấn</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tượng</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về</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cảnh</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sắc</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thiên</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nhiên</a:t>
            </a:r>
            <a:r>
              <a:rPr lang="en-US" sz="3600" b="1" i="1" dirty="0" smtClean="0">
                <a:solidFill>
                  <a:schemeClr val="bg1"/>
                </a:solidFill>
                <a:latin typeface="Times New Roman" panose="02020603050405020304" pitchFamily="18" charset="0"/>
                <a:cs typeface="Times New Roman" panose="02020603050405020304" pitchFamily="18" charset="0"/>
              </a:rPr>
              <a:t>, con </a:t>
            </a:r>
            <a:r>
              <a:rPr lang="en-US" sz="3600" b="1" i="1" dirty="0" err="1" smtClean="0">
                <a:solidFill>
                  <a:schemeClr val="bg1"/>
                </a:solidFill>
                <a:latin typeface="Times New Roman" panose="02020603050405020304" pitchFamily="18" charset="0"/>
                <a:cs typeface="Times New Roman" panose="02020603050405020304" pitchFamily="18" charset="0"/>
              </a:rPr>
              <a:t>người</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và</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cuộc</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sống</a:t>
            </a:r>
            <a:r>
              <a:rPr lang="en-US" sz="3600" b="1" i="1" dirty="0" smtClean="0">
                <a:solidFill>
                  <a:schemeClr val="bg1"/>
                </a:solidFill>
                <a:latin typeface="Times New Roman" panose="02020603050405020304" pitchFamily="18" charset="0"/>
                <a:cs typeface="Times New Roman" panose="02020603050405020304" pitchFamily="18" charset="0"/>
              </a:rPr>
              <a:t> ở </a:t>
            </a:r>
            <a:r>
              <a:rPr lang="en-US" sz="3600" b="1" i="1" dirty="0" err="1" smtClean="0">
                <a:solidFill>
                  <a:schemeClr val="bg1"/>
                </a:solidFill>
                <a:latin typeface="Times New Roman" panose="02020603050405020304" pitchFamily="18" charset="0"/>
                <a:cs typeface="Times New Roman" panose="02020603050405020304" pitchFamily="18" charset="0"/>
              </a:rPr>
              <a:t>nơi</a:t>
            </a:r>
            <a:r>
              <a:rPr lang="en-US" sz="3600" b="1" i="1" dirty="0" smtClean="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đó</a:t>
            </a:r>
            <a:r>
              <a:rPr lang="en-US" sz="3600" b="1" i="1" dirty="0" smtClean="0">
                <a:solidFill>
                  <a:schemeClr val="bg1"/>
                </a:solidFill>
                <a:latin typeface="Times New Roman" panose="02020603050405020304" pitchFamily="18" charset="0"/>
                <a:cs typeface="Times New Roman" panose="02020603050405020304" pitchFamily="18" charset="0"/>
              </a:rPr>
              <a:t>.</a:t>
            </a:r>
            <a:endParaRPr lang="en-US" sz="3600" b="1" i="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9" name="TextBox 10"/>
          <p:cNvSpPr txBox="1"/>
          <p:nvPr/>
        </p:nvSpPr>
        <p:spPr>
          <a:xfrm>
            <a:off x="3154626" y="1943232"/>
            <a:ext cx="4418151" cy="707886"/>
          </a:xfrm>
          <a:prstGeom prst="rect">
            <a:avLst/>
          </a:prstGeom>
          <a:noFill/>
          <a:ln w="76200">
            <a:solidFill>
              <a:schemeClr val="accent6">
                <a:lumMod val="75000"/>
              </a:schemeClr>
            </a:solidFill>
          </a:ln>
        </p:spPr>
        <p:txBody>
          <a:bodyPr wrap="square">
            <a:spAutoFit/>
          </a:bodyPr>
          <a:lstStyle/>
          <a:p>
            <a:pPr algn="ctr"/>
            <a:r>
              <a:rPr lang="en-US" sz="4000" b="1" dirty="0" err="1">
                <a:latin typeface="Times New Roman" panose="02020603050405020304" pitchFamily="18" charset="0"/>
                <a:cs typeface="Times New Roman" panose="02020603050405020304" pitchFamily="18" charset="0"/>
              </a:rPr>
              <a:t>Tiểu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thuyết</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10" name="TextBox 14"/>
          <p:cNvSpPr txBox="1"/>
          <p:nvPr/>
        </p:nvSpPr>
        <p:spPr>
          <a:xfrm>
            <a:off x="3100775" y="3935247"/>
            <a:ext cx="8747788" cy="1754326"/>
          </a:xfrm>
          <a:prstGeom prst="rect">
            <a:avLst/>
          </a:prstGeom>
          <a:noFill/>
          <a:ln w="57150">
            <a:solidFill>
              <a:srgbClr val="008000"/>
            </a:solidFill>
          </a:ln>
        </p:spPr>
        <p:txBody>
          <a:bodyPr wrap="square">
            <a:spAutoFit/>
          </a:bodyPr>
          <a:lstStyle/>
          <a:p>
            <a:r>
              <a:rPr lang="en-US" sz="3600" b="1" dirty="0" err="1">
                <a:latin typeface="Times New Roman" panose="02020603050405020304" pitchFamily="18" charset="0"/>
                <a:cs typeface="Times New Roman" panose="02020603050405020304" pitchFamily="18" charset="0"/>
              </a:rPr>
              <a:t>Tía</a:t>
            </a:r>
            <a:r>
              <a:rPr lang="en-US" sz="3600" b="1" dirty="0">
                <a:latin typeface="Times New Roman" panose="02020603050405020304" pitchFamily="18" charset="0"/>
                <a:cs typeface="Times New Roman" panose="02020603050405020304" pitchFamily="18" charset="0"/>
              </a:rPr>
              <a:t> An, </a:t>
            </a:r>
            <a:r>
              <a:rPr lang="en-US" sz="3600" b="1" dirty="0" err="1">
                <a:latin typeface="Times New Roman" panose="02020603050405020304" pitchFamily="18" charset="0"/>
                <a:cs typeface="Times New Roman" panose="02020603050405020304" pitchFamily="18" charset="0"/>
              </a:rPr>
              <a:t>má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nuôi</a:t>
            </a:r>
            <a:r>
              <a:rPr lang="en-US" sz="3600" b="1" dirty="0">
                <a:latin typeface="Times New Roman" panose="02020603050405020304" pitchFamily="18" charset="0"/>
                <a:cs typeface="Times New Roman" panose="02020603050405020304" pitchFamily="18" charset="0"/>
              </a:rPr>
              <a:t> An, An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con </a:t>
            </a:r>
            <a:r>
              <a:rPr lang="en-US" sz="3600" b="1" dirty="0" err="1">
                <a:latin typeface="Times New Roman" panose="02020603050405020304" pitchFamily="18" charset="0"/>
                <a:cs typeface="Times New Roman" panose="02020603050405020304" pitchFamily="18" charset="0"/>
              </a:rPr>
              <a:t>nuôi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sống</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vùng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tràm</a:t>
            </a:r>
            <a:r>
              <a:rPr lang="en-US" sz="3600" b="1" dirty="0">
                <a:latin typeface="Times New Roman" panose="02020603050405020304" pitchFamily="18" charset="0"/>
                <a:cs typeface="Times New Roman" panose="02020603050405020304" pitchFamily="18" charset="0"/>
              </a:rPr>
              <a:t> U Minh.</a:t>
            </a:r>
          </a:p>
        </p:txBody>
      </p:sp>
      <p:sp>
        <p:nvSpPr>
          <p:cNvPr id="11" name="Octagon 17"/>
          <p:cNvSpPr/>
          <p:nvPr/>
        </p:nvSpPr>
        <p:spPr>
          <a:xfrm>
            <a:off x="553792" y="1230911"/>
            <a:ext cx="2204907" cy="2132528"/>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4000" b="1" dirty="0">
                <a:solidFill>
                  <a:schemeClr val="bg1"/>
                </a:solidFill>
                <a:effectLst/>
                <a:latin typeface="Times New Roman" panose="02020603050405020304" pitchFamily="18" charset="0"/>
                <a:ea typeface="Times New Roman" panose="02020603050405020304" pitchFamily="18" charset="0"/>
              </a:rPr>
              <a:t>Thể loại</a:t>
            </a:r>
            <a:endParaRPr lang="en-US" sz="4000" dirty="0">
              <a:solidFill>
                <a:schemeClr val="bg1"/>
              </a:solidFill>
            </a:endParaRPr>
          </a:p>
        </p:txBody>
      </p:sp>
      <p:sp>
        <p:nvSpPr>
          <p:cNvPr id="12" name="Octagon 18"/>
          <p:cNvSpPr/>
          <p:nvPr/>
        </p:nvSpPr>
        <p:spPr>
          <a:xfrm>
            <a:off x="386366" y="3683358"/>
            <a:ext cx="2372333" cy="2059751"/>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4000" b="1" dirty="0">
                <a:solidFill>
                  <a:schemeClr val="bg1"/>
                </a:solidFill>
                <a:effectLst/>
                <a:latin typeface="Times New Roman" panose="02020603050405020304" pitchFamily="18" charset="0"/>
                <a:ea typeface="Times New Roman" panose="02020603050405020304" pitchFamily="18" charset="0"/>
              </a:rPr>
              <a:t>Nhân vật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ctagon 18"/>
          <p:cNvSpPr/>
          <p:nvPr/>
        </p:nvSpPr>
        <p:spPr>
          <a:xfrm>
            <a:off x="154545" y="1599710"/>
            <a:ext cx="2047741" cy="2889736"/>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algn="ctr">
              <a:spcBef>
                <a:spcPts val="600"/>
              </a:spcBef>
            </a:pP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sự</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việc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chính</a:t>
            </a:r>
            <a:endPar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Hộp Văn bản 15"/>
          <p:cNvSpPr txBox="1"/>
          <p:nvPr/>
        </p:nvSpPr>
        <p:spPr>
          <a:xfrm>
            <a:off x="1609860" y="4708137"/>
            <a:ext cx="10238704" cy="2003625"/>
          </a:xfrm>
          <a:prstGeom prst="rect">
            <a:avLst/>
          </a:prstGeom>
          <a:noFill/>
          <a:ln w="28575">
            <a:solidFill>
              <a:srgbClr val="008000"/>
            </a:solidFill>
          </a:ln>
        </p:spPr>
        <p:txBody>
          <a:bodyPr wrap="square">
            <a:spAutoFit/>
          </a:bodyPr>
          <a:lstStyle/>
          <a:p>
            <a:pPr marL="0" marR="0" algn="just">
              <a:lnSpc>
                <a:spcPct val="115000"/>
              </a:lnSpc>
              <a:spcBef>
                <a:spcPts val="0"/>
              </a:spcBef>
              <a:spcAft>
                <a:spcPts val="0"/>
              </a:spcAft>
              <a:tabLst>
                <a:tab pos="1695450" algn="l"/>
              </a:tabLst>
            </a:pPr>
            <a:r>
              <a:rPr lang="en-US" sz="3600" dirty="0">
                <a:solidFill>
                  <a:srgbClr val="0D0D0D"/>
                </a:solidFill>
                <a:effectLst/>
                <a:latin typeface="Times New Roman" panose="02020603050405020304" pitchFamily="18" charset="0"/>
                <a:ea typeface="MS Mincho" panose="02020609040205080304" pitchFamily="49" charset="-128"/>
              </a:rPr>
              <a:t>An </a:t>
            </a:r>
            <a:r>
              <a:rPr lang="en-US" sz="3600" dirty="0" err="1">
                <a:solidFill>
                  <a:srgbClr val="0D0D0D"/>
                </a:solidFill>
                <a:effectLst/>
                <a:latin typeface="Times New Roman" panose="02020603050405020304" pitchFamily="18" charset="0"/>
                <a:ea typeface="MS Mincho" panose="02020609040205080304" pitchFamily="49" charset="-128"/>
              </a:rPr>
              <a:t>nhìn</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lên</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kèo</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ong</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nghĩ</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về</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cách</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thuần</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hoá</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ong</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rừng</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rất</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riêng</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biệt</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của</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người</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dân</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vùng</a:t>
            </a:r>
            <a:r>
              <a:rPr lang="en-US" sz="3600" dirty="0">
                <a:solidFill>
                  <a:srgbClr val="0D0D0D"/>
                </a:solidFill>
                <a:effectLst/>
                <a:latin typeface="Times New Roman" panose="02020603050405020304" pitchFamily="18" charset="0"/>
                <a:ea typeface="MS Mincho" panose="02020609040205080304" pitchFamily="49" charset="-128"/>
              </a:rPr>
              <a:t> U Minh. </a:t>
            </a:r>
            <a:r>
              <a:rPr lang="en-US" sz="3600" dirty="0" err="1">
                <a:solidFill>
                  <a:srgbClr val="0D0D0D"/>
                </a:solidFill>
                <a:effectLst/>
                <a:latin typeface="Times New Roman" panose="02020603050405020304" pitchFamily="18" charset="0"/>
                <a:ea typeface="MS Mincho" panose="02020609040205080304" pitchFamily="49" charset="-128"/>
              </a:rPr>
              <a:t>Rồi</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mọi</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người</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cùng</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ngồi</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ăn</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cơm</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dưới</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bụi</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cây</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râm</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mát</a:t>
            </a:r>
            <a:r>
              <a:rPr lang="en-US" sz="3600" dirty="0">
                <a:solidFill>
                  <a:srgbClr val="0D0D0D"/>
                </a:solidFill>
                <a:effectLst/>
                <a:latin typeface="Times New Roman" panose="02020603050405020304" pitchFamily="18" charset="0"/>
                <a:ea typeface="MS Mincho" panose="02020609040205080304" pitchFamily="49" charset="-128"/>
              </a:rPr>
              <a:t>.</a:t>
            </a:r>
            <a:endParaRPr lang="en-US" sz="3600" dirty="0">
              <a:effectLst/>
              <a:latin typeface="Times New Roman" panose="02020603050405020304" pitchFamily="18" charset="0"/>
              <a:ea typeface="Times New Roman" panose="02020603050405020304" pitchFamily="18" charset="0"/>
            </a:endParaRPr>
          </a:p>
        </p:txBody>
      </p:sp>
      <p:sp>
        <p:nvSpPr>
          <p:cNvPr id="20" name="Hộp Văn bản 19"/>
          <p:cNvSpPr txBox="1"/>
          <p:nvPr/>
        </p:nvSpPr>
        <p:spPr>
          <a:xfrm>
            <a:off x="3135099" y="303878"/>
            <a:ext cx="8713464" cy="613245"/>
          </a:xfrm>
          <a:prstGeom prst="rect">
            <a:avLst/>
          </a:prstGeom>
          <a:noFill/>
          <a:ln w="28575">
            <a:solidFill>
              <a:srgbClr val="008000"/>
            </a:solidFill>
          </a:ln>
        </p:spPr>
        <p:txBody>
          <a:bodyPr wrap="square">
            <a:spAutoFit/>
          </a:bodyPr>
          <a:lstStyle/>
          <a:p>
            <a:pPr marL="0" marR="0" algn="just">
              <a:lnSpc>
                <a:spcPct val="115000"/>
              </a:lnSpc>
              <a:spcBef>
                <a:spcPts val="0"/>
              </a:spcBef>
              <a:spcAft>
                <a:spcPts val="0"/>
              </a:spcAft>
              <a:tabLst>
                <a:tab pos="1695450" algn="l"/>
              </a:tabLst>
            </a:pPr>
            <a:r>
              <a:rPr lang="en-US" sz="3200" dirty="0" err="1">
                <a:solidFill>
                  <a:srgbClr val="0D0D0D"/>
                </a:solidFill>
                <a:effectLst/>
                <a:latin typeface="Times New Roman" panose="02020603050405020304" pitchFamily="18" charset="0"/>
                <a:ea typeface="MS Mincho" panose="02020609040205080304" pitchFamily="49" charset="-128"/>
              </a:rPr>
              <a:t>Tía</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nuôi</a:t>
            </a:r>
            <a:r>
              <a:rPr lang="en-US" sz="3200" dirty="0">
                <a:solidFill>
                  <a:srgbClr val="0D0D0D"/>
                </a:solidFill>
                <a:effectLst/>
                <a:latin typeface="Times New Roman" panose="02020603050405020304" pitchFamily="18" charset="0"/>
                <a:ea typeface="MS Mincho" panose="02020609040205080304" pitchFamily="49" charset="-128"/>
              </a:rPr>
              <a:t> An </a:t>
            </a:r>
            <a:r>
              <a:rPr lang="en-US" sz="3200" dirty="0" err="1">
                <a:solidFill>
                  <a:srgbClr val="0D0D0D"/>
                </a:solidFill>
                <a:effectLst/>
                <a:latin typeface="Times New Roman" panose="02020603050405020304" pitchFamily="18" charset="0"/>
                <a:ea typeface="MS Mincho" panose="02020609040205080304" pitchFamily="49" charset="-128"/>
              </a:rPr>
              <a:t>dẫn</a:t>
            </a:r>
            <a:r>
              <a:rPr lang="en-US" sz="3200" dirty="0">
                <a:solidFill>
                  <a:srgbClr val="0D0D0D"/>
                </a:solidFill>
                <a:effectLst/>
                <a:latin typeface="Times New Roman" panose="02020603050405020304" pitchFamily="18" charset="0"/>
                <a:ea typeface="MS Mincho" panose="02020609040205080304" pitchFamily="49" charset="-128"/>
              </a:rPr>
              <a:t> An </a:t>
            </a:r>
            <a:r>
              <a:rPr lang="en-US" sz="3200" dirty="0" err="1">
                <a:solidFill>
                  <a:srgbClr val="0D0D0D"/>
                </a:solidFill>
                <a:effectLst/>
                <a:latin typeface="Times New Roman" panose="02020603050405020304" pitchFamily="18" charset="0"/>
                <a:ea typeface="MS Mincho" panose="02020609040205080304" pitchFamily="49" charset="-128"/>
              </a:rPr>
              <a:t>và</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Cò</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đi</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lấy</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mật</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ong</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rừng</a:t>
            </a:r>
            <a:endParaRPr lang="en-US" sz="3200" dirty="0">
              <a:effectLst/>
              <a:latin typeface="Times New Roman" panose="02020603050405020304" pitchFamily="18" charset="0"/>
              <a:ea typeface="Times New Roman" panose="02020603050405020304" pitchFamily="18" charset="0"/>
            </a:endParaRPr>
          </a:p>
        </p:txBody>
      </p:sp>
      <p:sp>
        <p:nvSpPr>
          <p:cNvPr id="21" name="Hộp Văn bản 20"/>
          <p:cNvSpPr txBox="1"/>
          <p:nvPr/>
        </p:nvSpPr>
        <p:spPr>
          <a:xfrm>
            <a:off x="3022691" y="1151518"/>
            <a:ext cx="8825872" cy="1224951"/>
          </a:xfrm>
          <a:prstGeom prst="rect">
            <a:avLst/>
          </a:prstGeom>
          <a:noFill/>
          <a:ln w="28575">
            <a:solidFill>
              <a:srgbClr val="008000"/>
            </a:solidFill>
          </a:ln>
        </p:spPr>
        <p:txBody>
          <a:bodyPr wrap="square">
            <a:spAutoFit/>
          </a:bodyPr>
          <a:lstStyle/>
          <a:p>
            <a:pPr marL="0" marR="0" algn="just">
              <a:lnSpc>
                <a:spcPct val="115000"/>
              </a:lnSpc>
              <a:spcBef>
                <a:spcPts val="0"/>
              </a:spcBef>
              <a:spcAft>
                <a:spcPts val="0"/>
              </a:spcAft>
              <a:tabLst>
                <a:tab pos="1695450" algn="l"/>
              </a:tabLst>
            </a:pPr>
            <a:r>
              <a:rPr lang="en-US" sz="3200" dirty="0" err="1">
                <a:solidFill>
                  <a:srgbClr val="0D0D0D"/>
                </a:solidFill>
                <a:effectLst/>
                <a:latin typeface="Times New Roman" panose="02020603050405020304" pitchFamily="18" charset="0"/>
                <a:ea typeface="MS Mincho" panose="02020609040205080304" pitchFamily="49" charset="-128"/>
              </a:rPr>
              <a:t>Trên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đường</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đi</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họ</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nghỉ</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chân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Cò</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đố</a:t>
            </a:r>
            <a:r>
              <a:rPr lang="en-US" sz="3200" dirty="0">
                <a:solidFill>
                  <a:srgbClr val="0D0D0D"/>
                </a:solidFill>
                <a:effectLst/>
                <a:latin typeface="Times New Roman" panose="02020603050405020304" pitchFamily="18" charset="0"/>
                <a:ea typeface="MS Mincho" panose="02020609040205080304" pitchFamily="49" charset="-128"/>
              </a:rPr>
              <a:t> An </a:t>
            </a:r>
            <a:r>
              <a:rPr lang="en-US" sz="3200" dirty="0" err="1">
                <a:solidFill>
                  <a:srgbClr val="0D0D0D"/>
                </a:solidFill>
                <a:effectLst/>
                <a:latin typeface="Times New Roman" panose="02020603050405020304" pitchFamily="18" charset="0"/>
                <a:ea typeface="MS Mincho" panose="02020609040205080304" pitchFamily="49" charset="-128"/>
              </a:rPr>
              <a:t>nhận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biết</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được</a:t>
            </a:r>
            <a:r>
              <a:rPr lang="en-US" sz="3200" dirty="0">
                <a:solidFill>
                  <a:srgbClr val="0D0D0D"/>
                </a:solidFill>
                <a:effectLst/>
                <a:latin typeface="Times New Roman" panose="02020603050405020304" pitchFamily="18" charset="0"/>
                <a:ea typeface="MS Mincho" panose="02020609040205080304" pitchFamily="49" charset="-128"/>
              </a:rPr>
              <a:t> con </a:t>
            </a:r>
            <a:r>
              <a:rPr lang="en-US" sz="3200" dirty="0" err="1">
                <a:solidFill>
                  <a:srgbClr val="0D0D0D"/>
                </a:solidFill>
                <a:effectLst/>
                <a:latin typeface="Times New Roman" panose="02020603050405020304" pitchFamily="18" charset="0"/>
                <a:ea typeface="MS Mincho" panose="02020609040205080304" pitchFamily="49" charset="-128"/>
              </a:rPr>
              <a:t>ong</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mật</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Bóng</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nắng</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lên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họ</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giở</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cơm</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ra</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ăn</a:t>
            </a:r>
            <a:r>
              <a:rPr lang="en-US" sz="3200" dirty="0">
                <a:solidFill>
                  <a:srgbClr val="0D0D0D"/>
                </a:solidFill>
                <a:effectLst/>
                <a:latin typeface="Times New Roman" panose="02020603050405020304" pitchFamily="18" charset="0"/>
                <a:ea typeface="MS Mincho" panose="02020609040205080304" pitchFamily="49" charset="-128"/>
              </a:rPr>
              <a:t>;</a:t>
            </a:r>
            <a:endParaRPr lang="en-US" sz="3200" dirty="0">
              <a:effectLst/>
              <a:latin typeface="Times New Roman" panose="02020603050405020304" pitchFamily="18" charset="0"/>
              <a:ea typeface="Times New Roman" panose="02020603050405020304" pitchFamily="18" charset="0"/>
            </a:endParaRPr>
          </a:p>
        </p:txBody>
      </p:sp>
      <p:sp>
        <p:nvSpPr>
          <p:cNvPr id="22" name="Hộp Văn bản 21"/>
          <p:cNvSpPr txBox="1"/>
          <p:nvPr/>
        </p:nvSpPr>
        <p:spPr>
          <a:xfrm>
            <a:off x="3022691" y="2693104"/>
            <a:ext cx="8825872" cy="1791260"/>
          </a:xfrm>
          <a:prstGeom prst="rect">
            <a:avLst/>
          </a:prstGeom>
          <a:noFill/>
          <a:ln w="28575">
            <a:solidFill>
              <a:srgbClr val="008000"/>
            </a:solidFill>
          </a:ln>
        </p:spPr>
        <p:txBody>
          <a:bodyPr wrap="square">
            <a:spAutoFit/>
          </a:bodyPr>
          <a:lstStyle/>
          <a:p>
            <a:pPr marL="0" marR="0" algn="just">
              <a:lnSpc>
                <a:spcPct val="115000"/>
              </a:lnSpc>
              <a:spcBef>
                <a:spcPts val="0"/>
              </a:spcBef>
              <a:spcAft>
                <a:spcPts val="0"/>
              </a:spcAft>
              <a:tabLst>
                <a:tab pos="1695450" algn="l"/>
              </a:tabLst>
            </a:pPr>
            <a:r>
              <a:rPr lang="en-US" sz="3200" dirty="0" err="1">
                <a:solidFill>
                  <a:srgbClr val="0D0D0D"/>
                </a:solidFill>
                <a:effectLst/>
                <a:latin typeface="Times New Roman" panose="02020603050405020304" pitchFamily="18" charset="0"/>
                <a:ea typeface="MS Mincho" panose="02020609040205080304" pitchFamily="49" charset="-128"/>
              </a:rPr>
              <a:t>Họ</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tiếp</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tục</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đi</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đến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khoảng</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đất</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rộng</a:t>
            </a:r>
            <a:r>
              <a:rPr lang="en-US" sz="3200" dirty="0">
                <a:solidFill>
                  <a:srgbClr val="0D0D0D"/>
                </a:solidFill>
                <a:effectLst/>
                <a:latin typeface="Times New Roman" panose="02020603050405020304" pitchFamily="18" charset="0"/>
                <a:ea typeface="MS Mincho" panose="02020609040205080304" pitchFamily="49" charset="-128"/>
              </a:rPr>
              <a:t>, An </a:t>
            </a:r>
            <a:r>
              <a:rPr lang="en-US" sz="3200" dirty="0" err="1">
                <a:solidFill>
                  <a:srgbClr val="0D0D0D"/>
                </a:solidFill>
                <a:effectLst/>
                <a:latin typeface="Times New Roman" panose="02020603050405020304" pitchFamily="18" charset="0"/>
                <a:ea typeface="MS Mincho" panose="02020609040205080304" pitchFamily="49" charset="-128"/>
              </a:rPr>
              <a:t>reo</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lên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khi</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nhìn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thấy</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bầy</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chim</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Gặp</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một</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kèo</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ong</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gác</a:t>
            </a:r>
            <a:r>
              <a:rPr lang="en-US" sz="3200" dirty="0">
                <a:solidFill>
                  <a:srgbClr val="0D0D0D"/>
                </a:solidFill>
                <a:effectLst/>
                <a:latin typeface="Times New Roman" panose="02020603050405020304" pitchFamily="18" charset="0"/>
                <a:ea typeface="MS Mincho" panose="02020609040205080304" pitchFamily="49" charset="-128"/>
              </a:rPr>
              <a:t>, An </a:t>
            </a:r>
            <a:r>
              <a:rPr lang="en-US" sz="3200" dirty="0" err="1">
                <a:solidFill>
                  <a:srgbClr val="0D0D0D"/>
                </a:solidFill>
                <a:effectLst/>
                <a:latin typeface="Times New Roman" panose="02020603050405020304" pitchFamily="18" charset="0"/>
                <a:ea typeface="MS Mincho" panose="02020609040205080304" pitchFamily="49" charset="-128"/>
              </a:rPr>
              <a:t>nhớ</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chuyện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má</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nuôi</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kể</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về</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cách</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đặt</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gác</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kèo</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ong</a:t>
            </a:r>
            <a:r>
              <a:rPr lang="en-US" sz="3200" dirty="0">
                <a:solidFill>
                  <a:srgbClr val="0D0D0D"/>
                </a:solidFill>
                <a:effectLst/>
                <a:latin typeface="Times New Roman" panose="02020603050405020304" pitchFamily="18" charset="0"/>
                <a:ea typeface="MS Mincho" panose="02020609040205080304" pitchFamily="49" charset="-128"/>
              </a:rPr>
              <a:t>;</a:t>
            </a:r>
            <a:endParaRPr lang="en-US" sz="32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6" grpId="0" bldLvl="0" animBg="1"/>
      <p:bldP spid="20" grpId="0" bldLvl="0" animBg="1"/>
      <p:bldP spid="21" grpId="0" bldLvl="0" animBg="1"/>
      <p:bldP spid="2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9093" y="4191499"/>
            <a:ext cx="9225280" cy="1077218"/>
          </a:xfrm>
          <a:prstGeom prst="rect">
            <a:avLst/>
          </a:prstGeom>
          <a:noFill/>
          <a:ln w="38100">
            <a:solidFill>
              <a:srgbClr val="008000"/>
            </a:solidFill>
          </a:ln>
        </p:spPr>
        <p:txBody>
          <a:bodyPr wrap="square">
            <a:spAutoFit/>
          </a:bodyPr>
          <a:lstStyle/>
          <a:p>
            <a:pPr algn="just">
              <a:spcBef>
                <a:spcPts val="600"/>
              </a:spcBef>
            </a:pPr>
            <a:r>
              <a:rPr lang="en-US" sz="3200" dirty="0">
                <a:latin typeface="Times New Roman" panose="02020603050405020304" pitchFamily="18" charset="0"/>
                <a:cs typeface="Times New Roman" panose="02020603050405020304" pitchFamily="18" charset="0"/>
              </a:rPr>
              <a:t>P3: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Chúng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tục</a:t>
            </a:r>
            <a:r>
              <a:rPr lang="en-US" sz="3200" i="1" dirty="0">
                <a:latin typeface="Times New Roman" panose="02020603050405020304" pitchFamily="18" charset="0"/>
                <a:cs typeface="Times New Roman" panose="02020603050405020304" pitchFamily="18" charset="0"/>
              </a:rPr>
              <a:t> </a:t>
            </a:r>
            <a:r>
              <a:rPr lang="en-US" sz="3200" i="1" smtClean="0">
                <a:latin typeface="Times New Roman" panose="02020603050405020304" pitchFamily="18" charset="0"/>
                <a:cs typeface="Times New Roman" panose="02020603050405020304" pitchFamily="18" charset="0"/>
              </a:rPr>
              <a:t>đi”</a:t>
            </a:r>
            <a:r>
              <a:rPr lang="en-US" sz="320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thấy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ghét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ong</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Octagon 7"/>
          <p:cNvSpPr/>
          <p:nvPr/>
        </p:nvSpPr>
        <p:spPr>
          <a:xfrm>
            <a:off x="221784" y="2578414"/>
            <a:ext cx="1661160" cy="204460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Bố cục</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2839093" y="1501196"/>
            <a:ext cx="9225280" cy="1200329"/>
          </a:xfrm>
          <a:prstGeom prst="rect">
            <a:avLst/>
          </a:prstGeom>
          <a:noFill/>
          <a:ln w="38100">
            <a:solidFill>
              <a:srgbClr val="008000"/>
            </a:solidFill>
          </a:ln>
        </p:spPr>
        <p:txBody>
          <a:bodyPr wrap="square">
            <a:spAutoFit/>
          </a:bodyPr>
          <a:lstStyle/>
          <a:p>
            <a:pPr algn="just">
              <a:spcBef>
                <a:spcPts val="600"/>
              </a:spcBef>
            </a:pPr>
            <a:r>
              <a:rPr lang="en-US" sz="3600" dirty="0">
                <a:latin typeface="Times New Roman" panose="02020603050405020304" pitchFamily="18" charset="0"/>
                <a:cs typeface="Times New Roman" panose="02020603050405020304" pitchFamily="18" charset="0"/>
              </a:rPr>
              <a:t>P1: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các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bụi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ong</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2839093" y="2885175"/>
            <a:ext cx="9225280" cy="1077218"/>
          </a:xfrm>
          <a:prstGeom prst="rect">
            <a:avLst/>
          </a:prstGeom>
          <a:noFill/>
          <a:ln w="38100">
            <a:solidFill>
              <a:srgbClr val="008000"/>
            </a:solidFill>
          </a:ln>
        </p:spPr>
        <p:txBody>
          <a:bodyPr wrap="square">
            <a:spAutoFit/>
          </a:bodyPr>
          <a:lstStyle/>
          <a:p>
            <a:r>
              <a:rPr lang="en-US" sz="3200" dirty="0">
                <a:latin typeface="Times New Roman" panose="02020603050405020304" pitchFamily="18" charset="0"/>
                <a:cs typeface="Times New Roman" panose="02020603050405020304" pitchFamily="18" charset="0"/>
              </a:rPr>
              <a:t>P2: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tiên</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màu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mật</a:t>
            </a:r>
            <a:r>
              <a:rPr lang="en-US" sz="3200" dirty="0">
                <a:latin typeface="Times New Roman" panose="02020603050405020304" pitchFamily="18" charset="0"/>
                <a:cs typeface="Times New Roman" panose="02020603050405020304" pitchFamily="18" charset="0"/>
              </a:rPr>
              <a:t>;</a:t>
            </a:r>
          </a:p>
        </p:txBody>
      </p:sp>
      <p:cxnSp>
        <p:nvCxnSpPr>
          <p:cNvPr id="14" name="Đường kết nối Mũi tên Thẳng 13"/>
          <p:cNvCxnSpPr/>
          <p:nvPr/>
        </p:nvCxnSpPr>
        <p:spPr>
          <a:xfrm flipV="1">
            <a:off x="1969953" y="2193185"/>
            <a:ext cx="835033" cy="1383979"/>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p:cNvCxnSpPr/>
          <p:nvPr/>
        </p:nvCxnSpPr>
        <p:spPr>
          <a:xfrm>
            <a:off x="2052270" y="3600716"/>
            <a:ext cx="835033" cy="0"/>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Đường kết nối Mũi tên Thẳng 17"/>
          <p:cNvCxnSpPr/>
          <p:nvPr/>
        </p:nvCxnSpPr>
        <p:spPr>
          <a:xfrm>
            <a:off x="2004060" y="3710962"/>
            <a:ext cx="835033" cy="956414"/>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6" name="Hình ảnh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0371" y="176649"/>
            <a:ext cx="1456391" cy="1007183"/>
          </a:xfrm>
          <a:prstGeom prst="rect">
            <a:avLst/>
          </a:prstGeom>
        </p:spPr>
      </p:pic>
      <p:sp>
        <p:nvSpPr>
          <p:cNvPr id="17" name="TextBox 10"/>
          <p:cNvSpPr txBox="1"/>
          <p:nvPr/>
        </p:nvSpPr>
        <p:spPr>
          <a:xfrm>
            <a:off x="3153034" y="537501"/>
            <a:ext cx="2912618" cy="646331"/>
          </a:xfrm>
          <a:prstGeom prst="rect">
            <a:avLst/>
          </a:prstGeom>
          <a:noFill/>
          <a:ln w="38100">
            <a:solidFill>
              <a:srgbClr val="008000"/>
            </a:solidFill>
          </a:ln>
        </p:spPr>
        <p:txBody>
          <a:bodyPr wrap="square">
            <a:spAutoFit/>
          </a:bodyPr>
          <a:lstStyle/>
          <a:p>
            <a:pPr algn="just">
              <a:spcBef>
                <a:spcPts val="600"/>
              </a:spcBef>
            </a:pP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nhất</a:t>
            </a:r>
            <a:r>
              <a:rPr lang="en-US" sz="3600" dirty="0" smtClean="0">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Octagon 19"/>
          <p:cNvSpPr/>
          <p:nvPr/>
        </p:nvSpPr>
        <p:spPr>
          <a:xfrm>
            <a:off x="342900" y="176648"/>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Ngôi kể</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cxnSp>
        <p:nvCxnSpPr>
          <p:cNvPr id="20" name="Đường kết nối Mũi tên Thẳng 19"/>
          <p:cNvCxnSpPr/>
          <p:nvPr/>
        </p:nvCxnSpPr>
        <p:spPr>
          <a:xfrm>
            <a:off x="2313111" y="927901"/>
            <a:ext cx="622404" cy="0"/>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7"/>
          <p:cNvCxnSpPr>
            <a:endCxn id="21" idx="1"/>
          </p:cNvCxnSpPr>
          <p:nvPr/>
        </p:nvCxnSpPr>
        <p:spPr>
          <a:xfrm>
            <a:off x="2004060" y="3710962"/>
            <a:ext cx="931455" cy="2431564"/>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35515" y="5587438"/>
            <a:ext cx="8788829" cy="1110176"/>
          </a:xfrm>
          <a:prstGeom prst="rect">
            <a:avLst/>
          </a:prstGeom>
          <a:noFill/>
          <a:ln w="38100">
            <a:solidFill>
              <a:srgbClr val="008000"/>
            </a:solidFill>
          </a:ln>
        </p:spPr>
        <p:txBody>
          <a:bodyPr wrap="square">
            <a:spAutoFit/>
          </a:bodyPr>
          <a:lstStyle/>
          <a:p>
            <a:pPr algn="just">
              <a:lnSpc>
                <a:spcPct val="107000"/>
              </a:lnSpc>
              <a:spcAft>
                <a:spcPts val="0"/>
              </a:spcAft>
              <a:tabLst>
                <a:tab pos="1695450" algn="l"/>
              </a:tabLst>
            </a:pPr>
            <a:r>
              <a:rPr lang="en-US" sz="3200" dirty="0" smtClean="0">
                <a:latin typeface="Times New Roman" panose="02020603050405020304" pitchFamily="18" charset="0"/>
                <a:ea typeface="MS Mincho"/>
                <a:cs typeface="Times New Roman" panose="02020603050405020304" pitchFamily="18" charset="0"/>
              </a:rPr>
              <a:t>P4:</a:t>
            </a:r>
            <a:r>
              <a:rPr lang="vi-VN" sz="3200" dirty="0" smtClean="0">
                <a:latin typeface="Times New Roman" panose="02020603050405020304" pitchFamily="18" charset="0"/>
                <a:ea typeface="MS Mincho"/>
                <a:cs typeface="Times New Roman" panose="02020603050405020304" pitchFamily="18" charset="0"/>
              </a:rPr>
              <a:t>Còn </a:t>
            </a:r>
            <a:r>
              <a:rPr lang="vi-VN" sz="3200" dirty="0">
                <a:latin typeface="Times New Roman" panose="02020603050405020304" pitchFamily="18" charset="0"/>
                <a:ea typeface="MS Mincho"/>
                <a:cs typeface="Times New Roman" panose="02020603050405020304" pitchFamily="18" charset="0"/>
              </a:rPr>
              <a:t>lại: An nghĩ về về cách “</a:t>
            </a:r>
            <a:r>
              <a:rPr lang="vi-VN" sz="3200" i="1" dirty="0">
                <a:latin typeface="Times New Roman" panose="02020603050405020304" pitchFamily="18" charset="0"/>
                <a:ea typeface="MS Mincho"/>
                <a:cs typeface="Times New Roman" panose="02020603050405020304" pitchFamily="18" charset="0"/>
              </a:rPr>
              <a:t>thuần hoá</a:t>
            </a:r>
            <a:r>
              <a:rPr lang="vi-VN" sz="3200" dirty="0">
                <a:latin typeface="Times New Roman" panose="02020603050405020304" pitchFamily="18" charset="0"/>
                <a:ea typeface="MS Mincho"/>
                <a:cs typeface="Times New Roman" panose="02020603050405020304" pitchFamily="18" charset="0"/>
              </a:rPr>
              <a:t>” ong rừng của người dân U Minh.</a:t>
            </a:r>
            <a:endParaRPr lang="en-US" sz="3200" dirty="0">
              <a:effectLst/>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P spid="17" grpId="0"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19" name="TextBox 9"/>
          <p:cNvSpPr txBox="1"/>
          <p:nvPr/>
        </p:nvSpPr>
        <p:spPr>
          <a:xfrm>
            <a:off x="755260" y="556791"/>
            <a:ext cx="7101452" cy="706755"/>
          </a:xfrm>
          <a:prstGeom prst="rect">
            <a:avLst/>
          </a:prstGeom>
          <a:solidFill>
            <a:srgbClr val="05D805"/>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a:t>
            </a:r>
            <a:r>
              <a:rPr kumimoji="0" lang="vi-VN" altLang="de-DE"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a:t>
            </a:r>
            <a:r>
              <a:rPr kumimoji="0" lang="de-DE"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Khám phá</a:t>
            </a:r>
            <a:r>
              <a:rPr kumimoji="0" lang="de-DE"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de-DE"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7635631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ình ảnh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2720" y="77274"/>
            <a:ext cx="1160572" cy="966219"/>
          </a:xfrm>
          <a:prstGeom prst="rect">
            <a:avLst/>
          </a:prstGeom>
        </p:spPr>
      </p:pic>
      <p:sp>
        <p:nvSpPr>
          <p:cNvPr id="23" name="Hộp Văn bản 22"/>
          <p:cNvSpPr txBox="1"/>
          <p:nvPr/>
        </p:nvSpPr>
        <p:spPr>
          <a:xfrm>
            <a:off x="540914" y="1304934"/>
            <a:ext cx="2021982" cy="800219"/>
          </a:xfrm>
          <a:prstGeom prst="rect">
            <a:avLst/>
          </a:prstGeom>
          <a:noFill/>
        </p:spPr>
        <p:txBody>
          <a:bodyPr wrap="square">
            <a:spAutoFit/>
          </a:bodyPr>
          <a:lstStyle/>
          <a:p>
            <a:pPr marL="0" marR="0">
              <a:lnSpc>
                <a:spcPct val="115000"/>
              </a:lnSpc>
              <a:spcBef>
                <a:spcPts val="0"/>
              </a:spcBef>
              <a:spcAft>
                <a:spcPts val="0"/>
              </a:spcAft>
              <a:tabLst>
                <a:tab pos="1695450" algn="l"/>
              </a:tabLst>
            </a:pPr>
            <a:r>
              <a:rPr lang="vi-VN" altLang="en-US" sz="3600" b="1" dirty="0">
                <a:solidFill>
                  <a:srgbClr val="008000"/>
                </a:solidFill>
                <a:latin typeface="Times New Roman" panose="02020603050405020304" pitchFamily="18" charset="0"/>
                <a:ea typeface="MS Mincho" panose="02020609040205080304" pitchFamily="49" charset="-128"/>
              </a:rPr>
              <a:t>-</a:t>
            </a:r>
            <a:r>
              <a:rPr lang="en-US" sz="3600" b="1" dirty="0">
                <a:solidFill>
                  <a:srgbClr val="008000"/>
                </a:solidFill>
                <a:latin typeface="Times New Roman" panose="02020603050405020304" pitchFamily="18" charset="0"/>
                <a:ea typeface="MS Mincho" panose="02020609040205080304" pitchFamily="49" charset="-128"/>
              </a:rPr>
              <a:t> </a:t>
            </a:r>
            <a:r>
              <a:rPr lang="en-US" sz="4000" b="1" dirty="0" err="1">
                <a:solidFill>
                  <a:srgbClr val="008000"/>
                </a:solidFill>
                <a:latin typeface="Times New Roman" panose="02020603050405020304" pitchFamily="18" charset="0"/>
                <a:ea typeface="MS Mincho" panose="02020609040205080304" pitchFamily="49" charset="-128"/>
              </a:rPr>
              <a:t>Đề</a:t>
            </a:r>
            <a:r>
              <a:rPr lang="en-US" sz="4000" b="1" dirty="0">
                <a:solidFill>
                  <a:srgbClr val="008000"/>
                </a:solidFill>
                <a:latin typeface="Times New Roman" panose="02020603050405020304" pitchFamily="18" charset="0"/>
                <a:ea typeface="MS Mincho" panose="02020609040205080304" pitchFamily="49" charset="-128"/>
              </a:rPr>
              <a:t> </a:t>
            </a:r>
            <a:r>
              <a:rPr lang="en-US" sz="4000" b="1" dirty="0" err="1" smtClean="0">
                <a:solidFill>
                  <a:srgbClr val="008000"/>
                </a:solidFill>
                <a:latin typeface="Times New Roman" panose="02020603050405020304" pitchFamily="18" charset="0"/>
                <a:ea typeface="MS Mincho" panose="02020609040205080304" pitchFamily="49" charset="-128"/>
              </a:rPr>
              <a:t>tài</a:t>
            </a:r>
            <a:r>
              <a:rPr lang="vi-VN" sz="4000" b="1" dirty="0" smtClean="0">
                <a:solidFill>
                  <a:srgbClr val="008000"/>
                </a:solidFill>
                <a:latin typeface="Times New Roman" panose="02020603050405020304" pitchFamily="18" charset="0"/>
                <a:ea typeface="MS Mincho" panose="02020609040205080304" pitchFamily="49" charset="-128"/>
              </a:rPr>
              <a:t>:</a:t>
            </a:r>
            <a:endParaRPr lang="en-US" sz="4000" dirty="0">
              <a:solidFill>
                <a:srgbClr val="008000"/>
              </a:solidFill>
              <a:effectLst/>
              <a:latin typeface="Times New Roman" panose="02020603050405020304" pitchFamily="18" charset="0"/>
              <a:ea typeface="Times New Roman" panose="02020603050405020304" pitchFamily="18" charset="0"/>
            </a:endParaRPr>
          </a:p>
        </p:txBody>
      </p:sp>
      <p:sp>
        <p:nvSpPr>
          <p:cNvPr id="24" name="Hộp Văn bản 23"/>
          <p:cNvSpPr txBox="1"/>
          <p:nvPr/>
        </p:nvSpPr>
        <p:spPr>
          <a:xfrm>
            <a:off x="540913" y="2197281"/>
            <a:ext cx="6761408" cy="1366528"/>
          </a:xfrm>
          <a:prstGeom prst="rect">
            <a:avLst/>
          </a:prstGeom>
          <a:noFill/>
          <a:ln w="38100">
            <a:solidFill>
              <a:srgbClr val="008000"/>
            </a:solidFill>
          </a:ln>
        </p:spPr>
        <p:txBody>
          <a:bodyPr wrap="square">
            <a:spAutoFit/>
          </a:bodyPr>
          <a:lstStyle/>
          <a:p>
            <a:pPr marL="0" marR="0" algn="just">
              <a:lnSpc>
                <a:spcPct val="115000"/>
              </a:lnSpc>
              <a:spcBef>
                <a:spcPts val="0"/>
              </a:spcBef>
              <a:spcAft>
                <a:spcPts val="0"/>
              </a:spcAft>
              <a:tabLst>
                <a:tab pos="1695450" algn="l"/>
              </a:tabLst>
            </a:pPr>
            <a:r>
              <a:rPr lang="en-US" sz="3600" b="1" dirty="0" err="1">
                <a:effectLst/>
                <a:latin typeface="Times New Roman" panose="02020603050405020304" pitchFamily="18" charset="0"/>
                <a:ea typeface="MS Mincho" panose="02020609040205080304" pitchFamily="49" charset="-128"/>
              </a:rPr>
              <a:t>Tuổi</a:t>
            </a:r>
            <a:r>
              <a:rPr lang="en-US" sz="3600" b="1" dirty="0">
                <a:effectLst/>
                <a:latin typeface="Times New Roman" panose="02020603050405020304" pitchFamily="18" charset="0"/>
                <a:ea typeface="MS Mincho" panose="02020609040205080304" pitchFamily="49" charset="-128"/>
              </a:rPr>
              <a:t> </a:t>
            </a:r>
            <a:r>
              <a:rPr lang="en-US" sz="3600" b="1" dirty="0" err="1">
                <a:effectLst/>
                <a:latin typeface="Times New Roman" panose="02020603050405020304" pitchFamily="18" charset="0"/>
                <a:ea typeface="MS Mincho" panose="02020609040205080304" pitchFamily="49" charset="-128"/>
              </a:rPr>
              <a:t>thơ</a:t>
            </a:r>
            <a:r>
              <a:rPr lang="en-US" sz="3600" b="1" dirty="0">
                <a:effectLst/>
                <a:latin typeface="Times New Roman" panose="02020603050405020304" pitchFamily="18" charset="0"/>
                <a:ea typeface="MS Mincho" panose="02020609040205080304" pitchFamily="49" charset="-128"/>
              </a:rPr>
              <a:t> </a:t>
            </a:r>
            <a:r>
              <a:rPr lang="en-US" sz="3600" b="1" dirty="0" err="1">
                <a:effectLst/>
                <a:latin typeface="Times New Roman" panose="02020603050405020304" pitchFamily="18" charset="0"/>
                <a:ea typeface="MS Mincho" panose="02020609040205080304" pitchFamily="49" charset="-128"/>
              </a:rPr>
              <a:t>và</a:t>
            </a:r>
            <a:r>
              <a:rPr lang="en-US" sz="3600" b="1" dirty="0">
                <a:effectLst/>
                <a:latin typeface="Times New Roman" panose="02020603050405020304" pitchFamily="18" charset="0"/>
                <a:ea typeface="MS Mincho" panose="02020609040205080304" pitchFamily="49" charset="-128"/>
              </a:rPr>
              <a:t> </a:t>
            </a:r>
            <a:r>
              <a:rPr lang="en-US" sz="3600" b="1" dirty="0" err="1">
                <a:effectLst/>
                <a:latin typeface="Times New Roman" panose="02020603050405020304" pitchFamily="18" charset="0"/>
                <a:ea typeface="MS Mincho" panose="02020609040205080304" pitchFamily="49" charset="-128"/>
              </a:rPr>
              <a:t>thiên</a:t>
            </a:r>
            <a:r>
              <a:rPr lang="en-US" sz="3600" b="1" dirty="0">
                <a:effectLst/>
                <a:latin typeface="Times New Roman" panose="02020603050405020304" pitchFamily="18" charset="0"/>
                <a:ea typeface="MS Mincho" panose="02020609040205080304" pitchFamily="49" charset="-128"/>
              </a:rPr>
              <a:t> </a:t>
            </a:r>
            <a:r>
              <a:rPr lang="en-US" sz="3600" b="1" dirty="0" err="1">
                <a:effectLst/>
                <a:latin typeface="Times New Roman" panose="02020603050405020304" pitchFamily="18" charset="0"/>
                <a:ea typeface="MS Mincho" panose="02020609040205080304" pitchFamily="49" charset="-128"/>
              </a:rPr>
              <a:t>nhiên</a:t>
            </a:r>
            <a:endParaRPr lang="en-US" sz="3600" b="1" dirty="0">
              <a:effectLst/>
              <a:latin typeface="Times New Roman" panose="02020603050405020304" pitchFamily="18" charset="0"/>
              <a:ea typeface="MS Mincho" panose="02020609040205080304" pitchFamily="49" charset="-128"/>
            </a:endParaRPr>
          </a:p>
          <a:p>
            <a:pPr marL="0" marR="0" algn="just">
              <a:lnSpc>
                <a:spcPct val="115000"/>
              </a:lnSpc>
              <a:spcBef>
                <a:spcPts val="0"/>
              </a:spcBef>
              <a:spcAft>
                <a:spcPts val="0"/>
              </a:spcAft>
              <a:tabLst>
                <a:tab pos="1695450" algn="l"/>
              </a:tabLst>
            </a:pPr>
            <a:r>
              <a:rPr lang="en-US" sz="3600" b="1" dirty="0">
                <a:effectLst/>
                <a:latin typeface="Times New Roman" panose="02020603050405020304" pitchFamily="18" charset="0"/>
                <a:ea typeface="MS Mincho" panose="02020609040205080304" pitchFamily="49" charset="-128"/>
              </a:rPr>
              <a:t> (</a:t>
            </a:r>
            <a:r>
              <a:rPr lang="en-US" sz="3600" b="1" dirty="0" err="1">
                <a:effectLst/>
                <a:latin typeface="Times New Roman" panose="02020603050405020304" pitchFamily="18" charset="0"/>
                <a:ea typeface="MS Mincho" panose="02020609040205080304" pitchFamily="49" charset="-128"/>
              </a:rPr>
              <a:t>Đi</a:t>
            </a:r>
            <a:r>
              <a:rPr lang="en-US" sz="3600" b="1" dirty="0">
                <a:effectLst/>
                <a:latin typeface="Times New Roman" panose="02020603050405020304" pitchFamily="18" charset="0"/>
                <a:ea typeface="MS Mincho" panose="02020609040205080304" pitchFamily="49" charset="-128"/>
              </a:rPr>
              <a:t> </a:t>
            </a:r>
            <a:r>
              <a:rPr lang="en-US" sz="3600" b="1" dirty="0" err="1">
                <a:effectLst/>
                <a:latin typeface="Times New Roman" panose="02020603050405020304" pitchFamily="18" charset="0"/>
                <a:ea typeface="MS Mincho" panose="02020609040205080304" pitchFamily="49" charset="-128"/>
              </a:rPr>
              <a:t>lấy</a:t>
            </a:r>
            <a:r>
              <a:rPr lang="en-US" sz="3600" b="1" dirty="0">
                <a:effectLst/>
                <a:latin typeface="Times New Roman" panose="02020603050405020304" pitchFamily="18" charset="0"/>
                <a:ea typeface="MS Mincho" panose="02020609040205080304" pitchFamily="49" charset="-128"/>
              </a:rPr>
              <a:t> </a:t>
            </a:r>
            <a:r>
              <a:rPr lang="en-US" sz="3600" b="1" dirty="0" err="1">
                <a:effectLst/>
                <a:latin typeface="Times New Roman" panose="02020603050405020304" pitchFamily="18" charset="0"/>
                <a:ea typeface="MS Mincho" panose="02020609040205080304" pitchFamily="49" charset="-128"/>
              </a:rPr>
              <a:t>mật</a:t>
            </a:r>
            <a:r>
              <a:rPr lang="en-US" sz="3600" b="1" dirty="0">
                <a:effectLst/>
                <a:latin typeface="Times New Roman" panose="02020603050405020304" pitchFamily="18" charset="0"/>
                <a:ea typeface="MS Mincho" panose="02020609040205080304" pitchFamily="49" charset="-128"/>
              </a:rPr>
              <a:t> </a:t>
            </a:r>
            <a:r>
              <a:rPr lang="en-US" sz="3600" b="1" dirty="0" err="1">
                <a:effectLst/>
                <a:latin typeface="Times New Roman" panose="02020603050405020304" pitchFamily="18" charset="0"/>
                <a:ea typeface="MS Mincho" panose="02020609040205080304" pitchFamily="49" charset="-128"/>
              </a:rPr>
              <a:t>trong</a:t>
            </a:r>
            <a:r>
              <a:rPr lang="en-US" sz="3600" b="1" dirty="0">
                <a:effectLst/>
                <a:latin typeface="Times New Roman" panose="02020603050405020304" pitchFamily="18" charset="0"/>
                <a:ea typeface="MS Mincho" panose="02020609040205080304" pitchFamily="49" charset="-128"/>
              </a:rPr>
              <a:t> </a:t>
            </a:r>
            <a:r>
              <a:rPr lang="en-US" sz="3600" b="1" dirty="0" err="1">
                <a:effectLst/>
                <a:latin typeface="Times New Roman" panose="02020603050405020304" pitchFamily="18" charset="0"/>
                <a:ea typeface="MS Mincho" panose="02020609040205080304" pitchFamily="49" charset="-128"/>
              </a:rPr>
              <a:t>rừng</a:t>
            </a:r>
            <a:r>
              <a:rPr lang="en-US" sz="3600" b="1" dirty="0">
                <a:effectLst/>
                <a:latin typeface="Times New Roman" panose="02020603050405020304" pitchFamily="18" charset="0"/>
                <a:ea typeface="MS Mincho" panose="02020609040205080304" pitchFamily="49" charset="-128"/>
              </a:rPr>
              <a:t> U Minh)</a:t>
            </a:r>
            <a:endParaRPr lang="en-US" sz="3600" b="1" dirty="0">
              <a:effectLst/>
              <a:latin typeface="Times New Roman" panose="02020603050405020304" pitchFamily="18" charset="0"/>
              <a:ea typeface="Times New Roman" panose="02020603050405020304" pitchFamily="18" charset="0"/>
            </a:endParaRPr>
          </a:p>
        </p:txBody>
      </p:sp>
      <p:pic>
        <p:nvPicPr>
          <p:cNvPr id="25"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006" y="206062"/>
            <a:ext cx="4345739" cy="65295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p:nvPr/>
        </p:nvPicPr>
        <p:blipFill>
          <a:blip r:embed="rId2">
            <a:extLst>
              <a:ext uri="{28A0092B-C50C-407E-A947-70E740481C1C}">
                <a14:useLocalDpi xmlns:a14="http://schemas.microsoft.com/office/drawing/2010/main" val="0"/>
              </a:ext>
            </a:extLst>
          </a:blip>
          <a:srcRect/>
          <a:stretch>
            <a:fillRect/>
          </a:stretch>
        </p:blipFill>
        <p:spPr bwMode="auto">
          <a:xfrm>
            <a:off x="359870" y="219577"/>
            <a:ext cx="5448502" cy="3193324"/>
          </a:xfrm>
          <a:prstGeom prst="rect">
            <a:avLst/>
          </a:prstGeom>
          <a:noFill/>
          <a:ln>
            <a:noFill/>
          </a:ln>
          <a:effectLst/>
          <a:extLst/>
        </p:spPr>
      </p:pic>
      <p:pic>
        <p:nvPicPr>
          <p:cNvPr id="23" name="Picture 22"/>
          <p:cNvPicPr/>
          <p:nvPr/>
        </p:nvPicPr>
        <p:blipFill>
          <a:blip r:embed="rId3"/>
          <a:stretch>
            <a:fillRect/>
          </a:stretch>
        </p:blipFill>
        <p:spPr>
          <a:xfrm>
            <a:off x="5962918" y="244699"/>
            <a:ext cx="5988677" cy="3103808"/>
          </a:xfrm>
          <a:prstGeom prst="rect">
            <a:avLst/>
          </a:prstGeom>
        </p:spPr>
      </p:pic>
      <p:pic>
        <p:nvPicPr>
          <p:cNvPr id="24" name="Picture 23"/>
          <p:cNvPicPr/>
          <p:nvPr/>
        </p:nvPicPr>
        <p:blipFill>
          <a:blip r:embed="rId4"/>
          <a:stretch>
            <a:fillRect/>
          </a:stretch>
        </p:blipFill>
        <p:spPr>
          <a:xfrm>
            <a:off x="257577" y="3554570"/>
            <a:ext cx="5550795" cy="3090930"/>
          </a:xfrm>
          <a:prstGeom prst="rect">
            <a:avLst/>
          </a:prstGeom>
        </p:spPr>
      </p:pic>
      <p:pic>
        <p:nvPicPr>
          <p:cNvPr id="25" name="Picture 24"/>
          <p:cNvPicPr/>
          <p:nvPr/>
        </p:nvPicPr>
        <p:blipFill>
          <a:blip r:embed="rId5"/>
          <a:stretch>
            <a:fillRect/>
          </a:stretch>
        </p:blipFill>
        <p:spPr>
          <a:xfrm>
            <a:off x="6078829" y="3554570"/>
            <a:ext cx="5872766" cy="3090930"/>
          </a:xfrm>
          <a:prstGeom prst="rect">
            <a:avLst/>
          </a:prstGeom>
        </p:spPr>
      </p:pic>
    </p:spTree>
    <p:extLst>
      <p:ext uri="{BB962C8B-B14F-4D97-AF65-F5344CB8AC3E}">
        <p14:creationId xmlns:p14="http://schemas.microsoft.com/office/powerpoint/2010/main" val="926245186"/>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1464560" y="409859"/>
            <a:ext cx="671300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pt-BR" sz="4000" b="1" dirty="0">
                <a:solidFill>
                  <a:schemeClr val="bg1"/>
                </a:solidFill>
                <a:effectLst/>
                <a:latin typeface="Times New Roman" panose="02020603050405020304" pitchFamily="18" charset="0"/>
                <a:ea typeface="Times New Roman" panose="02020603050405020304" pitchFamily="18" charset="0"/>
              </a:rPr>
              <a:t>II. Khám </a:t>
            </a:r>
            <a:r>
              <a:rPr lang="pt-BR" sz="4000" b="1" dirty="0" smtClean="0">
                <a:solidFill>
                  <a:schemeClr val="bg1"/>
                </a:solidFill>
                <a:effectLst/>
                <a:latin typeface="Times New Roman" panose="02020603050405020304" pitchFamily="18" charset="0"/>
                <a:ea typeface="Times New Roman" panose="02020603050405020304" pitchFamily="18" charset="0"/>
              </a:rPr>
              <a:t>phá </a:t>
            </a:r>
            <a:r>
              <a:rPr lang="pt-BR" sz="4000" b="1" dirty="0">
                <a:solidFill>
                  <a:schemeClr val="bg1"/>
                </a:solidFill>
                <a:effectLst/>
                <a:latin typeface="Times New Roman" panose="02020603050405020304" pitchFamily="18" charset="0"/>
                <a:ea typeface="Times New Roman" panose="02020603050405020304" pitchFamily="18" charset="0"/>
              </a:rPr>
              <a:t>văn bản</a:t>
            </a:r>
            <a:endParaRPr lang="en-US" sz="7200" b="1" dirty="0">
              <a:solidFill>
                <a:schemeClr val="bg1"/>
              </a:solidFill>
              <a:effectLst/>
              <a:latin typeface="Times New Roman" panose="02020603050405020304" pitchFamily="18" charset="0"/>
              <a:cs typeface="Times New Roman" panose="02020603050405020304" pitchFamily="18" charset="0"/>
            </a:endParaRPr>
          </a:p>
        </p:txBody>
      </p:sp>
      <p:sp>
        <p:nvSpPr>
          <p:cNvPr id="20" name="Hình chữ nhật: Góc Tròn 19"/>
          <p:cNvSpPr/>
          <p:nvPr/>
        </p:nvSpPr>
        <p:spPr>
          <a:xfrm>
            <a:off x="1275401" y="1991948"/>
            <a:ext cx="5814168" cy="726833"/>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2. Chi </a:t>
            </a:r>
            <a:r>
              <a:rPr lang="en-US" sz="2800" b="1" dirty="0" err="1" smtClean="0">
                <a:solidFill>
                  <a:schemeClr val="tx1"/>
                </a:solidFill>
                <a:latin typeface="Times New Roman" panose="02020603050405020304" pitchFamily="18" charset="0"/>
                <a:cs typeface="Times New Roman" panose="02020603050405020304" pitchFamily="18" charset="0"/>
              </a:rPr>
              <a:t>tiết</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Hình ảnh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096206" cy="1062355"/>
          </a:xfrm>
        </p:spPr>
        <p:txBody>
          <a:bodyPr>
            <a:normAutofit fontScale="90000" lnSpcReduction="10000"/>
          </a:bodyPr>
          <a:lstStyle/>
          <a:p>
            <a:pPr marL="0" indent="0" algn="just">
              <a:spcAft>
                <a:spcPts val="0"/>
              </a:spcAft>
              <a:buNone/>
              <a:tabLst>
                <a:tab pos="1386840" algn="l"/>
              </a:tabLst>
            </a:pPr>
            <a:r>
              <a:rPr lang="en-US" dirty="0">
                <a:solidFill>
                  <a:srgbClr val="0D0D0D"/>
                </a:solidFill>
                <a:latin typeface="Times New Roman" panose="02020603050405020304" pitchFamily="18" charset="0"/>
                <a:ea typeface="MS Mincho"/>
              </a:rPr>
              <a:t>1) </a:t>
            </a:r>
            <a:r>
              <a:rPr lang="en-US" dirty="0" err="1">
                <a:solidFill>
                  <a:srgbClr val="0D0D0D"/>
                </a:solidFill>
                <a:highlight>
                  <a:srgbClr val="FFFF00"/>
                </a:highlight>
                <a:latin typeface="Times New Roman" panose="02020603050405020304" pitchFamily="18" charset="0"/>
                <a:ea typeface="MS Mincho"/>
              </a:rPr>
              <a:t>Những</a:t>
            </a:r>
            <a:r>
              <a:rPr lang="en-US" dirty="0">
                <a:solidFill>
                  <a:srgbClr val="0D0D0D"/>
                </a:solidFill>
                <a:highlight>
                  <a:srgbClr val="FFFF00"/>
                </a:highlight>
                <a:latin typeface="Times New Roman" panose="02020603050405020304" pitchFamily="18" charset="0"/>
                <a:ea typeface="MS Mincho"/>
              </a:rPr>
              <a:t> </a:t>
            </a:r>
            <a:r>
              <a:rPr lang="en-US" dirty="0" err="1">
                <a:solidFill>
                  <a:srgbClr val="0D0D0D"/>
                </a:solidFill>
                <a:highlight>
                  <a:srgbClr val="FFFF00"/>
                </a:highlight>
                <a:latin typeface="Times New Roman" panose="02020603050405020304" pitchFamily="18" charset="0"/>
                <a:ea typeface="MS Mincho"/>
              </a:rPr>
              <a:t>câu</a:t>
            </a:r>
            <a:r>
              <a:rPr lang="en-US" dirty="0">
                <a:solidFill>
                  <a:srgbClr val="0D0D0D"/>
                </a:solidFill>
                <a:highlight>
                  <a:srgbClr val="FFFF00"/>
                </a:highlight>
                <a:latin typeface="Times New Roman" panose="02020603050405020304" pitchFamily="18" charset="0"/>
                <a:ea typeface="MS Mincho"/>
              </a:rPr>
              <a:t> </a:t>
            </a:r>
            <a:r>
              <a:rPr lang="en-US" dirty="0" err="1">
                <a:solidFill>
                  <a:srgbClr val="0D0D0D"/>
                </a:solidFill>
                <a:highlight>
                  <a:srgbClr val="FFFF00"/>
                </a:highlight>
                <a:latin typeface="Times New Roman" panose="02020603050405020304" pitchFamily="18" charset="0"/>
                <a:ea typeface="MS Mincho"/>
              </a:rPr>
              <a:t>văn</a:t>
            </a:r>
            <a:r>
              <a:rPr lang="en-US" dirty="0">
                <a:solidFill>
                  <a:srgbClr val="0D0D0D"/>
                </a:solidFill>
                <a:highlight>
                  <a:srgbClr val="FFFF00"/>
                </a:highlight>
                <a:latin typeface="Times New Roman" panose="02020603050405020304" pitchFamily="18" charset="0"/>
                <a:ea typeface="MS Mincho"/>
              </a:rPr>
              <a:t> </a:t>
            </a:r>
            <a:r>
              <a:rPr lang="en-US" dirty="0" err="1">
                <a:solidFill>
                  <a:srgbClr val="0D0D0D"/>
                </a:solidFill>
                <a:highlight>
                  <a:srgbClr val="FFFF00"/>
                </a:highlight>
                <a:latin typeface="Times New Roman" panose="02020603050405020304" pitchFamily="18" charset="0"/>
                <a:ea typeface="MS Mincho"/>
              </a:rPr>
              <a:t>miêu</a:t>
            </a:r>
            <a:r>
              <a:rPr lang="en-US" dirty="0">
                <a:solidFill>
                  <a:srgbClr val="0D0D0D"/>
                </a:solidFill>
                <a:highlight>
                  <a:srgbClr val="FFFF00"/>
                </a:highlight>
                <a:latin typeface="Times New Roman" panose="02020603050405020304" pitchFamily="18" charset="0"/>
                <a:ea typeface="MS Mincho"/>
              </a:rPr>
              <a:t> </a:t>
            </a:r>
            <a:r>
              <a:rPr lang="en-US" dirty="0" err="1">
                <a:solidFill>
                  <a:srgbClr val="0D0D0D"/>
                </a:solidFill>
                <a:highlight>
                  <a:srgbClr val="FFFF00"/>
                </a:highlight>
                <a:latin typeface="Times New Roman" panose="02020603050405020304" pitchFamily="18" charset="0"/>
                <a:ea typeface="MS Mincho"/>
              </a:rPr>
              <a:t>tả</a:t>
            </a:r>
            <a:r>
              <a:rPr lang="en-US"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Buổi</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sáng</a:t>
            </a:r>
            <a:r>
              <a:rPr lang="en-US" i="1" dirty="0">
                <a:solidFill>
                  <a:srgbClr val="0D0D0D"/>
                </a:solidFill>
                <a:latin typeface="Times New Roman" panose="02020603050405020304" pitchFamily="18" charset="0"/>
                <a:ea typeface="MS Mincho"/>
              </a:rPr>
              <a:t>…..</a:t>
            </a:r>
            <a:r>
              <a:rPr lang="en-US" i="1" dirty="0" err="1">
                <a:solidFill>
                  <a:srgbClr val="0D0D0D"/>
                </a:solidFill>
                <a:latin typeface="Times New Roman" panose="02020603050405020304" pitchFamily="18" charset="0"/>
                <a:ea typeface="MS Mincho"/>
              </a:rPr>
              <a:t>một</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lớp</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thuỷ</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tinh</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Rừng</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cây</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im</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lặng</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quá</a:t>
            </a:r>
            <a:r>
              <a:rPr lang="en-US" i="1" dirty="0">
                <a:solidFill>
                  <a:srgbClr val="0D0D0D"/>
                </a:solidFill>
                <a:latin typeface="Times New Roman" panose="02020603050405020304" pitchFamily="18" charset="0"/>
                <a:ea typeface="MS Mincho"/>
              </a:rPr>
              <a:t>…..</a:t>
            </a:r>
            <a:r>
              <a:rPr lang="en-US" i="1" dirty="0" err="1">
                <a:solidFill>
                  <a:srgbClr val="0D0D0D"/>
                </a:solidFill>
                <a:latin typeface="Times New Roman" panose="02020603050405020304" pitchFamily="18" charset="0"/>
                <a:ea typeface="MS Mincho"/>
              </a:rPr>
              <a:t>những</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cánh</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mỏng</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và</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dài</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Phải</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hết</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sức</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tinh</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mắt</a:t>
            </a:r>
            <a:r>
              <a:rPr lang="en-US" i="1" dirty="0">
                <a:solidFill>
                  <a:srgbClr val="0D0D0D"/>
                </a:solidFill>
                <a:latin typeface="Times New Roman" panose="02020603050405020304" pitchFamily="18" charset="0"/>
                <a:ea typeface="MS Mincho"/>
              </a:rPr>
              <a:t>…..</a:t>
            </a:r>
            <a:r>
              <a:rPr lang="en-US" i="1" dirty="0" err="1">
                <a:solidFill>
                  <a:srgbClr val="0D0D0D"/>
                </a:solidFill>
                <a:latin typeface="Times New Roman" panose="02020603050405020304" pitchFamily="18" charset="0"/>
                <a:ea typeface="MS Mincho"/>
              </a:rPr>
              <a:t>nghe</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được</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Chim</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hót</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líu</a:t>
            </a:r>
            <a:r>
              <a:rPr lang="en-US" i="1" dirty="0">
                <a:solidFill>
                  <a:srgbClr val="0D0D0D"/>
                </a:solidFill>
                <a:latin typeface="Times New Roman" panose="02020603050405020304" pitchFamily="18" charset="0"/>
                <a:ea typeface="MS Mincho"/>
              </a:rPr>
              <a:t> lo…..</a:t>
            </a:r>
            <a:r>
              <a:rPr lang="en-US" i="1" dirty="0" err="1">
                <a:solidFill>
                  <a:srgbClr val="0D0D0D"/>
                </a:solidFill>
                <a:latin typeface="Times New Roman" panose="02020603050405020304" pitchFamily="18" charset="0"/>
                <a:ea typeface="MS Mincho"/>
              </a:rPr>
              <a:t>màu</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xanh</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lá</a:t>
            </a:r>
            <a:r>
              <a:rPr lang="en-US" i="1" dirty="0">
                <a:solidFill>
                  <a:srgbClr val="0D0D0D"/>
                </a:solidFill>
                <a:latin typeface="Times New Roman" panose="02020603050405020304" pitchFamily="18" charset="0"/>
                <a:ea typeface="MS Mincho"/>
              </a:rPr>
              <a:t> </a:t>
            </a:r>
            <a:r>
              <a:rPr lang="en-US" i="1" dirty="0" err="1">
                <a:solidFill>
                  <a:srgbClr val="0D0D0D"/>
                </a:solidFill>
                <a:latin typeface="Times New Roman" panose="02020603050405020304" pitchFamily="18" charset="0"/>
                <a:ea typeface="MS Mincho"/>
              </a:rPr>
              <a:t>ngái</a:t>
            </a:r>
            <a:r>
              <a:rPr lang="en-US" i="1" dirty="0">
                <a:solidFill>
                  <a:srgbClr val="0D0D0D"/>
                </a:solidFill>
                <a:latin typeface="Times New Roman" panose="02020603050405020304" pitchFamily="18" charset="0"/>
                <a:ea typeface="MS Mincho"/>
              </a:rPr>
              <a:t>”;….</a:t>
            </a:r>
            <a:endParaRPr lang="en-US" dirty="0"/>
          </a:p>
        </p:txBody>
      </p:sp>
      <p:sp>
        <p:nvSpPr>
          <p:cNvPr id="4" name="Content Placeholder 2"/>
          <p:cNvSpPr>
            <a:spLocks noGrp="1"/>
          </p:cNvSpPr>
          <p:nvPr/>
        </p:nvSpPr>
        <p:spPr>
          <a:xfrm>
            <a:off x="298449" y="1062586"/>
            <a:ext cx="11797757" cy="565172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tabLst>
                <a:tab pos="1386840" algn="l"/>
              </a:tabLst>
            </a:pPr>
            <a:r>
              <a:rPr lang="en-US" sz="3400" dirty="0">
                <a:solidFill>
                  <a:srgbClr val="0D0D0D"/>
                </a:solidFill>
                <a:highlight>
                  <a:srgbClr val="FFFF00"/>
                </a:highlight>
                <a:latin typeface="Times New Roman" panose="02020603050405020304" pitchFamily="18" charset="0"/>
                <a:ea typeface="MS Mincho"/>
              </a:rPr>
              <a:t>2) Chi </a:t>
            </a:r>
            <a:r>
              <a:rPr lang="en-US" sz="3400" dirty="0" err="1">
                <a:solidFill>
                  <a:srgbClr val="0D0D0D"/>
                </a:solidFill>
                <a:highlight>
                  <a:srgbClr val="FFFF00"/>
                </a:highlight>
                <a:latin typeface="Times New Roman" panose="02020603050405020304" pitchFamily="18" charset="0"/>
                <a:ea typeface="MS Mincho"/>
              </a:rPr>
              <a:t>tiết</a:t>
            </a:r>
            <a:r>
              <a:rPr lang="en-US" sz="3400" dirty="0">
                <a:solidFill>
                  <a:srgbClr val="0D0D0D"/>
                </a:solidFill>
                <a:highlight>
                  <a:srgbClr val="FFFF00"/>
                </a:highlight>
                <a:latin typeface="Times New Roman" panose="02020603050405020304" pitchFamily="18" charset="0"/>
                <a:ea typeface="MS Mincho"/>
              </a:rPr>
              <a:t> </a:t>
            </a:r>
            <a:r>
              <a:rPr lang="en-US" sz="3400" dirty="0" err="1">
                <a:solidFill>
                  <a:srgbClr val="0D0D0D"/>
                </a:solidFill>
                <a:highlight>
                  <a:srgbClr val="FFFF00"/>
                </a:highlight>
                <a:latin typeface="Times New Roman" panose="02020603050405020304" pitchFamily="18" charset="0"/>
                <a:ea typeface="MS Mincho"/>
              </a:rPr>
              <a:t>miêu</a:t>
            </a:r>
            <a:r>
              <a:rPr lang="en-US" sz="3400" dirty="0">
                <a:solidFill>
                  <a:srgbClr val="0D0D0D"/>
                </a:solidFill>
                <a:highlight>
                  <a:srgbClr val="FFFF00"/>
                </a:highlight>
                <a:latin typeface="Times New Roman" panose="02020603050405020304" pitchFamily="18" charset="0"/>
                <a:ea typeface="MS Mincho"/>
              </a:rPr>
              <a:t> </a:t>
            </a:r>
            <a:r>
              <a:rPr lang="en-US" sz="3400" dirty="0" err="1">
                <a:solidFill>
                  <a:srgbClr val="0D0D0D"/>
                </a:solidFill>
                <a:highlight>
                  <a:srgbClr val="FFFF00"/>
                </a:highlight>
                <a:latin typeface="Times New Roman" panose="02020603050405020304" pitchFamily="18" charset="0"/>
                <a:ea typeface="MS Mincho"/>
              </a:rPr>
              <a:t>tả</a:t>
            </a:r>
            <a:r>
              <a:rPr lang="en-US" sz="3400" dirty="0">
                <a:solidFill>
                  <a:srgbClr val="0D0D0D"/>
                </a:solidFill>
                <a:latin typeface="Times New Roman" panose="02020603050405020304" pitchFamily="18" charset="0"/>
                <a:ea typeface="MS Mincho"/>
              </a:rPr>
              <a:t>:</a:t>
            </a:r>
            <a:endParaRPr lang="en-US" sz="3400" dirty="0">
              <a:latin typeface="Times New Roman" panose="02020603050405020304" pitchFamily="18" charset="0"/>
              <a:ea typeface="Times New Roman" panose="02020603050405020304" pitchFamily="18" charset="0"/>
            </a:endParaRPr>
          </a:p>
          <a:p>
            <a:pPr marL="0" indent="0" algn="just">
              <a:spcAft>
                <a:spcPts val="0"/>
              </a:spcAft>
              <a:buNone/>
              <a:tabLst>
                <a:tab pos="1386840" algn="l"/>
              </a:tabLst>
            </a:pP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Buổi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sáng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đất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rừng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thật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là</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yên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tĩnh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Trời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không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gió</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nhưng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không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khí</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vẫn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mát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lạnh</a:t>
            </a:r>
            <a:r>
              <a:rPr lang="en-US" sz="3400" i="1" dirty="0">
                <a:solidFill>
                  <a:srgbClr val="0D0D0D"/>
                </a:solidFill>
                <a:latin typeface="Times New Roman" panose="02020603050405020304" pitchFamily="18" charset="0"/>
                <a:ea typeface="MS Mincho"/>
              </a:rPr>
              <a:t>….</a:t>
            </a:r>
            <a:r>
              <a:rPr lang="en-US" sz="3400" i="1" dirty="0" err="1">
                <a:solidFill>
                  <a:srgbClr val="0D0D0D"/>
                </a:solidFill>
                <a:latin typeface="Times New Roman" panose="02020603050405020304" pitchFamily="18" charset="0"/>
                <a:ea typeface="MS Mincho"/>
              </a:rPr>
              <a:t>Ánh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sáng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trong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vắt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hơi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gợn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một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chút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óng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ánh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trên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những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đầu</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hoa</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tràm</a:t>
            </a:r>
            <a:r>
              <a:rPr lang="en-US" sz="3400" i="1" dirty="0">
                <a:solidFill>
                  <a:srgbClr val="0D0D0D"/>
                </a:solidFill>
                <a:latin typeface="Times New Roman" panose="02020603050405020304" pitchFamily="18" charset="0"/>
                <a:ea typeface="MS Mincho"/>
              </a:rPr>
              <a:t> rung </a:t>
            </a:r>
            <a:r>
              <a:rPr lang="en-US" sz="3400" i="1" dirty="0" err="1">
                <a:solidFill>
                  <a:srgbClr val="0D0D0D"/>
                </a:solidFill>
                <a:latin typeface="Times New Roman" panose="02020603050405020304" pitchFamily="18" charset="0"/>
                <a:ea typeface="MS Mincho"/>
              </a:rPr>
              <a:t>rung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khiến</a:t>
            </a:r>
            <a:r>
              <a:rPr lang="en-US" sz="3400" i="1" dirty="0">
                <a:solidFill>
                  <a:srgbClr val="0D0D0D"/>
                </a:solidFill>
                <a:latin typeface="Times New Roman" panose="02020603050405020304" pitchFamily="18" charset="0"/>
                <a:ea typeface="MS Mincho"/>
              </a:rPr>
              <a:t> ta </a:t>
            </a:r>
            <a:r>
              <a:rPr lang="en-US" sz="3400" i="1" dirty="0" err="1">
                <a:solidFill>
                  <a:srgbClr val="0D0D0D"/>
                </a:solidFill>
                <a:latin typeface="Times New Roman" panose="02020603050405020304" pitchFamily="18" charset="0"/>
                <a:ea typeface="MS Mincho"/>
              </a:rPr>
              <a:t>nhìn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cái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gì</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cũng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có</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cảm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giác</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như</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là</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nó</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bao</a:t>
            </a:r>
            <a:r>
              <a:rPr lang="en-US" sz="3400" i="1" dirty="0">
                <a:solidFill>
                  <a:srgbClr val="0D0D0D"/>
                </a:solidFill>
                <a:latin typeface="Times New Roman" panose="02020603050405020304" pitchFamily="18" charset="0"/>
                <a:ea typeface="MS Mincho"/>
              </a:rPr>
              <a:t> qua </a:t>
            </a:r>
            <a:r>
              <a:rPr lang="en-US" sz="3400" i="1" dirty="0" err="1">
                <a:solidFill>
                  <a:srgbClr val="0D0D0D"/>
                </a:solidFill>
                <a:latin typeface="Times New Roman" panose="02020603050405020304" pitchFamily="18" charset="0"/>
                <a:ea typeface="MS Mincho"/>
              </a:rPr>
              <a:t>một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lớp</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thuỷ</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tinh</a:t>
            </a:r>
            <a:r>
              <a:rPr lang="en-US" sz="3400" i="1" dirty="0">
                <a:solidFill>
                  <a:srgbClr val="0D0D0D"/>
                </a:solidFill>
                <a:latin typeface="Times New Roman" panose="02020603050405020304" pitchFamily="18" charset="0"/>
                <a:ea typeface="MS Mincho"/>
              </a:rPr>
              <a:t>;</a:t>
            </a:r>
            <a:endParaRPr lang="en-US" sz="3400" dirty="0">
              <a:latin typeface="Times New Roman" panose="02020603050405020304" pitchFamily="18" charset="0"/>
              <a:ea typeface="Times New Roman" panose="02020603050405020304" pitchFamily="18" charset="0"/>
            </a:endParaRPr>
          </a:p>
          <a:p>
            <a:pPr marL="0" indent="0" algn="just">
              <a:spcAft>
                <a:spcPts val="0"/>
              </a:spcAft>
              <a:buNone/>
              <a:tabLst>
                <a:tab pos="1386840" algn="l"/>
              </a:tabLst>
            </a:pP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Rừng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cây</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im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lặng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quá</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Một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tiếng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lá</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rơi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lúc</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này</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cũng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có</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thể</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khiến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người</a:t>
            </a:r>
            <a:r>
              <a:rPr lang="en-US" sz="3400" i="1" dirty="0">
                <a:solidFill>
                  <a:srgbClr val="0D0D0D"/>
                </a:solidFill>
                <a:latin typeface="Times New Roman" panose="02020603050405020304" pitchFamily="18" charset="0"/>
                <a:ea typeface="MS Mincho"/>
              </a:rPr>
              <a:t> ta </a:t>
            </a:r>
            <a:r>
              <a:rPr lang="en-US" sz="3400" i="1" dirty="0" err="1">
                <a:solidFill>
                  <a:srgbClr val="0D0D0D"/>
                </a:solidFill>
                <a:latin typeface="Times New Roman" panose="02020603050405020304" pitchFamily="18" charset="0"/>
                <a:ea typeface="MS Mincho"/>
              </a:rPr>
              <a:t>giật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mình</a:t>
            </a:r>
            <a:r>
              <a:rPr lang="en-US" sz="3400" i="1" dirty="0">
                <a:solidFill>
                  <a:srgbClr val="0D0D0D"/>
                </a:solidFill>
                <a:latin typeface="Times New Roman" panose="02020603050405020304" pitchFamily="18" charset="0"/>
                <a:ea typeface="MS Mincho"/>
              </a:rPr>
              <a:t>;</a:t>
            </a:r>
            <a:endParaRPr lang="en-US" sz="3400" dirty="0">
              <a:latin typeface="Times New Roman" panose="02020603050405020304" pitchFamily="18" charset="0"/>
              <a:ea typeface="Times New Roman" panose="02020603050405020304" pitchFamily="18" charset="0"/>
            </a:endParaRPr>
          </a:p>
          <a:p>
            <a:pPr marL="0" indent="0" algn="just">
              <a:spcAft>
                <a:spcPts val="0"/>
              </a:spcAft>
              <a:buNone/>
              <a:tabLst>
                <a:tab pos="1386840" algn="l"/>
              </a:tabLst>
            </a:pP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Đó</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là</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ruồi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xanh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đang</a:t>
            </a:r>
            <a:r>
              <a:rPr lang="en-US" sz="3400" i="1" dirty="0">
                <a:solidFill>
                  <a:srgbClr val="0D0D0D"/>
                </a:solidFill>
                <a:latin typeface="Times New Roman" panose="02020603050405020304" pitchFamily="18" charset="0"/>
                <a:ea typeface="MS Mincho"/>
              </a:rPr>
              <a:t> bay </a:t>
            </a:r>
            <a:r>
              <a:rPr lang="en-US" sz="3400" i="1" dirty="0" err="1">
                <a:solidFill>
                  <a:srgbClr val="0D0D0D"/>
                </a:solidFill>
                <a:latin typeface="Times New Roman" panose="02020603050405020304" pitchFamily="18" charset="0"/>
                <a:ea typeface="MS Mincho"/>
              </a:rPr>
              <a:t>đứng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Óng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ánh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lướt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những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lá</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bông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súng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dưới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vũng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kia</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là</a:t>
            </a:r>
            <a:r>
              <a:rPr lang="en-US" sz="3400" i="1" dirty="0">
                <a:solidFill>
                  <a:srgbClr val="0D0D0D"/>
                </a:solidFill>
                <a:latin typeface="Times New Roman" panose="02020603050405020304" pitchFamily="18" charset="0"/>
                <a:ea typeface="MS Mincho"/>
              </a:rPr>
              <a:t> con </a:t>
            </a:r>
            <a:r>
              <a:rPr lang="en-US" sz="3400" i="1" dirty="0" err="1">
                <a:solidFill>
                  <a:srgbClr val="0D0D0D"/>
                </a:solidFill>
                <a:latin typeface="Times New Roman" panose="02020603050405020304" pitchFamily="18" charset="0"/>
                <a:ea typeface="MS Mincho"/>
              </a:rPr>
              <a:t>chuồn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chuồn</a:t>
            </a:r>
            <a:r>
              <a:rPr lang="en-US" sz="3400" i="1" dirty="0">
                <a:solidFill>
                  <a:srgbClr val="0D0D0D"/>
                </a:solidFill>
                <a:latin typeface="Times New Roman" panose="02020603050405020304" pitchFamily="18" charset="0"/>
                <a:ea typeface="MS Mincho"/>
              </a:rPr>
              <a:t> bay </a:t>
            </a:r>
            <a:r>
              <a:rPr lang="en-US" sz="3400" i="1" dirty="0" err="1">
                <a:solidFill>
                  <a:srgbClr val="0D0D0D"/>
                </a:solidFill>
                <a:latin typeface="Times New Roman" panose="02020603050405020304" pitchFamily="18" charset="0"/>
                <a:ea typeface="MS Mincho"/>
              </a:rPr>
              <a:t>ngang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với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những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cánh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mỏng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và</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dài</a:t>
            </a:r>
            <a:r>
              <a:rPr lang="en-US" sz="3400" i="1" dirty="0">
                <a:solidFill>
                  <a:srgbClr val="0D0D0D"/>
                </a:solidFill>
                <a:latin typeface="Times New Roman" panose="02020603050405020304" pitchFamily="18" charset="0"/>
                <a:ea typeface="MS Mincho"/>
              </a:rPr>
              <a:t>;</a:t>
            </a:r>
            <a:endParaRPr lang="en-US" sz="3400" dirty="0">
              <a:latin typeface="Times New Roman" panose="02020603050405020304" pitchFamily="18" charset="0"/>
              <a:ea typeface="Times New Roman" panose="02020603050405020304" pitchFamily="18" charset="0"/>
            </a:endParaRPr>
          </a:p>
          <a:p>
            <a:pPr marL="0" indent="0" algn="just">
              <a:spcAft>
                <a:spcPts val="0"/>
              </a:spcAft>
              <a:buNone/>
              <a:tabLst>
                <a:tab pos="1386840" algn="l"/>
              </a:tabLst>
            </a:pP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Phải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hết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sức</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tinh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mắt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thính</a:t>
            </a:r>
            <a:r>
              <a:rPr lang="en-US" sz="3400" i="1" dirty="0">
                <a:solidFill>
                  <a:srgbClr val="0D0D0D"/>
                </a:solidFill>
                <a:latin typeface="Times New Roman" panose="02020603050405020304" pitchFamily="18" charset="0"/>
                <a:ea typeface="MS Mincho"/>
              </a:rPr>
              <a:t> tai </a:t>
            </a:r>
            <a:r>
              <a:rPr lang="en-US" sz="3400" i="1" dirty="0" err="1">
                <a:solidFill>
                  <a:srgbClr val="0D0D0D"/>
                </a:solidFill>
                <a:latin typeface="Times New Roman" panose="02020603050405020304" pitchFamily="18" charset="0"/>
                <a:ea typeface="MS Mincho"/>
              </a:rPr>
              <a:t>mới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tìm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được</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những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tay</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sứ</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giả</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của</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bình</a:t>
            </a:r>
            <a:r>
              <a:rPr lang="en-US" sz="3400" i="1" dirty="0">
                <a:solidFill>
                  <a:srgbClr val="0D0D0D"/>
                </a:solidFill>
                <a:latin typeface="Times New Roman" panose="02020603050405020304" pitchFamily="18" charset="0"/>
                <a:ea typeface="MS Mincho"/>
              </a:rPr>
              <a:t> minh </a:t>
            </a:r>
            <a:r>
              <a:rPr lang="en-US" sz="3400" i="1" dirty="0" err="1">
                <a:solidFill>
                  <a:srgbClr val="0D0D0D"/>
                </a:solidFill>
                <a:latin typeface="Times New Roman" panose="02020603050405020304" pitchFamily="18" charset="0"/>
                <a:ea typeface="MS Mincho"/>
              </a:rPr>
              <a:t>này</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Một</a:t>
            </a:r>
            <a:r>
              <a:rPr lang="en-US" sz="3400" i="1" dirty="0">
                <a:solidFill>
                  <a:srgbClr val="0D0D0D"/>
                </a:solidFill>
                <a:latin typeface="Times New Roman" panose="02020603050405020304" pitchFamily="18" charset="0"/>
                <a:ea typeface="MS Mincho"/>
              </a:rPr>
              <a:t> con….</a:t>
            </a:r>
            <a:r>
              <a:rPr lang="en-US" sz="3400" i="1" dirty="0" err="1">
                <a:solidFill>
                  <a:srgbClr val="0D0D0D"/>
                </a:solidFill>
                <a:latin typeface="Times New Roman" panose="02020603050405020304" pitchFamily="18" charset="0"/>
                <a:ea typeface="MS Mincho"/>
              </a:rPr>
              <a:t>hai</a:t>
            </a:r>
            <a:r>
              <a:rPr lang="en-US" sz="3400" i="1" dirty="0">
                <a:solidFill>
                  <a:srgbClr val="0D0D0D"/>
                </a:solidFill>
                <a:latin typeface="Times New Roman" panose="02020603050405020304" pitchFamily="18" charset="0"/>
                <a:ea typeface="MS Mincho"/>
              </a:rPr>
              <a:t> con…</a:t>
            </a:r>
            <a:r>
              <a:rPr lang="en-US" sz="3400" i="1" dirty="0" err="1">
                <a:solidFill>
                  <a:srgbClr val="0D0D0D"/>
                </a:solidFill>
                <a:latin typeface="Times New Roman" panose="02020603050405020304" pitchFamily="18" charset="0"/>
                <a:ea typeface="MS Mincho"/>
              </a:rPr>
              <a:t>ba</a:t>
            </a:r>
            <a:r>
              <a:rPr lang="en-US" sz="3400" i="1" dirty="0">
                <a:solidFill>
                  <a:srgbClr val="0D0D0D"/>
                </a:solidFill>
                <a:latin typeface="Times New Roman" panose="02020603050405020304" pitchFamily="18" charset="0"/>
                <a:ea typeface="MS Mincho"/>
              </a:rPr>
              <a:t> con…</a:t>
            </a:r>
            <a:r>
              <a:rPr lang="en-US" sz="3400" i="1" dirty="0" err="1">
                <a:solidFill>
                  <a:srgbClr val="0D0D0D"/>
                </a:solidFill>
                <a:latin typeface="Times New Roman" panose="02020603050405020304" pitchFamily="18" charset="0"/>
                <a:ea typeface="MS Mincho"/>
              </a:rPr>
              <a:t>Rồi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một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đàn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mười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mấy</a:t>
            </a:r>
            <a:r>
              <a:rPr lang="en-US" sz="3400" i="1" dirty="0">
                <a:solidFill>
                  <a:srgbClr val="0D0D0D"/>
                </a:solidFill>
                <a:latin typeface="Times New Roman" panose="02020603050405020304" pitchFamily="18" charset="0"/>
                <a:ea typeface="MS Mincho"/>
              </a:rPr>
              <a:t> con bay </a:t>
            </a:r>
            <a:r>
              <a:rPr lang="en-US" sz="3400" i="1" dirty="0" err="1">
                <a:solidFill>
                  <a:srgbClr val="0D0D0D"/>
                </a:solidFill>
                <a:latin typeface="Times New Roman" panose="02020603050405020304" pitchFamily="18" charset="0"/>
                <a:ea typeface="MS Mincho"/>
              </a:rPr>
              <a:t>nối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nhau</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như</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một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chuỗi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hạt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cườm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trong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những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tầng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xanh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cây</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lá</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có</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một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cái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chấm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nâu</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đen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cỡ</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đầu</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đĩa</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vụt</a:t>
            </a:r>
            <a:r>
              <a:rPr lang="en-US" sz="3400" i="1" dirty="0">
                <a:solidFill>
                  <a:srgbClr val="0D0D0D"/>
                </a:solidFill>
                <a:latin typeface="Times New Roman" panose="02020603050405020304" pitchFamily="18" charset="0"/>
                <a:ea typeface="MS Mincho"/>
              </a:rPr>
              <a:t> qua </a:t>
            </a:r>
            <a:r>
              <a:rPr lang="en-US" sz="3400" i="1" dirty="0" err="1">
                <a:solidFill>
                  <a:srgbClr val="0D0D0D"/>
                </a:solidFill>
                <a:latin typeface="Times New Roman" panose="02020603050405020304" pitchFamily="18" charset="0"/>
                <a:ea typeface="MS Mincho"/>
              </a:rPr>
              <a:t>rất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nhanh</a:t>
            </a:r>
            <a:r>
              <a:rPr lang="en-US" sz="3400" i="1" dirty="0">
                <a:solidFill>
                  <a:srgbClr val="0D0D0D"/>
                </a:solidFill>
                <a:latin typeface="Times New Roman" panose="02020603050405020304" pitchFamily="18" charset="0"/>
                <a:ea typeface="MS Mincho"/>
              </a:rPr>
              <a:t>….</a:t>
            </a:r>
            <a:r>
              <a:rPr lang="en-US" sz="3400" i="1" dirty="0" err="1">
                <a:solidFill>
                  <a:srgbClr val="0D0D0D"/>
                </a:solidFill>
                <a:latin typeface="Times New Roman" panose="02020603050405020304" pitchFamily="18" charset="0"/>
                <a:ea typeface="MS Mincho"/>
              </a:rPr>
              <a:t>tiếng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kêu</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eo</a:t>
            </a:r>
            <a:r>
              <a:rPr lang="en-US" sz="3400" i="1" dirty="0">
                <a:solidFill>
                  <a:srgbClr val="0D0D0D"/>
                </a:solidFill>
                <a:latin typeface="Times New Roman" panose="02020603050405020304" pitchFamily="18" charset="0"/>
                <a:ea typeface="MS Mincho"/>
              </a:rPr>
              <a:t>…</a:t>
            </a:r>
            <a:r>
              <a:rPr lang="en-US" sz="3400" i="1" dirty="0" err="1">
                <a:solidFill>
                  <a:srgbClr val="0D0D0D"/>
                </a:solidFill>
                <a:latin typeface="Times New Roman" panose="02020603050405020304" pitchFamily="18" charset="0"/>
                <a:ea typeface="MS Mincho"/>
              </a:rPr>
              <a:t>eo</a:t>
            </a:r>
            <a:r>
              <a:rPr lang="en-US" sz="3400" i="1" dirty="0">
                <a:solidFill>
                  <a:srgbClr val="0D0D0D"/>
                </a:solidFill>
                <a:latin typeface="Times New Roman" panose="02020603050405020304" pitchFamily="18" charset="0"/>
                <a:ea typeface="MS Mincho"/>
              </a:rPr>
              <a:t>…</a:t>
            </a:r>
            <a:r>
              <a:rPr lang="en-US" sz="3400" i="1" dirty="0" err="1">
                <a:solidFill>
                  <a:srgbClr val="0D0D0D"/>
                </a:solidFill>
                <a:latin typeface="Times New Roman" panose="02020603050405020304" pitchFamily="18" charset="0"/>
                <a:ea typeface="MS Mincho"/>
              </a:rPr>
              <a:t>eo</a:t>
            </a:r>
            <a:r>
              <a:rPr lang="en-US" sz="3400" i="1" dirty="0">
                <a:solidFill>
                  <a:srgbClr val="0D0D0D"/>
                </a:solidFill>
                <a:latin typeface="Times New Roman" panose="02020603050405020304" pitchFamily="18" charset="0"/>
                <a:ea typeface="MS Mincho"/>
              </a:rPr>
              <a:t>…</a:t>
            </a:r>
            <a:r>
              <a:rPr lang="en-US" sz="3400" i="1" dirty="0" err="1">
                <a:solidFill>
                  <a:srgbClr val="0D0D0D"/>
                </a:solidFill>
                <a:latin typeface="Times New Roman" panose="02020603050405020304" pitchFamily="18" charset="0"/>
                <a:ea typeface="MS Mincho"/>
              </a:rPr>
              <a:t>eo</a:t>
            </a:r>
            <a:r>
              <a:rPr lang="en-US" sz="3400" i="1" dirty="0">
                <a:solidFill>
                  <a:srgbClr val="0D0D0D"/>
                </a:solidFill>
                <a:latin typeface="Times New Roman" panose="02020603050405020304" pitchFamily="18" charset="0"/>
                <a:ea typeface="MS Mincho"/>
              </a:rPr>
              <a:t>;</a:t>
            </a:r>
            <a:endParaRPr lang="en-US" sz="3400" dirty="0">
              <a:latin typeface="Times New Roman" panose="02020603050405020304" pitchFamily="18" charset="0"/>
              <a:ea typeface="Times New Roman" panose="02020603050405020304" pitchFamily="18" charset="0"/>
            </a:endParaRPr>
          </a:p>
          <a:p>
            <a:pPr marL="0" indent="0" algn="just">
              <a:spcAft>
                <a:spcPts val="0"/>
              </a:spcAft>
              <a:buNone/>
              <a:tabLst>
                <a:tab pos="1386840" algn="l"/>
              </a:tabLst>
            </a:pP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Chim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hót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líu</a:t>
            </a:r>
            <a:r>
              <a:rPr lang="en-US" sz="3400" i="1" dirty="0">
                <a:solidFill>
                  <a:srgbClr val="0D0D0D"/>
                </a:solidFill>
                <a:latin typeface="Times New Roman" panose="02020603050405020304" pitchFamily="18" charset="0"/>
                <a:ea typeface="MS Mincho"/>
              </a:rPr>
              <a:t> lo. </a:t>
            </a:r>
            <a:r>
              <a:rPr lang="en-US" sz="3400" i="1" dirty="0" err="1">
                <a:solidFill>
                  <a:srgbClr val="0D0D0D"/>
                </a:solidFill>
                <a:latin typeface="Times New Roman" panose="02020603050405020304" pitchFamily="18" charset="0"/>
                <a:ea typeface="MS Mincho"/>
              </a:rPr>
              <a:t>Nắng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bốc</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hương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hoa</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tràm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thơm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ngây</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ngất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Gió</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đưa</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mùi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hương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ngọt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lan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ra</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phảng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phất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khắp</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rừng</a:t>
            </a:r>
            <a:r>
              <a:rPr lang="en-US" sz="3400" i="1" dirty="0">
                <a:solidFill>
                  <a:srgbClr val="0D0D0D"/>
                </a:solidFill>
                <a:latin typeface="Times New Roman" panose="02020603050405020304" pitchFamily="18" charset="0"/>
                <a:ea typeface="MS Mincho"/>
              </a:rPr>
              <a:t>;</a:t>
            </a:r>
            <a:endParaRPr lang="en-US" sz="3400" dirty="0">
              <a:latin typeface="Times New Roman" panose="02020603050405020304" pitchFamily="18" charset="0"/>
              <a:ea typeface="Times New Roman" panose="02020603050405020304" pitchFamily="18" charset="0"/>
            </a:endParaRPr>
          </a:p>
          <a:p>
            <a:pPr marL="0" indent="0" algn="just">
              <a:spcAft>
                <a:spcPts val="0"/>
              </a:spcAft>
              <a:buNone/>
              <a:tabLst>
                <a:tab pos="1386840" algn="l"/>
              </a:tabLst>
            </a:pP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Mấy</a:t>
            </a:r>
            <a:r>
              <a:rPr lang="en-US" sz="3400" i="1" dirty="0">
                <a:solidFill>
                  <a:srgbClr val="0D0D0D"/>
                </a:solidFill>
                <a:latin typeface="Times New Roman" panose="02020603050405020304" pitchFamily="18" charset="0"/>
                <a:ea typeface="MS Mincho"/>
              </a:rPr>
              <a:t> con </a:t>
            </a:r>
            <a:r>
              <a:rPr lang="en-US" sz="3400" i="1" dirty="0" err="1">
                <a:solidFill>
                  <a:srgbClr val="0D0D0D"/>
                </a:solidFill>
                <a:latin typeface="Times New Roman" panose="02020603050405020304" pitchFamily="18" charset="0"/>
                <a:ea typeface="MS Mincho"/>
              </a:rPr>
              <a:t>kì</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nhông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nằm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vươn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mình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phơi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lưng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trên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gốc</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cây</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mục</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sắc</a:t>
            </a:r>
            <a:r>
              <a:rPr lang="en-US" sz="3400" i="1" dirty="0">
                <a:solidFill>
                  <a:srgbClr val="0D0D0D"/>
                </a:solidFill>
                <a:latin typeface="Times New Roman" panose="02020603050405020304" pitchFamily="18" charset="0"/>
                <a:ea typeface="MS Mincho"/>
              </a:rPr>
              <a:t> da </a:t>
            </a:r>
            <a:r>
              <a:rPr lang="en-US" sz="3400" i="1" dirty="0" err="1">
                <a:solidFill>
                  <a:srgbClr val="0D0D0D"/>
                </a:solidFill>
                <a:latin typeface="Times New Roman" panose="02020603050405020304" pitchFamily="18" charset="0"/>
                <a:ea typeface="MS Mincho"/>
              </a:rPr>
              <a:t>lưng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luôn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luôn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biến</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đổi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từ</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xanh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hoá</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vàng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từ</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vàng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hoá</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đỏ</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từ</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đỏ</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hoá</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tím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xanh</a:t>
            </a:r>
            <a:r>
              <a:rPr lang="en-US" sz="3400" i="1" dirty="0">
                <a:solidFill>
                  <a:srgbClr val="0D0D0D"/>
                </a:solidFill>
                <a:latin typeface="Times New Roman" panose="02020603050405020304" pitchFamily="18" charset="0"/>
                <a:ea typeface="MS Mincho"/>
              </a:rPr>
              <a:t>;</a:t>
            </a:r>
            <a:endParaRPr lang="en-US" sz="3400" dirty="0">
              <a:latin typeface="Times New Roman" panose="02020603050405020304" pitchFamily="18" charset="0"/>
              <a:ea typeface="Times New Roman" panose="02020603050405020304" pitchFamily="18" charset="0"/>
            </a:endParaRPr>
          </a:p>
          <a:p>
            <a:pPr marL="0" indent="0" algn="just">
              <a:spcAft>
                <a:spcPts val="0"/>
              </a:spcAft>
              <a:buNone/>
              <a:tabLst>
                <a:tab pos="1386840" algn="l"/>
              </a:tabLst>
            </a:pP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Giữa</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vùng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cỏ</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tranh</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khô</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vàng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gió</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thổi</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lao</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xao</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một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bầy</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chim</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hàng</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nghìn</a:t>
            </a:r>
            <a:r>
              <a:rPr lang="en-US" sz="3400" i="1" dirty="0">
                <a:solidFill>
                  <a:srgbClr val="0D0D0D"/>
                </a:solidFill>
                <a:latin typeface="Times New Roman" panose="02020603050405020304" pitchFamily="18" charset="0"/>
                <a:ea typeface="MS Mincho"/>
              </a:rPr>
              <a:t> con </a:t>
            </a:r>
            <a:r>
              <a:rPr lang="en-US" sz="3400" i="1" dirty="0" err="1">
                <a:solidFill>
                  <a:srgbClr val="0D0D0D"/>
                </a:solidFill>
                <a:latin typeface="Times New Roman" panose="02020603050405020304" pitchFamily="18" charset="0"/>
                <a:ea typeface="MS Mincho"/>
              </a:rPr>
              <a:t>vọt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cất</a:t>
            </a:r>
            <a:r>
              <a:rPr lang="en-US" sz="3400" i="1" dirty="0">
                <a:solidFill>
                  <a:srgbClr val="0D0D0D"/>
                </a:solidFill>
                <a:latin typeface="Times New Roman" panose="02020603050405020304" pitchFamily="18" charset="0"/>
                <a:ea typeface="MS Mincho"/>
              </a:rPr>
              <a:t> </a:t>
            </a:r>
            <a:r>
              <a:rPr lang="en-US" sz="3400" i="1" dirty="0" err="1">
                <a:solidFill>
                  <a:srgbClr val="0D0D0D"/>
                </a:solidFill>
                <a:latin typeface="Times New Roman" panose="02020603050405020304" pitchFamily="18" charset="0"/>
                <a:ea typeface="MS Mincho"/>
              </a:rPr>
              <a:t>cánh</a:t>
            </a:r>
            <a:r>
              <a:rPr lang="en-US" sz="3400" i="1" dirty="0">
                <a:solidFill>
                  <a:srgbClr val="0D0D0D"/>
                </a:solidFill>
                <a:latin typeface="Times New Roman" panose="02020603050405020304" pitchFamily="18" charset="0"/>
                <a:ea typeface="MS Mincho"/>
              </a:rPr>
              <a:t> bay </a:t>
            </a:r>
            <a:r>
              <a:rPr lang="en-US" sz="3400" i="1" dirty="0" err="1">
                <a:solidFill>
                  <a:srgbClr val="0D0D0D"/>
                </a:solidFill>
                <a:latin typeface="Times New Roman" panose="02020603050405020304" pitchFamily="18" charset="0"/>
                <a:ea typeface="MS Mincho"/>
              </a:rPr>
              <a:t>lên</a:t>
            </a:r>
            <a:r>
              <a:rPr lang="en-US" sz="3400" i="1" dirty="0">
                <a:solidFill>
                  <a:srgbClr val="0D0D0D"/>
                </a:solidFill>
                <a:latin typeface="Times New Roman" panose="02020603050405020304" pitchFamily="18" charset="0"/>
                <a:ea typeface="MS Mincho"/>
              </a:rPr>
              <a:t>…</a:t>
            </a:r>
            <a:endParaRPr lang="en-US" sz="3400" dirty="0">
              <a:latin typeface="Times New Roman" panose="02020603050405020304" pitchFamily="18" charset="0"/>
              <a:ea typeface="Times New Roman" panose="02020603050405020304" pitchFamily="18" charset="0"/>
            </a:endParaRPr>
          </a:p>
          <a:p>
            <a:endParaRPr lang="en-US" dirty="0"/>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4260" y="160558"/>
            <a:ext cx="8508017" cy="584775"/>
          </a:xfrm>
          <a:prstGeom prst="rect">
            <a:avLst/>
          </a:prstGeom>
          <a:noFill/>
        </p:spPr>
        <p:txBody>
          <a:bodyPr wrap="square">
            <a:spAutoFit/>
          </a:bodyPr>
          <a:lstStyle/>
          <a:p>
            <a:pPr marL="0" marR="0" lvl="0" indent="57785" algn="just" defTabSz="914400" rtl="0" eaLnBrk="1" fontAlgn="auto" latinLnBrk="0" hangingPunct="1">
              <a:lnSpc>
                <a:spcPct val="100000"/>
              </a:lnSpc>
              <a:spcBef>
                <a:spcPts val="0"/>
              </a:spcBef>
              <a:spcAft>
                <a:spcPts val="0"/>
              </a:spcAft>
              <a:buClrTx/>
              <a:buSzTx/>
              <a:buFontTx/>
              <a:buNone/>
              <a:tabLst>
                <a:tab pos="1386840" algn="l"/>
              </a:tabLst>
              <a:defRPr/>
            </a:pPr>
            <a:r>
              <a:rPr lang="de-DE" sz="3200" b="1" dirty="0" smtClean="0">
                <a:solidFill>
                  <a:srgbClr val="008000"/>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8000"/>
                </a:solidFill>
                <a:effectLst/>
                <a:uLnTx/>
                <a:uFillTx/>
                <a:latin typeface="Times New Roman" panose="02020603050405020304" pitchFamily="18" charset="0"/>
                <a:ea typeface="MS Mincho" panose="02020609040205080304" pitchFamily="49" charset="-128"/>
                <a:cs typeface="+mn-cs"/>
              </a:rPr>
              <a:t>Vẻ</a:t>
            </a:r>
            <a:r>
              <a:rPr kumimoji="0" lang="en-US" sz="3200" b="1" i="0" u="none" strike="noStrike" kern="1200" cap="none" spc="0" normalizeH="0" baseline="0" noProof="0" dirty="0" smtClean="0">
                <a:ln>
                  <a:noFill/>
                </a:ln>
                <a:solidFill>
                  <a:srgbClr val="008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S Mincho" panose="02020609040205080304" pitchFamily="49" charset="-128"/>
                <a:cs typeface="+mn-cs"/>
              </a:rPr>
              <a:t>đẹp</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S Mincho" panose="02020609040205080304" pitchFamily="49" charset="-128"/>
                <a:cs typeface="+mn-cs"/>
              </a:rPr>
              <a:t>cảnh</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S Mincho" panose="02020609040205080304" pitchFamily="49" charset="-128"/>
                <a:cs typeface="+mn-cs"/>
              </a:rPr>
              <a:t>sắc</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S Mincho" panose="02020609040205080304" pitchFamily="49" charset="-128"/>
                <a:cs typeface="+mn-cs"/>
              </a:rPr>
              <a:t>thiên</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S Mincho" panose="02020609040205080304" pitchFamily="49" charset="-128"/>
                <a:cs typeface="+mn-cs"/>
              </a:rPr>
              <a:t>nhiên</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S Mincho" panose="02020609040205080304" pitchFamily="49" charset="-128"/>
                <a:cs typeface="+mn-cs"/>
              </a:rPr>
              <a:t>rừng</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S Mincho" panose="02020609040205080304" pitchFamily="49" charset="-128"/>
                <a:cs typeface="+mn-cs"/>
              </a:rPr>
              <a:t> U Minh</a:t>
            </a:r>
            <a:endPar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Times New Roman" panose="02020603050405020304" pitchFamily="18" charset="0"/>
              <a:cs typeface="+mn-cs"/>
            </a:endParaRPr>
          </a:p>
        </p:txBody>
      </p:sp>
      <p:pic>
        <p:nvPicPr>
          <p:cNvPr id="17" name="Hình ảnh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23" name="Hình chữ nhật: Góc Tròn 22"/>
          <p:cNvSpPr/>
          <p:nvPr/>
        </p:nvSpPr>
        <p:spPr>
          <a:xfrm>
            <a:off x="334645" y="1745615"/>
            <a:ext cx="8854440" cy="129794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p>
        </p:txBody>
      </p:sp>
      <p:sp>
        <p:nvSpPr>
          <p:cNvPr id="24" name="Hình chữ nhật: Góc Tròn 23"/>
          <p:cNvSpPr/>
          <p:nvPr/>
        </p:nvSpPr>
        <p:spPr>
          <a:xfrm>
            <a:off x="334010" y="3180080"/>
            <a:ext cx="9013190" cy="165227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Khả</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9" name="Hình chữ nhật: Góc Tròn 28"/>
          <p:cNvSpPr/>
          <p:nvPr/>
        </p:nvSpPr>
        <p:spPr>
          <a:xfrm>
            <a:off x="135255" y="5078095"/>
            <a:ext cx="10114280" cy="196342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panose="02020609040205080304" pitchFamily="49" charset="-128"/>
                <a:cs typeface="+mn-cs"/>
              </a:rPr>
              <a:t>-&gt;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panose="02020609040205080304" pitchFamily="49" charset="-128"/>
                <a:cs typeface="+mn-cs"/>
              </a:rPr>
              <a:t>Rừng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U Minh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lên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phong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phú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hoang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sơ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kì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thú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đầy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chất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Góc Tròn 19"/>
          <p:cNvSpPr/>
          <p:nvPr/>
        </p:nvSpPr>
        <p:spPr>
          <a:xfrm>
            <a:off x="334645" y="882015"/>
            <a:ext cx="8507730" cy="72707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smtClean="0">
                <a:solidFill>
                  <a:schemeClr val="tx1"/>
                </a:solidFill>
                <a:latin typeface="Times New Roman" panose="02020603050405020304" pitchFamily="18" charset="0"/>
                <a:cs typeface="Times New Roman" panose="02020603050405020304" pitchFamily="18" charset="0"/>
              </a:rPr>
              <a:t>Nhận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xét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nghệ</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thuật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miêu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tả</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80">
                                          <p:stCondLst>
                                            <p:cond delay="0"/>
                                          </p:stCondLst>
                                        </p:cTn>
                                        <p:tgtEl>
                                          <p:spTgt spid="24"/>
                                        </p:tgtEl>
                                      </p:cBhvr>
                                    </p:animEffect>
                                    <p:anim calcmode="lin" valueType="num">
                                      <p:cBhvr>
                                        <p:cTn id="2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gtEl>
                                      </p:cBhvr>
                                      <p:to x="100000" y="60000"/>
                                    </p:animScale>
                                    <p:animScale>
                                      <p:cBhvr>
                                        <p:cTn id="32" dur="166" decel="50000">
                                          <p:stCondLst>
                                            <p:cond delay="676"/>
                                          </p:stCondLst>
                                        </p:cTn>
                                        <p:tgtEl>
                                          <p:spTgt spid="24"/>
                                        </p:tgtEl>
                                      </p:cBhvr>
                                      <p:to x="100000" y="100000"/>
                                    </p:animScale>
                                    <p:animScale>
                                      <p:cBhvr>
                                        <p:cTn id="33" dur="26">
                                          <p:stCondLst>
                                            <p:cond delay="1312"/>
                                          </p:stCondLst>
                                        </p:cTn>
                                        <p:tgtEl>
                                          <p:spTgt spid="24"/>
                                        </p:tgtEl>
                                      </p:cBhvr>
                                      <p:to x="100000" y="80000"/>
                                    </p:animScale>
                                    <p:animScale>
                                      <p:cBhvr>
                                        <p:cTn id="34" dur="166" decel="50000">
                                          <p:stCondLst>
                                            <p:cond delay="1338"/>
                                          </p:stCondLst>
                                        </p:cTn>
                                        <p:tgtEl>
                                          <p:spTgt spid="24"/>
                                        </p:tgtEl>
                                      </p:cBhvr>
                                      <p:to x="100000" y="100000"/>
                                    </p:animScale>
                                    <p:animScale>
                                      <p:cBhvr>
                                        <p:cTn id="35" dur="26">
                                          <p:stCondLst>
                                            <p:cond delay="1642"/>
                                          </p:stCondLst>
                                        </p:cTn>
                                        <p:tgtEl>
                                          <p:spTgt spid="24"/>
                                        </p:tgtEl>
                                      </p:cBhvr>
                                      <p:to x="100000" y="90000"/>
                                    </p:animScale>
                                    <p:animScale>
                                      <p:cBhvr>
                                        <p:cTn id="36" dur="166" decel="50000">
                                          <p:stCondLst>
                                            <p:cond delay="1668"/>
                                          </p:stCondLst>
                                        </p:cTn>
                                        <p:tgtEl>
                                          <p:spTgt spid="24"/>
                                        </p:tgtEl>
                                      </p:cBhvr>
                                      <p:to x="100000" y="100000"/>
                                    </p:animScale>
                                    <p:animScale>
                                      <p:cBhvr>
                                        <p:cTn id="37" dur="26">
                                          <p:stCondLst>
                                            <p:cond delay="1808"/>
                                          </p:stCondLst>
                                        </p:cTn>
                                        <p:tgtEl>
                                          <p:spTgt spid="24"/>
                                        </p:tgtEl>
                                      </p:cBhvr>
                                      <p:to x="100000" y="95000"/>
                                    </p:animScale>
                                    <p:animScale>
                                      <p:cBhvr>
                                        <p:cTn id="38" dur="166" decel="50000">
                                          <p:stCondLst>
                                            <p:cond delay="1834"/>
                                          </p:stCondLst>
                                        </p:cTn>
                                        <p:tgtEl>
                                          <p:spTgt spid="2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80">
                                          <p:stCondLst>
                                            <p:cond delay="0"/>
                                          </p:stCondLst>
                                        </p:cTn>
                                        <p:tgtEl>
                                          <p:spTgt spid="29"/>
                                        </p:tgtEl>
                                      </p:cBhvr>
                                    </p:animEffect>
                                    <p:anim calcmode="lin" valueType="num">
                                      <p:cBhvr>
                                        <p:cTn id="4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9" dur="26">
                                          <p:stCondLst>
                                            <p:cond delay="650"/>
                                          </p:stCondLst>
                                        </p:cTn>
                                        <p:tgtEl>
                                          <p:spTgt spid="29"/>
                                        </p:tgtEl>
                                      </p:cBhvr>
                                      <p:to x="100000" y="60000"/>
                                    </p:animScale>
                                    <p:animScale>
                                      <p:cBhvr>
                                        <p:cTn id="50" dur="166" decel="50000">
                                          <p:stCondLst>
                                            <p:cond delay="676"/>
                                          </p:stCondLst>
                                        </p:cTn>
                                        <p:tgtEl>
                                          <p:spTgt spid="29"/>
                                        </p:tgtEl>
                                      </p:cBhvr>
                                      <p:to x="100000" y="100000"/>
                                    </p:animScale>
                                    <p:animScale>
                                      <p:cBhvr>
                                        <p:cTn id="51" dur="26">
                                          <p:stCondLst>
                                            <p:cond delay="1312"/>
                                          </p:stCondLst>
                                        </p:cTn>
                                        <p:tgtEl>
                                          <p:spTgt spid="29"/>
                                        </p:tgtEl>
                                      </p:cBhvr>
                                      <p:to x="100000" y="80000"/>
                                    </p:animScale>
                                    <p:animScale>
                                      <p:cBhvr>
                                        <p:cTn id="52" dur="166" decel="50000">
                                          <p:stCondLst>
                                            <p:cond delay="1338"/>
                                          </p:stCondLst>
                                        </p:cTn>
                                        <p:tgtEl>
                                          <p:spTgt spid="29"/>
                                        </p:tgtEl>
                                      </p:cBhvr>
                                      <p:to x="100000" y="100000"/>
                                    </p:animScale>
                                    <p:animScale>
                                      <p:cBhvr>
                                        <p:cTn id="53" dur="26">
                                          <p:stCondLst>
                                            <p:cond delay="1642"/>
                                          </p:stCondLst>
                                        </p:cTn>
                                        <p:tgtEl>
                                          <p:spTgt spid="29"/>
                                        </p:tgtEl>
                                      </p:cBhvr>
                                      <p:to x="100000" y="90000"/>
                                    </p:animScale>
                                    <p:animScale>
                                      <p:cBhvr>
                                        <p:cTn id="54" dur="166" decel="50000">
                                          <p:stCondLst>
                                            <p:cond delay="1668"/>
                                          </p:stCondLst>
                                        </p:cTn>
                                        <p:tgtEl>
                                          <p:spTgt spid="29"/>
                                        </p:tgtEl>
                                      </p:cBhvr>
                                      <p:to x="100000" y="100000"/>
                                    </p:animScale>
                                    <p:animScale>
                                      <p:cBhvr>
                                        <p:cTn id="55" dur="26">
                                          <p:stCondLst>
                                            <p:cond delay="1808"/>
                                          </p:stCondLst>
                                        </p:cTn>
                                        <p:tgtEl>
                                          <p:spTgt spid="29"/>
                                        </p:tgtEl>
                                      </p:cBhvr>
                                      <p:to x="100000" y="95000"/>
                                    </p:animScale>
                                    <p:animScale>
                                      <p:cBhvr>
                                        <p:cTn id="56" dur="166" decel="50000">
                                          <p:stCondLst>
                                            <p:cond delay="1834"/>
                                          </p:stCondLst>
                                        </p:cTn>
                                        <p:tgtEl>
                                          <p:spTgt spid="2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29" grpId="0" bldLvl="0" animBg="1"/>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947148" y="256678"/>
            <a:ext cx="5935974" cy="513136"/>
          </a:xfrm>
          <a:prstGeom prst="roundRect">
            <a:avLst/>
          </a:prstGeom>
          <a:solidFill>
            <a:schemeClr val="accent4">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PHIẾU HỌC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TẬP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sp>
        <p:nvSpPr>
          <p:cNvPr id="2" name="TextBox 1"/>
          <p:cNvSpPr txBox="1"/>
          <p:nvPr/>
        </p:nvSpPr>
        <p:spPr>
          <a:xfrm>
            <a:off x="258915" y="840209"/>
            <a:ext cx="1173044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tía</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Cò</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mật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lai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3" name="Table 2"/>
          <p:cNvGraphicFramePr>
            <a:graphicFrameLocks noGrp="1"/>
          </p:cNvGraphicFramePr>
          <p:nvPr>
            <p:extLst/>
          </p:nvPr>
        </p:nvGraphicFramePr>
        <p:xfrm>
          <a:off x="487519" y="2550659"/>
          <a:ext cx="10855232" cy="2935290"/>
        </p:xfrm>
        <a:graphic>
          <a:graphicData uri="http://schemas.openxmlformats.org/drawingml/2006/table">
            <a:tbl>
              <a:tblPr firstRow="1" firstCol="1" bandRow="1"/>
              <a:tblGrid>
                <a:gridCol w="4692995">
                  <a:extLst>
                    <a:ext uri="{9D8B030D-6E8A-4147-A177-3AD203B41FA5}">
                      <a16:colId xmlns:a16="http://schemas.microsoft.com/office/drawing/2014/main" val="3818072990"/>
                    </a:ext>
                  </a:extLst>
                </a:gridCol>
                <a:gridCol w="3292309">
                  <a:extLst>
                    <a:ext uri="{9D8B030D-6E8A-4147-A177-3AD203B41FA5}">
                      <a16:colId xmlns:a16="http://schemas.microsoft.com/office/drawing/2014/main" val="1094971264"/>
                    </a:ext>
                  </a:extLst>
                </a:gridCol>
                <a:gridCol w="2869928">
                  <a:extLst>
                    <a:ext uri="{9D8B030D-6E8A-4147-A177-3AD203B41FA5}">
                      <a16:colId xmlns:a16="http://schemas.microsoft.com/office/drawing/2014/main" val="2176868940"/>
                    </a:ext>
                  </a:extLst>
                </a:gridCol>
              </a:tblGrid>
              <a:tr h="424226">
                <a:tc>
                  <a:txBody>
                    <a:bodyPr/>
                    <a:lstStyle/>
                    <a:p>
                      <a:pPr algn="ctr">
                        <a:lnSpc>
                          <a:spcPct val="107000"/>
                        </a:lnSpc>
                        <a:spcAft>
                          <a:spcPts val="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diện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Chi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tiết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xét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316728"/>
                  </a:ext>
                </a:extLst>
              </a:tr>
              <a:tr h="424226">
                <a:tc>
                  <a:txBody>
                    <a:bodyPr/>
                    <a:lstStyle/>
                    <a:p>
                      <a:pPr>
                        <a:lnSpc>
                          <a:spcPct val="107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1. Lai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lịch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2758464"/>
                  </a:ext>
                </a:extLst>
              </a:tr>
              <a:tr h="424226">
                <a:tc>
                  <a:txBody>
                    <a:bodyPr/>
                    <a:lstStyle/>
                    <a:p>
                      <a:pPr>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2. Ngôn ngữ</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030375"/>
                  </a:ext>
                </a:extLst>
              </a:tr>
              <a:tr h="424226">
                <a:tc>
                  <a:txBody>
                    <a:bodyPr/>
                    <a:lstStyle/>
                    <a:p>
                      <a:pPr>
                        <a:lnSpc>
                          <a:spcPct val="107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753890"/>
                  </a:ext>
                </a:extLst>
              </a:tr>
              <a:tr h="424226">
                <a:tc>
                  <a:txBody>
                    <a:bodyPr/>
                    <a:lstStyle/>
                    <a:p>
                      <a:pPr>
                        <a:lnSpc>
                          <a:spcPct val="107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nghĩ</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6019737"/>
                  </a:ext>
                </a:extLst>
              </a:tr>
            </a:tbl>
          </a:graphicData>
        </a:graphic>
      </p:graphicFrame>
      <p:sp>
        <p:nvSpPr>
          <p:cNvPr id="7" name="TextBox 6"/>
          <p:cNvSpPr txBox="1"/>
          <p:nvPr/>
        </p:nvSpPr>
        <p:spPr>
          <a:xfrm>
            <a:off x="258916" y="5597783"/>
            <a:ext cx="1193308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339976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69" y="382555"/>
            <a:ext cx="3709437" cy="609966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986" y="382555"/>
            <a:ext cx="3564086" cy="6099663"/>
          </a:xfrm>
          <a:prstGeom prst="rect">
            <a:avLst/>
          </a:prstGeom>
        </p:spPr>
      </p:pic>
      <p:pic>
        <p:nvPicPr>
          <p:cNvPr id="3" name="Hình ảnh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772" y="186613"/>
            <a:ext cx="4862197" cy="6473186"/>
          </a:xfrm>
          <a:prstGeom prst="rect">
            <a:avLst/>
          </a:prstGeom>
        </p:spPr>
      </p:pic>
    </p:spTree>
    <p:extLst>
      <p:ext uri="{BB962C8B-B14F-4D97-AF65-F5344CB8AC3E}">
        <p14:creationId xmlns:p14="http://schemas.microsoft.com/office/powerpoint/2010/main" val="2964623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29" name="Hình chữ nhật: Góc Tròn 28"/>
          <p:cNvSpPr/>
          <p:nvPr/>
        </p:nvSpPr>
        <p:spPr>
          <a:xfrm>
            <a:off x="67945" y="2163602"/>
            <a:ext cx="1219982" cy="1558322"/>
          </a:xfrm>
          <a:prstGeom prst="roundRect">
            <a:avLst/>
          </a:prstGeom>
          <a:solidFill>
            <a:srgbClr val="0099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Hộp Văn bản 17"/>
          <p:cNvSpPr txBox="1"/>
          <p:nvPr/>
        </p:nvSpPr>
        <p:spPr>
          <a:xfrm>
            <a:off x="1556385" y="539750"/>
            <a:ext cx="10285095" cy="551180"/>
          </a:xfrm>
          <a:prstGeom prst="rect">
            <a:avLst/>
          </a:prstGeom>
          <a:noFill/>
          <a:ln w="38100">
            <a:solidFill>
              <a:srgbClr val="00CC00"/>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Vì</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chiến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tranh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bị</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lạc</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gia</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đình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nên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được</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gia</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đình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Cò</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nhận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làm</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con </a:t>
            </a:r>
            <a:r>
              <a:rPr kumimoji="0" lang="en-US" sz="2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panose="02020609040205080304" pitchFamily="49" charset="-128"/>
                <a:cs typeface="+mn-cs"/>
              </a:rPr>
              <a:t>nuôi</a:t>
            </a:r>
            <a:r>
              <a:rPr kumimoji="0" lang="en-US" sz="2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panose="02020609040205080304" pitchFamily="49" charset="-128"/>
                <a:cs typeface="+mn-cs"/>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1" name="Hộp Văn bản 20"/>
          <p:cNvSpPr txBox="1"/>
          <p:nvPr/>
        </p:nvSpPr>
        <p:spPr>
          <a:xfrm>
            <a:off x="1113155" y="1181100"/>
            <a:ext cx="11240770" cy="891540"/>
          </a:xfrm>
          <a:prstGeom prst="rect">
            <a:avLst/>
          </a:prstGeom>
          <a:noFill/>
          <a:ln w="38100">
            <a:solidFill>
              <a:srgbClr val="00CC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Cảm</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nhận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được</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tình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thương</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của</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tía</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và</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má</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dành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cho</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mình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nên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rất</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yêu</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quý</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họ</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luôn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nghĩ</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về</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họ</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với</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tình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cảm</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gần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gũi</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thân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thuộc</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ấm</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panose="02020609040205080304" pitchFamily="49" charset="-128"/>
                <a:cs typeface="+mn-cs"/>
              </a:rPr>
              <a:t>áp</a:t>
            </a:r>
            <a:r>
              <a:rPr kumimoji="0" lang="en-US" sz="2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panose="02020609040205080304" pitchFamily="49" charset="-128"/>
                <a:cs typeface="+mn-cs"/>
              </a:rPr>
              <a:t>;</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Hộp Văn bản 24"/>
          <p:cNvSpPr txBox="1"/>
          <p:nvPr/>
        </p:nvSpPr>
        <p:spPr>
          <a:xfrm>
            <a:off x="1402080" y="2162810"/>
            <a:ext cx="10351770" cy="1010920"/>
          </a:xfrm>
          <a:prstGeom prst="rect">
            <a:avLst/>
          </a:prstGeom>
          <a:noFill/>
          <a:ln w="38100">
            <a:solidFill>
              <a:srgbClr val="00CC00"/>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Có</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chút</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ganh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tị</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rất</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hồn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nhiên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với</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Cò</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vì</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Cò</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đi</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rừng</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thành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panose="02020609040205080304" pitchFamily="49" charset="-128"/>
                <a:cs typeface="+mn-cs"/>
              </a:rPr>
              <a:t>thạo</a:t>
            </a:r>
            <a:r>
              <a:rPr kumimoji="0" lang="en-US" sz="2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và</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hiểu</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biết</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nhiều</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về</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rừng</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U Minh;</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Hộp Văn bản 13"/>
          <p:cNvSpPr txBox="1"/>
          <p:nvPr/>
        </p:nvSpPr>
        <p:spPr>
          <a:xfrm>
            <a:off x="1402080" y="3263900"/>
            <a:ext cx="10291445" cy="1010920"/>
          </a:xfrm>
          <a:prstGeom prst="rect">
            <a:avLst/>
          </a:prstGeom>
          <a:noFill/>
          <a:ln w="38100">
            <a:solidFill>
              <a:srgbClr val="00CC00"/>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Thiên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nhiên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rừng</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U Minh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hiện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lên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trong</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mắt</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An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đẹp</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phong</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phú</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bí</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ẩn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đầy</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chất</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panose="02020609040205080304" pitchFamily="49" charset="-128"/>
                <a:cs typeface="+mn-cs"/>
              </a:rPr>
              <a:t>thơ</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Hộp Văn bản 15"/>
          <p:cNvSpPr txBox="1"/>
          <p:nvPr/>
        </p:nvSpPr>
        <p:spPr>
          <a:xfrm>
            <a:off x="1402080" y="4300855"/>
            <a:ext cx="10283825" cy="1010920"/>
          </a:xfrm>
          <a:prstGeom prst="rect">
            <a:avLst/>
          </a:prstGeom>
          <a:noFill/>
          <a:ln w="38100">
            <a:solidFill>
              <a:srgbClr val="00CC00"/>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Suy</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nghĩ</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liên</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tưởng</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so </a:t>
            </a:r>
            <a:r>
              <a:rPr kumimoji="0" lang="en-US" sz="2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sánh</a:t>
            </a:r>
            <a:r>
              <a:rPr kumimoji="0" lang="en-US" sz="26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không</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có</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nơi</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nào</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xứ</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nào</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có</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kiểu</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tổ</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ong</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hình</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nhánh</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kèo</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như</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vùng</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U Minh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này</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r>
              <a:rPr kumimoji="0" lang="en-US" sz="2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panose="02020609040205080304" pitchFamily="49" charset="-128"/>
                <a:cs typeface="+mn-cs"/>
              </a:rPr>
              <a:t>cả</a:t>
            </a:r>
            <a:r>
              <a:rPr kumimoji="0" lang="en-US" sz="2600" b="0" i="1"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mn-cs"/>
              </a:rPr>
              <a:t>.” </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Hộp Văn bản 24"/>
          <p:cNvSpPr txBox="1"/>
          <p:nvPr/>
        </p:nvSpPr>
        <p:spPr>
          <a:xfrm>
            <a:off x="68580" y="5466080"/>
            <a:ext cx="10856595" cy="1081405"/>
          </a:xfrm>
          <a:prstGeom prst="rect">
            <a:avLst/>
          </a:prstGeom>
          <a:noFill/>
          <a:ln w="38100">
            <a:solidFill>
              <a:srgbClr val="00CC00"/>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vi-VN"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panose="02020609040205080304" pitchFamily="49" charset="-128"/>
                <a:cs typeface="+mn-cs"/>
              </a:rPr>
              <a:t>=&gt;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panose="02020609040205080304" pitchFamily="49" charset="-128"/>
                <a:cs typeface="+mn-cs"/>
              </a:rPr>
              <a:t> An: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là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cậu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bé</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biết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nhận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những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tình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thân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thương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gần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gũi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má</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nuôi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biết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quan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sát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thiên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nhiên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thông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minh, ham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hiểu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biết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0" name="TextBox 7"/>
          <p:cNvSpPr txBox="1"/>
          <p:nvPr/>
        </p:nvSpPr>
        <p:spPr>
          <a:xfrm>
            <a:off x="213793" y="-34118"/>
            <a:ext cx="6155440" cy="584775"/>
          </a:xfrm>
          <a:prstGeom prst="rect">
            <a:avLst/>
          </a:prstGeom>
          <a:noFill/>
        </p:spPr>
        <p:txBody>
          <a:bodyPr wrap="square">
            <a:spAutoFit/>
          </a:bodyPr>
          <a:lstStyle/>
          <a:p>
            <a:pPr indent="57785" algn="just">
              <a:tabLst>
                <a:tab pos="1386840" algn="l"/>
              </a:tabLst>
            </a:pPr>
            <a:r>
              <a:rPr lang="en-US" sz="3200" b="1" dirty="0" smtClean="0">
                <a:solidFill>
                  <a:srgbClr val="FF0000"/>
                </a:solidFill>
                <a:latin typeface="Times New Roman" panose="02020603050405020304" pitchFamily="18" charset="0"/>
                <a:ea typeface="MS Mincho" panose="02020609040205080304" pitchFamily="49" charset="-128"/>
              </a:rPr>
              <a:t>3. </a:t>
            </a:r>
            <a:r>
              <a:rPr lang="en-US" sz="3200" b="1" dirty="0" err="1" smtClean="0">
                <a:solidFill>
                  <a:srgbClr val="FF0000"/>
                </a:solidFill>
                <a:latin typeface="Times New Roman" panose="02020603050405020304" pitchFamily="18" charset="0"/>
                <a:ea typeface="MS Mincho" panose="02020609040205080304" pitchFamily="49" charset="-128"/>
              </a:rPr>
              <a:t>Tính</a:t>
            </a:r>
            <a:r>
              <a:rPr lang="en-US" sz="3200" b="1" dirty="0" smtClean="0">
                <a:solidFill>
                  <a:srgbClr val="FF0000"/>
                </a:solidFill>
                <a:latin typeface="Times New Roman" panose="02020603050405020304" pitchFamily="18" charset="0"/>
                <a:ea typeface="MS Mincho" panose="02020609040205080304" pitchFamily="49" charset="-128"/>
              </a:rPr>
              <a:t> </a:t>
            </a:r>
            <a:r>
              <a:rPr lang="en-US" sz="3200" b="1" dirty="0" err="1" smtClean="0">
                <a:solidFill>
                  <a:srgbClr val="FF0000"/>
                </a:solidFill>
                <a:latin typeface="Times New Roman" panose="02020603050405020304" pitchFamily="18" charset="0"/>
                <a:ea typeface="MS Mincho" panose="02020609040205080304" pitchFamily="49" charset="-128"/>
              </a:rPr>
              <a:t>cách</a:t>
            </a:r>
            <a:r>
              <a:rPr lang="en-US" sz="3200" b="1" dirty="0" smtClean="0">
                <a:solidFill>
                  <a:srgbClr val="FF0000"/>
                </a:solidFill>
                <a:latin typeface="Times New Roman" panose="02020603050405020304" pitchFamily="18" charset="0"/>
                <a:ea typeface="MS Mincho" panose="02020609040205080304" pitchFamily="49" charset="-128"/>
              </a:rPr>
              <a:t> </a:t>
            </a:r>
            <a:r>
              <a:rPr lang="en-US" sz="3200" b="1" dirty="0" err="1" smtClean="0">
                <a:solidFill>
                  <a:srgbClr val="FF0000"/>
                </a:solidFill>
                <a:latin typeface="Times New Roman" panose="02020603050405020304" pitchFamily="18" charset="0"/>
                <a:ea typeface="MS Mincho" panose="02020609040205080304" pitchFamily="49" charset="-128"/>
              </a:rPr>
              <a:t>nhân</a:t>
            </a:r>
            <a:r>
              <a:rPr lang="en-US" sz="3200" b="1" dirty="0" smtClean="0">
                <a:solidFill>
                  <a:srgbClr val="FF0000"/>
                </a:solidFill>
                <a:latin typeface="Times New Roman" panose="02020603050405020304" pitchFamily="18" charset="0"/>
                <a:ea typeface="MS Mincho" panose="02020609040205080304" pitchFamily="49" charset="-128"/>
              </a:rPr>
              <a:t> </a:t>
            </a:r>
            <a:r>
              <a:rPr lang="en-US" sz="3200" b="1" dirty="0" err="1" smtClean="0">
                <a:solidFill>
                  <a:srgbClr val="FF0000"/>
                </a:solidFill>
                <a:latin typeface="Times New Roman" panose="02020603050405020304" pitchFamily="18" charset="0"/>
                <a:ea typeface="MS Mincho" panose="02020609040205080304" pitchFamily="49" charset="-128"/>
              </a:rPr>
              <a:t>vật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7700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2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1000" fill="hold"/>
                                        <p:tgtEl>
                                          <p:spTgt spid="2"/>
                                        </p:tgtEl>
                                        <p:attrNameLst>
                                          <p:attrName>ppt_w</p:attrName>
                                        </p:attrNameLst>
                                      </p:cBhvr>
                                      <p:tavLst>
                                        <p:tav tm="0">
                                          <p:val>
                                            <p:fltVal val="0"/>
                                          </p:val>
                                        </p:tav>
                                        <p:tav tm="100000">
                                          <p:val>
                                            <p:strVal val="#ppt_w"/>
                                          </p:val>
                                        </p:tav>
                                      </p:tavLst>
                                    </p:anim>
                                    <p:anim calcmode="lin" valueType="num">
                                      <p:cBhvr>
                                        <p:cTn id="51" dur="1000" fill="hold"/>
                                        <p:tgtEl>
                                          <p:spTgt spid="2"/>
                                        </p:tgtEl>
                                        <p:attrNameLst>
                                          <p:attrName>ppt_h</p:attrName>
                                        </p:attrNameLst>
                                      </p:cBhvr>
                                      <p:tavLst>
                                        <p:tav tm="0">
                                          <p:val>
                                            <p:fltVal val="0"/>
                                          </p:val>
                                        </p:tav>
                                        <p:tav tm="100000">
                                          <p:val>
                                            <p:strVal val="#ppt_h"/>
                                          </p:val>
                                        </p:tav>
                                      </p:tavLst>
                                    </p:anim>
                                    <p:anim calcmode="lin" valueType="num">
                                      <p:cBhvr>
                                        <p:cTn id="52" dur="1000" fill="hold"/>
                                        <p:tgtEl>
                                          <p:spTgt spid="2"/>
                                        </p:tgtEl>
                                        <p:attrNameLst>
                                          <p:attrName>style.rotation</p:attrName>
                                        </p:attrNameLst>
                                      </p:cBhvr>
                                      <p:tavLst>
                                        <p:tav tm="0">
                                          <p:val>
                                            <p:fltVal val="90"/>
                                          </p:val>
                                        </p:tav>
                                        <p:tav tm="100000">
                                          <p:val>
                                            <p:fltVal val="0"/>
                                          </p:val>
                                        </p:tav>
                                      </p:tavLst>
                                    </p:anim>
                                    <p:animEffect transition="in" filter="fade">
                                      <p:cBhvr>
                                        <p:cTn id="5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18" grpId="0" bldLvl="0" animBg="1"/>
      <p:bldP spid="21" grpId="0" bldLvl="0" animBg="1"/>
      <p:bldP spid="25" grpId="0" bldLvl="0" animBg="1"/>
      <p:bldP spid="14" grpId="0" bldLvl="0" animBg="1"/>
      <p:bldP spid="16" grpId="0" bldLvl="0" animBg="1"/>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29" name="Hình chữ nhật: Góc Tròn 28"/>
          <p:cNvSpPr/>
          <p:nvPr/>
        </p:nvSpPr>
        <p:spPr>
          <a:xfrm>
            <a:off x="344170" y="831215"/>
            <a:ext cx="4872990" cy="648970"/>
          </a:xfrm>
          <a:prstGeom prst="roundRect">
            <a:avLst/>
          </a:prstGeom>
          <a:solidFill>
            <a:srgbClr val="0099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Nhân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nuôi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2" name="TextBox 7"/>
          <p:cNvSpPr txBox="1"/>
          <p:nvPr/>
        </p:nvSpPr>
        <p:spPr>
          <a:xfrm>
            <a:off x="344317" y="1555522"/>
            <a:ext cx="6155440" cy="586105"/>
          </a:xfrm>
          <a:prstGeom prst="rect">
            <a:avLst/>
          </a:prstGeom>
          <a:noFill/>
        </p:spPr>
        <p:txBody>
          <a:bodyPr wrap="square">
            <a:spAutoFit/>
          </a:bodyPr>
          <a:lstStyle/>
          <a:p>
            <a:pPr marL="0" marR="0">
              <a:lnSpc>
                <a:spcPct val="115000"/>
              </a:lnSpc>
              <a:spcBef>
                <a:spcPts val="0"/>
              </a:spcBef>
              <a:spcAft>
                <a:spcPts val="0"/>
              </a:spcAft>
              <a:tabLst>
                <a:tab pos="1386840" algn="l"/>
              </a:tabLst>
            </a:pPr>
            <a:r>
              <a:rPr lang="vi-VN" altLang="en-US" sz="2800" b="1" dirty="0">
                <a:solidFill>
                  <a:srgbClr val="009900"/>
                </a:solidFill>
                <a:effectLst/>
                <a:latin typeface="Times New Roman" panose="02020603050405020304" pitchFamily="18" charset="0"/>
                <a:ea typeface="MS Mincho" panose="02020609040205080304" pitchFamily="49" charset="-128"/>
              </a:rPr>
              <a:t>+</a:t>
            </a:r>
            <a:r>
              <a:rPr lang="en-US" sz="2800" b="1" dirty="0">
                <a:solidFill>
                  <a:srgbClr val="009900"/>
                </a:solidFill>
                <a:effectLst/>
                <a:latin typeface="Times New Roman" panose="02020603050405020304" pitchFamily="18" charset="0"/>
                <a:ea typeface="MS Mincho" panose="02020609040205080304" pitchFamily="49" charset="-128"/>
              </a:rPr>
              <a:t> </a:t>
            </a:r>
            <a:r>
              <a:rPr lang="en-US" sz="2800" b="1" dirty="0" err="1">
                <a:solidFill>
                  <a:srgbClr val="009900"/>
                </a:solidFill>
                <a:effectLst/>
                <a:latin typeface="Times New Roman" panose="02020603050405020304" pitchFamily="18" charset="0"/>
                <a:ea typeface="MS Mincho" panose="02020609040205080304" pitchFamily="49" charset="-128"/>
              </a:rPr>
              <a:t>Các</a:t>
            </a:r>
            <a:r>
              <a:rPr lang="en-US" sz="2800" b="1" dirty="0">
                <a:solidFill>
                  <a:srgbClr val="009900"/>
                </a:solidFill>
                <a:effectLst/>
                <a:latin typeface="Times New Roman" panose="02020603050405020304" pitchFamily="18" charset="0"/>
                <a:ea typeface="MS Mincho" panose="02020609040205080304" pitchFamily="49" charset="-128"/>
              </a:rPr>
              <a:t> chi </a:t>
            </a:r>
            <a:r>
              <a:rPr lang="en-US" sz="2800" b="1" dirty="0" err="1">
                <a:solidFill>
                  <a:srgbClr val="009900"/>
                </a:solidFill>
                <a:effectLst/>
                <a:latin typeface="Times New Roman" panose="02020603050405020304" pitchFamily="18" charset="0"/>
                <a:ea typeface="MS Mincho" panose="02020609040205080304" pitchFamily="49" charset="-128"/>
              </a:rPr>
              <a:t>tiết</a:t>
            </a:r>
            <a:r>
              <a:rPr lang="en-US" sz="2800" b="1" dirty="0">
                <a:solidFill>
                  <a:srgbClr val="009900"/>
                </a:solidFill>
                <a:effectLst/>
                <a:latin typeface="Times New Roman" panose="02020603050405020304" pitchFamily="18" charset="0"/>
                <a:ea typeface="MS Mincho" panose="02020609040205080304" pitchFamily="49" charset="-128"/>
              </a:rPr>
              <a:t> </a:t>
            </a:r>
            <a:r>
              <a:rPr lang="en-US" sz="2800" b="1" dirty="0" err="1">
                <a:solidFill>
                  <a:srgbClr val="009900"/>
                </a:solidFill>
                <a:effectLst/>
                <a:latin typeface="Times New Roman" panose="02020603050405020304" pitchFamily="18" charset="0"/>
                <a:ea typeface="MS Mincho" panose="02020609040205080304" pitchFamily="49" charset="-128"/>
              </a:rPr>
              <a:t>miêu</a:t>
            </a:r>
            <a:r>
              <a:rPr lang="en-US" sz="2800" b="1" dirty="0">
                <a:solidFill>
                  <a:srgbClr val="009900"/>
                </a:solidFill>
                <a:effectLst/>
                <a:latin typeface="Times New Roman" panose="02020603050405020304" pitchFamily="18" charset="0"/>
                <a:ea typeface="MS Mincho" panose="02020609040205080304" pitchFamily="49" charset="-128"/>
              </a:rPr>
              <a:t> </a:t>
            </a:r>
            <a:r>
              <a:rPr lang="en-US" sz="2800" b="1" dirty="0" err="1">
                <a:solidFill>
                  <a:srgbClr val="009900"/>
                </a:solidFill>
                <a:effectLst/>
                <a:latin typeface="Times New Roman" panose="02020603050405020304" pitchFamily="18" charset="0"/>
                <a:ea typeface="MS Mincho" panose="02020609040205080304" pitchFamily="49" charset="-128"/>
              </a:rPr>
              <a:t>tả</a:t>
            </a:r>
            <a:endParaRPr lang="en-US" sz="2800" dirty="0">
              <a:solidFill>
                <a:srgbClr val="009900"/>
              </a:solidFill>
              <a:effectLst/>
              <a:latin typeface="Times New Roman" panose="02020603050405020304" pitchFamily="18" charset="0"/>
              <a:ea typeface="Times New Roman" panose="02020603050405020304" pitchFamily="18" charset="0"/>
            </a:endParaRPr>
          </a:p>
        </p:txBody>
      </p:sp>
      <p:sp>
        <p:nvSpPr>
          <p:cNvPr id="18" name="Hộp Văn bản 17"/>
          <p:cNvSpPr txBox="1"/>
          <p:nvPr/>
        </p:nvSpPr>
        <p:spPr>
          <a:xfrm>
            <a:off x="403860" y="2217420"/>
            <a:ext cx="11158220" cy="521970"/>
          </a:xfrm>
          <a:prstGeom prst="rect">
            <a:avLst/>
          </a:prstGeom>
          <a:noFill/>
          <a:ln w="38100">
            <a:solidFill>
              <a:srgbClr val="00CC00"/>
            </a:solidFill>
          </a:ln>
        </p:spPr>
        <p:txBody>
          <a:bodyPr wrap="square">
            <a:spAutoFit/>
          </a:bodyPr>
          <a:lstStyle/>
          <a:p>
            <a:r>
              <a:rPr lang="en-US" sz="2800" dirty="0" err="1">
                <a:solidFill>
                  <a:srgbClr val="0D0D0D"/>
                </a:solidFill>
                <a:latin typeface="Times New Roman" panose="02020603050405020304" pitchFamily="18" charset="0"/>
                <a:ea typeface="MS Mincho" panose="02020609040205080304" pitchFamily="49" charset="-128"/>
              </a:rPr>
              <a:t>V</a:t>
            </a:r>
            <a:r>
              <a:rPr lang="en-US" sz="2800" dirty="0" err="1">
                <a:solidFill>
                  <a:srgbClr val="0D0D0D"/>
                </a:solidFill>
                <a:effectLst/>
                <a:latin typeface="Times New Roman" panose="02020603050405020304" pitchFamily="18" charset="0"/>
                <a:ea typeface="MS Mincho" panose="02020609040205080304" pitchFamily="49" charset="-128"/>
              </a:rPr>
              <a:t>óc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dáng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khoẻ</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mạnh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vững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chãi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cử</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chỉ</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mạnh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mẽ</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dứt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smtClean="0">
                <a:solidFill>
                  <a:srgbClr val="0D0D0D"/>
                </a:solidFill>
                <a:effectLst/>
                <a:latin typeface="Times New Roman" panose="02020603050405020304" pitchFamily="18" charset="0"/>
                <a:ea typeface="MS Mincho" panose="02020609040205080304" pitchFamily="49" charset="-128"/>
              </a:rPr>
              <a:t>khoát</a:t>
            </a:r>
            <a:r>
              <a:rPr lang="en-US" sz="2800" dirty="0" smtClean="0">
                <a:solidFill>
                  <a:srgbClr val="0D0D0D"/>
                </a:solidFill>
                <a:effectLst/>
                <a:latin typeface="Times New Roman" panose="02020603050405020304" pitchFamily="18" charset="0"/>
                <a:ea typeface="MS Mincho" panose="02020609040205080304" pitchFamily="49" charset="-128"/>
              </a:rPr>
              <a:t>.</a:t>
            </a:r>
            <a:endParaRPr lang="en-US" sz="2800" dirty="0"/>
          </a:p>
        </p:txBody>
      </p:sp>
      <p:sp>
        <p:nvSpPr>
          <p:cNvPr id="21" name="Hộp Văn bản 20"/>
          <p:cNvSpPr txBox="1"/>
          <p:nvPr/>
        </p:nvSpPr>
        <p:spPr>
          <a:xfrm>
            <a:off x="344170" y="2983865"/>
            <a:ext cx="11305540" cy="953135"/>
          </a:xfrm>
          <a:prstGeom prst="rect">
            <a:avLst/>
          </a:prstGeom>
          <a:noFill/>
          <a:ln w="38100">
            <a:solidFill>
              <a:srgbClr val="00CC00"/>
            </a:solidFill>
          </a:ln>
        </p:spPr>
        <p:txBody>
          <a:bodyPr wrap="square">
            <a:spAutoFit/>
          </a:bodyPr>
          <a:lstStyle/>
          <a:p>
            <a:r>
              <a:rPr lang="en-US" sz="2800" dirty="0" err="1">
                <a:solidFill>
                  <a:srgbClr val="0D0D0D"/>
                </a:solidFill>
                <a:effectLst/>
                <a:latin typeface="Times New Roman" panose="02020603050405020304" pitchFamily="18" charset="0"/>
                <a:ea typeface="MS Mincho" panose="02020609040205080304" pitchFamily="49" charset="-128"/>
              </a:rPr>
              <a:t>Lời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nói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cư</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xử</a:t>
            </a:r>
            <a:r>
              <a:rPr lang="en-US" sz="2800" dirty="0" smtClean="0">
                <a:solidFill>
                  <a:srgbClr val="0D0D0D"/>
                </a:solidFill>
                <a:effectLst/>
                <a:latin typeface="Times New Roman" panose="02020603050405020304" pitchFamily="18" charset="0"/>
                <a:ea typeface="MS Mincho" panose="02020609040205080304" pitchFamily="49" charset="-128"/>
              </a:rPr>
              <a:t>: </a:t>
            </a:r>
            <a:r>
              <a:rPr lang="en-US" sz="2800" dirty="0" err="1" smtClean="0">
                <a:solidFill>
                  <a:srgbClr val="0D0D0D"/>
                </a:solidFill>
                <a:effectLst/>
                <a:latin typeface="Times New Roman" panose="02020603050405020304" pitchFamily="18" charset="0"/>
                <a:ea typeface="MS Mincho" panose="02020609040205080304" pitchFamily="49" charset="-128"/>
              </a:rPr>
              <a:t>nghe</a:t>
            </a:r>
            <a:r>
              <a:rPr lang="en-US" sz="2800" dirty="0" smtClean="0">
                <a:solidFill>
                  <a:srgbClr val="0D0D0D"/>
                </a:solidFill>
                <a:effectLst/>
                <a:latin typeface="Times New Roman" panose="02020603050405020304" pitchFamily="18" charset="0"/>
                <a:ea typeface="MS Mincho" panose="02020609040205080304" pitchFamily="49" charset="-128"/>
              </a:rPr>
              <a:t> </a:t>
            </a:r>
            <a:r>
              <a:rPr lang="en-US" sz="2800" dirty="0">
                <a:solidFill>
                  <a:srgbClr val="0D0D0D"/>
                </a:solidFill>
                <a:effectLst/>
                <a:latin typeface="Times New Roman" panose="02020603050405020304" pitchFamily="18" charset="0"/>
                <a:ea typeface="MS Mincho" panose="02020609040205080304" pitchFamily="49" charset="-128"/>
              </a:rPr>
              <a:t>An </a:t>
            </a:r>
            <a:r>
              <a:rPr lang="en-US" sz="2800" dirty="0" err="1">
                <a:solidFill>
                  <a:srgbClr val="0D0D0D"/>
                </a:solidFill>
                <a:effectLst/>
                <a:latin typeface="Times New Roman" panose="02020603050405020304" pitchFamily="18" charset="0"/>
                <a:ea typeface="MS Mincho" panose="02020609040205080304" pitchFamily="49" charset="-128"/>
              </a:rPr>
              <a:t>thở</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phía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sau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ông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đã</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biết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cậu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bé</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mệt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cần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nghỉ</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chú</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tâm</a:t>
            </a:r>
            <a:r>
              <a:rPr lang="en-US" sz="2800" dirty="0">
                <a:solidFill>
                  <a:srgbClr val="0D0D0D"/>
                </a:solidFill>
                <a:effectLst/>
                <a:latin typeface="Times New Roman" panose="02020603050405020304" pitchFamily="18" charset="0"/>
                <a:ea typeface="MS Mincho" panose="02020609040205080304" pitchFamily="49" charset="-128"/>
              </a:rPr>
              <a:t> lo </a:t>
            </a:r>
            <a:r>
              <a:rPr lang="en-US" sz="2800" dirty="0" err="1">
                <a:solidFill>
                  <a:srgbClr val="0D0D0D"/>
                </a:solidFill>
                <a:effectLst/>
                <a:latin typeface="Times New Roman" panose="02020603050405020304" pitchFamily="18" charset="0"/>
                <a:ea typeface="MS Mincho" panose="02020609040205080304" pitchFamily="49" charset="-128"/>
              </a:rPr>
              <a:t>cho</a:t>
            </a:r>
            <a:r>
              <a:rPr lang="en-US" sz="2800" dirty="0">
                <a:solidFill>
                  <a:srgbClr val="0D0D0D"/>
                </a:solidFill>
                <a:effectLst/>
                <a:latin typeface="Times New Roman" panose="02020603050405020304" pitchFamily="18" charset="0"/>
                <a:ea typeface="MS Mincho" panose="02020609040205080304" pitchFamily="49" charset="-128"/>
              </a:rPr>
              <a:t> An </a:t>
            </a:r>
            <a:r>
              <a:rPr lang="en-US" sz="2800" dirty="0" err="1">
                <a:solidFill>
                  <a:srgbClr val="0D0D0D"/>
                </a:solidFill>
                <a:effectLst/>
                <a:latin typeface="Times New Roman" panose="02020603050405020304" pitchFamily="18" charset="0"/>
                <a:ea typeface="MS Mincho" panose="02020609040205080304" pitchFamily="49" charset="-128"/>
              </a:rPr>
              <a:t>hơn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Cò</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vì</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biết</a:t>
            </a:r>
            <a:r>
              <a:rPr lang="en-US" sz="2800" dirty="0">
                <a:solidFill>
                  <a:srgbClr val="0D0D0D"/>
                </a:solidFill>
                <a:effectLst/>
                <a:latin typeface="Times New Roman" panose="02020603050405020304" pitchFamily="18" charset="0"/>
                <a:ea typeface="MS Mincho" panose="02020609040205080304" pitchFamily="49" charset="-128"/>
              </a:rPr>
              <a:t> An </a:t>
            </a:r>
            <a:r>
              <a:rPr lang="en-US" sz="2800" dirty="0" err="1">
                <a:solidFill>
                  <a:srgbClr val="0D0D0D"/>
                </a:solidFill>
                <a:effectLst/>
                <a:latin typeface="Times New Roman" panose="02020603050405020304" pitchFamily="18" charset="0"/>
                <a:ea typeface="MS Mincho" panose="02020609040205080304" pitchFamily="49" charset="-128"/>
              </a:rPr>
              <a:t>chưa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quen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rừng</a:t>
            </a:r>
            <a:r>
              <a:rPr lang="en-US" sz="2800" dirty="0">
                <a:solidFill>
                  <a:srgbClr val="0D0D0D"/>
                </a:solidFill>
                <a:effectLst/>
                <a:latin typeface="Times New Roman" panose="02020603050405020304" pitchFamily="18" charset="0"/>
                <a:ea typeface="MS Mincho" panose="02020609040205080304" pitchFamily="49" charset="-128"/>
              </a:rPr>
              <a:t>,… </a:t>
            </a:r>
            <a:endParaRPr lang="en-US" sz="2800" dirty="0"/>
          </a:p>
        </p:txBody>
      </p:sp>
      <p:sp>
        <p:nvSpPr>
          <p:cNvPr id="25" name="Hộp Văn bản 24"/>
          <p:cNvSpPr txBox="1"/>
          <p:nvPr/>
        </p:nvSpPr>
        <p:spPr>
          <a:xfrm>
            <a:off x="344170" y="4181475"/>
            <a:ext cx="10862310" cy="586105"/>
          </a:xfrm>
          <a:prstGeom prst="rect">
            <a:avLst/>
          </a:prstGeom>
          <a:noFill/>
          <a:ln w="38100">
            <a:solidFill>
              <a:srgbClr val="00CC00"/>
            </a:solidFill>
          </a:ln>
        </p:spPr>
        <p:txBody>
          <a:bodyPr wrap="square">
            <a:spAutoFit/>
          </a:bodyPr>
          <a:lstStyle/>
          <a:p>
            <a:pPr marL="0" marR="0">
              <a:lnSpc>
                <a:spcPct val="115000"/>
              </a:lnSpc>
              <a:spcBef>
                <a:spcPts val="0"/>
              </a:spcBef>
              <a:spcAft>
                <a:spcPts val="0"/>
              </a:spcAft>
              <a:tabLst>
                <a:tab pos="1386840" algn="l"/>
              </a:tabLst>
            </a:pPr>
            <a:r>
              <a:rPr lang="en-US" sz="2800" dirty="0" err="1">
                <a:solidFill>
                  <a:srgbClr val="0D0D0D"/>
                </a:solidFill>
                <a:effectLst/>
                <a:latin typeface="Times New Roman" panose="02020603050405020304" pitchFamily="18" charset="0"/>
                <a:ea typeface="MS Mincho" panose="02020609040205080304" pitchFamily="49" charset="-128"/>
              </a:rPr>
              <a:t>Biết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kèo</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cho</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ong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rừng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làm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tổ</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rất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giỏi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biết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bảo</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đàn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ong</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p:txBody>
      </p:sp>
      <p:sp>
        <p:nvSpPr>
          <p:cNvPr id="2" name="Hộp Văn bản 17"/>
          <p:cNvSpPr txBox="1"/>
          <p:nvPr/>
        </p:nvSpPr>
        <p:spPr>
          <a:xfrm>
            <a:off x="403860" y="4945380"/>
            <a:ext cx="10937875" cy="1576070"/>
          </a:xfrm>
          <a:prstGeom prst="rect">
            <a:avLst/>
          </a:prstGeom>
          <a:noFill/>
          <a:ln w="38100">
            <a:solidFill>
              <a:srgbClr val="00CC00"/>
            </a:solidFill>
          </a:ln>
        </p:spPr>
        <p:txBody>
          <a:bodyPr wrap="square">
            <a:spAutoFit/>
          </a:bodyPr>
          <a:lstStyle/>
          <a:p>
            <a:pPr marL="0" marR="0" algn="just">
              <a:lnSpc>
                <a:spcPct val="115000"/>
              </a:lnSpc>
              <a:spcBef>
                <a:spcPts val="0"/>
              </a:spcBef>
              <a:spcAft>
                <a:spcPts val="0"/>
              </a:spcAft>
              <a:tabLst>
                <a:tab pos="1386840" algn="l"/>
              </a:tabLst>
            </a:pPr>
            <a:r>
              <a:rPr lang="vi-VN" altLang="en-US" sz="2800" b="1" dirty="0" smtClean="0">
                <a:solidFill>
                  <a:srgbClr val="FF0000"/>
                </a:solidFill>
                <a:effectLst/>
                <a:latin typeface="Times New Roman" panose="02020603050405020304" pitchFamily="18" charset="0"/>
                <a:ea typeface="MS Mincho" panose="02020609040205080304" pitchFamily="49" charset="-128"/>
              </a:rPr>
              <a:t>=&gt;</a:t>
            </a:r>
            <a:r>
              <a:rPr lang="en-US" sz="2800" b="1" dirty="0" smtClean="0">
                <a:solidFill>
                  <a:srgbClr val="FF0000"/>
                </a:solidFill>
                <a:effectLst/>
                <a:latin typeface="Times New Roman" panose="02020603050405020304" pitchFamily="18" charset="0"/>
                <a:ea typeface="MS Mincho" panose="02020609040205080304" pitchFamily="49" charset="-128"/>
              </a:rPr>
              <a:t> </a:t>
            </a:r>
            <a:r>
              <a:rPr lang="en-US" sz="2800" b="1" dirty="0" err="1" smtClean="0">
                <a:solidFill>
                  <a:srgbClr val="FF0000"/>
                </a:solidFill>
                <a:effectLst/>
                <a:latin typeface="Times New Roman" panose="02020603050405020304" pitchFamily="18" charset="0"/>
                <a:ea typeface="MS Mincho" panose="02020609040205080304" pitchFamily="49" charset="-128"/>
              </a:rPr>
              <a:t>Tía</a:t>
            </a:r>
            <a:r>
              <a:rPr lang="en-US" sz="2800" b="1" dirty="0" smtClean="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nuôi</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smtClean="0">
                <a:solidFill>
                  <a:srgbClr val="FF0000"/>
                </a:solidFill>
                <a:effectLst/>
                <a:latin typeface="Times New Roman" panose="02020603050405020304" pitchFamily="18" charset="0"/>
                <a:ea typeface="MS Mincho" panose="02020609040205080304" pitchFamily="49" charset="-128"/>
              </a:rPr>
              <a:t>An: </a:t>
            </a:r>
            <a:r>
              <a:rPr lang="en-US" sz="2800" dirty="0" err="1">
                <a:solidFill>
                  <a:srgbClr val="FF0000"/>
                </a:solidFill>
                <a:effectLst/>
                <a:latin typeface="Times New Roman" panose="02020603050405020304" pitchFamily="18" charset="0"/>
                <a:ea typeface="MS Mincho" panose="02020609040205080304" pitchFamily="49" charset="-128"/>
              </a:rPr>
              <a:t>là</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người</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lao</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động</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dày</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dạn</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kinh</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nghiệm</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từng</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trải</a:t>
            </a:r>
            <a:r>
              <a:rPr lang="en-US" sz="2800" dirty="0">
                <a:solidFill>
                  <a:srgbClr val="FF0000"/>
                </a:solidFill>
                <a:effectLst/>
                <a:latin typeface="Times New Roman" panose="02020603050405020304" pitchFamily="18" charset="0"/>
                <a:ea typeface="MS Mincho" panose="02020609040205080304" pitchFamily="49" charset="-128"/>
              </a:rPr>
              <a:t>, can </a:t>
            </a:r>
            <a:r>
              <a:rPr lang="en-US" sz="2800" dirty="0" err="1">
                <a:solidFill>
                  <a:srgbClr val="FF0000"/>
                </a:solidFill>
                <a:effectLst/>
                <a:latin typeface="Times New Roman" panose="02020603050405020304" pitchFamily="18" charset="0"/>
                <a:ea typeface="MS Mincho" panose="02020609040205080304" pitchFamily="49" charset="-128"/>
              </a:rPr>
              <a:t>đảm</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tính</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cách</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mạnh</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mẽ</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giàu</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lòng</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nhân</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hậu</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yêu</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thương</a:t>
            </a:r>
            <a:r>
              <a:rPr lang="en-US" sz="2800" dirty="0">
                <a:solidFill>
                  <a:srgbClr val="FF0000"/>
                </a:solidFill>
                <a:effectLst/>
                <a:latin typeface="Times New Roman" panose="02020603050405020304" pitchFamily="18" charset="0"/>
                <a:ea typeface="MS Mincho" panose="02020609040205080304" pitchFamily="49" charset="-128"/>
              </a:rPr>
              <a:t> con </a:t>
            </a:r>
            <a:r>
              <a:rPr lang="en-US" sz="2800" dirty="0" err="1">
                <a:solidFill>
                  <a:srgbClr val="FF0000"/>
                </a:solidFill>
                <a:effectLst/>
                <a:latin typeface="Times New Roman" panose="02020603050405020304" pitchFamily="18" charset="0"/>
                <a:ea typeface="MS Mincho" panose="02020609040205080304" pitchFamily="49" charset="-128"/>
              </a:rPr>
              <a:t>người</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trân</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trọng</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sự</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sống</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và</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thiên</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nhiên</a:t>
            </a:r>
            <a:r>
              <a:rPr lang="en-US" sz="2800" dirty="0">
                <a:solidFill>
                  <a:srgbClr val="FF0000"/>
                </a:solidFill>
                <a:effectLst/>
                <a:latin typeface="Times New Roman" panose="02020603050405020304" pitchFamily="18" charset="0"/>
                <a:ea typeface="MS Mincho" panose="02020609040205080304" pitchFamily="49" charset="-128"/>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heel(1)">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heel(1)">
                                      <p:cBhvr>
                                        <p:cTn id="35" dur="2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18" grpId="0" bldLvl="0" animBg="1"/>
      <p:bldP spid="21" grpId="0" bldLvl="0" animBg="1"/>
      <p:bldP spid="25" grpId="0" bldLvl="0" animBg="1"/>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3315" y="5277025"/>
            <a:ext cx="2101880" cy="1932438"/>
          </a:xfrm>
          <a:prstGeom prst="rect">
            <a:avLst/>
          </a:prstGeom>
        </p:spPr>
      </p:pic>
      <p:sp>
        <p:nvSpPr>
          <p:cNvPr id="29" name="Hình chữ nhật: Góc Tròn 28"/>
          <p:cNvSpPr/>
          <p:nvPr/>
        </p:nvSpPr>
        <p:spPr>
          <a:xfrm>
            <a:off x="103055" y="1696254"/>
            <a:ext cx="2311027" cy="648865"/>
          </a:xfrm>
          <a:prstGeom prst="roundRect">
            <a:avLst/>
          </a:prstGeom>
          <a:solidFill>
            <a:srgbClr val="0099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Hộp Văn bản 17"/>
          <p:cNvSpPr txBox="1"/>
          <p:nvPr/>
        </p:nvSpPr>
        <p:spPr>
          <a:xfrm>
            <a:off x="2561590" y="745490"/>
            <a:ext cx="9282430" cy="1010920"/>
          </a:xfrm>
          <a:prstGeom prst="rect">
            <a:avLst/>
          </a:prstGeom>
          <a:noFill/>
          <a:ln w="38100">
            <a:solidFill>
              <a:srgbClr val="00CC00"/>
            </a:solidFill>
          </a:ln>
        </p:spPr>
        <p:txBody>
          <a:bodyPr wrap="square">
            <a:spAutoFit/>
          </a:bodyPr>
          <a:lstStyle/>
          <a:p>
            <a:pPr marL="0" marR="0" algn="just">
              <a:lnSpc>
                <a:spcPct val="115000"/>
              </a:lnSpc>
              <a:spcBef>
                <a:spcPts val="0"/>
              </a:spcBef>
              <a:spcAft>
                <a:spcPts val="0"/>
              </a:spcAft>
              <a:tabLst>
                <a:tab pos="1386840" algn="l"/>
              </a:tabLst>
            </a:pPr>
            <a:r>
              <a:rPr lang="en-US" sz="2600" i="1" dirty="0" err="1">
                <a:solidFill>
                  <a:srgbClr val="0D0D0D"/>
                </a:solidFill>
                <a:effectLst/>
                <a:latin typeface="Times New Roman" panose="02020603050405020304" pitchFamily="18" charset="0"/>
                <a:ea typeface="MS Mincho" panose="02020609040205080304" pitchFamily="49" charset="-128"/>
              </a:rPr>
              <a:t>Thằng</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Cò</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đội</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cái</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thúng</a:t>
            </a:r>
            <a:r>
              <a:rPr lang="en-US" sz="2600" i="1" dirty="0">
                <a:solidFill>
                  <a:srgbClr val="0D0D0D"/>
                </a:solidFill>
                <a:effectLst/>
                <a:latin typeface="Times New Roman" panose="02020603050405020304" pitchFamily="18" charset="0"/>
                <a:ea typeface="MS Mincho" panose="02020609040205080304" pitchFamily="49" charset="-128"/>
              </a:rPr>
              <a:t> to </a:t>
            </a:r>
            <a:r>
              <a:rPr lang="en-US" sz="2600" i="1" dirty="0" err="1">
                <a:solidFill>
                  <a:srgbClr val="0D0D0D"/>
                </a:solidFill>
                <a:effectLst/>
                <a:latin typeface="Times New Roman" panose="02020603050405020304" pitchFamily="18" charset="0"/>
                <a:ea typeface="MS Mincho" panose="02020609040205080304" pitchFamily="49" charset="-128"/>
              </a:rPr>
              <a:t>tướng</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coi</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đi</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bộ</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chưa</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thấm</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tháp</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gì</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cặp</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chân</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như</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bộ</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giò</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nai</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lội</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suối</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suốt</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ngày</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trong</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rừng</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chả</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mùi</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smtClean="0">
                <a:solidFill>
                  <a:srgbClr val="0D0D0D"/>
                </a:solidFill>
                <a:effectLst/>
                <a:latin typeface="Times New Roman" panose="02020603050405020304" pitchFamily="18" charset="0"/>
                <a:ea typeface="MS Mincho" panose="02020609040205080304" pitchFamily="49" charset="-128"/>
              </a:rPr>
              <a:t>gì</a:t>
            </a:r>
            <a:r>
              <a:rPr lang="en-US" sz="2600" i="1" dirty="0" smtClean="0">
                <a:solidFill>
                  <a:srgbClr val="0D0D0D"/>
                </a:solidFill>
                <a:effectLst/>
                <a:latin typeface="Times New Roman" panose="02020603050405020304" pitchFamily="18" charset="0"/>
                <a:ea typeface="MS Mincho" panose="02020609040205080304" pitchFamily="49" charset="-128"/>
              </a:rPr>
              <a:t>.</a:t>
            </a:r>
            <a:endParaRPr lang="en-US" sz="2600" i="1" dirty="0">
              <a:effectLst/>
              <a:latin typeface="Times New Roman" panose="02020603050405020304" pitchFamily="18" charset="0"/>
              <a:ea typeface="Times New Roman" panose="02020603050405020304" pitchFamily="18" charset="0"/>
            </a:endParaRPr>
          </a:p>
        </p:txBody>
      </p:sp>
      <p:sp>
        <p:nvSpPr>
          <p:cNvPr id="21" name="Hộp Văn bản 20"/>
          <p:cNvSpPr txBox="1"/>
          <p:nvPr/>
        </p:nvSpPr>
        <p:spPr>
          <a:xfrm>
            <a:off x="2561590" y="1938020"/>
            <a:ext cx="9282430" cy="891540"/>
          </a:xfrm>
          <a:prstGeom prst="rect">
            <a:avLst/>
          </a:prstGeom>
          <a:noFill/>
          <a:ln w="38100">
            <a:solidFill>
              <a:srgbClr val="00CC00"/>
            </a:solidFill>
          </a:ln>
        </p:spPr>
        <p:txBody>
          <a:bodyPr wrap="square">
            <a:spAutoFit/>
          </a:bodyPr>
          <a:lstStyle/>
          <a:p>
            <a:r>
              <a:rPr lang="en-US" sz="2600" i="1" dirty="0" err="1">
                <a:solidFill>
                  <a:srgbClr val="0D0D0D"/>
                </a:solidFill>
                <a:effectLst/>
                <a:latin typeface="Times New Roman" panose="02020603050405020304" pitchFamily="18" charset="0"/>
                <a:ea typeface="MS Mincho" panose="02020609040205080304" pitchFamily="49" charset="-128"/>
              </a:rPr>
              <a:t>Đố</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mày</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biết</a:t>
            </a:r>
            <a:r>
              <a:rPr lang="en-US" sz="2600" i="1" dirty="0">
                <a:solidFill>
                  <a:srgbClr val="0D0D0D"/>
                </a:solidFill>
                <a:effectLst/>
                <a:latin typeface="Times New Roman" panose="02020603050405020304" pitchFamily="18" charset="0"/>
                <a:ea typeface="MS Mincho" panose="02020609040205080304" pitchFamily="49" charset="-128"/>
              </a:rPr>
              <a:t> con </a:t>
            </a:r>
            <a:r>
              <a:rPr lang="en-US" sz="2600" i="1" dirty="0" err="1">
                <a:solidFill>
                  <a:srgbClr val="0D0D0D"/>
                </a:solidFill>
                <a:effectLst/>
                <a:latin typeface="Times New Roman" panose="02020603050405020304" pitchFamily="18" charset="0"/>
                <a:ea typeface="MS Mincho" panose="02020609040205080304" pitchFamily="49" charset="-128"/>
              </a:rPr>
              <a:t>ong</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mật</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là</a:t>
            </a:r>
            <a:r>
              <a:rPr lang="en-US" sz="2600" i="1" dirty="0">
                <a:solidFill>
                  <a:srgbClr val="0D0D0D"/>
                </a:solidFill>
                <a:effectLst/>
                <a:latin typeface="Times New Roman" panose="02020603050405020304" pitchFamily="18" charset="0"/>
                <a:ea typeface="MS Mincho" panose="02020609040205080304" pitchFamily="49" charset="-128"/>
              </a:rPr>
              <a:t> con </a:t>
            </a:r>
            <a:r>
              <a:rPr lang="en-US" sz="2600" i="1" dirty="0" err="1">
                <a:solidFill>
                  <a:srgbClr val="0D0D0D"/>
                </a:solidFill>
                <a:effectLst/>
                <a:latin typeface="Times New Roman" panose="02020603050405020304" pitchFamily="18" charset="0"/>
                <a:ea typeface="MS Mincho" panose="02020609040205080304" pitchFamily="49" charset="-128"/>
              </a:rPr>
              <a:t>nào</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Hỏi</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xong</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đưa</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tay</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trỏ</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lên</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phía</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trước</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smtClean="0">
                <a:solidFill>
                  <a:srgbClr val="0D0D0D"/>
                </a:solidFill>
                <a:effectLst/>
                <a:latin typeface="Times New Roman" panose="02020603050405020304" pitchFamily="18" charset="0"/>
                <a:ea typeface="MS Mincho" panose="02020609040205080304" pitchFamily="49" charset="-128"/>
              </a:rPr>
              <a:t>mặt</a:t>
            </a:r>
            <a:r>
              <a:rPr lang="en-US" sz="2600" i="1" dirty="0" smtClean="0">
                <a:solidFill>
                  <a:srgbClr val="0D0D0D"/>
                </a:solidFill>
                <a:effectLst/>
                <a:latin typeface="Times New Roman" panose="02020603050405020304" pitchFamily="18" charset="0"/>
                <a:ea typeface="MS Mincho" panose="02020609040205080304" pitchFamily="49" charset="-128"/>
              </a:rPr>
              <a:t>.</a:t>
            </a:r>
            <a:endParaRPr lang="en-US" sz="2600" i="1" dirty="0"/>
          </a:p>
        </p:txBody>
      </p:sp>
      <p:sp>
        <p:nvSpPr>
          <p:cNvPr id="25" name="Hộp Văn bản 24"/>
          <p:cNvSpPr txBox="1"/>
          <p:nvPr/>
        </p:nvSpPr>
        <p:spPr>
          <a:xfrm>
            <a:off x="2561590" y="3011170"/>
            <a:ext cx="9375775" cy="1010920"/>
          </a:xfrm>
          <a:prstGeom prst="rect">
            <a:avLst/>
          </a:prstGeom>
          <a:noFill/>
          <a:ln w="38100">
            <a:solidFill>
              <a:srgbClr val="00CC00"/>
            </a:solidFill>
          </a:ln>
        </p:spPr>
        <p:txBody>
          <a:bodyPr wrap="square">
            <a:spAutoFit/>
          </a:bodyPr>
          <a:lstStyle/>
          <a:p>
            <a:pPr marL="0" marR="0">
              <a:lnSpc>
                <a:spcPct val="115000"/>
              </a:lnSpc>
              <a:spcBef>
                <a:spcPts val="0"/>
              </a:spcBef>
              <a:spcAft>
                <a:spcPts val="0"/>
              </a:spcAft>
              <a:tabLst>
                <a:tab pos="1386840" algn="l"/>
              </a:tabLst>
            </a:pPr>
            <a:r>
              <a:rPr lang="en-US" sz="2600" i="1" dirty="0" err="1">
                <a:solidFill>
                  <a:srgbClr val="0D0D0D"/>
                </a:solidFill>
                <a:effectLst/>
                <a:latin typeface="Times New Roman" panose="02020603050405020304" pitchFamily="18" charset="0"/>
                <a:ea typeface="MS Mincho" panose="02020609040205080304" pitchFamily="49" charset="-128"/>
              </a:rPr>
              <a:t>Thứ</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chim</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này</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có</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gì</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mà</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đẹp</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không</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ăn</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thua</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gì</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đâu</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Mày</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mà</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gặp</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sân</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chim</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thì</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mày</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sẽ</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biết</a:t>
            </a:r>
            <a:r>
              <a:rPr lang="en-US" sz="2600" i="1" dirty="0">
                <a:solidFill>
                  <a:srgbClr val="0D0D0D"/>
                </a:solidFill>
                <a:effectLst/>
                <a:latin typeface="Times New Roman" panose="02020603050405020304" pitchFamily="18" charset="0"/>
                <a:ea typeface="MS Mincho" panose="02020609040205080304" pitchFamily="49" charset="-128"/>
              </a:rPr>
              <a:t>…</a:t>
            </a:r>
            <a:r>
              <a:rPr lang="en-US" sz="2600" i="1" dirty="0" err="1">
                <a:solidFill>
                  <a:srgbClr val="0D0D0D"/>
                </a:solidFill>
                <a:effectLst/>
                <a:latin typeface="Times New Roman" panose="02020603050405020304" pitchFamily="18" charset="0"/>
                <a:ea typeface="MS Mincho" panose="02020609040205080304" pitchFamily="49" charset="-128"/>
              </a:rPr>
              <a:t>Thằng</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mau</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quên</a:t>
            </a:r>
            <a:r>
              <a:rPr lang="en-US" sz="2600" i="1" dirty="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hé</a:t>
            </a:r>
            <a:r>
              <a:rPr lang="en-US" sz="2600" i="1" dirty="0" smtClean="0">
                <a:solidFill>
                  <a:srgbClr val="0D0D0D"/>
                </a:solidFill>
                <a:effectLst/>
                <a:latin typeface="Times New Roman" panose="02020603050405020304" pitchFamily="18" charset="0"/>
                <a:ea typeface="MS Mincho" panose="02020609040205080304" pitchFamily="49" charset="-128"/>
              </a:rPr>
              <a:t>! </a:t>
            </a:r>
            <a:r>
              <a:rPr lang="en-US" sz="2600" i="1" dirty="0" err="1" smtClean="0">
                <a:solidFill>
                  <a:srgbClr val="0D0D0D"/>
                </a:solidFill>
                <a:effectLst/>
                <a:latin typeface="Times New Roman" panose="02020603050405020304" pitchFamily="18" charset="0"/>
                <a:ea typeface="MS Mincho" panose="02020609040205080304" pitchFamily="49" charset="-128"/>
              </a:rPr>
              <a:t>Vậy</a:t>
            </a:r>
            <a:r>
              <a:rPr lang="en-US" sz="2600" i="1" dirty="0" smtClean="0">
                <a:solidFill>
                  <a:srgbClr val="0D0D0D"/>
                </a:solidFill>
                <a:effectLst/>
                <a:latin typeface="Times New Roman" panose="02020603050405020304" pitchFamily="18" charset="0"/>
                <a:ea typeface="MS Mincho" panose="02020609040205080304" pitchFamily="49" charset="-128"/>
              </a:rPr>
              <a:t> </a:t>
            </a:r>
            <a:r>
              <a:rPr lang="en-US" sz="2600" i="1" dirty="0" err="1">
                <a:solidFill>
                  <a:srgbClr val="0D0D0D"/>
                </a:solidFill>
                <a:effectLst/>
                <a:latin typeface="Times New Roman" panose="02020603050405020304" pitchFamily="18" charset="0"/>
                <a:ea typeface="MS Mincho" panose="02020609040205080304" pitchFamily="49" charset="-128"/>
              </a:rPr>
              <a:t>chớ</a:t>
            </a:r>
            <a:r>
              <a:rPr lang="en-US" sz="2600" i="1" dirty="0">
                <a:solidFill>
                  <a:srgbClr val="0D0D0D"/>
                </a:solidFill>
                <a:effectLst/>
                <a:latin typeface="Times New Roman" panose="02020603050405020304" pitchFamily="18" charset="0"/>
                <a:ea typeface="MS Mincho" panose="02020609040205080304" pitchFamily="49" charset="-128"/>
              </a:rPr>
              <a:t>…</a:t>
            </a:r>
            <a:endParaRPr lang="en-US" sz="2600" i="1" dirty="0">
              <a:effectLst/>
              <a:latin typeface="Times New Roman" panose="02020603050405020304" pitchFamily="18" charset="0"/>
              <a:ea typeface="Times New Roman" panose="02020603050405020304" pitchFamily="18" charset="0"/>
            </a:endParaRPr>
          </a:p>
        </p:txBody>
      </p:sp>
      <p:sp>
        <p:nvSpPr>
          <p:cNvPr id="2" name="Hộp Văn bản 20"/>
          <p:cNvSpPr txBox="1"/>
          <p:nvPr/>
        </p:nvSpPr>
        <p:spPr>
          <a:xfrm>
            <a:off x="893445" y="4368165"/>
            <a:ext cx="11134090" cy="1081405"/>
          </a:xfrm>
          <a:prstGeom prst="rect">
            <a:avLst/>
          </a:prstGeom>
          <a:noFill/>
          <a:ln w="38100">
            <a:solidFill>
              <a:srgbClr val="00CC00"/>
            </a:solidFill>
          </a:ln>
        </p:spPr>
        <p:txBody>
          <a:bodyPr wrap="square">
            <a:spAutoFit/>
          </a:bodyPr>
          <a:lstStyle/>
          <a:p>
            <a:pPr marL="0" marR="0" algn="just">
              <a:lnSpc>
                <a:spcPct val="115000"/>
              </a:lnSpc>
              <a:spcBef>
                <a:spcPts val="0"/>
              </a:spcBef>
              <a:spcAft>
                <a:spcPts val="0"/>
              </a:spcAft>
              <a:tabLst>
                <a:tab pos="1386840" algn="l"/>
              </a:tabLst>
            </a:pPr>
            <a:r>
              <a:rPr lang="vi-VN" altLang="en-US" sz="2800" b="1" dirty="0" smtClean="0">
                <a:solidFill>
                  <a:srgbClr val="FF0000"/>
                </a:solidFill>
                <a:effectLst/>
                <a:latin typeface="Times New Roman" panose="02020603050405020304" pitchFamily="18" charset="0"/>
                <a:ea typeface="MS Mincho" panose="02020609040205080304" pitchFamily="49" charset="-128"/>
              </a:rPr>
              <a:t>=&gt;</a:t>
            </a:r>
            <a:r>
              <a:rPr lang="en-US" sz="2800" b="1" dirty="0" err="1" smtClean="0">
                <a:solidFill>
                  <a:srgbClr val="FF0000"/>
                </a:solidFill>
                <a:effectLst/>
                <a:latin typeface="Times New Roman" panose="02020603050405020304" pitchFamily="18" charset="0"/>
                <a:ea typeface="MS Mincho" panose="02020609040205080304" pitchFamily="49" charset="-128"/>
              </a:rPr>
              <a:t>Cò</a:t>
            </a:r>
            <a:r>
              <a:rPr lang="en-US" sz="2800" b="1" dirty="0" smtClean="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là</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một</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cậu</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bé</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thông</a:t>
            </a:r>
            <a:r>
              <a:rPr lang="en-US" sz="2800" dirty="0">
                <a:solidFill>
                  <a:srgbClr val="FF0000"/>
                </a:solidFill>
                <a:effectLst/>
                <a:latin typeface="Times New Roman" panose="02020603050405020304" pitchFamily="18" charset="0"/>
                <a:ea typeface="MS Mincho" panose="02020609040205080304" pitchFamily="49" charset="-128"/>
              </a:rPr>
              <a:t> minh, </a:t>
            </a:r>
            <a:r>
              <a:rPr lang="en-US" sz="2800" dirty="0" err="1">
                <a:solidFill>
                  <a:srgbClr val="FF0000"/>
                </a:solidFill>
                <a:effectLst/>
                <a:latin typeface="Times New Roman" panose="02020603050405020304" pitchFamily="18" charset="0"/>
                <a:ea typeface="MS Mincho" panose="02020609040205080304" pitchFamily="49" charset="-128"/>
              </a:rPr>
              <a:t>có</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hiểu</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biết</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nhanh</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nhẹn</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hoạt</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bát</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a:solidFill>
                  <a:srgbClr val="FF0000"/>
                </a:solidFill>
                <a:effectLst/>
                <a:latin typeface="Times New Roman" panose="02020603050405020304" pitchFamily="18" charset="0"/>
                <a:ea typeface="MS Mincho" panose="02020609040205080304" pitchFamily="49" charset="-128"/>
              </a:rPr>
              <a:t>đáng</a:t>
            </a:r>
            <a:r>
              <a:rPr lang="en-US" sz="2800" dirty="0">
                <a:solidFill>
                  <a:srgbClr val="FF0000"/>
                </a:solidFill>
                <a:effectLst/>
                <a:latin typeface="Times New Roman" panose="02020603050405020304" pitchFamily="18" charset="0"/>
                <a:ea typeface="MS Mincho" panose="02020609040205080304" pitchFamily="49" charset="-128"/>
              </a:rPr>
              <a:t> </a:t>
            </a:r>
            <a:r>
              <a:rPr lang="en-US" sz="2800" dirty="0" err="1" smtClean="0">
                <a:solidFill>
                  <a:srgbClr val="FF0000"/>
                </a:solidFill>
                <a:effectLst/>
                <a:latin typeface="Times New Roman" panose="02020603050405020304" pitchFamily="18" charset="0"/>
                <a:ea typeface="MS Mincho" panose="02020609040205080304" pitchFamily="49" charset="-128"/>
              </a:rPr>
              <a:t>yêu</a:t>
            </a:r>
            <a:r>
              <a:rPr lang="en-US" sz="2800" dirty="0" smtClean="0">
                <a:solidFill>
                  <a:srgbClr val="FF0000"/>
                </a:solidFill>
                <a:effectLst/>
                <a:latin typeface="Times New Roman" panose="02020603050405020304" pitchFamily="18" charset="0"/>
                <a:ea typeface="MS Mincho" panose="02020609040205080304" pitchFamily="49" charset="-128"/>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heel(1)">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heel(1)">
                                      <p:cBhvr>
                                        <p:cTn id="35" dur="2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18" grpId="0" bldLvl="0" animBg="1"/>
      <p:bldP spid="21" grpId="0" bldLvl="0" animBg="1"/>
      <p:bldP spid="25" grpId="0" bldLvl="0" animBg="1"/>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12" name="TextBox 7"/>
          <p:cNvSpPr txBox="1"/>
          <p:nvPr/>
        </p:nvSpPr>
        <p:spPr>
          <a:xfrm>
            <a:off x="1165372" y="742087"/>
            <a:ext cx="6155440" cy="521970"/>
          </a:xfrm>
          <a:prstGeom prst="rect">
            <a:avLst/>
          </a:prstGeom>
          <a:noFill/>
        </p:spPr>
        <p:txBody>
          <a:bodyPr wrap="square">
            <a:spAutoFit/>
          </a:bodyPr>
          <a:lstStyle/>
          <a:p>
            <a:r>
              <a:rPr lang="vi-VN" altLang="en-US" sz="2800" b="1" dirty="0">
                <a:solidFill>
                  <a:srgbClr val="009900"/>
                </a:solidFill>
                <a:latin typeface="Times New Roman" panose="02020603050405020304" pitchFamily="18" charset="0"/>
                <a:cs typeface="Times New Roman" panose="02020603050405020304" pitchFamily="18" charset="0"/>
              </a:rPr>
              <a:t>=&gt;</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Nghệ</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thuật</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xây</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dựng</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nhân</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vật</a:t>
            </a:r>
            <a:endParaRPr lang="en-US" sz="2800" b="1" dirty="0">
              <a:solidFill>
                <a:srgbClr val="009900"/>
              </a:solidFill>
              <a:latin typeface="Times New Roman" panose="02020603050405020304" pitchFamily="18" charset="0"/>
              <a:cs typeface="Times New Roman" panose="02020603050405020304" pitchFamily="18" charset="0"/>
            </a:endParaRPr>
          </a:p>
        </p:txBody>
      </p:sp>
      <p:sp>
        <p:nvSpPr>
          <p:cNvPr id="18" name="Hộp Văn bản 17"/>
          <p:cNvSpPr txBox="1"/>
          <p:nvPr/>
        </p:nvSpPr>
        <p:spPr>
          <a:xfrm>
            <a:off x="1103511" y="1607038"/>
            <a:ext cx="10391803" cy="800219"/>
          </a:xfrm>
          <a:prstGeom prst="rect">
            <a:avLst/>
          </a:prstGeom>
          <a:noFill/>
          <a:ln w="38100">
            <a:solidFill>
              <a:srgbClr val="00CC00"/>
            </a:solidFill>
          </a:ln>
        </p:spPr>
        <p:txBody>
          <a:bodyPr wrap="square">
            <a:spAutoFit/>
          </a:bodyPr>
          <a:lstStyle/>
          <a:p>
            <a:pPr marL="0" marR="0">
              <a:lnSpc>
                <a:spcPct val="115000"/>
              </a:lnSpc>
              <a:spcBef>
                <a:spcPts val="0"/>
              </a:spcBef>
              <a:spcAft>
                <a:spcPts val="0"/>
              </a:spcAft>
              <a:tabLst>
                <a:tab pos="1386840" algn="l"/>
              </a:tabLst>
            </a:pPr>
            <a:r>
              <a:rPr lang="en-US" sz="2800" dirty="0" smtClean="0">
                <a:solidFill>
                  <a:srgbClr val="0D0D0D"/>
                </a:solidFill>
                <a:effectLst/>
                <a:latin typeface="Times New Roman" panose="02020603050405020304" pitchFamily="18" charset="0"/>
                <a:ea typeface="MS Mincho" panose="02020609040205080304" pitchFamily="49" charset="-128"/>
              </a:rPr>
              <a:t>-</a:t>
            </a:r>
            <a:r>
              <a:rPr lang="en-US" sz="4000" dirty="0" err="1" smtClean="0">
                <a:solidFill>
                  <a:srgbClr val="0D0D0D"/>
                </a:solidFill>
                <a:effectLst/>
                <a:latin typeface="Times New Roman" panose="02020603050405020304" pitchFamily="18" charset="0"/>
                <a:ea typeface="MS Mincho" panose="02020609040205080304" pitchFamily="49" charset="-128"/>
              </a:rPr>
              <a:t>Sử</a:t>
            </a:r>
            <a:r>
              <a:rPr lang="en-US" sz="4000" dirty="0" smtClean="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dụng</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ngôi</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kể</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thứ</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smtClean="0">
                <a:solidFill>
                  <a:srgbClr val="0D0D0D"/>
                </a:solidFill>
                <a:effectLst/>
                <a:latin typeface="Times New Roman" panose="02020603050405020304" pitchFamily="18" charset="0"/>
                <a:ea typeface="MS Mincho" panose="02020609040205080304" pitchFamily="49" charset="-128"/>
              </a:rPr>
              <a:t>nhất</a:t>
            </a:r>
            <a:r>
              <a:rPr lang="en-US" sz="4000" dirty="0" smtClean="0">
                <a:solidFill>
                  <a:srgbClr val="0D0D0D"/>
                </a:solidFill>
                <a:effectLst/>
                <a:latin typeface="Times New Roman" panose="02020603050405020304" pitchFamily="18" charset="0"/>
                <a:ea typeface="MS Mincho" panose="02020609040205080304" pitchFamily="49" charset="-128"/>
              </a:rPr>
              <a:t>;</a:t>
            </a:r>
            <a:endParaRPr lang="en-US" sz="4000" dirty="0">
              <a:effectLst/>
              <a:latin typeface="Times New Roman" panose="02020603050405020304" pitchFamily="18" charset="0"/>
              <a:ea typeface="Times New Roman" panose="02020603050405020304" pitchFamily="18" charset="0"/>
            </a:endParaRPr>
          </a:p>
        </p:txBody>
      </p:sp>
      <p:sp>
        <p:nvSpPr>
          <p:cNvPr id="21" name="Hộp Văn bản 20"/>
          <p:cNvSpPr txBox="1"/>
          <p:nvPr/>
        </p:nvSpPr>
        <p:spPr>
          <a:xfrm>
            <a:off x="1165372" y="2720387"/>
            <a:ext cx="10120937" cy="707886"/>
          </a:xfrm>
          <a:prstGeom prst="rect">
            <a:avLst/>
          </a:prstGeom>
          <a:noFill/>
          <a:ln w="38100">
            <a:solidFill>
              <a:srgbClr val="00CC00"/>
            </a:solidFill>
          </a:ln>
        </p:spPr>
        <p:txBody>
          <a:bodyPr wrap="square">
            <a:spAutoFit/>
          </a:bodyPr>
          <a:lstStyle/>
          <a:p>
            <a:r>
              <a:rPr lang="en-US" sz="4000" dirty="0" smtClean="0">
                <a:solidFill>
                  <a:srgbClr val="0D0D0D"/>
                </a:solidFill>
                <a:effectLst/>
                <a:latin typeface="Times New Roman" panose="02020603050405020304" pitchFamily="18" charset="0"/>
                <a:ea typeface="MS Mincho" panose="02020609040205080304" pitchFamily="49" charset="-128"/>
              </a:rPr>
              <a:t>-</a:t>
            </a:r>
            <a:r>
              <a:rPr lang="en-US" sz="4000" dirty="0" err="1" smtClean="0">
                <a:solidFill>
                  <a:srgbClr val="0D0D0D"/>
                </a:solidFill>
                <a:effectLst/>
                <a:latin typeface="Times New Roman" panose="02020603050405020304" pitchFamily="18" charset="0"/>
                <a:ea typeface="MS Mincho" panose="02020609040205080304" pitchFamily="49" charset="-128"/>
              </a:rPr>
              <a:t>Tình</a:t>
            </a:r>
            <a:r>
              <a:rPr lang="en-US" sz="4000" dirty="0" smtClean="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huống</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chuyện</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nhẹ</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nhàng</a:t>
            </a:r>
            <a:r>
              <a:rPr lang="en-US" sz="4000" dirty="0">
                <a:solidFill>
                  <a:srgbClr val="0D0D0D"/>
                </a:solidFill>
                <a:effectLst/>
                <a:latin typeface="Times New Roman" panose="02020603050405020304" pitchFamily="18" charset="0"/>
                <a:ea typeface="MS Mincho" panose="02020609040205080304" pitchFamily="49" charset="-128"/>
              </a:rPr>
              <a:t>, xen </a:t>
            </a:r>
            <a:r>
              <a:rPr lang="en-US" sz="4000" dirty="0" err="1">
                <a:solidFill>
                  <a:srgbClr val="0D0D0D"/>
                </a:solidFill>
                <a:effectLst/>
                <a:latin typeface="Times New Roman" panose="02020603050405020304" pitchFamily="18" charset="0"/>
                <a:ea typeface="MS Mincho" panose="02020609040205080304" pitchFamily="49" charset="-128"/>
              </a:rPr>
              <a:t>lẫn</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hồi</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smtClean="0">
                <a:solidFill>
                  <a:srgbClr val="0D0D0D"/>
                </a:solidFill>
                <a:effectLst/>
                <a:latin typeface="Times New Roman" panose="02020603050405020304" pitchFamily="18" charset="0"/>
                <a:ea typeface="MS Mincho" panose="02020609040205080304" pitchFamily="49" charset="-128"/>
              </a:rPr>
              <a:t>ức</a:t>
            </a:r>
            <a:r>
              <a:rPr lang="en-US" sz="4000" dirty="0" smtClean="0">
                <a:solidFill>
                  <a:srgbClr val="0D0D0D"/>
                </a:solidFill>
                <a:effectLst/>
                <a:latin typeface="Times New Roman" panose="02020603050405020304" pitchFamily="18" charset="0"/>
                <a:ea typeface="MS Mincho" panose="02020609040205080304" pitchFamily="49" charset="-128"/>
              </a:rPr>
              <a:t>;</a:t>
            </a:r>
            <a:endParaRPr lang="en-US" sz="4000" dirty="0"/>
          </a:p>
        </p:txBody>
      </p:sp>
      <p:sp>
        <p:nvSpPr>
          <p:cNvPr id="25" name="Hộp Văn bản 24"/>
          <p:cNvSpPr txBox="1"/>
          <p:nvPr/>
        </p:nvSpPr>
        <p:spPr>
          <a:xfrm>
            <a:off x="988530" y="3853162"/>
            <a:ext cx="10621763" cy="800219"/>
          </a:xfrm>
          <a:prstGeom prst="rect">
            <a:avLst/>
          </a:prstGeom>
          <a:noFill/>
          <a:ln w="38100">
            <a:solidFill>
              <a:srgbClr val="00CC00"/>
            </a:solidFill>
          </a:ln>
        </p:spPr>
        <p:txBody>
          <a:bodyPr wrap="square">
            <a:spAutoFit/>
          </a:bodyPr>
          <a:lstStyle/>
          <a:p>
            <a:pPr marL="0" marR="0">
              <a:lnSpc>
                <a:spcPct val="115000"/>
              </a:lnSpc>
              <a:spcBef>
                <a:spcPts val="0"/>
              </a:spcBef>
              <a:spcAft>
                <a:spcPts val="0"/>
              </a:spcAft>
              <a:tabLst>
                <a:tab pos="1386840" algn="l"/>
              </a:tabLst>
            </a:pPr>
            <a:r>
              <a:rPr lang="en-US" sz="2800" dirty="0" smtClean="0">
                <a:solidFill>
                  <a:srgbClr val="0D0D0D"/>
                </a:solidFill>
                <a:effectLst/>
                <a:latin typeface="Times New Roman" panose="02020603050405020304" pitchFamily="18" charset="0"/>
                <a:ea typeface="MS Mincho" panose="02020609040205080304" pitchFamily="49" charset="-128"/>
              </a:rPr>
              <a:t>-</a:t>
            </a:r>
            <a:r>
              <a:rPr lang="en-US" sz="4000" dirty="0" err="1" smtClean="0">
                <a:solidFill>
                  <a:srgbClr val="0D0D0D"/>
                </a:solidFill>
                <a:effectLst/>
                <a:latin typeface="Times New Roman" panose="02020603050405020304" pitchFamily="18" charset="0"/>
                <a:ea typeface="MS Mincho" panose="02020609040205080304" pitchFamily="49" charset="-128"/>
              </a:rPr>
              <a:t>Ngôn</a:t>
            </a:r>
            <a:r>
              <a:rPr lang="en-US" sz="4000" dirty="0" smtClean="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ngữ</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đối</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thoại</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sinh</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động</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miêu</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tả</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a:solidFill>
                  <a:srgbClr val="0D0D0D"/>
                </a:solidFill>
                <a:effectLst/>
                <a:latin typeface="Times New Roman" panose="02020603050405020304" pitchFamily="18" charset="0"/>
                <a:ea typeface="MS Mincho" panose="02020609040205080304" pitchFamily="49" charset="-128"/>
              </a:rPr>
              <a:t>tinh</a:t>
            </a:r>
            <a:r>
              <a:rPr lang="en-US" sz="4000" dirty="0">
                <a:solidFill>
                  <a:srgbClr val="0D0D0D"/>
                </a:solidFill>
                <a:effectLst/>
                <a:latin typeface="Times New Roman" panose="02020603050405020304" pitchFamily="18" charset="0"/>
                <a:ea typeface="MS Mincho" panose="02020609040205080304" pitchFamily="49" charset="-128"/>
              </a:rPr>
              <a:t> </a:t>
            </a:r>
            <a:r>
              <a:rPr lang="en-US" sz="4000" dirty="0" err="1" smtClean="0">
                <a:solidFill>
                  <a:srgbClr val="0D0D0D"/>
                </a:solidFill>
                <a:effectLst/>
                <a:latin typeface="Times New Roman" panose="02020603050405020304" pitchFamily="18" charset="0"/>
                <a:ea typeface="MS Mincho" panose="02020609040205080304" pitchFamily="49" charset="-128"/>
              </a:rPr>
              <a:t>tế</a:t>
            </a:r>
            <a:r>
              <a:rPr lang="en-US" sz="4000" dirty="0" smtClean="0">
                <a:solidFill>
                  <a:srgbClr val="0D0D0D"/>
                </a:solidFill>
                <a:effectLst/>
                <a:latin typeface="Times New Roman" panose="02020603050405020304" pitchFamily="18" charset="0"/>
                <a:ea typeface="MS Mincho" panose="02020609040205080304" pitchFamily="49" charset="-128"/>
              </a:rPr>
              <a:t>.</a:t>
            </a:r>
            <a:endParaRPr lang="en-US" sz="40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fltVal val="0"/>
                                          </p:val>
                                        </p:tav>
                                        <p:tav tm="100000">
                                          <p:val>
                                            <p:strVal val="#ppt_w"/>
                                          </p:val>
                                        </p:tav>
                                      </p:tavLst>
                                    </p:anim>
                                    <p:anim calcmode="lin" valueType="num">
                                      <p:cBhvr>
                                        <p:cTn id="24" dur="1000" fill="hold"/>
                                        <p:tgtEl>
                                          <p:spTgt spid="25"/>
                                        </p:tgtEl>
                                        <p:attrNameLst>
                                          <p:attrName>ppt_h</p:attrName>
                                        </p:attrNameLst>
                                      </p:cBhvr>
                                      <p:tavLst>
                                        <p:tav tm="0">
                                          <p:val>
                                            <p:fltVal val="0"/>
                                          </p:val>
                                        </p:tav>
                                        <p:tav tm="100000">
                                          <p:val>
                                            <p:strVal val="#ppt_h"/>
                                          </p:val>
                                        </p:tav>
                                      </p:tavLst>
                                    </p:anim>
                                    <p:anim calcmode="lin" valueType="num">
                                      <p:cBhvr>
                                        <p:cTn id="25" dur="1000" fill="hold"/>
                                        <p:tgtEl>
                                          <p:spTgt spid="25"/>
                                        </p:tgtEl>
                                        <p:attrNameLst>
                                          <p:attrName>style.rotation</p:attrName>
                                        </p:attrNameLst>
                                      </p:cBhvr>
                                      <p:tavLst>
                                        <p:tav tm="0">
                                          <p:val>
                                            <p:fltVal val="90"/>
                                          </p:val>
                                        </p:tav>
                                        <p:tav tm="100000">
                                          <p:val>
                                            <p:fltVal val="0"/>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1" grpId="0" bldLvl="0" animBg="1"/>
      <p:bldP spid="2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7000"/>
              </a:lnSpc>
              <a:spcAft>
                <a:spcPts val="0"/>
              </a:spcAft>
              <a:tabLst>
                <a:tab pos="1386840" algn="l"/>
              </a:tabLst>
            </a:pPr>
            <a:r>
              <a:rPr lang="en-US" b="1" dirty="0" smtClean="0">
                <a:ea typeface="MS Mincho"/>
                <a:cs typeface="Times New Roman" panose="02020603050405020304" pitchFamily="18" charset="0"/>
              </a:rPr>
              <a:t>=&gt;</a:t>
            </a:r>
            <a:r>
              <a:rPr lang="vi-VN" b="1" dirty="0" smtClean="0">
                <a:ea typeface="MS Mincho"/>
                <a:cs typeface="Times New Roman" panose="02020603050405020304" pitchFamily="18" charset="0"/>
              </a:rPr>
              <a:t>Tính </a:t>
            </a:r>
            <a:r>
              <a:rPr lang="vi-VN" b="1" dirty="0">
                <a:ea typeface="MS Mincho"/>
                <a:cs typeface="Times New Roman" panose="02020603050405020304" pitchFamily="18" charset="0"/>
              </a:rPr>
              <a:t>cách nhân vật:</a:t>
            </a:r>
            <a:r>
              <a:rPr lang="en-US" sz="3600" dirty="0">
                <a:latin typeface="Arial" panose="020B0604020202020204" pitchFamily="34" charset="0"/>
                <a:ea typeface="Arial" panose="020B0604020202020204" pitchFamily="34" charset="0"/>
                <a:cs typeface="Times New Roman" panose="02020603050405020304" pitchFamily="18" charset="0"/>
              </a:rPr>
              <a:t/>
            </a:r>
            <a:br>
              <a:rPr lang="en-US" sz="3600" dirty="0">
                <a:latin typeface="Arial" panose="020B0604020202020204" pitchFamily="34" charset="0"/>
                <a:ea typeface="Arial" panose="020B0604020202020204" pitchFamily="34" charset="0"/>
                <a:cs typeface="Times New Roman" panose="02020603050405020304" pitchFamily="18" charset="0"/>
              </a:rPr>
            </a:br>
            <a:endParaRPr lang="en-US" dirty="0"/>
          </a:p>
        </p:txBody>
      </p:sp>
      <p:sp>
        <p:nvSpPr>
          <p:cNvPr id="3" name="Content Placeholder 2"/>
          <p:cNvSpPr>
            <a:spLocks noGrp="1"/>
          </p:cNvSpPr>
          <p:nvPr>
            <p:ph idx="1"/>
          </p:nvPr>
        </p:nvSpPr>
        <p:spPr>
          <a:xfrm>
            <a:off x="694508" y="1159420"/>
            <a:ext cx="10515600" cy="4351338"/>
          </a:xfrm>
        </p:spPr>
        <p:txBody>
          <a:bodyPr>
            <a:normAutofit fontScale="92500" lnSpcReduction="10000"/>
          </a:bodyPr>
          <a:lstStyle/>
          <a:p>
            <a:pPr marL="0" indent="0" algn="just">
              <a:lnSpc>
                <a:spcPct val="107000"/>
              </a:lnSpc>
              <a:spcAft>
                <a:spcPts val="0"/>
              </a:spcAft>
              <a:buNone/>
              <a:tabLst>
                <a:tab pos="1386840" algn="l"/>
              </a:tabLst>
            </a:pPr>
            <a:r>
              <a:rPr lang="vi-VN" dirty="0">
                <a:latin typeface="Times New Roman" panose="02020603050405020304" pitchFamily="18" charset="0"/>
                <a:ea typeface="MS Mincho"/>
                <a:cs typeface="Times New Roman" panose="02020603050405020304" pitchFamily="18" charset="0"/>
              </a:rPr>
              <a:t>- </a:t>
            </a:r>
            <a:r>
              <a:rPr lang="vi-VN" sz="3600" dirty="0">
                <a:latin typeface="+mj-lt"/>
                <a:ea typeface="MS Mincho"/>
                <a:cs typeface="Times New Roman" panose="02020603050405020304" pitchFamily="18" charset="0"/>
              </a:rPr>
              <a:t>Tía nuôi An là người lao động dày dạn kinh nghiệm, từng trải, can đảm, tính cách mạnh mẽ, giàu lòng nhân hậu, yêu thương con người, trân trọng sự sống và thiên nhiên.</a:t>
            </a:r>
            <a:endParaRPr lang="en-US" dirty="0">
              <a:latin typeface="+mj-lt"/>
              <a:ea typeface="Arial" panose="020B0604020202020204" pitchFamily="34" charset="0"/>
              <a:cs typeface="Times New Roman" panose="02020603050405020304" pitchFamily="18" charset="0"/>
            </a:endParaRPr>
          </a:p>
          <a:p>
            <a:pPr marL="0" indent="0" algn="just">
              <a:lnSpc>
                <a:spcPct val="107000"/>
              </a:lnSpc>
              <a:spcAft>
                <a:spcPts val="0"/>
              </a:spcAft>
              <a:buNone/>
              <a:tabLst>
                <a:tab pos="1386840" algn="l"/>
              </a:tabLst>
            </a:pPr>
            <a:r>
              <a:rPr lang="vi-VN" sz="3600" dirty="0">
                <a:latin typeface="+mj-lt"/>
                <a:ea typeface="MS Mincho"/>
                <a:cs typeface="Times New Roman" panose="02020603050405020304" pitchFamily="18" charset="0"/>
              </a:rPr>
              <a:t>- Cò là một cậu bé thông minh, có hiểu biết, nhanh nhẹn, hoạt bát, đáng yêu.</a:t>
            </a:r>
            <a:endParaRPr lang="en-US" dirty="0">
              <a:latin typeface="+mj-lt"/>
              <a:ea typeface="Arial" panose="020B0604020202020204" pitchFamily="34" charset="0"/>
              <a:cs typeface="Times New Roman" panose="02020603050405020304" pitchFamily="18" charset="0"/>
            </a:endParaRPr>
          </a:p>
          <a:p>
            <a:pPr marL="0" indent="0">
              <a:buNone/>
            </a:pPr>
            <a:r>
              <a:rPr lang="vi-VN" sz="3600" dirty="0">
                <a:latin typeface="+mj-lt"/>
                <a:ea typeface="MS Mincho"/>
              </a:rPr>
              <a:t>- An là cậu bé biết cảm nhận những tình cảm thân thương gần gũi của ba má nuôi, biết quan sát thiên nhiên; thông minh, ham hiểu biết.</a:t>
            </a:r>
            <a:endParaRPr lang="en-US" sz="3600" dirty="0">
              <a:latin typeface="+mj-lt"/>
            </a:endParaRPr>
          </a:p>
        </p:txBody>
      </p:sp>
    </p:spTree>
    <p:extLst>
      <p:ext uri="{BB962C8B-B14F-4D97-AF65-F5344CB8AC3E}">
        <p14:creationId xmlns:p14="http://schemas.microsoft.com/office/powerpoint/2010/main" val="122027039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7000"/>
              </a:lnSpc>
              <a:spcAft>
                <a:spcPts val="0"/>
              </a:spcAft>
            </a:pPr>
            <a:r>
              <a:rPr lang="de-DE" b="1" dirty="0">
                <a:latin typeface="Times New Roman" panose="02020603050405020304" pitchFamily="18" charset="0"/>
                <a:ea typeface="Times New Roman" panose="02020603050405020304" pitchFamily="18" charset="0"/>
                <a:cs typeface="Times New Roman" panose="02020603050405020304" pitchFamily="18" charset="0"/>
              </a:rPr>
              <a:t>4</a:t>
            </a:r>
            <a:r>
              <a:rPr lang="de-DE"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de-DE" b="1" dirty="0">
                <a:latin typeface="Times New Roman" panose="02020603050405020304" pitchFamily="18" charset="0"/>
                <a:ea typeface="Times New Roman" panose="02020603050405020304" pitchFamily="18" charset="0"/>
                <a:cs typeface="Times New Roman" panose="02020603050405020304" pitchFamily="18" charset="0"/>
              </a:rPr>
              <a:t>Chất Nam Bộ thể hiện trong văn bản.</a:t>
            </a:r>
            <a:r>
              <a:rPr lang="en-US" sz="3600" dirty="0">
                <a:latin typeface="Arial" panose="020B0604020202020204" pitchFamily="34" charset="0"/>
                <a:ea typeface="Arial" panose="020B0604020202020204" pitchFamily="34" charset="0"/>
                <a:cs typeface="Times New Roman" panose="02020603050405020304" pitchFamily="18" charset="0"/>
              </a:rPr>
              <a:t/>
            </a:r>
            <a:br>
              <a:rPr lang="en-US" sz="3600" dirty="0">
                <a:latin typeface="Arial" panose="020B0604020202020204" pitchFamily="34" charset="0"/>
                <a:ea typeface="Arial" panose="020B0604020202020204" pitchFamily="34" charset="0"/>
                <a:cs typeface="Times New Roman" panose="02020603050405020304" pitchFamily="18" charset="0"/>
              </a:rPr>
            </a:br>
            <a:endParaRPr lang="en-US" dirty="0"/>
          </a:p>
        </p:txBody>
      </p:sp>
      <p:sp>
        <p:nvSpPr>
          <p:cNvPr id="3" name="Content Placeholder 2"/>
          <p:cNvSpPr>
            <a:spLocks noGrp="1"/>
          </p:cNvSpPr>
          <p:nvPr>
            <p:ph idx="1"/>
          </p:nvPr>
        </p:nvSpPr>
        <p:spPr>
          <a:xfrm>
            <a:off x="838199" y="1240971"/>
            <a:ext cx="11127377" cy="5355772"/>
          </a:xfrm>
        </p:spPr>
        <p:txBody>
          <a:bodyPr>
            <a:normAutofit fontScale="85000" lnSpcReduction="20000"/>
          </a:bodyPr>
          <a:lstStyle/>
          <a:p>
            <a:pPr marL="0" indent="0" algn="just">
              <a:lnSpc>
                <a:spcPct val="107000"/>
              </a:lnSpc>
              <a:spcAft>
                <a:spcPts val="0"/>
              </a:spcAft>
              <a:buNone/>
            </a:pPr>
            <a:r>
              <a:rPr lang="de-DE" sz="3400" b="1" dirty="0">
                <a:latin typeface="Times New Roman" panose="02020603050405020304" pitchFamily="18" charset="0"/>
                <a:ea typeface="Times New Roman" panose="02020603050405020304" pitchFamily="18" charset="0"/>
                <a:cs typeface="Times New Roman" panose="02020603050405020304" pitchFamily="18" charset="0"/>
              </a:rPr>
              <a:t>- Ngôn ngữ</a:t>
            </a:r>
            <a:r>
              <a:rPr lang="de-DE" sz="3400" dirty="0">
                <a:latin typeface="Times New Roman" panose="02020603050405020304" pitchFamily="18" charset="0"/>
                <a:ea typeface="Times New Roman" panose="02020603050405020304" pitchFamily="18" charset="0"/>
                <a:cs typeface="Times New Roman" panose="02020603050405020304" pitchFamily="18" charset="0"/>
              </a:rPr>
              <a:t>: giản dị đậm sắc thái địa phương Nam Bộ: Sử dụng từ địa phương, quán ngữ làm nổi bật nét riêng của người Nam Bộ</a:t>
            </a:r>
            <a:endParaRPr lang="en-US" sz="2600" dirty="0">
              <a:latin typeface="Arial" panose="020B0604020202020204" pitchFamily="34" charset="0"/>
              <a:ea typeface="Arial" panose="020B0604020202020204" pitchFamily="34" charset="0"/>
              <a:cs typeface="Times New Roman" panose="02020603050405020304" pitchFamily="18" charset="0"/>
            </a:endParaRPr>
          </a:p>
          <a:p>
            <a:pPr marL="0" marR="177165" indent="0">
              <a:lnSpc>
                <a:spcPct val="107000"/>
              </a:lnSpc>
              <a:spcAft>
                <a:spcPts val="0"/>
              </a:spcAft>
              <a:buNone/>
              <a:tabLst>
                <a:tab pos="57150" algn="l"/>
              </a:tabLst>
            </a:pPr>
            <a:r>
              <a:rPr lang="de-DE" sz="3400" b="1" dirty="0">
                <a:latin typeface="Times New Roman" panose="02020603050405020304" pitchFamily="18" charset="0"/>
                <a:ea typeface="Times New Roman" panose="02020603050405020304" pitchFamily="18" charset="0"/>
                <a:cs typeface="Times New Roman" panose="02020603050405020304" pitchFamily="18" charset="0"/>
              </a:rPr>
              <a:t>-Phong cảnh</a:t>
            </a:r>
            <a:r>
              <a:rPr lang="de-DE" sz="34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3400" b="1" dirty="0">
                <a:latin typeface="Times New Roman" panose="02020603050405020304" pitchFamily="18" charset="0"/>
                <a:ea typeface="Times New Roman" panose="02020603050405020304" pitchFamily="18" charset="0"/>
                <a:cs typeface="Times New Roman" panose="02020603050405020304" pitchFamily="18" charset="0"/>
              </a:rPr>
              <a:t>thiên nhiên</a:t>
            </a:r>
            <a:r>
              <a:rPr lang="de-DE" sz="3400" dirty="0">
                <a:latin typeface="Times New Roman" panose="02020603050405020304" pitchFamily="18" charset="0"/>
                <a:ea typeface="Times New Roman" panose="02020603050405020304" pitchFamily="18" charset="0"/>
                <a:cs typeface="Times New Roman" panose="02020603050405020304" pitchFamily="18" charset="0"/>
              </a:rPr>
              <a:t>: đặc trưng của miền sông nước Nam Bộ: Vùng thiên nhiên trù phú, hoang sơ:</a:t>
            </a:r>
            <a:endParaRPr lang="en-US" sz="2600" dirty="0">
              <a:latin typeface="Arial" panose="020B0604020202020204" pitchFamily="34" charset="0"/>
              <a:ea typeface="Arial" panose="020B0604020202020204" pitchFamily="34" charset="0"/>
              <a:cs typeface="Times New Roman" panose="02020603050405020304" pitchFamily="18" charset="0"/>
            </a:endParaRPr>
          </a:p>
          <a:p>
            <a:pPr marL="0" indent="0" algn="just">
              <a:lnSpc>
                <a:spcPct val="107000"/>
              </a:lnSpc>
              <a:spcAft>
                <a:spcPts val="0"/>
              </a:spcAft>
              <a:buNone/>
            </a:pPr>
            <a:r>
              <a:rPr lang="de-DE" sz="3400" dirty="0">
                <a:latin typeface="Times New Roman" panose="02020603050405020304" pitchFamily="18" charset="0"/>
                <a:ea typeface="Times New Roman" panose="02020603050405020304" pitchFamily="18" charset="0"/>
                <a:cs typeface="Times New Roman" panose="02020603050405020304" pitchFamily="18" charset="0"/>
              </a:rPr>
              <a:t>+ Sông nước</a:t>
            </a:r>
            <a:endParaRPr lang="en-US" sz="2600" dirty="0">
              <a:latin typeface="Arial" panose="020B0604020202020204" pitchFamily="34" charset="0"/>
              <a:ea typeface="Arial" panose="020B0604020202020204" pitchFamily="34" charset="0"/>
              <a:cs typeface="Times New Roman" panose="02020603050405020304" pitchFamily="18" charset="0"/>
            </a:endParaRPr>
          </a:p>
          <a:p>
            <a:pPr marL="0" marR="177165" indent="0" algn="just">
              <a:lnSpc>
                <a:spcPct val="107000"/>
              </a:lnSpc>
              <a:spcAft>
                <a:spcPts val="0"/>
              </a:spcAft>
              <a:buNone/>
              <a:tabLst>
                <a:tab pos="57150" algn="l"/>
              </a:tabLst>
            </a:pPr>
            <a:r>
              <a:rPr lang="de-DE" sz="3400" dirty="0">
                <a:latin typeface="Times New Roman" panose="02020603050405020304" pitchFamily="18" charset="0"/>
                <a:ea typeface="Times New Roman" panose="02020603050405020304" pitchFamily="18" charset="0"/>
                <a:cs typeface="Times New Roman" panose="02020603050405020304" pitchFamily="18" charset="0"/>
              </a:rPr>
              <a:t>+ Rừng tràm: Nhiều thú dữ, chim chóc (kì nhông, ong...) buổi hoang sơ </a:t>
            </a:r>
            <a:endParaRPr lang="en-US" sz="2600" dirty="0">
              <a:latin typeface="Arial" panose="020B0604020202020204" pitchFamily="34" charset="0"/>
              <a:ea typeface="Arial" panose="020B0604020202020204" pitchFamily="34" charset="0"/>
              <a:cs typeface="Times New Roman" panose="02020603050405020304" pitchFamily="18" charset="0"/>
            </a:endParaRPr>
          </a:p>
          <a:p>
            <a:pPr marL="0" marR="177165" indent="0">
              <a:lnSpc>
                <a:spcPct val="107000"/>
              </a:lnSpc>
              <a:spcAft>
                <a:spcPts val="0"/>
              </a:spcAft>
              <a:buNone/>
              <a:tabLst>
                <a:tab pos="57150" algn="l"/>
              </a:tabLst>
            </a:pPr>
            <a:r>
              <a:rPr lang="de-DE" sz="3400" dirty="0">
                <a:latin typeface="Times New Roman" panose="02020603050405020304" pitchFamily="18" charset="0"/>
                <a:ea typeface="Times New Roman" panose="02020603050405020304" pitchFamily="18" charset="0"/>
                <a:cs typeface="Times New Roman" panose="02020603050405020304" pitchFamily="18" charset="0"/>
              </a:rPr>
              <a:t>=&gt; Thiên nhiên xuất hiện thấp thoáng qua lời kể của nhân vật đã gợi vẻ đẹp của vùng sông nước với những rừng tràm trù phú, hoang sơ.</a:t>
            </a:r>
            <a:endParaRPr lang="en-US" sz="2600" dirty="0">
              <a:latin typeface="Arial" panose="020B0604020202020204" pitchFamily="34" charset="0"/>
              <a:ea typeface="Arial" panose="020B0604020202020204" pitchFamily="34" charset="0"/>
              <a:cs typeface="Times New Roman" panose="02020603050405020304" pitchFamily="18" charset="0"/>
            </a:endParaRPr>
          </a:p>
          <a:p>
            <a:pPr marL="0" marR="177165" indent="0" algn="just">
              <a:lnSpc>
                <a:spcPct val="107000"/>
              </a:lnSpc>
              <a:spcAft>
                <a:spcPts val="0"/>
              </a:spcAft>
              <a:buNone/>
              <a:tabLst>
                <a:tab pos="57150" algn="l"/>
              </a:tabLst>
            </a:pPr>
            <a:r>
              <a:rPr lang="de-DE" sz="3400" b="1" dirty="0" smtClean="0">
                <a:latin typeface="Times New Roman" panose="02020603050405020304" pitchFamily="18" charset="0"/>
                <a:ea typeface="Times New Roman" panose="02020603050405020304" pitchFamily="18" charset="0"/>
                <a:cs typeface="Times New Roman" panose="02020603050405020304" pitchFamily="18" charset="0"/>
              </a:rPr>
              <a:t>-Tính </a:t>
            </a:r>
            <a:r>
              <a:rPr lang="de-DE" sz="3400" b="1" dirty="0">
                <a:latin typeface="Times New Roman" panose="02020603050405020304" pitchFamily="18" charset="0"/>
                <a:ea typeface="Times New Roman" panose="02020603050405020304" pitchFamily="18" charset="0"/>
                <a:cs typeface="Times New Roman" panose="02020603050405020304" pitchFamily="18" charset="0"/>
              </a:rPr>
              <a:t>cách con người: </a:t>
            </a:r>
            <a:r>
              <a:rPr lang="de-DE" sz="3400" dirty="0">
                <a:latin typeface="Times New Roman" panose="02020603050405020304" pitchFamily="18" charset="0"/>
                <a:ea typeface="Times New Roman" panose="02020603050405020304" pitchFamily="18" charset="0"/>
                <a:cs typeface="Times New Roman" panose="02020603050405020304" pitchFamily="18" charset="0"/>
              </a:rPr>
              <a:t>Bộc trực, thẳng thắn, dễ mến.</a:t>
            </a:r>
            <a:endParaRPr lang="en-US" sz="2600" dirty="0">
              <a:latin typeface="Arial" panose="020B0604020202020204" pitchFamily="34" charset="0"/>
              <a:ea typeface="Arial" panose="020B0604020202020204" pitchFamily="34" charset="0"/>
              <a:cs typeface="Times New Roman" panose="02020603050405020304" pitchFamily="18" charset="0"/>
            </a:endParaRPr>
          </a:p>
          <a:p>
            <a:pPr marL="0" marR="177165" indent="0" algn="just">
              <a:lnSpc>
                <a:spcPct val="107000"/>
              </a:lnSpc>
              <a:spcAft>
                <a:spcPts val="0"/>
              </a:spcAft>
              <a:buNone/>
              <a:tabLst>
                <a:tab pos="57150" algn="l"/>
              </a:tabLst>
            </a:pPr>
            <a:r>
              <a:rPr lang="de-DE"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de-DE" sz="3400" b="1" dirty="0" smtClean="0">
                <a:latin typeface="Times New Roman" panose="02020603050405020304" pitchFamily="18" charset="0"/>
                <a:ea typeface="Times New Roman" panose="02020603050405020304" pitchFamily="18" charset="0"/>
                <a:cs typeface="Times New Roman" panose="02020603050405020304" pitchFamily="18" charset="0"/>
              </a:rPr>
              <a:t>-Nếp </a:t>
            </a:r>
            <a:r>
              <a:rPr lang="de-DE" sz="3400" b="1" dirty="0">
                <a:latin typeface="Times New Roman" panose="02020603050405020304" pitchFamily="18" charset="0"/>
                <a:ea typeface="Times New Roman" panose="02020603050405020304" pitchFamily="18" charset="0"/>
                <a:cs typeface="Times New Roman" panose="02020603050405020304" pitchFamily="18" charset="0"/>
              </a:rPr>
              <a:t>sống</a:t>
            </a:r>
            <a:r>
              <a:rPr lang="de-DE" sz="34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3400" b="1" dirty="0">
                <a:latin typeface="Times New Roman" panose="02020603050405020304" pitchFamily="18" charset="0"/>
                <a:ea typeface="Times New Roman" panose="02020603050405020304" pitchFamily="18" charset="0"/>
                <a:cs typeface="Times New Roman" panose="02020603050405020304" pitchFamily="18" charset="0"/>
              </a:rPr>
              <a:t>sinh hoạt</a:t>
            </a:r>
            <a:r>
              <a:rPr lang="de-DE" sz="3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3400" dirty="0">
                <a:latin typeface="Times New Roman" panose="02020603050405020304" pitchFamily="18" charset="0"/>
                <a:ea typeface="Times New Roman" panose="02020603050405020304" pitchFamily="18" charset="0"/>
                <a:cs typeface="Times New Roman" panose="02020603050405020304" pitchFamily="18" charset="0"/>
              </a:rPr>
              <a:t>mang đậm dấu ấn địa phương Nam Bộ: </a:t>
            </a:r>
            <a:endParaRPr lang="en-US" sz="2600" dirty="0">
              <a:latin typeface="Arial" panose="020B0604020202020204" pitchFamily="34" charset="0"/>
              <a:ea typeface="Arial" panose="020B0604020202020204" pitchFamily="34" charset="0"/>
              <a:cs typeface="Times New Roman" panose="02020603050405020304" pitchFamily="18" charset="0"/>
            </a:endParaRPr>
          </a:p>
          <a:p>
            <a:pPr marL="0" indent="0" algn="just">
              <a:lnSpc>
                <a:spcPct val="107000"/>
              </a:lnSpc>
              <a:spcAft>
                <a:spcPts val="0"/>
              </a:spcAft>
              <a:buNone/>
            </a:pPr>
            <a:r>
              <a:rPr lang="de-DE" sz="3400" dirty="0">
                <a:latin typeface="Times New Roman" panose="02020603050405020304" pitchFamily="18" charset="0"/>
                <a:ea typeface="Times New Roman" panose="02020603050405020304" pitchFamily="18" charset="0"/>
                <a:cs typeface="Times New Roman" panose="02020603050405020304" pitchFamily="18" charset="0"/>
              </a:rPr>
              <a:t>-&gt; Tạo ấn tượng chung về con người, mảnh đất phương Nam</a:t>
            </a:r>
            <a:endParaRPr lang="en-US" sz="2600" dirty="0">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75946417"/>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p:cNvSpPr txBox="1"/>
          <p:nvPr/>
        </p:nvSpPr>
        <p:spPr>
          <a:xfrm>
            <a:off x="431688" y="435647"/>
            <a:ext cx="7385788"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vi-VN" sz="4000" b="1" dirty="0" smtClean="0">
                <a:solidFill>
                  <a:schemeClr val="bg1"/>
                </a:solidFill>
                <a:effectLst/>
                <a:latin typeface="Times New Roman" panose="02020603050405020304" pitchFamily="18" charset="0"/>
                <a:cs typeface="Times New Roman" panose="02020603050405020304" pitchFamily="18" charset="0"/>
              </a:rPr>
              <a:t>Cách đọc hiểu văn bản truyện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p:cNvSpPr txBox="1"/>
          <p:nvPr/>
        </p:nvSpPr>
        <p:spPr>
          <a:xfrm>
            <a:off x="2408890" y="2253243"/>
            <a:ext cx="8474528" cy="523220"/>
          </a:xfrm>
          <a:prstGeom prst="rect">
            <a:avLst/>
          </a:prstGeom>
          <a:solidFill>
            <a:srgbClr val="3DAF4F"/>
          </a:solidFill>
        </p:spPr>
        <p:txBody>
          <a:bodyPr wrap="square">
            <a:spAutoFit/>
          </a:bodyPr>
          <a:lstStyle/>
          <a:p>
            <a:pPr algn="ctr"/>
            <a:r>
              <a:rPr lang="en-US" sz="2800" dirty="0" smtClean="0">
                <a:solidFill>
                  <a:schemeClr val="bg1"/>
                </a:solidFill>
                <a:latin typeface="Times New Roman" panose="02020603050405020304" pitchFamily="18" charset="0"/>
                <a:cs typeface="Times New Roman" panose="02020603050405020304" pitchFamily="18" charset="0"/>
              </a:rPr>
              <a:t>-</a:t>
            </a:r>
            <a:r>
              <a:rPr lang="vi-VN" sz="2800" dirty="0" smtClean="0">
                <a:solidFill>
                  <a:schemeClr val="bg1"/>
                </a:solidFill>
                <a:latin typeface="Times New Roman" panose="02020603050405020304" pitchFamily="18" charset="0"/>
                <a:cs typeface="Times New Roman" panose="02020603050405020304" pitchFamily="18" charset="0"/>
              </a:rPr>
              <a:t> </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2408890" y="3025503"/>
            <a:ext cx="8474528" cy="1200329"/>
          </a:xfrm>
          <a:prstGeom prst="rect">
            <a:avLst/>
          </a:prstGeom>
          <a:solidFill>
            <a:srgbClr val="3DAF4F"/>
          </a:solidFill>
        </p:spPr>
        <p:txBody>
          <a:bodyPr wrap="square">
            <a:spAutoFit/>
          </a:bodyPr>
          <a:lstStyle/>
          <a:p>
            <a:pPr algn="ctr"/>
            <a:r>
              <a:rPr lang="en-US" sz="28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Ngôn</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ngữ</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sinh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đậm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chất</a:t>
            </a:r>
            <a:r>
              <a:rPr lang="en-US" sz="3600" dirty="0">
                <a:solidFill>
                  <a:schemeClr val="bg1"/>
                </a:solidFill>
                <a:latin typeface="Times New Roman" panose="02020603050405020304" pitchFamily="18" charset="0"/>
                <a:cs typeface="Times New Roman" panose="02020603050405020304" pitchFamily="18" charset="0"/>
              </a:rPr>
              <a:t> Nam </a:t>
            </a:r>
            <a:r>
              <a:rPr lang="en-US" sz="3600" dirty="0" err="1">
                <a:solidFill>
                  <a:schemeClr val="bg1"/>
                </a:solidFill>
                <a:latin typeface="Times New Roman" panose="02020603050405020304" pitchFamily="18" charset="0"/>
                <a:cs typeface="Times New Roman" panose="02020603050405020304" pitchFamily="18" charset="0"/>
              </a:rPr>
              <a:t>bộ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miêu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tinh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tế</a:t>
            </a:r>
            <a:r>
              <a:rPr lang="en-US" sz="3600" dirty="0" smtClean="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p:cNvSpPr txBox="1"/>
          <p:nvPr/>
        </p:nvSpPr>
        <p:spPr>
          <a:xfrm>
            <a:off x="2408890" y="4268974"/>
            <a:ext cx="8474528" cy="1569660"/>
          </a:xfrm>
          <a:prstGeom prst="rect">
            <a:avLst/>
          </a:prstGeom>
          <a:solidFill>
            <a:srgbClr val="3DAF4F"/>
          </a:solidFill>
        </p:spPr>
        <p:txBody>
          <a:bodyPr wrap="square">
            <a:spAutoFit/>
          </a:bodyPr>
          <a:lstStyle/>
          <a:p>
            <a:pPr algn="ct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Tính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lộ</a:t>
            </a:r>
            <a:r>
              <a:rPr lang="en-US" sz="3200" dirty="0">
                <a:solidFill>
                  <a:schemeClr val="bg1"/>
                </a:solidFill>
                <a:latin typeface="Times New Roman" panose="02020603050405020304" pitchFamily="18" charset="0"/>
                <a:cs typeface="Times New Roman" panose="02020603050405020304" pitchFamily="18" charset="0"/>
              </a:rPr>
              <a:t> qua </a:t>
            </a:r>
            <a:r>
              <a:rPr lang="en-US" sz="3200" dirty="0" err="1">
                <a:solidFill>
                  <a:schemeClr val="bg1"/>
                </a:solidFill>
                <a:latin typeface="Times New Roman" panose="02020603050405020304" pitchFamily="18" charset="0"/>
                <a:cs typeface="Times New Roman" panose="02020603050405020304" pitchFamily="18" charset="0"/>
              </a:rPr>
              <a:t>tình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huống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nhẹ</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qua </a:t>
            </a:r>
            <a:r>
              <a:rPr lang="en-US" sz="3200" dirty="0" err="1">
                <a:solidFill>
                  <a:schemeClr val="bg1"/>
                </a:solidFill>
                <a:latin typeface="Times New Roman" panose="02020603050405020304" pitchFamily="18" charset="0"/>
                <a:cs typeface="Times New Roman" panose="02020603050405020304" pitchFamily="18" charset="0"/>
              </a:rPr>
              <a:t>đối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thoại</a:t>
            </a:r>
            <a:r>
              <a:rPr lang="en-US" sz="3200" dirty="0">
                <a:solidFill>
                  <a:schemeClr val="bg1"/>
                </a:solidFill>
                <a:latin typeface="Times New Roman" panose="02020603050405020304" pitchFamily="18" charset="0"/>
                <a:cs typeface="Times New Roman" panose="02020603050405020304" pitchFamily="18" charset="0"/>
              </a:rPr>
              <a:t>, qua ý </a:t>
            </a:r>
            <a:r>
              <a:rPr lang="en-US" sz="3200" dirty="0" err="1">
                <a:solidFill>
                  <a:schemeClr val="bg1"/>
                </a:solidFill>
                <a:latin typeface="Times New Roman" panose="02020603050405020304" pitchFamily="18" charset="0"/>
                <a:cs typeface="Times New Roman" panose="02020603050405020304" pitchFamily="18" charset="0"/>
              </a:rPr>
              <a:t>nghĩ</a:t>
            </a:r>
            <a:r>
              <a:rPr lang="en-US" sz="3200" dirty="0">
                <a:solidFill>
                  <a:schemeClr val="bg1"/>
                </a:solidFill>
                <a:latin typeface="Times New Roman" panose="02020603050405020304" pitchFamily="18" charset="0"/>
                <a:cs typeface="Times New Roman" panose="02020603050405020304" pitchFamily="18" charset="0"/>
              </a:rPr>
              <a:t>, qua </a:t>
            </a:r>
            <a:r>
              <a:rPr lang="en-US" sz="3200" dirty="0" err="1">
                <a:solidFill>
                  <a:schemeClr val="bg1"/>
                </a:solidFill>
                <a:latin typeface="Times New Roman" panose="02020603050405020304" pitchFamily="18" charset="0"/>
                <a:cs typeface="Times New Roman" panose="02020603050405020304" pitchFamily="18" charset="0"/>
              </a:rPr>
              <a:t>mối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hệ</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khác</a:t>
            </a:r>
            <a:r>
              <a:rPr lang="en-US" sz="32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p:cNvSpPr txBox="1"/>
          <p:nvPr/>
        </p:nvSpPr>
        <p:spPr>
          <a:xfrm>
            <a:off x="355729" y="165059"/>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p:cNvSpPr txBox="1"/>
          <p:nvPr/>
        </p:nvSpPr>
        <p:spPr>
          <a:xfrm>
            <a:off x="2442288" y="2337344"/>
            <a:ext cx="8474528" cy="1815882"/>
          </a:xfrm>
          <a:prstGeom prst="rect">
            <a:avLst/>
          </a:prstGeom>
          <a:solidFill>
            <a:srgbClr val="3DAF4F"/>
          </a:solidFill>
        </p:spPr>
        <p:txBody>
          <a:bodyPr wrap="square">
            <a:spAutoFit/>
          </a:bodyPr>
          <a:lstStyle/>
          <a:p>
            <a:pPr algn="just"/>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Đoạn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vẻ</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đẹp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rừng</a:t>
            </a:r>
            <a:r>
              <a:rPr lang="en-US" sz="2800" dirty="0">
                <a:solidFill>
                  <a:schemeClr val="bg1"/>
                </a:solidFill>
                <a:latin typeface="Times New Roman" panose="02020603050405020304" pitchFamily="18" charset="0"/>
                <a:cs typeface="Times New Roman" panose="02020603050405020304" pitchFamily="18" charset="0"/>
              </a:rPr>
              <a:t> U Minh </a:t>
            </a:r>
            <a:r>
              <a:rPr lang="en-US" sz="2800" dirty="0" err="1">
                <a:solidFill>
                  <a:schemeClr val="bg1"/>
                </a:solidFill>
                <a:latin typeface="Times New Roman" panose="02020603050405020304" pitchFamily="18" charset="0"/>
                <a:cs typeface="Times New Roman" panose="02020603050405020304" pitchFamily="18" charset="0"/>
              </a:rPr>
              <a:t>kì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thú</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giàu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hoang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Nam </a:t>
            </a:r>
            <a:r>
              <a:rPr lang="en-US" sz="2800" dirty="0" err="1">
                <a:solidFill>
                  <a:schemeClr val="bg1"/>
                </a:solidFill>
                <a:latin typeface="Times New Roman" panose="02020603050405020304" pitchFamily="18" charset="0"/>
                <a:cs typeface="Times New Roman" panose="02020603050405020304" pitchFamily="18" charset="0"/>
              </a:rPr>
              <a:t>vừa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hậu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vừa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khoáng</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p:cNvSpPr txBox="1"/>
          <p:nvPr/>
        </p:nvSpPr>
        <p:spPr>
          <a:xfrm>
            <a:off x="2442288" y="4262781"/>
            <a:ext cx="8474528" cy="1384995"/>
          </a:xfrm>
          <a:prstGeom prst="rect">
            <a:avLst/>
          </a:prstGeom>
          <a:solidFill>
            <a:srgbClr val="3DAF4F"/>
          </a:solidFill>
        </p:spPr>
        <p:txBody>
          <a:bodyPr wrap="square">
            <a:spAutoFit/>
          </a:bodyPr>
          <a:lstStyle/>
          <a:p>
            <a:pPr algn="just"/>
            <a:r>
              <a:rPr lang="en-US" sz="2800" dirty="0" smtClean="0">
                <a:solidFill>
                  <a:schemeClr val="bg1"/>
                </a:solidFill>
                <a:latin typeface="Times New Roman" panose="02020603050405020304" pitchFamily="18" charset="0"/>
                <a:cs typeface="Times New Roman" panose="02020603050405020304" pitchFamily="18" charset="0"/>
              </a:rPr>
              <a:t>- Qua </a:t>
            </a:r>
            <a:r>
              <a:rPr lang="en-US" sz="2800" dirty="0" err="1" smtClean="0">
                <a:solidFill>
                  <a:schemeClr val="bg1"/>
                </a:solidFill>
                <a:latin typeface="Times New Roman" panose="02020603050405020304" pitchFamily="18" charset="0"/>
                <a:cs typeface="Times New Roman" panose="02020603050405020304" pitchFamily="18" charset="0"/>
              </a:rPr>
              <a:t>đó</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bồi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vẻ</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đẹp</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Nam.</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Cuộn: Ngang 16"/>
          <p:cNvSpPr/>
          <p:nvPr/>
        </p:nvSpPr>
        <p:spPr>
          <a:xfrm>
            <a:off x="759854" y="896638"/>
            <a:ext cx="11011436" cy="579630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2101" name="Equation" r:id="rId3" imgW="3048000" imgH="4572000" progId="Equation.DSMT4">
                  <p:embed/>
                </p:oleObj>
              </mc:Choice>
              <mc:Fallback>
                <p:oleObj name="Equation" r:id="rId3" imgW="3048000" imgH="4572000" progId="Equation.DSMT4">
                  <p:embed/>
                  <p:pic>
                    <p:nvPicPr>
                      <p:cNvPr id="0" name="Đối tượng 1"/>
                      <p:cNvPicPr/>
                      <p:nvPr/>
                    </p:nvPicPr>
                    <p:blipFill>
                      <a:blip r:embed="rId4"/>
                      <a:stretch>
                        <a:fillRect/>
                      </a:stretch>
                    </p:blipFill>
                    <p:spPr>
                      <a:xfrm>
                        <a:off x="4927600" y="2641600"/>
                        <a:ext cx="914400" cy="215900"/>
                      </a:xfrm>
                      <a:prstGeom prst="rect">
                        <a:avLst/>
                      </a:prstGeom>
                    </p:spPr>
                  </p:pic>
                </p:oleObj>
              </mc:Fallback>
            </mc:AlternateContent>
          </a:graphicData>
        </a:graphic>
      </p:graphicFrame>
      <p:sp>
        <p:nvSpPr>
          <p:cNvPr id="11" name="Cuộn: Ngang 10"/>
          <p:cNvSpPr/>
          <p:nvPr/>
        </p:nvSpPr>
        <p:spPr>
          <a:xfrm>
            <a:off x="4429479" y="1833907"/>
            <a:ext cx="6503860" cy="3362526"/>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5" name="Rectangle 1"/>
          <p:cNvSpPr>
            <a:spLocks noChangeArrowheads="1"/>
          </p:cNvSpPr>
          <p:nvPr/>
        </p:nvSpPr>
        <p:spPr bwMode="auto">
          <a:xfrm>
            <a:off x="5979041" y="3136611"/>
            <a:ext cx="40115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1387475" algn="l"/>
              </a:tabLst>
              <a:defRPr>
                <a:solidFill>
                  <a:schemeClr val="tx1"/>
                </a:solidFill>
                <a:latin typeface="Arial" panose="020B0604020202020204" pitchFamily="34" charset="0"/>
              </a:defRPr>
            </a:lvl1pPr>
            <a:lvl2pPr eaLnBrk="0" fontAlgn="base" hangingPunct="0">
              <a:spcBef>
                <a:spcPct val="0"/>
              </a:spcBef>
              <a:spcAft>
                <a:spcPct val="0"/>
              </a:spcAft>
              <a:tabLst>
                <a:tab pos="1387475" algn="l"/>
              </a:tabLst>
              <a:defRPr>
                <a:solidFill>
                  <a:schemeClr val="tx1"/>
                </a:solidFill>
                <a:latin typeface="Arial" panose="020B0604020202020204" pitchFamily="34" charset="0"/>
              </a:defRPr>
            </a:lvl2pPr>
            <a:lvl3pPr eaLnBrk="0" fontAlgn="base" hangingPunct="0">
              <a:spcBef>
                <a:spcPct val="0"/>
              </a:spcBef>
              <a:spcAft>
                <a:spcPct val="0"/>
              </a:spcAft>
              <a:tabLst>
                <a:tab pos="1387475" algn="l"/>
              </a:tabLst>
              <a:defRPr>
                <a:solidFill>
                  <a:schemeClr val="tx1"/>
                </a:solidFill>
                <a:latin typeface="Arial" panose="020B0604020202020204" pitchFamily="34" charset="0"/>
              </a:defRPr>
            </a:lvl3pPr>
            <a:lvl4pPr eaLnBrk="0" fontAlgn="base" hangingPunct="0">
              <a:spcBef>
                <a:spcPct val="0"/>
              </a:spcBef>
              <a:spcAft>
                <a:spcPct val="0"/>
              </a:spcAft>
              <a:tabLst>
                <a:tab pos="1387475" algn="l"/>
              </a:tabLst>
              <a:defRPr>
                <a:solidFill>
                  <a:schemeClr val="tx1"/>
                </a:solidFill>
                <a:latin typeface="Arial" panose="020B0604020202020204" pitchFamily="34" charset="0"/>
              </a:defRPr>
            </a:lvl4pPr>
            <a:lvl5pPr eaLnBrk="0" fontAlgn="base" hangingPunct="0">
              <a:spcBef>
                <a:spcPct val="0"/>
              </a:spcBef>
              <a:spcAft>
                <a:spcPct val="0"/>
              </a:spcAft>
              <a:tabLst>
                <a:tab pos="1387475" algn="l"/>
              </a:tabLst>
              <a:defRPr>
                <a:solidFill>
                  <a:schemeClr val="tx1"/>
                </a:solidFill>
                <a:latin typeface="Arial" panose="020B0604020202020204" pitchFamily="34" charset="0"/>
              </a:defRPr>
            </a:lvl5pPr>
            <a:lvl6pPr eaLnBrk="0" fontAlgn="base" hangingPunct="0">
              <a:spcBef>
                <a:spcPct val="0"/>
              </a:spcBef>
              <a:spcAft>
                <a:spcPct val="0"/>
              </a:spcAft>
              <a:tabLst>
                <a:tab pos="1387475" algn="l"/>
              </a:tabLst>
              <a:defRPr>
                <a:solidFill>
                  <a:schemeClr val="tx1"/>
                </a:solidFill>
                <a:latin typeface="Arial" panose="020B0604020202020204" pitchFamily="34" charset="0"/>
              </a:defRPr>
            </a:lvl6pPr>
            <a:lvl7pPr eaLnBrk="0" fontAlgn="base" hangingPunct="0">
              <a:spcBef>
                <a:spcPct val="0"/>
              </a:spcBef>
              <a:spcAft>
                <a:spcPct val="0"/>
              </a:spcAft>
              <a:tabLst>
                <a:tab pos="1387475" algn="l"/>
              </a:tabLst>
              <a:defRPr>
                <a:solidFill>
                  <a:schemeClr val="tx1"/>
                </a:solidFill>
                <a:latin typeface="Arial" panose="020B0604020202020204" pitchFamily="34" charset="0"/>
              </a:defRPr>
            </a:lvl7pPr>
            <a:lvl8pPr eaLnBrk="0" fontAlgn="base" hangingPunct="0">
              <a:spcBef>
                <a:spcPct val="0"/>
              </a:spcBef>
              <a:spcAft>
                <a:spcPct val="0"/>
              </a:spcAft>
              <a:tabLst>
                <a:tab pos="1387475" algn="l"/>
              </a:tabLst>
              <a:defRPr>
                <a:solidFill>
                  <a:schemeClr val="tx1"/>
                </a:solidFill>
                <a:latin typeface="Arial" panose="020B0604020202020204" pitchFamily="34" charset="0"/>
              </a:defRPr>
            </a:lvl8pPr>
            <a:lvl9pPr eaLnBrk="0" fontAlgn="base" hangingPunct="0">
              <a:spcBef>
                <a:spcPct val="0"/>
              </a:spcBef>
              <a:spcAft>
                <a:spcPct val="0"/>
              </a:spcAft>
              <a:tabLst>
                <a:tab pos="13874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387475" algn="l"/>
              </a:tabLst>
            </a:pPr>
            <a:r>
              <a:rPr kumimoji="0" lang="pt-BR" altLang="en-US" sz="3200" b="1" i="0" u="none" strike="noStrike" cap="none" normalizeH="0" baseline="0" dirty="0">
                <a:ln>
                  <a:noFill/>
                </a:ln>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kumimoji="0" lang="vi-VN" altLang="en-US" sz="3200" b="0" i="0" u="none" strike="noStrike" cap="none" normalizeH="0" baseline="0" dirty="0">
              <a:ln>
                <a:noFill/>
              </a:ln>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Hình ảnh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08" y="2189597"/>
            <a:ext cx="3053002" cy="222843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p:cNvGraphicFramePr>
            <a:graphicFrameLocks noGrp="1"/>
          </p:cNvGraphicFramePr>
          <p:nvPr/>
        </p:nvGraphicFramePr>
        <p:xfrm>
          <a:off x="146956" y="759927"/>
          <a:ext cx="11898087" cy="5935120"/>
        </p:xfrm>
        <a:graphic>
          <a:graphicData uri="http://schemas.openxmlformats.org/drawingml/2006/table">
            <a:tbl>
              <a:tblPr firstRow="1" firstCol="1" bandRow="1">
                <a:tableStyleId>{5C22544A-7EE6-4342-B048-85BDC9FD1C3A}</a:tableStyleId>
              </a:tblPr>
              <a:tblGrid>
                <a:gridCol w="1175657">
                  <a:extLst>
                    <a:ext uri="{9D8B030D-6E8A-4147-A177-3AD203B41FA5}">
                      <a16:colId xmlns:a16="http://schemas.microsoft.com/office/drawing/2014/main" val="20000"/>
                    </a:ext>
                  </a:extLst>
                </a:gridCol>
                <a:gridCol w="3407229">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gridCol w="3810001">
                  <a:extLst>
                    <a:ext uri="{9D8B030D-6E8A-4147-A177-3AD203B41FA5}">
                      <a16:colId xmlns:a16="http://schemas.microsoft.com/office/drawing/2014/main" val="20003"/>
                    </a:ext>
                  </a:extLst>
                </a:gridCol>
              </a:tblGrid>
              <a:tr h="287460">
                <a:tc>
                  <a:txBody>
                    <a:bodyPr/>
                    <a:lstStyle/>
                    <a:p>
                      <a:pPr marL="0" marR="30480" algn="ctr">
                        <a:lnSpc>
                          <a:spcPct val="115000"/>
                        </a:lnSpc>
                        <a:spcBef>
                          <a:spcPts val="0"/>
                        </a:spcBef>
                        <a:spcAft>
                          <a:spcPts val="1200"/>
                        </a:spcAft>
                      </a:pPr>
                      <a:r>
                        <a:rPr lang="en-US" sz="1800" dirty="0" err="1">
                          <a:effectLst/>
                          <a:latin typeface="Times New Roman" panose="02020603050405020304" pitchFamily="18" charset="0"/>
                          <a:cs typeface="Times New Roman" panose="02020603050405020304" pitchFamily="18" charset="0"/>
                        </a:rPr>
                        <a:t>Nhiệm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vụ</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marR="30480" algn="ctr">
                        <a:lnSpc>
                          <a:spcPct val="115000"/>
                        </a:lnSpc>
                        <a:spcBef>
                          <a:spcPts val="0"/>
                        </a:spcBef>
                        <a:spcAft>
                          <a:spcPts val="1200"/>
                        </a:spcAft>
                      </a:pPr>
                      <a:r>
                        <a:rPr lang="en-US" sz="1800" dirty="0" err="1">
                          <a:effectLst/>
                          <a:latin typeface="Times New Roman" panose="02020603050405020304" pitchFamily="18" charset="0"/>
                          <a:cs typeface="Times New Roman" panose="02020603050405020304" pitchFamily="18" charset="0"/>
                        </a:rPr>
                        <a:t>Nhóm</a:t>
                      </a:r>
                      <a:r>
                        <a:rPr lang="en-US" sz="1800" dirty="0">
                          <a:effectLst/>
                          <a:latin typeface="Times New Roman" panose="02020603050405020304" pitchFamily="18" charset="0"/>
                          <a:cs typeface="Times New Roman" panose="02020603050405020304" pitchFamily="18" charset="0"/>
                        </a:rPr>
                        <a:t> 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marR="30480" algn="ctr">
                        <a:lnSpc>
                          <a:spcPct val="115000"/>
                        </a:lnSpc>
                        <a:spcBef>
                          <a:spcPts val="0"/>
                        </a:spcBef>
                        <a:spcAft>
                          <a:spcPts val="1200"/>
                        </a:spcAft>
                      </a:pPr>
                      <a:r>
                        <a:rPr lang="en-US" sz="1800" dirty="0" err="1">
                          <a:effectLst/>
                          <a:latin typeface="Times New Roman" panose="02020603050405020304" pitchFamily="18" charset="0"/>
                          <a:cs typeface="Times New Roman" panose="02020603050405020304" pitchFamily="18" charset="0"/>
                        </a:rPr>
                        <a:t>Nhóm</a:t>
                      </a:r>
                      <a:r>
                        <a:rPr lang="en-US" sz="1800" dirty="0">
                          <a:effectLst/>
                          <a:latin typeface="Times New Roman" panose="02020603050405020304" pitchFamily="18" charset="0"/>
                          <a:cs typeface="Times New Roman" panose="02020603050405020304" pitchFamily="18" charset="0"/>
                        </a:rPr>
                        <a:t> 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marR="30480" algn="ctr">
                        <a:lnSpc>
                          <a:spcPct val="115000"/>
                        </a:lnSpc>
                        <a:spcBef>
                          <a:spcPts val="0"/>
                        </a:spcBef>
                        <a:spcAft>
                          <a:spcPts val="1200"/>
                        </a:spcAft>
                      </a:pPr>
                      <a:r>
                        <a:rPr lang="en-US" sz="1800" dirty="0" err="1">
                          <a:effectLst/>
                          <a:latin typeface="Times New Roman" panose="02020603050405020304" pitchFamily="18" charset="0"/>
                          <a:cs typeface="Times New Roman" panose="02020603050405020304" pitchFamily="18" charset="0"/>
                        </a:rPr>
                        <a:t>Nhóm</a:t>
                      </a:r>
                      <a:r>
                        <a:rPr lang="en-US" sz="1800" dirty="0">
                          <a:effectLst/>
                          <a:latin typeface="Times New Roman" panose="02020603050405020304" pitchFamily="18" charset="0"/>
                          <a:cs typeface="Times New Roman" panose="02020603050405020304" pitchFamily="18" charset="0"/>
                        </a:rPr>
                        <a:t> 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10000"/>
                  </a:ext>
                </a:extLst>
              </a:tr>
              <a:tr h="3563370">
                <a:tc>
                  <a:txBody>
                    <a:bodyPr/>
                    <a:lstStyle/>
                    <a:p>
                      <a:pPr marL="0" marR="30480" algn="ctr">
                        <a:lnSpc>
                          <a:spcPct val="115000"/>
                        </a:lnSpc>
                        <a:spcBef>
                          <a:spcPts val="0"/>
                        </a:spcBef>
                        <a:spcAft>
                          <a:spcPts val="1200"/>
                        </a:spcAft>
                      </a:pPr>
                      <a:r>
                        <a:rPr lang="en-US" sz="1800" dirty="0">
                          <a:effectLst/>
                          <a:latin typeface="Times New Roman" panose="02020603050405020304" pitchFamily="18" charset="0"/>
                          <a:cs typeface="Times New Roman" panose="02020603050405020304" pitchFamily="18" charset="0"/>
                        </a:rPr>
                        <a:t>1) </a:t>
                      </a:r>
                      <a:r>
                        <a:rPr lang="en-US" sz="1800" dirty="0" err="1">
                          <a:effectLst/>
                          <a:latin typeface="Times New Roman" panose="02020603050405020304" pitchFamily="18" charset="0"/>
                          <a:cs typeface="Times New Roman" panose="02020603050405020304" pitchFamily="18" charset="0"/>
                        </a:rPr>
                        <a:t>Điền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thích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hợp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vào</a:t>
                      </a:r>
                      <a:r>
                        <a:rPr lang="en-US" sz="1800" dirty="0">
                          <a:effectLst/>
                          <a:latin typeface="Times New Roman" panose="02020603050405020304" pitchFamily="18" charset="0"/>
                          <a:cs typeface="Times New Roman" panose="02020603050405020304" pitchFamily="18" charset="0"/>
                        </a:rPr>
                        <a:t> ô </a:t>
                      </a:r>
                      <a:r>
                        <a:rPr lang="en-US" sz="1800" dirty="0" err="1">
                          <a:effectLst/>
                          <a:latin typeface="Times New Roman" panose="02020603050405020304" pitchFamily="18" charset="0"/>
                          <a:cs typeface="Times New Roman" panose="02020603050405020304" pitchFamily="18" charset="0"/>
                        </a:rPr>
                        <a:t>trống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đoạn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marR="30480" algn="just">
                        <a:lnSpc>
                          <a:spcPct val="115000"/>
                        </a:lnSpc>
                        <a:spcBef>
                          <a:spcPts val="0"/>
                        </a:spcBef>
                        <a:spcAft>
                          <a:spcPts val="1200"/>
                        </a:spcAft>
                      </a:pPr>
                      <a:r>
                        <a:rPr lang="en-US" sz="1800" dirty="0">
                          <a:effectLst/>
                          <a:latin typeface="Times New Roman" panose="02020603050405020304" pitchFamily="18" charset="0"/>
                          <a:cs typeface="Times New Roman" panose="02020603050405020304" pitchFamily="18" charset="0"/>
                        </a:rPr>
                        <a:t>“</a:t>
                      </a:r>
                      <a:r>
                        <a:rPr lang="vi-VN" sz="1800" dirty="0" err="1">
                          <a:effectLst/>
                          <a:latin typeface="Times New Roman" panose="02020603050405020304" pitchFamily="18" charset="0"/>
                          <a:cs typeface="Times New Roman" panose="02020603050405020304" pitchFamily="18" charset="0"/>
                        </a:rPr>
                        <a:t>Buổi</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sáng</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đất</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rừng</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thật</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là</a:t>
                      </a:r>
                      <a:r>
                        <a:rPr lang="vi-VN" sz="1800" dirty="0">
                          <a:effectLst/>
                          <a:latin typeface="Times New Roman" panose="02020603050405020304" pitchFamily="18" charset="0"/>
                          <a:cs typeface="Times New Roman" panose="02020603050405020304" pitchFamily="18" charset="0"/>
                        </a:rPr>
                        <a:t> yên </a:t>
                      </a:r>
                      <a:r>
                        <a:rPr lang="vi-VN" sz="1800" dirty="0" err="1">
                          <a:effectLst/>
                          <a:latin typeface="Times New Roman" panose="02020603050405020304" pitchFamily="18" charset="0"/>
                          <a:cs typeface="Times New Roman" panose="02020603050405020304" pitchFamily="18" charset="0"/>
                        </a:rPr>
                        <a:t>tĩnh</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Trời</a:t>
                      </a:r>
                      <a:r>
                        <a:rPr lang="vi-VN" sz="1800" dirty="0">
                          <a:effectLst/>
                          <a:latin typeface="Times New Roman" panose="02020603050405020304" pitchFamily="18" charset="0"/>
                          <a:cs typeface="Times New Roman" panose="02020603050405020304" pitchFamily="18" charset="0"/>
                        </a:rPr>
                        <a:t> không </a:t>
                      </a:r>
                      <a:r>
                        <a:rPr lang="vi-VN" sz="1800" dirty="0" err="1">
                          <a:effectLst/>
                          <a:latin typeface="Times New Roman" panose="02020603050405020304" pitchFamily="18" charset="0"/>
                          <a:cs typeface="Times New Roman" panose="02020603050405020304" pitchFamily="18" charset="0"/>
                        </a:rPr>
                        <a:t>gió</a:t>
                      </a:r>
                      <a:r>
                        <a:rPr lang="vi-VN" sz="1800" dirty="0">
                          <a:effectLst/>
                          <a:latin typeface="Times New Roman" panose="02020603050405020304" pitchFamily="18" charset="0"/>
                          <a:cs typeface="Times New Roman" panose="02020603050405020304" pitchFamily="18" charset="0"/>
                        </a:rPr>
                        <a:t>, nhưng không </a:t>
                      </a:r>
                      <a:r>
                        <a:rPr lang="vi-VN" sz="1800" dirty="0" err="1">
                          <a:effectLst/>
                          <a:latin typeface="Times New Roman" panose="02020603050405020304" pitchFamily="18" charset="0"/>
                          <a:cs typeface="Times New Roman" panose="02020603050405020304" pitchFamily="18" charset="0"/>
                        </a:rPr>
                        <a:t>khí</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vẫn</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mát</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lạnh</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Cái</a:t>
                      </a:r>
                      <a:r>
                        <a:rPr lang="vi-VN" sz="1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t>
                      </a:r>
                      <a:r>
                        <a:rPr lang="vi-VN" sz="1800" dirty="0">
                          <a:effectLst/>
                          <a:latin typeface="Times New Roman" panose="02020603050405020304" pitchFamily="18" charset="0"/>
                          <a:cs typeface="Times New Roman" panose="02020603050405020304" pitchFamily="18" charset="0"/>
                        </a:rPr>
                        <a:t>(1) </a:t>
                      </a:r>
                      <a:r>
                        <a:rPr lang="vi-VN" sz="1800" dirty="0" err="1">
                          <a:effectLst/>
                          <a:latin typeface="Times New Roman" panose="02020603050405020304" pitchFamily="18" charset="0"/>
                          <a:cs typeface="Times New Roman" panose="02020603050405020304" pitchFamily="18" charset="0"/>
                        </a:rPr>
                        <a:t>của</a:t>
                      </a:r>
                      <a:r>
                        <a:rPr lang="vi-VN" sz="1800" dirty="0">
                          <a:effectLst/>
                          <a:latin typeface="Times New Roman" panose="02020603050405020304" pitchFamily="18" charset="0"/>
                          <a:cs typeface="Times New Roman" panose="02020603050405020304" pitchFamily="18" charset="0"/>
                        </a:rPr>
                        <a:t> hơi </a:t>
                      </a:r>
                      <a:r>
                        <a:rPr lang="vi-VN" sz="1800" dirty="0" err="1">
                          <a:effectLst/>
                          <a:latin typeface="Times New Roman" panose="02020603050405020304" pitchFamily="18" charset="0"/>
                          <a:cs typeface="Times New Roman" panose="02020603050405020304" pitchFamily="18" charset="0"/>
                        </a:rPr>
                        <a:t>nước</a:t>
                      </a:r>
                      <a:r>
                        <a:rPr lang="vi-VN" sz="1800" dirty="0">
                          <a:effectLst/>
                          <a:latin typeface="Times New Roman" panose="02020603050405020304" pitchFamily="18" charset="0"/>
                          <a:cs typeface="Times New Roman" panose="02020603050405020304" pitchFamily="18" charset="0"/>
                        </a:rPr>
                        <a:t> sông </a:t>
                      </a:r>
                      <a:r>
                        <a:rPr lang="vi-VN" sz="1800" dirty="0" err="1">
                          <a:effectLst/>
                          <a:latin typeface="Times New Roman" panose="02020603050405020304" pitchFamily="18" charset="0"/>
                          <a:cs typeface="Times New Roman" panose="02020603050405020304" pitchFamily="18" charset="0"/>
                        </a:rPr>
                        <a:t>ngòi</a:t>
                      </a:r>
                      <a:r>
                        <a:rPr lang="vi-VN" sz="1800" dirty="0">
                          <a:effectLst/>
                          <a:latin typeface="Times New Roman" panose="02020603050405020304" pitchFamily="18" charset="0"/>
                          <a:cs typeface="Times New Roman" panose="02020603050405020304" pitchFamily="18" charset="0"/>
                        </a:rPr>
                        <a:t>, mương </a:t>
                      </a:r>
                      <a:r>
                        <a:rPr lang="vi-VN" sz="1800" dirty="0" err="1">
                          <a:effectLst/>
                          <a:latin typeface="Times New Roman" panose="02020603050405020304" pitchFamily="18" charset="0"/>
                          <a:cs typeface="Times New Roman" panose="02020603050405020304" pitchFamily="18" charset="0"/>
                        </a:rPr>
                        <a:t>rạch</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của</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đất</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ấm</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và</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dưỡng</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khí</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thảo</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mộc</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thở</a:t>
                      </a:r>
                      <a:r>
                        <a:rPr lang="vi-VN" sz="1800" dirty="0">
                          <a:effectLst/>
                          <a:latin typeface="Times New Roman" panose="02020603050405020304" pitchFamily="18" charset="0"/>
                          <a:cs typeface="Times New Roman" panose="02020603050405020304" pitchFamily="18" charset="0"/>
                        </a:rPr>
                        <a:t> ra </a:t>
                      </a:r>
                      <a:r>
                        <a:rPr lang="vi-VN" sz="1800" dirty="0" err="1">
                          <a:effectLst/>
                          <a:latin typeface="Times New Roman" panose="02020603050405020304" pitchFamily="18" charset="0"/>
                          <a:cs typeface="Times New Roman" panose="02020603050405020304" pitchFamily="18" charset="0"/>
                        </a:rPr>
                        <a:t>từ</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bình</a:t>
                      </a:r>
                      <a:r>
                        <a:rPr lang="vi-VN" sz="1800" dirty="0">
                          <a:effectLst/>
                          <a:latin typeface="Times New Roman" panose="02020603050405020304" pitchFamily="18" charset="0"/>
                          <a:cs typeface="Times New Roman" panose="02020603050405020304" pitchFamily="18" charset="0"/>
                        </a:rPr>
                        <a:t> minh. </a:t>
                      </a:r>
                      <a:r>
                        <a:rPr lang="vi-VN" sz="1800" dirty="0" err="1">
                          <a:effectLst/>
                          <a:latin typeface="Times New Roman" panose="02020603050405020304" pitchFamily="18" charset="0"/>
                          <a:cs typeface="Times New Roman" panose="02020603050405020304" pitchFamily="18" charset="0"/>
                        </a:rPr>
                        <a:t>Ánh</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sáng</a:t>
                      </a:r>
                      <a:r>
                        <a:rPr lang="vi-VN" sz="1800" dirty="0">
                          <a:effectLst/>
                          <a:latin typeface="Times New Roman" panose="02020603050405020304" pitchFamily="18" charset="0"/>
                          <a:cs typeface="Times New Roman" panose="02020603050405020304" pitchFamily="18" charset="0"/>
                        </a:rPr>
                        <a:t> trong </a:t>
                      </a:r>
                      <a:r>
                        <a:rPr lang="vi-VN" sz="1800" dirty="0" err="1">
                          <a:effectLst/>
                          <a:latin typeface="Times New Roman" panose="02020603050405020304" pitchFamily="18" charset="0"/>
                          <a:cs typeface="Times New Roman" panose="02020603050405020304" pitchFamily="18" charset="0"/>
                        </a:rPr>
                        <a:t>vắt</a:t>
                      </a:r>
                      <a:r>
                        <a:rPr lang="vi-VN" sz="1800" dirty="0">
                          <a:effectLst/>
                          <a:latin typeface="Times New Roman" panose="02020603050405020304" pitchFamily="18" charset="0"/>
                          <a:cs typeface="Times New Roman" panose="02020603050405020304" pitchFamily="18" charset="0"/>
                        </a:rPr>
                        <a:t>, hơi </a:t>
                      </a:r>
                      <a:r>
                        <a:rPr lang="vi-VN" sz="1800" dirty="0" err="1">
                          <a:effectLst/>
                          <a:latin typeface="Times New Roman" panose="02020603050405020304" pitchFamily="18" charset="0"/>
                          <a:cs typeface="Times New Roman" panose="02020603050405020304" pitchFamily="18" charset="0"/>
                        </a:rPr>
                        <a:t>gợn</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một</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chút</a:t>
                      </a:r>
                      <a:r>
                        <a:rPr lang="vi-VN" sz="1800" dirty="0">
                          <a:effectLst/>
                          <a:latin typeface="Times New Roman" panose="02020603050405020304" pitchFamily="18" charset="0"/>
                          <a:cs typeface="Times New Roman" panose="02020603050405020304" pitchFamily="18" charset="0"/>
                        </a:rPr>
                        <a:t>...(2) trên </a:t>
                      </a:r>
                      <a:r>
                        <a:rPr lang="vi-VN" sz="1800" dirty="0" err="1">
                          <a:effectLst/>
                          <a:latin typeface="Times New Roman" panose="02020603050405020304" pitchFamily="18" charset="0"/>
                          <a:cs typeface="Times New Roman" panose="02020603050405020304" pitchFamily="18" charset="0"/>
                        </a:rPr>
                        <a:t>những</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đầu</a:t>
                      </a:r>
                      <a:r>
                        <a:rPr lang="vi-VN" sz="1800" dirty="0">
                          <a:effectLst/>
                          <a:latin typeface="Times New Roman" panose="02020603050405020304" pitchFamily="18" charset="0"/>
                          <a:cs typeface="Times New Roman" panose="02020603050405020304" pitchFamily="18" charset="0"/>
                        </a:rPr>
                        <a:t> hoa </a:t>
                      </a:r>
                      <a:r>
                        <a:rPr lang="vi-VN" sz="1800" dirty="0" err="1">
                          <a:effectLst/>
                          <a:latin typeface="Times New Roman" panose="02020603050405020304" pitchFamily="18" charset="0"/>
                          <a:cs typeface="Times New Roman" panose="02020603050405020304" pitchFamily="18" charset="0"/>
                        </a:rPr>
                        <a:t>tràm</a:t>
                      </a:r>
                      <a:r>
                        <a:rPr lang="vi-VN" sz="1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…(3)</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khiến</a:t>
                      </a:r>
                      <a:r>
                        <a:rPr lang="vi-VN" sz="1800" dirty="0">
                          <a:effectLst/>
                          <a:latin typeface="Times New Roman" panose="02020603050405020304" pitchFamily="18" charset="0"/>
                          <a:cs typeface="Times New Roman" panose="02020603050405020304" pitchFamily="18" charset="0"/>
                        </a:rPr>
                        <a:t> ta </a:t>
                      </a:r>
                      <a:r>
                        <a:rPr lang="vi-VN" sz="1800" dirty="0" err="1">
                          <a:effectLst/>
                          <a:latin typeface="Times New Roman" panose="02020603050405020304" pitchFamily="18" charset="0"/>
                          <a:cs typeface="Times New Roman" panose="02020603050405020304" pitchFamily="18" charset="0"/>
                        </a:rPr>
                        <a:t>nhìn</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cái</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gì</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cũng</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có</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cảm</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giá</a:t>
                      </a:r>
                      <a:r>
                        <a:rPr lang="en-US" sz="1800" dirty="0">
                          <a:effectLst/>
                          <a:latin typeface="Times New Roman" panose="02020603050405020304" pitchFamily="18" charset="0"/>
                          <a:cs typeface="Times New Roman" panose="02020603050405020304" pitchFamily="18" charset="0"/>
                        </a:rPr>
                        <a:t>c</a:t>
                      </a:r>
                      <a:r>
                        <a:rPr lang="vi-VN" sz="1800" dirty="0">
                          <a:effectLst/>
                          <a:latin typeface="Times New Roman" panose="02020603050405020304" pitchFamily="18" charset="0"/>
                          <a:cs typeface="Times New Roman" panose="02020603050405020304" pitchFamily="18" charset="0"/>
                        </a:rPr>
                        <a:t> như </a:t>
                      </a:r>
                      <a:r>
                        <a:rPr lang="vi-VN" sz="1800" dirty="0" err="1">
                          <a:effectLst/>
                          <a:latin typeface="Times New Roman" panose="02020603050405020304" pitchFamily="18" charset="0"/>
                          <a:cs typeface="Times New Roman" panose="02020603050405020304" pitchFamily="18" charset="0"/>
                        </a:rPr>
                        <a:t>là</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nó</a:t>
                      </a:r>
                      <a:r>
                        <a:rPr lang="vi-VN" sz="1800" dirty="0">
                          <a:effectLst/>
                          <a:latin typeface="Times New Roman" panose="02020603050405020304" pitchFamily="18" charset="0"/>
                          <a:cs typeface="Times New Roman" panose="02020603050405020304" pitchFamily="18" charset="0"/>
                        </a:rPr>
                        <a:t> bao qua </a:t>
                      </a:r>
                      <a:r>
                        <a:rPr lang="vi-VN" sz="1800" dirty="0" err="1">
                          <a:effectLst/>
                          <a:latin typeface="Times New Roman" panose="02020603050405020304" pitchFamily="18" charset="0"/>
                          <a:cs typeface="Times New Roman" panose="02020603050405020304" pitchFamily="18" charset="0"/>
                        </a:rPr>
                        <a:t>một</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lớp</a:t>
                      </a:r>
                      <a:r>
                        <a:rPr lang="vi-VN" sz="1800" dirty="0">
                          <a:effectLst/>
                          <a:latin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cs typeface="Times New Roman" panose="02020603050405020304" pitchFamily="18" charset="0"/>
                        </a:rPr>
                        <a:t>thuỷ</a:t>
                      </a:r>
                      <a:r>
                        <a:rPr lang="vi-VN" sz="1800" dirty="0">
                          <a:effectLst/>
                          <a:latin typeface="Times New Roman" panose="02020603050405020304" pitchFamily="18" charset="0"/>
                          <a:cs typeface="Times New Roman" panose="02020603050405020304" pitchFamily="18" charset="0"/>
                        </a:rPr>
                        <a:t> tinh</a:t>
                      </a:r>
                      <a:r>
                        <a:rPr lang="en-US" sz="1800" dirty="0">
                          <a:effectLst/>
                          <a:latin typeface="Times New Roman" panose="02020603050405020304" pitchFamily="18" charset="0"/>
                          <a:cs typeface="Times New Roman" panose="02020603050405020304" pitchFamily="18" charset="0"/>
                        </a:rPr>
                        <a:t>.</a:t>
                      </a:r>
                    </a:p>
                    <a:p>
                      <a:pPr marL="0" marR="30480" algn="just">
                        <a:lnSpc>
                          <a:spcPct val="115000"/>
                        </a:lnSpc>
                        <a:spcBef>
                          <a:spcPts val="0"/>
                        </a:spcBef>
                        <a:spcAft>
                          <a:spcPts val="1200"/>
                        </a:spcAft>
                      </a:pPr>
                      <a:r>
                        <a:rPr lang="en-US" sz="18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óng</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ánh</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lành</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lạnh</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rung rung</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1800" b="1" dirty="0">
                        <a:effectLst/>
                        <a:latin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0"/>
                        </a:spcAft>
                        <a:tabLst>
                          <a:tab pos="1386840" algn="l"/>
                        </a:tabLst>
                      </a:pP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Chim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hót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líu</a:t>
                      </a:r>
                      <a:r>
                        <a:rPr lang="en-US" sz="1800" dirty="0">
                          <a:effectLst/>
                          <a:latin typeface="Times New Roman" panose="02020603050405020304" pitchFamily="18" charset="0"/>
                          <a:cs typeface="Times New Roman" panose="02020603050405020304" pitchFamily="18" charset="0"/>
                        </a:rPr>
                        <a:t> lo. </a:t>
                      </a:r>
                      <a:r>
                        <a:rPr lang="en-US" sz="1800" dirty="0" err="1">
                          <a:effectLst/>
                          <a:latin typeface="Times New Roman" panose="02020603050405020304" pitchFamily="18" charset="0"/>
                          <a:cs typeface="Times New Roman" panose="02020603050405020304" pitchFamily="18" charset="0"/>
                        </a:rPr>
                        <a:t>Nắng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bốc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tràm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thơm</a:t>
                      </a:r>
                      <a:r>
                        <a:rPr lang="en-US" sz="1800" dirty="0">
                          <a:effectLst/>
                          <a:latin typeface="Times New Roman" panose="02020603050405020304" pitchFamily="18" charset="0"/>
                          <a:cs typeface="Times New Roman" panose="02020603050405020304" pitchFamily="18" charset="0"/>
                        </a:rPr>
                        <a:t>…(1). </a:t>
                      </a:r>
                      <a:r>
                        <a:rPr lang="en-US" sz="1800" dirty="0" err="1">
                          <a:effectLst/>
                          <a:latin typeface="Times New Roman" panose="02020603050405020304" pitchFamily="18" charset="0"/>
                          <a:cs typeface="Times New Roman" panose="02020603050405020304" pitchFamily="18" charset="0"/>
                        </a:rPr>
                        <a:t>Gió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mùi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ngọt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ra</a:t>
                      </a:r>
                      <a:r>
                        <a:rPr lang="en-US" sz="1800" dirty="0">
                          <a:effectLst/>
                          <a:latin typeface="Times New Roman" panose="02020603050405020304" pitchFamily="18" charset="0"/>
                          <a:cs typeface="Times New Roman" panose="02020603050405020304" pitchFamily="18" charset="0"/>
                        </a:rPr>
                        <a:t>, …(2) </a:t>
                      </a:r>
                      <a:r>
                        <a:rPr lang="en-US" sz="1800" dirty="0" err="1">
                          <a:effectLst/>
                          <a:latin typeface="Times New Roman" panose="02020603050405020304" pitchFamily="18" charset="0"/>
                          <a:cs typeface="Times New Roman" panose="02020603050405020304" pitchFamily="18" charset="0"/>
                        </a:rPr>
                        <a:t>khắp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rừng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Mấy</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kì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nằm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vươn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gốc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cây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mục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sắc</a:t>
                      </a:r>
                      <a:r>
                        <a:rPr lang="en-US" sz="1800" dirty="0">
                          <a:effectLst/>
                          <a:latin typeface="Times New Roman" panose="02020603050405020304" pitchFamily="18" charset="0"/>
                          <a:cs typeface="Times New Roman" panose="02020603050405020304" pitchFamily="18" charset="0"/>
                        </a:rPr>
                        <a:t> da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đổi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tím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xanh</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Luốc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đậy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mũi</a:t>
                      </a:r>
                      <a:r>
                        <a:rPr lang="en-US" sz="1800" dirty="0">
                          <a:effectLst/>
                          <a:latin typeface="Times New Roman" panose="02020603050405020304" pitchFamily="18" charset="0"/>
                          <a:cs typeface="Times New Roman" panose="02020603050405020304" pitchFamily="18" charset="0"/>
                        </a:rPr>
                        <a:t>,…(3) </a:t>
                      </a:r>
                      <a:r>
                        <a:rPr lang="en-US" sz="1800" dirty="0" err="1">
                          <a:effectLst/>
                          <a:latin typeface="Times New Roman" panose="02020603050405020304" pitchFamily="18" charset="0"/>
                          <a:cs typeface="Times New Roman" panose="02020603050405020304" pitchFamily="18" charset="0"/>
                        </a:rPr>
                        <a:t>mò</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tới</a:t>
                      </a:r>
                      <a:r>
                        <a:rPr lang="en-US" sz="1800" dirty="0">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tabLst>
                          <a:tab pos="1386840" algn="l"/>
                        </a:tabLst>
                      </a:pPr>
                      <a:endParaRPr lang="en-US" sz="1800"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tabLst>
                          <a:tab pos="1386840" algn="l"/>
                        </a:tabLst>
                      </a:pPr>
                      <a:r>
                        <a:rPr lang="en-US" sz="18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phảng</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phất</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rón</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rén</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ngây</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ngất</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1800" b="1" dirty="0">
                        <a:effectLst/>
                        <a:latin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0"/>
                        </a:spcAft>
                        <a:tabLst>
                          <a:tab pos="1386840" algn="l"/>
                        </a:tabLst>
                      </a:pP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Giữa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thổi</a:t>
                      </a:r>
                      <a:r>
                        <a:rPr lang="en-US" sz="1800" dirty="0">
                          <a:effectLst/>
                          <a:latin typeface="Times New Roman" panose="02020603050405020304" pitchFamily="18" charset="0"/>
                          <a:cs typeface="Times New Roman" panose="02020603050405020304" pitchFamily="18" charset="0"/>
                        </a:rPr>
                        <a:t>…(1),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bầy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chim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nghìn</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vọt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cánh</a:t>
                      </a:r>
                      <a:r>
                        <a:rPr lang="en-US" sz="1800" dirty="0">
                          <a:effectLst/>
                          <a:latin typeface="Times New Roman" panose="02020603050405020304" pitchFamily="18" charset="0"/>
                          <a:cs typeface="Times New Roman" panose="02020603050405020304" pitchFamily="18" charset="0"/>
                        </a:rPr>
                        <a:t> bay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Chim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nâu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chim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thuốc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đánh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tay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xám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chấm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chấm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đỏ</a:t>
                      </a:r>
                      <a:r>
                        <a:rPr lang="en-US" sz="1800" dirty="0">
                          <a:effectLst/>
                          <a:latin typeface="Times New Roman" panose="02020603050405020304" pitchFamily="18" charset="0"/>
                          <a:cs typeface="Times New Roman" panose="02020603050405020304" pitchFamily="18" charset="0"/>
                        </a:rPr>
                        <a:t>…(2) </a:t>
                      </a:r>
                      <a:r>
                        <a:rPr lang="en-US" sz="1800" dirty="0" err="1">
                          <a:effectLst/>
                          <a:latin typeface="Times New Roman" panose="02020603050405020304" pitchFamily="18" charset="0"/>
                          <a:cs typeface="Times New Roman" panose="02020603050405020304" pitchFamily="18" charset="0"/>
                        </a:rPr>
                        <a:t>rất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đẹp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mắt</a:t>
                      </a: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chim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nhỏ</a:t>
                      </a:r>
                      <a:r>
                        <a:rPr lang="en-US" sz="1800" dirty="0">
                          <a:effectLst/>
                          <a:latin typeface="Times New Roman" panose="02020603050405020304" pitchFamily="18" charset="0"/>
                          <a:cs typeface="Times New Roman" panose="02020603050405020304" pitchFamily="18" charset="0"/>
                        </a:rPr>
                        <a:t> bay </a:t>
                      </a:r>
                      <a:r>
                        <a:rPr lang="en-US" sz="1800" dirty="0" err="1">
                          <a:effectLst/>
                          <a:latin typeface="Times New Roman" panose="02020603050405020304" pitchFamily="18" charset="0"/>
                          <a:cs typeface="Times New Roman" panose="02020603050405020304" pitchFamily="18" charset="0"/>
                        </a:rPr>
                        <a:t>vù</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vù</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kêu</a:t>
                      </a:r>
                      <a:r>
                        <a:rPr lang="en-US" sz="1800" dirty="0">
                          <a:effectLst/>
                          <a:latin typeface="Times New Roman" panose="02020603050405020304" pitchFamily="18" charset="0"/>
                          <a:cs typeface="Times New Roman" panose="02020603050405020304" pitchFamily="18" charset="0"/>
                        </a:rPr>
                        <a:t>…(3) </a:t>
                      </a:r>
                      <a:r>
                        <a:rPr lang="en-US" sz="1800" dirty="0" err="1">
                          <a:effectLst/>
                          <a:latin typeface="Times New Roman" panose="02020603050405020304" pitchFamily="18" charset="0"/>
                          <a:cs typeface="Times New Roman" panose="02020603050405020304" pitchFamily="18" charset="0"/>
                        </a:rPr>
                        <a:t>lượn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vòng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chốc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đáp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xuống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phía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chúng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tôi</a:t>
                      </a:r>
                      <a:r>
                        <a:rPr lang="en-US" sz="1800" dirty="0">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tabLst>
                          <a:tab pos="1386840" algn="l"/>
                        </a:tabLst>
                      </a:pPr>
                      <a:r>
                        <a:rPr lang="en-US" sz="18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li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ti</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lao</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xao</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líu</a:t>
                      </a:r>
                      <a:r>
                        <a:rPr lang="en-US" sz="18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i="1" kern="1200" dirty="0" err="1">
                          <a:solidFill>
                            <a:schemeClr val="dk1"/>
                          </a:solidFill>
                          <a:effectLst/>
                          <a:latin typeface="Times New Roman" panose="02020603050405020304" pitchFamily="18" charset="0"/>
                          <a:ea typeface="+mn-ea"/>
                          <a:cs typeface="Times New Roman" panose="02020603050405020304" pitchFamily="18" charset="0"/>
                        </a:rPr>
                        <a:t>ríu</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1800" b="1" dirty="0">
                        <a:effectLst/>
                        <a:latin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97104">
                <a:tc>
                  <a:txBody>
                    <a:bodyPr/>
                    <a:lstStyle/>
                    <a:p>
                      <a:pPr marL="0" marR="30480" algn="ctr">
                        <a:lnSpc>
                          <a:spcPct val="115000"/>
                        </a:lnSpc>
                        <a:spcBef>
                          <a:spcPts val="0"/>
                        </a:spcBef>
                        <a:spcAft>
                          <a:spcPts val="1200"/>
                        </a:spcAft>
                      </a:pPr>
                      <a:r>
                        <a:rPr lang="en-US" sz="1800" dirty="0">
                          <a:effectLst/>
                          <a:latin typeface="Times New Roman" panose="02020603050405020304" pitchFamily="18" charset="0"/>
                          <a:cs typeface="Times New Roman" panose="02020603050405020304" pitchFamily="18" charset="0"/>
                        </a:rPr>
                        <a:t>2) </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vừa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dụng</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marR="30480" algn="ctr">
                        <a:lnSpc>
                          <a:spcPct val="115000"/>
                        </a:lnSpc>
                        <a:spcBef>
                          <a:spcPts val="0"/>
                        </a:spcBef>
                        <a:spcAft>
                          <a:spcPts val="1200"/>
                        </a:spcAft>
                      </a:pPr>
                      <a:r>
                        <a:rPr lang="en-US"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ctr">
                        <a:lnSpc>
                          <a:spcPct val="115000"/>
                        </a:lnSpc>
                        <a:spcBef>
                          <a:spcPts val="0"/>
                        </a:spcBef>
                        <a:spcAft>
                          <a:spcPts val="1200"/>
                        </a:spcAft>
                      </a:pPr>
                      <a:r>
                        <a:rPr lang="en-US"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ctr">
                        <a:lnSpc>
                          <a:spcPct val="115000"/>
                        </a:lnSpc>
                        <a:spcBef>
                          <a:spcPts val="0"/>
                        </a:spcBef>
                        <a:spcAft>
                          <a:spcPts val="1200"/>
                        </a:spcAft>
                      </a:pPr>
                      <a:r>
                        <a:rPr lang="en-US"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094" marR="49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 name="Rectangle 1"/>
          <p:cNvSpPr>
            <a:spLocks noChangeArrowheads="1"/>
          </p:cNvSpPr>
          <p:nvPr/>
        </p:nvSpPr>
        <p:spPr bwMode="auto">
          <a:xfrm>
            <a:off x="4551283" y="130397"/>
            <a:ext cx="40115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1387475" algn="l"/>
              </a:tabLst>
              <a:defRPr>
                <a:solidFill>
                  <a:schemeClr val="tx1"/>
                </a:solidFill>
                <a:latin typeface="Arial" panose="020B0604020202020204" pitchFamily="34" charset="0"/>
              </a:defRPr>
            </a:lvl1pPr>
            <a:lvl2pPr eaLnBrk="0" fontAlgn="base" hangingPunct="0">
              <a:spcBef>
                <a:spcPct val="0"/>
              </a:spcBef>
              <a:spcAft>
                <a:spcPct val="0"/>
              </a:spcAft>
              <a:tabLst>
                <a:tab pos="1387475" algn="l"/>
              </a:tabLst>
              <a:defRPr>
                <a:solidFill>
                  <a:schemeClr val="tx1"/>
                </a:solidFill>
                <a:latin typeface="Arial" panose="020B0604020202020204" pitchFamily="34" charset="0"/>
              </a:defRPr>
            </a:lvl2pPr>
            <a:lvl3pPr eaLnBrk="0" fontAlgn="base" hangingPunct="0">
              <a:spcBef>
                <a:spcPct val="0"/>
              </a:spcBef>
              <a:spcAft>
                <a:spcPct val="0"/>
              </a:spcAft>
              <a:tabLst>
                <a:tab pos="1387475" algn="l"/>
              </a:tabLst>
              <a:defRPr>
                <a:solidFill>
                  <a:schemeClr val="tx1"/>
                </a:solidFill>
                <a:latin typeface="Arial" panose="020B0604020202020204" pitchFamily="34" charset="0"/>
              </a:defRPr>
            </a:lvl3pPr>
            <a:lvl4pPr eaLnBrk="0" fontAlgn="base" hangingPunct="0">
              <a:spcBef>
                <a:spcPct val="0"/>
              </a:spcBef>
              <a:spcAft>
                <a:spcPct val="0"/>
              </a:spcAft>
              <a:tabLst>
                <a:tab pos="1387475" algn="l"/>
              </a:tabLst>
              <a:defRPr>
                <a:solidFill>
                  <a:schemeClr val="tx1"/>
                </a:solidFill>
                <a:latin typeface="Arial" panose="020B0604020202020204" pitchFamily="34" charset="0"/>
              </a:defRPr>
            </a:lvl4pPr>
            <a:lvl5pPr eaLnBrk="0" fontAlgn="base" hangingPunct="0">
              <a:spcBef>
                <a:spcPct val="0"/>
              </a:spcBef>
              <a:spcAft>
                <a:spcPct val="0"/>
              </a:spcAft>
              <a:tabLst>
                <a:tab pos="1387475" algn="l"/>
              </a:tabLst>
              <a:defRPr>
                <a:solidFill>
                  <a:schemeClr val="tx1"/>
                </a:solidFill>
                <a:latin typeface="Arial" panose="020B0604020202020204" pitchFamily="34" charset="0"/>
              </a:defRPr>
            </a:lvl5pPr>
            <a:lvl6pPr eaLnBrk="0" fontAlgn="base" hangingPunct="0">
              <a:spcBef>
                <a:spcPct val="0"/>
              </a:spcBef>
              <a:spcAft>
                <a:spcPct val="0"/>
              </a:spcAft>
              <a:tabLst>
                <a:tab pos="1387475" algn="l"/>
              </a:tabLst>
              <a:defRPr>
                <a:solidFill>
                  <a:schemeClr val="tx1"/>
                </a:solidFill>
                <a:latin typeface="Arial" panose="020B0604020202020204" pitchFamily="34" charset="0"/>
              </a:defRPr>
            </a:lvl6pPr>
            <a:lvl7pPr eaLnBrk="0" fontAlgn="base" hangingPunct="0">
              <a:spcBef>
                <a:spcPct val="0"/>
              </a:spcBef>
              <a:spcAft>
                <a:spcPct val="0"/>
              </a:spcAft>
              <a:tabLst>
                <a:tab pos="1387475" algn="l"/>
              </a:tabLst>
              <a:defRPr>
                <a:solidFill>
                  <a:schemeClr val="tx1"/>
                </a:solidFill>
                <a:latin typeface="Arial" panose="020B0604020202020204" pitchFamily="34" charset="0"/>
              </a:defRPr>
            </a:lvl7pPr>
            <a:lvl8pPr eaLnBrk="0" fontAlgn="base" hangingPunct="0">
              <a:spcBef>
                <a:spcPct val="0"/>
              </a:spcBef>
              <a:spcAft>
                <a:spcPct val="0"/>
              </a:spcAft>
              <a:tabLst>
                <a:tab pos="1387475" algn="l"/>
              </a:tabLst>
              <a:defRPr>
                <a:solidFill>
                  <a:schemeClr val="tx1"/>
                </a:solidFill>
                <a:latin typeface="Arial" panose="020B0604020202020204" pitchFamily="34" charset="0"/>
              </a:defRPr>
            </a:lvl8pPr>
            <a:lvl9pPr eaLnBrk="0" fontAlgn="base" hangingPunct="0">
              <a:spcBef>
                <a:spcPct val="0"/>
              </a:spcBef>
              <a:spcAft>
                <a:spcPct val="0"/>
              </a:spcAft>
              <a:tabLst>
                <a:tab pos="13874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387475" algn="l"/>
              </a:tabLst>
            </a:pPr>
            <a:r>
              <a:rPr kumimoji="0" lang="pt-BR" altLang="en-US" sz="2800" b="1" i="0" u="none" strike="noStrike" cap="none" normalizeH="0" baseline="0" dirty="0">
                <a:ln>
                  <a:noFill/>
                </a:ln>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kumimoji="0" lang="vi-VN" altLang="en-US" sz="2800" b="0" i="0" u="none" strike="noStrike" cap="none" normalizeH="0" baseline="0" dirty="0">
              <a:ln>
                <a:noFill/>
              </a:ln>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16" y="117081"/>
            <a:ext cx="5424818" cy="6526315"/>
          </a:xfrm>
          <a:prstGeom prst="rect">
            <a:avLst/>
          </a:prstGeom>
        </p:spPr>
      </p:pic>
      <p:sp>
        <p:nvSpPr>
          <p:cNvPr id="9" name="Flowchart: Connector 8"/>
          <p:cNvSpPr/>
          <p:nvPr/>
        </p:nvSpPr>
        <p:spPr>
          <a:xfrm>
            <a:off x="5245333" y="1284667"/>
            <a:ext cx="4412654" cy="4288666"/>
          </a:xfrm>
          <a:prstGeom prst="flowChartConnector">
            <a:avLst/>
          </a:prstGeom>
          <a:solidFill>
            <a:srgbClr val="00CC0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lgerian" panose="04020705040A02060702" pitchFamily="82" charset="0"/>
                <a:ea typeface="+mn-ea"/>
                <a:cs typeface="Times New Roman" panose="02020603050405020304" pitchFamily="18" charset="0"/>
              </a:rPr>
              <a:t>ĐI LẤY MẬT</a:t>
            </a:r>
            <a:r>
              <a:rPr kumimoji="0" lang="de-DE"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(Trích tiểu thuyết </a:t>
            </a:r>
            <a:r>
              <a:rPr kumimoji="0" lang="de-DE"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Đất rừng Phương nam)</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r>
            <a:b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Hình tự do: Hình 13"/>
          <p:cNvSpPr/>
          <p:nvPr/>
        </p:nvSpPr>
        <p:spPr>
          <a:xfrm>
            <a:off x="9493855" y="2776051"/>
            <a:ext cx="2352591" cy="1474237"/>
          </a:xfrm>
          <a:custGeom>
            <a:avLst/>
            <a:gdLst>
              <a:gd name="connsiteX0" fmla="*/ 49193 w 2352591"/>
              <a:gd name="connsiteY0" fmla="*/ 0 h 1474237"/>
              <a:gd name="connsiteX1" fmla="*/ 2106880 w 2352591"/>
              <a:gd name="connsiteY1" fmla="*/ 0 h 1474237"/>
              <a:gd name="connsiteX2" fmla="*/ 2352591 w 2352591"/>
              <a:gd name="connsiteY2" fmla="*/ 245711 h 1474237"/>
              <a:gd name="connsiteX3" fmla="*/ 2352591 w 2352591"/>
              <a:gd name="connsiteY3" fmla="*/ 1228526 h 1474237"/>
              <a:gd name="connsiteX4" fmla="*/ 2106880 w 2352591"/>
              <a:gd name="connsiteY4" fmla="*/ 1474237 h 1474237"/>
              <a:gd name="connsiteX5" fmla="*/ 0 w 2352591"/>
              <a:gd name="connsiteY5" fmla="*/ 1474237 h 1474237"/>
              <a:gd name="connsiteX6" fmla="*/ 62052 w 2352591"/>
              <a:gd name="connsiteY6" fmla="*/ 1309463 h 1474237"/>
              <a:gd name="connsiteX7" fmla="*/ 161244 w 2352591"/>
              <a:gd name="connsiteY7" fmla="*/ 671804 h 1474237"/>
              <a:gd name="connsiteX8" fmla="*/ 62052 w 2352591"/>
              <a:gd name="connsiteY8" fmla="*/ 34145 h 14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2591" h="1474237">
                <a:moveTo>
                  <a:pt x="49193" y="0"/>
                </a:moveTo>
                <a:lnTo>
                  <a:pt x="2106880" y="0"/>
                </a:lnTo>
                <a:cubicBezTo>
                  <a:pt x="2242582" y="0"/>
                  <a:pt x="2352591" y="110009"/>
                  <a:pt x="2352591" y="245711"/>
                </a:cubicBezTo>
                <a:lnTo>
                  <a:pt x="2352591" y="1228526"/>
                </a:lnTo>
                <a:cubicBezTo>
                  <a:pt x="2352591" y="1364228"/>
                  <a:pt x="2242582" y="1474237"/>
                  <a:pt x="2106880" y="1474237"/>
                </a:cubicBezTo>
                <a:lnTo>
                  <a:pt x="0" y="1474237"/>
                </a:lnTo>
                <a:lnTo>
                  <a:pt x="62052" y="1309463"/>
                </a:lnTo>
                <a:cubicBezTo>
                  <a:pt x="126516" y="1108027"/>
                  <a:pt x="161244" y="893857"/>
                  <a:pt x="161244" y="671804"/>
                </a:cubicBezTo>
                <a:cubicBezTo>
                  <a:pt x="161244" y="449751"/>
                  <a:pt x="126516" y="235582"/>
                  <a:pt x="62052" y="34145"/>
                </a:cubicBez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Đoàn Giỏi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6246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0674" y="263974"/>
            <a:ext cx="4028776"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3126" name="Equation" r:id="rId3" imgW="3048000" imgH="4572000" progId="Equation.DSMT4">
                  <p:embed/>
                </p:oleObj>
              </mc:Choice>
              <mc:Fallback>
                <p:oleObj name="Equation" r:id="rId3" imgW="3048000" imgH="4572000" progId="Equation.DSMT4">
                  <p:embed/>
                  <p:pic>
                    <p:nvPicPr>
                      <p:cNvPr id="0" name="Đối tượng 1"/>
                      <p:cNvPicPr/>
                      <p:nvPr/>
                    </p:nvPicPr>
                    <p:blipFill>
                      <a:blip r:embed="rId4"/>
                      <a:stretch>
                        <a:fillRect/>
                      </a:stretch>
                    </p:blipFill>
                    <p:spPr>
                      <a:xfrm>
                        <a:off x="4927600" y="2641600"/>
                        <a:ext cx="914400" cy="215900"/>
                      </a:xfrm>
                      <a:prstGeom prst="rect">
                        <a:avLst/>
                      </a:prstGeom>
                    </p:spPr>
                  </p:pic>
                </p:oleObj>
              </mc:Fallback>
            </mc:AlternateContent>
          </a:graphicData>
        </a:graphic>
      </p:graphicFrame>
      <p:sp>
        <p:nvSpPr>
          <p:cNvPr id="11" name="Cuộn: Ngang 10"/>
          <p:cNvSpPr/>
          <p:nvPr/>
        </p:nvSpPr>
        <p:spPr>
          <a:xfrm>
            <a:off x="3341914" y="342900"/>
            <a:ext cx="8507185" cy="6301047"/>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5" name="Rectangle 1"/>
          <p:cNvSpPr>
            <a:spLocks noChangeArrowheads="1"/>
          </p:cNvSpPr>
          <p:nvPr/>
        </p:nvSpPr>
        <p:spPr bwMode="auto">
          <a:xfrm>
            <a:off x="6185870" y="1142419"/>
            <a:ext cx="40115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1387475" algn="l"/>
              </a:tabLst>
              <a:defRPr>
                <a:solidFill>
                  <a:schemeClr val="tx1"/>
                </a:solidFill>
                <a:latin typeface="Arial" panose="020B0604020202020204" pitchFamily="34" charset="0"/>
              </a:defRPr>
            </a:lvl1pPr>
            <a:lvl2pPr eaLnBrk="0" fontAlgn="base" hangingPunct="0">
              <a:spcBef>
                <a:spcPct val="0"/>
              </a:spcBef>
              <a:spcAft>
                <a:spcPct val="0"/>
              </a:spcAft>
              <a:tabLst>
                <a:tab pos="1387475" algn="l"/>
              </a:tabLst>
              <a:defRPr>
                <a:solidFill>
                  <a:schemeClr val="tx1"/>
                </a:solidFill>
                <a:latin typeface="Arial" panose="020B0604020202020204" pitchFamily="34" charset="0"/>
              </a:defRPr>
            </a:lvl2pPr>
            <a:lvl3pPr eaLnBrk="0" fontAlgn="base" hangingPunct="0">
              <a:spcBef>
                <a:spcPct val="0"/>
              </a:spcBef>
              <a:spcAft>
                <a:spcPct val="0"/>
              </a:spcAft>
              <a:tabLst>
                <a:tab pos="1387475" algn="l"/>
              </a:tabLst>
              <a:defRPr>
                <a:solidFill>
                  <a:schemeClr val="tx1"/>
                </a:solidFill>
                <a:latin typeface="Arial" panose="020B0604020202020204" pitchFamily="34" charset="0"/>
              </a:defRPr>
            </a:lvl3pPr>
            <a:lvl4pPr eaLnBrk="0" fontAlgn="base" hangingPunct="0">
              <a:spcBef>
                <a:spcPct val="0"/>
              </a:spcBef>
              <a:spcAft>
                <a:spcPct val="0"/>
              </a:spcAft>
              <a:tabLst>
                <a:tab pos="1387475" algn="l"/>
              </a:tabLst>
              <a:defRPr>
                <a:solidFill>
                  <a:schemeClr val="tx1"/>
                </a:solidFill>
                <a:latin typeface="Arial" panose="020B0604020202020204" pitchFamily="34" charset="0"/>
              </a:defRPr>
            </a:lvl4pPr>
            <a:lvl5pPr eaLnBrk="0" fontAlgn="base" hangingPunct="0">
              <a:spcBef>
                <a:spcPct val="0"/>
              </a:spcBef>
              <a:spcAft>
                <a:spcPct val="0"/>
              </a:spcAft>
              <a:tabLst>
                <a:tab pos="1387475" algn="l"/>
              </a:tabLst>
              <a:defRPr>
                <a:solidFill>
                  <a:schemeClr val="tx1"/>
                </a:solidFill>
                <a:latin typeface="Arial" panose="020B0604020202020204" pitchFamily="34" charset="0"/>
              </a:defRPr>
            </a:lvl5pPr>
            <a:lvl6pPr eaLnBrk="0" fontAlgn="base" hangingPunct="0">
              <a:spcBef>
                <a:spcPct val="0"/>
              </a:spcBef>
              <a:spcAft>
                <a:spcPct val="0"/>
              </a:spcAft>
              <a:tabLst>
                <a:tab pos="1387475" algn="l"/>
              </a:tabLst>
              <a:defRPr>
                <a:solidFill>
                  <a:schemeClr val="tx1"/>
                </a:solidFill>
                <a:latin typeface="Arial" panose="020B0604020202020204" pitchFamily="34" charset="0"/>
              </a:defRPr>
            </a:lvl6pPr>
            <a:lvl7pPr eaLnBrk="0" fontAlgn="base" hangingPunct="0">
              <a:spcBef>
                <a:spcPct val="0"/>
              </a:spcBef>
              <a:spcAft>
                <a:spcPct val="0"/>
              </a:spcAft>
              <a:tabLst>
                <a:tab pos="1387475" algn="l"/>
              </a:tabLst>
              <a:defRPr>
                <a:solidFill>
                  <a:schemeClr val="tx1"/>
                </a:solidFill>
                <a:latin typeface="Arial" panose="020B0604020202020204" pitchFamily="34" charset="0"/>
              </a:defRPr>
            </a:lvl7pPr>
            <a:lvl8pPr eaLnBrk="0" fontAlgn="base" hangingPunct="0">
              <a:spcBef>
                <a:spcPct val="0"/>
              </a:spcBef>
              <a:spcAft>
                <a:spcPct val="0"/>
              </a:spcAft>
              <a:tabLst>
                <a:tab pos="1387475" algn="l"/>
              </a:tabLst>
              <a:defRPr>
                <a:solidFill>
                  <a:schemeClr val="tx1"/>
                </a:solidFill>
                <a:latin typeface="Arial" panose="020B0604020202020204" pitchFamily="34" charset="0"/>
              </a:defRPr>
            </a:lvl8pPr>
            <a:lvl9pPr eaLnBrk="0" fontAlgn="base" hangingPunct="0">
              <a:spcBef>
                <a:spcPct val="0"/>
              </a:spcBef>
              <a:spcAft>
                <a:spcPct val="0"/>
              </a:spcAft>
              <a:tabLst>
                <a:tab pos="13874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387475" algn="l"/>
              </a:tabLst>
            </a:pPr>
            <a:r>
              <a:rPr kumimoji="0" lang="pt-BR" altLang="en-US" sz="3200" b="1" i="0" u="none" strike="noStrike" cap="none" normalizeH="0" baseline="0" dirty="0">
                <a:ln>
                  <a:noFill/>
                </a:ln>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kumimoji="0" lang="vi-VN" altLang="en-US" sz="3200" b="0" i="0" u="none" strike="noStrike" cap="none" normalizeH="0" baseline="0" dirty="0">
              <a:ln>
                <a:noFill/>
              </a:ln>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p:cNvSpPr txBox="1"/>
          <p:nvPr/>
        </p:nvSpPr>
        <p:spPr>
          <a:xfrm>
            <a:off x="4217462" y="1434806"/>
            <a:ext cx="7315200" cy="1815882"/>
          </a:xfrm>
          <a:prstGeom prst="rect">
            <a:avLst/>
          </a:prstGeom>
          <a:noFill/>
        </p:spPr>
        <p:txBody>
          <a:bodyPr wrap="square">
            <a:spAutoFit/>
          </a:bodyPr>
          <a:lstStyle/>
          <a:p>
            <a:pPr marL="0" marR="0" algn="just">
              <a:spcBef>
                <a:spcPts val="0"/>
              </a:spcBef>
              <a:spcAft>
                <a:spcPts val="0"/>
              </a:spcAft>
            </a:pPr>
            <a:r>
              <a:rPr lang="en-US" sz="2800" b="1" dirty="0">
                <a:solidFill>
                  <a:srgbClr val="009900"/>
                </a:solidFill>
                <a:effectLst/>
                <a:latin typeface="Times New Roman" panose="02020603050405020304" pitchFamily="18" charset="0"/>
                <a:ea typeface="Times New Roman" panose="02020603050405020304" pitchFamily="18" charset="0"/>
              </a:rPr>
              <a:t>*</a:t>
            </a:r>
            <a:r>
              <a:rPr lang="en-US" sz="2800" b="1" dirty="0" err="1">
                <a:solidFill>
                  <a:srgbClr val="009900"/>
                </a:solidFill>
                <a:effectLst/>
                <a:latin typeface="Times New Roman" panose="02020603050405020304" pitchFamily="18" charset="0"/>
                <a:ea typeface="Times New Roman" panose="02020603050405020304" pitchFamily="18" charset="0"/>
              </a:rPr>
              <a:t>Câu</a:t>
            </a:r>
            <a:r>
              <a:rPr lang="en-US" sz="2800" b="1" dirty="0">
                <a:solidFill>
                  <a:srgbClr val="009900"/>
                </a:solidFill>
                <a:effectLst/>
                <a:latin typeface="Times New Roman" panose="02020603050405020304" pitchFamily="18" charset="0"/>
                <a:ea typeface="Times New Roman" panose="02020603050405020304" pitchFamily="18" charset="0"/>
              </a:rPr>
              <a:t> 1:</a:t>
            </a:r>
          </a:p>
          <a:p>
            <a:pPr marR="0" lvl="0" algn="just">
              <a:spcBef>
                <a:spcPts val="0"/>
              </a:spcBef>
              <a:spcAft>
                <a:spcPts val="0"/>
              </a:spcAft>
              <a:buSzPts val="1400"/>
            </a:pPr>
            <a:r>
              <a:rPr lang="en-US" sz="2800" i="1" dirty="0" err="1">
                <a:solidFill>
                  <a:srgbClr val="009900"/>
                </a:solidFill>
                <a:effectLst/>
                <a:latin typeface="Times New Roman" panose="02020603050405020304" pitchFamily="18" charset="0"/>
                <a:ea typeface="Times New Roman" panose="02020603050405020304" pitchFamily="18" charset="0"/>
              </a:rPr>
              <a:t>Nhóm</a:t>
            </a:r>
            <a:r>
              <a:rPr lang="en-US" sz="2800" i="1" dirty="0">
                <a:solidFill>
                  <a:srgbClr val="009900"/>
                </a:solidFill>
                <a:effectLst/>
                <a:latin typeface="Times New Roman" panose="02020603050405020304" pitchFamily="18" charset="0"/>
                <a:ea typeface="Times New Roman" panose="02020603050405020304" pitchFamily="18" charset="0"/>
              </a:rPr>
              <a:t> 1: </a:t>
            </a:r>
            <a:r>
              <a:rPr lang="en-US" sz="2800" dirty="0">
                <a:solidFill>
                  <a:srgbClr val="0D0D0D"/>
                </a:solidFill>
                <a:effectLst/>
                <a:latin typeface="Times New Roman" panose="02020603050405020304" pitchFamily="18" charset="0"/>
                <a:ea typeface="Times New Roman" panose="02020603050405020304" pitchFamily="18" charset="0"/>
              </a:rPr>
              <a:t>1) </a:t>
            </a:r>
            <a:r>
              <a:rPr lang="en-US" sz="2800" dirty="0" err="1">
                <a:solidFill>
                  <a:srgbClr val="0D0D0D"/>
                </a:solidFill>
                <a:effectLst/>
                <a:latin typeface="Times New Roman" panose="02020603050405020304" pitchFamily="18" charset="0"/>
                <a:ea typeface="Times New Roman" panose="02020603050405020304" pitchFamily="18" charset="0"/>
              </a:rPr>
              <a:t>lành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lạnh</a:t>
            </a:r>
            <a:r>
              <a:rPr lang="en-US" sz="2800" dirty="0">
                <a:solidFill>
                  <a:srgbClr val="0D0D0D"/>
                </a:solidFill>
                <a:effectLst/>
                <a:latin typeface="Times New Roman" panose="02020603050405020304" pitchFamily="18" charset="0"/>
                <a:ea typeface="Times New Roman" panose="02020603050405020304" pitchFamily="18" charset="0"/>
              </a:rPr>
              <a:t>; 2) </a:t>
            </a:r>
            <a:r>
              <a:rPr lang="en-US" sz="2800" dirty="0" err="1">
                <a:solidFill>
                  <a:srgbClr val="0D0D0D"/>
                </a:solidFill>
                <a:effectLst/>
                <a:latin typeface="Times New Roman" panose="02020603050405020304" pitchFamily="18" charset="0"/>
                <a:ea typeface="Times New Roman" panose="02020603050405020304" pitchFamily="18" charset="0"/>
              </a:rPr>
              <a:t>óng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ánh</a:t>
            </a:r>
            <a:r>
              <a:rPr lang="en-US" sz="2800" dirty="0">
                <a:solidFill>
                  <a:srgbClr val="0D0D0D"/>
                </a:solidFill>
                <a:effectLst/>
                <a:latin typeface="Times New Roman" panose="02020603050405020304" pitchFamily="18" charset="0"/>
                <a:ea typeface="Times New Roman" panose="02020603050405020304" pitchFamily="18" charset="0"/>
              </a:rPr>
              <a:t>; 3) rung </a:t>
            </a:r>
            <a:r>
              <a:rPr lang="en-US" sz="2800" dirty="0" err="1">
                <a:solidFill>
                  <a:srgbClr val="0D0D0D"/>
                </a:solidFill>
                <a:effectLst/>
                <a:latin typeface="Times New Roman" panose="02020603050405020304" pitchFamily="18" charset="0"/>
                <a:ea typeface="Times New Roman" panose="02020603050405020304" pitchFamily="18" charset="0"/>
              </a:rPr>
              <a:t>rung</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pPr>
            <a:r>
              <a:rPr lang="en-US" sz="2800" i="1" dirty="0" err="1">
                <a:solidFill>
                  <a:srgbClr val="009900"/>
                </a:solidFill>
                <a:effectLst/>
                <a:latin typeface="Times New Roman" panose="02020603050405020304" pitchFamily="18" charset="0"/>
                <a:ea typeface="Times New Roman" panose="02020603050405020304" pitchFamily="18" charset="0"/>
              </a:rPr>
              <a:t>Nhóm</a:t>
            </a:r>
            <a:r>
              <a:rPr lang="en-US" sz="2800" i="1" dirty="0">
                <a:solidFill>
                  <a:srgbClr val="009900"/>
                </a:solidFill>
                <a:effectLst/>
                <a:latin typeface="Times New Roman" panose="02020603050405020304" pitchFamily="18" charset="0"/>
                <a:ea typeface="Times New Roman" panose="02020603050405020304" pitchFamily="18" charset="0"/>
              </a:rPr>
              <a:t> 2: </a:t>
            </a:r>
            <a:r>
              <a:rPr lang="en-US" sz="2800" dirty="0">
                <a:solidFill>
                  <a:srgbClr val="0D0D0D"/>
                </a:solidFill>
                <a:effectLst/>
                <a:latin typeface="Times New Roman" panose="02020603050405020304" pitchFamily="18" charset="0"/>
                <a:ea typeface="Times New Roman" panose="02020603050405020304" pitchFamily="18" charset="0"/>
              </a:rPr>
              <a:t>1) </a:t>
            </a:r>
            <a:r>
              <a:rPr lang="en-US" sz="2800" dirty="0" err="1">
                <a:solidFill>
                  <a:srgbClr val="0D0D0D"/>
                </a:solidFill>
                <a:effectLst/>
                <a:latin typeface="Times New Roman" panose="02020603050405020304" pitchFamily="18" charset="0"/>
                <a:ea typeface="Times New Roman" panose="02020603050405020304" pitchFamily="18" charset="0"/>
              </a:rPr>
              <a:t>ngây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ngất</a:t>
            </a:r>
            <a:r>
              <a:rPr lang="en-US" sz="2800" dirty="0">
                <a:solidFill>
                  <a:srgbClr val="0D0D0D"/>
                </a:solidFill>
                <a:effectLst/>
                <a:latin typeface="Times New Roman" panose="02020603050405020304" pitchFamily="18" charset="0"/>
                <a:ea typeface="Times New Roman" panose="02020603050405020304" pitchFamily="18" charset="0"/>
              </a:rPr>
              <a:t>; 2) </a:t>
            </a:r>
            <a:r>
              <a:rPr lang="en-US" sz="2800" dirty="0" err="1">
                <a:solidFill>
                  <a:srgbClr val="0D0D0D"/>
                </a:solidFill>
                <a:effectLst/>
                <a:latin typeface="Times New Roman" panose="02020603050405020304" pitchFamily="18" charset="0"/>
                <a:ea typeface="Times New Roman" panose="02020603050405020304" pitchFamily="18" charset="0"/>
              </a:rPr>
              <a:t>phảng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phất</a:t>
            </a:r>
            <a:r>
              <a:rPr lang="en-US" sz="2800" dirty="0">
                <a:solidFill>
                  <a:srgbClr val="0D0D0D"/>
                </a:solidFill>
                <a:effectLst/>
                <a:latin typeface="Times New Roman" panose="02020603050405020304" pitchFamily="18" charset="0"/>
                <a:ea typeface="Times New Roman" panose="02020603050405020304" pitchFamily="18" charset="0"/>
              </a:rPr>
              <a:t>; 3) </a:t>
            </a:r>
            <a:r>
              <a:rPr lang="en-US" sz="2800" dirty="0" err="1">
                <a:solidFill>
                  <a:srgbClr val="0D0D0D"/>
                </a:solidFill>
                <a:effectLst/>
                <a:latin typeface="Times New Roman" panose="02020603050405020304" pitchFamily="18" charset="0"/>
                <a:ea typeface="Times New Roman" panose="02020603050405020304" pitchFamily="18" charset="0"/>
              </a:rPr>
              <a:t>rón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rén</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pPr>
            <a:r>
              <a:rPr lang="en-US" sz="2800" i="1" dirty="0" err="1">
                <a:solidFill>
                  <a:srgbClr val="009900"/>
                </a:solidFill>
                <a:effectLst/>
                <a:latin typeface="Times New Roman" panose="02020603050405020304" pitchFamily="18" charset="0"/>
                <a:ea typeface="Times New Roman" panose="02020603050405020304" pitchFamily="18" charset="0"/>
              </a:rPr>
              <a:t>Nhóm</a:t>
            </a:r>
            <a:r>
              <a:rPr lang="en-US" sz="2800" i="1" dirty="0">
                <a:solidFill>
                  <a:srgbClr val="009900"/>
                </a:solidFill>
                <a:effectLst/>
                <a:latin typeface="Times New Roman" panose="02020603050405020304" pitchFamily="18" charset="0"/>
                <a:ea typeface="Times New Roman" panose="02020603050405020304" pitchFamily="18" charset="0"/>
              </a:rPr>
              <a:t> 3: </a:t>
            </a:r>
            <a:r>
              <a:rPr lang="en-US" sz="2800" dirty="0">
                <a:solidFill>
                  <a:srgbClr val="0D0D0D"/>
                </a:solidFill>
                <a:effectLst/>
                <a:latin typeface="Times New Roman" panose="02020603050405020304" pitchFamily="18" charset="0"/>
                <a:ea typeface="Times New Roman" panose="02020603050405020304" pitchFamily="18" charset="0"/>
              </a:rPr>
              <a:t>1) </a:t>
            </a:r>
            <a:r>
              <a:rPr lang="en-US" sz="2800" dirty="0" err="1">
                <a:solidFill>
                  <a:srgbClr val="0D0D0D"/>
                </a:solidFill>
                <a:effectLst/>
                <a:latin typeface="Times New Roman" panose="02020603050405020304" pitchFamily="18" charset="0"/>
                <a:ea typeface="Times New Roman" panose="02020603050405020304" pitchFamily="18" charset="0"/>
              </a:rPr>
              <a:t>lao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xao</a:t>
            </a:r>
            <a:r>
              <a:rPr lang="en-US" sz="2800" dirty="0">
                <a:solidFill>
                  <a:srgbClr val="0D0D0D"/>
                </a:solidFill>
                <a:effectLst/>
                <a:latin typeface="Times New Roman" panose="02020603050405020304" pitchFamily="18" charset="0"/>
                <a:ea typeface="Times New Roman" panose="02020603050405020304" pitchFamily="18" charset="0"/>
              </a:rPr>
              <a:t>; 2) li </a:t>
            </a:r>
            <a:r>
              <a:rPr lang="en-US" sz="2800" dirty="0" err="1">
                <a:solidFill>
                  <a:srgbClr val="0D0D0D"/>
                </a:solidFill>
                <a:effectLst/>
                <a:latin typeface="Times New Roman" panose="02020603050405020304" pitchFamily="18" charset="0"/>
                <a:ea typeface="Times New Roman" panose="02020603050405020304" pitchFamily="18" charset="0"/>
              </a:rPr>
              <a:t>ti</a:t>
            </a:r>
            <a:r>
              <a:rPr lang="en-US" sz="2800" dirty="0">
                <a:solidFill>
                  <a:srgbClr val="0D0D0D"/>
                </a:solidFill>
                <a:effectLst/>
                <a:latin typeface="Times New Roman" panose="02020603050405020304" pitchFamily="18" charset="0"/>
                <a:ea typeface="Times New Roman" panose="02020603050405020304" pitchFamily="18" charset="0"/>
              </a:rPr>
              <a:t>; 3) </a:t>
            </a:r>
            <a:r>
              <a:rPr lang="en-US" sz="2800" dirty="0" err="1">
                <a:solidFill>
                  <a:srgbClr val="0D0D0D"/>
                </a:solidFill>
                <a:effectLst/>
                <a:latin typeface="Times New Roman" panose="02020603050405020304" pitchFamily="18" charset="0"/>
                <a:ea typeface="Times New Roman" panose="02020603050405020304" pitchFamily="18" charset="0"/>
              </a:rPr>
              <a:t>líu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ríu</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Hộp Văn bản 15"/>
          <p:cNvSpPr txBox="1"/>
          <p:nvPr/>
        </p:nvSpPr>
        <p:spPr>
          <a:xfrm>
            <a:off x="4217460" y="3158448"/>
            <a:ext cx="7315201" cy="2677656"/>
          </a:xfrm>
          <a:prstGeom prst="rect">
            <a:avLst/>
          </a:prstGeom>
          <a:noFill/>
        </p:spPr>
        <p:txBody>
          <a:bodyPr wrap="square">
            <a:spAutoFit/>
          </a:bodyPr>
          <a:lstStyle/>
          <a:p>
            <a:pPr marL="0" marR="0" algn="just">
              <a:spcBef>
                <a:spcPts val="0"/>
              </a:spcBef>
              <a:spcAft>
                <a:spcPts val="0"/>
              </a:spcAft>
            </a:pPr>
            <a:r>
              <a:rPr lang="en-US" sz="2800" b="1" dirty="0">
                <a:solidFill>
                  <a:srgbClr val="009900"/>
                </a:solidFill>
                <a:effectLst/>
                <a:latin typeface="Times New Roman" panose="02020603050405020304" pitchFamily="18" charset="0"/>
                <a:ea typeface="Times New Roman" panose="02020603050405020304" pitchFamily="18" charset="0"/>
              </a:rPr>
              <a:t>*</a:t>
            </a:r>
            <a:r>
              <a:rPr lang="en-US" sz="2800" b="1" dirty="0" err="1">
                <a:solidFill>
                  <a:srgbClr val="009900"/>
                </a:solidFill>
                <a:effectLst/>
                <a:latin typeface="Times New Roman" panose="02020603050405020304" pitchFamily="18" charset="0"/>
                <a:ea typeface="Times New Roman" panose="02020603050405020304" pitchFamily="18" charset="0"/>
              </a:rPr>
              <a:t>Câu</a:t>
            </a:r>
            <a:r>
              <a:rPr lang="en-US" sz="2800" b="1" dirty="0">
                <a:solidFill>
                  <a:srgbClr val="009900"/>
                </a:solidFill>
                <a:effectLst/>
                <a:latin typeface="Times New Roman" panose="02020603050405020304" pitchFamily="18" charset="0"/>
                <a:ea typeface="Times New Roman" panose="02020603050405020304" pitchFamily="18" charset="0"/>
              </a:rPr>
              <a:t> 2:</a:t>
            </a:r>
          </a:p>
          <a:p>
            <a:pPr marL="0" marR="0" algn="just">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Loại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láy</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rPr>
              <a:t>:</a:t>
            </a:r>
            <a:r>
              <a:rPr lang="en-US" sz="2800" b="1" dirty="0">
                <a:solidFill>
                  <a:srgbClr val="0D0D0D"/>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i="1" dirty="0">
                <a:solidFill>
                  <a:srgbClr val="0D0D0D"/>
                </a:solidFill>
                <a:effectLst/>
                <a:latin typeface="Times New Roman" panose="02020603050405020304" pitchFamily="18" charset="0"/>
                <a:ea typeface="Times New Roman" panose="02020603050405020304" pitchFamily="18" charset="0"/>
              </a:rPr>
              <a:t>+</a:t>
            </a:r>
            <a:r>
              <a:rPr lang="en-US" sz="2800" b="1"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Giúp</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nổi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bật</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đối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tượng</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được</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miêu</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tả</a:t>
            </a:r>
            <a:r>
              <a:rPr lang="en-US" sz="2800" i="1"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i="1"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smtClean="0">
                <a:solidFill>
                  <a:srgbClr val="0D0D0D"/>
                </a:solidFill>
                <a:effectLst/>
                <a:latin typeface="Times New Roman" panose="02020603050405020304" pitchFamily="18" charset="0"/>
                <a:ea typeface="Times New Roman" panose="02020603050405020304" pitchFamily="18" charset="0"/>
              </a:rPr>
              <a:t>Làm</a:t>
            </a:r>
            <a:r>
              <a:rPr lang="en-US" sz="2800" i="1"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cho</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câu</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văn</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gợi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hình</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gợi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cảm</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sinh</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động</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hấp</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dẫn</a:t>
            </a:r>
            <a:r>
              <a:rPr lang="en-US" sz="2800" i="1"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pic>
        <p:nvPicPr>
          <p:cNvPr id="17" name="Hình ảnh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37" y="2013857"/>
            <a:ext cx="2692254" cy="196511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1076" y="214053"/>
            <a:ext cx="6825803"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4150" name="Equation" r:id="rId3" imgW="3048000" imgH="4572000" progId="Equation.DSMT4">
                  <p:embed/>
                </p:oleObj>
              </mc:Choice>
              <mc:Fallback>
                <p:oleObj name="Equation" r:id="rId3" imgW="3048000" imgH="4572000" progId="Equation.DSMT4">
                  <p:embed/>
                  <p:pic>
                    <p:nvPicPr>
                      <p:cNvPr id="0" name="Đối tượng 1"/>
                      <p:cNvPicPr/>
                      <p:nvPr/>
                    </p:nvPicPr>
                    <p:blipFill>
                      <a:blip r:embed="rId4"/>
                      <a:stretch>
                        <a:fillRect/>
                      </a:stretch>
                    </p:blipFill>
                    <p:spPr>
                      <a:xfrm>
                        <a:off x="4927600" y="2641600"/>
                        <a:ext cx="914400" cy="215900"/>
                      </a:xfrm>
                      <a:prstGeom prst="rect">
                        <a:avLst/>
                      </a:prstGeom>
                    </p:spPr>
                  </p:pic>
                </p:oleObj>
              </mc:Fallback>
            </mc:AlternateContent>
          </a:graphicData>
        </a:graphic>
      </p:graphicFrame>
      <p:sp>
        <p:nvSpPr>
          <p:cNvPr id="11" name="Cuộn: Ngang 10"/>
          <p:cNvSpPr/>
          <p:nvPr/>
        </p:nvSpPr>
        <p:spPr>
          <a:xfrm>
            <a:off x="515155" y="947357"/>
            <a:ext cx="11333945" cy="5633747"/>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3" name="Hộp Văn bản 12"/>
          <p:cNvSpPr txBox="1"/>
          <p:nvPr/>
        </p:nvSpPr>
        <p:spPr>
          <a:xfrm>
            <a:off x="1429556" y="1897586"/>
            <a:ext cx="10175510" cy="1754326"/>
          </a:xfrm>
          <a:prstGeom prst="rect">
            <a:avLst/>
          </a:prstGeom>
          <a:noFill/>
          <a:ln w="28575">
            <a:solidFill>
              <a:srgbClr val="009900"/>
            </a:solidFill>
          </a:ln>
        </p:spPr>
        <p:txBody>
          <a:bodyPr wrap="square">
            <a:spAutoFit/>
          </a:bodyPr>
          <a:lstStyle/>
          <a:p>
            <a:pPr marL="0" marR="0" algn="just">
              <a:spcBef>
                <a:spcPts val="0"/>
              </a:spcBef>
              <a:spcAft>
                <a:spcPts val="0"/>
              </a:spcAft>
            </a:pPr>
            <a:r>
              <a:rPr lang="en-US" sz="3600" b="1" dirty="0" err="1">
                <a:latin typeface="Times New Roman" panose="02020603050405020304" pitchFamily="18" charset="0"/>
                <a:cs typeface="Times New Roman" panose="02020603050405020304" pitchFamily="18" charset="0"/>
              </a:rPr>
              <a:t>Nhiệm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Viết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khoảng</a:t>
            </a:r>
            <a:r>
              <a:rPr lang="en-US" sz="3600" b="1" dirty="0">
                <a:latin typeface="Times New Roman" panose="02020603050405020304" pitchFamily="18" charset="0"/>
                <a:cs typeface="Times New Roman" panose="02020603050405020304" pitchFamily="18" charset="0"/>
              </a:rPr>
              <a:t> 5 - 7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miêu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r>
              <a:rPr lang="en-US" sz="3600" b="1" dirty="0">
                <a:latin typeface="Times New Roman" panose="02020603050405020304" pitchFamily="18" charset="0"/>
                <a:cs typeface="Times New Roman" panose="02020603050405020304" pitchFamily="18" charset="0"/>
              </a:rPr>
              <a:t> U Minh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tưởng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trích</a:t>
            </a:r>
            <a:r>
              <a:rPr lang="en-US" sz="3600" b="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lấy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mật</a:t>
            </a:r>
            <a:r>
              <a:rPr lang="en-US"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5" name="Hộp Văn bản 14"/>
          <p:cNvSpPr txBox="1"/>
          <p:nvPr/>
        </p:nvSpPr>
        <p:spPr>
          <a:xfrm>
            <a:off x="1429556" y="3812822"/>
            <a:ext cx="10123222" cy="1952522"/>
          </a:xfrm>
          <a:prstGeom prst="rect">
            <a:avLst/>
          </a:prstGeom>
          <a:noFill/>
          <a:ln w="28575">
            <a:solidFill>
              <a:srgbClr val="009900"/>
            </a:solidFill>
          </a:ln>
        </p:spPr>
        <p:txBody>
          <a:bodyPr wrap="square">
            <a:spAutoFit/>
          </a:bodyPr>
          <a:lstStyle/>
          <a:p>
            <a:pPr marL="0" marR="0" algn="just">
              <a:lnSpc>
                <a:spcPct val="115000"/>
              </a:lnSpc>
              <a:spcBef>
                <a:spcPts val="0"/>
              </a:spcBef>
              <a:spcAft>
                <a:spcPts val="0"/>
              </a:spcAft>
            </a:pP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5 - 7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609" y="193183"/>
            <a:ext cx="11539470" cy="6310648"/>
          </a:xfrm>
        </p:spPr>
        <p:txBody>
          <a:bodyPr>
            <a:noAutofit/>
          </a:bodyPr>
          <a:lstStyle/>
          <a:p>
            <a:pPr marL="0" indent="0" algn="ctr">
              <a:spcAft>
                <a:spcPts val="0"/>
              </a:spcAft>
              <a:buNone/>
            </a:pPr>
            <a:r>
              <a:rPr lang="en-US" sz="3000" b="1" dirty="0" err="1">
                <a:solidFill>
                  <a:srgbClr val="0070C0"/>
                </a:solidFill>
                <a:latin typeface="Times New Roman" panose="02020603050405020304" pitchFamily="18" charset="0"/>
                <a:ea typeface="Times New Roman" panose="02020603050405020304" pitchFamily="18" charset="0"/>
              </a:rPr>
              <a:t>Đoạn</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văn</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tham</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khảo</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smtClean="0">
                <a:solidFill>
                  <a:srgbClr val="0070C0"/>
                </a:solidFill>
                <a:latin typeface="Times New Roman" panose="02020603050405020304" pitchFamily="18" charset="0"/>
                <a:ea typeface="Times New Roman" panose="02020603050405020304" pitchFamily="18" charset="0"/>
              </a:rPr>
              <a:t>1</a:t>
            </a:r>
            <a:r>
              <a:rPr lang="vi-VN" sz="3000" dirty="0" smtClean="0">
                <a:latin typeface="Times New Roman" panose="02020603050405020304" pitchFamily="18" charset="0"/>
                <a:ea typeface="Times New Roman" panose="02020603050405020304" pitchFamily="18" charset="0"/>
              </a:rPr>
              <a:t>: </a:t>
            </a:r>
            <a:r>
              <a:rPr lang="en-US" sz="3000" b="1" dirty="0" err="1" smtClean="0">
                <a:solidFill>
                  <a:srgbClr val="0070C0"/>
                </a:solidFill>
                <a:latin typeface="Times New Roman" panose="02020603050405020304" pitchFamily="18" charset="0"/>
                <a:ea typeface="Times New Roman" panose="02020603050405020304" pitchFamily="18" charset="0"/>
              </a:rPr>
              <a:t>Miêu</a:t>
            </a:r>
            <a:r>
              <a:rPr lang="en-US" sz="3000" b="1" dirty="0" smtClean="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tả</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cảnh</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sắc</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thiên</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nhiên</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rừng</a:t>
            </a:r>
            <a:r>
              <a:rPr lang="en-US" sz="3000" b="1" dirty="0">
                <a:solidFill>
                  <a:srgbClr val="0070C0"/>
                </a:solidFill>
                <a:latin typeface="Times New Roman" panose="02020603050405020304" pitchFamily="18" charset="0"/>
                <a:ea typeface="Times New Roman" panose="02020603050405020304" pitchFamily="18" charset="0"/>
              </a:rPr>
              <a:t> U </a:t>
            </a:r>
            <a:r>
              <a:rPr lang="en-US" sz="3000" b="1" dirty="0" smtClean="0">
                <a:solidFill>
                  <a:srgbClr val="0070C0"/>
                </a:solidFill>
                <a:latin typeface="Times New Roman" panose="02020603050405020304" pitchFamily="18" charset="0"/>
                <a:ea typeface="Times New Roman" panose="02020603050405020304" pitchFamily="18" charset="0"/>
              </a:rPr>
              <a:t>Minh</a:t>
            </a:r>
          </a:p>
          <a:p>
            <a:pPr marL="0" marR="30480" indent="0" algn="ctr">
              <a:spcAft>
                <a:spcPts val="0"/>
              </a:spcAft>
              <a:buNone/>
            </a:pPr>
            <a:r>
              <a:rPr lang="en-US" sz="3000" b="1" dirty="0" err="1" smtClean="0">
                <a:solidFill>
                  <a:srgbClr val="0070C0"/>
                </a:solidFill>
                <a:latin typeface="Times New Roman" panose="02020603050405020304" pitchFamily="18" charset="0"/>
                <a:ea typeface="Times New Roman" panose="02020603050405020304" pitchFamily="18" charset="0"/>
              </a:rPr>
              <a:t>bằng</a:t>
            </a:r>
            <a:r>
              <a:rPr lang="en-US" sz="3000" b="1" dirty="0" smtClean="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tưởng</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tượng</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sau</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khi</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học</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xong</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đoạn</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dirty="0" err="1">
                <a:solidFill>
                  <a:srgbClr val="0070C0"/>
                </a:solidFill>
                <a:latin typeface="Times New Roman" panose="02020603050405020304" pitchFamily="18" charset="0"/>
                <a:ea typeface="Times New Roman" panose="02020603050405020304" pitchFamily="18" charset="0"/>
              </a:rPr>
              <a:t>trích</a:t>
            </a:r>
            <a:r>
              <a:rPr lang="en-US" sz="3000" b="1" dirty="0">
                <a:solidFill>
                  <a:srgbClr val="0070C0"/>
                </a:solidFill>
                <a:latin typeface="Times New Roman" panose="02020603050405020304" pitchFamily="18" charset="0"/>
                <a:ea typeface="Times New Roman" panose="02020603050405020304" pitchFamily="18" charset="0"/>
              </a:rPr>
              <a:t> “</a:t>
            </a:r>
            <a:r>
              <a:rPr lang="en-US" sz="3000" b="1" i="1" dirty="0" err="1">
                <a:solidFill>
                  <a:srgbClr val="0070C0"/>
                </a:solidFill>
                <a:latin typeface="Times New Roman" panose="02020603050405020304" pitchFamily="18" charset="0"/>
                <a:ea typeface="Times New Roman" panose="02020603050405020304" pitchFamily="18" charset="0"/>
              </a:rPr>
              <a:t>Đi</a:t>
            </a:r>
            <a:r>
              <a:rPr lang="en-US" sz="3000" b="1" i="1" dirty="0">
                <a:solidFill>
                  <a:srgbClr val="0070C0"/>
                </a:solidFill>
                <a:latin typeface="Times New Roman" panose="02020603050405020304" pitchFamily="18" charset="0"/>
                <a:ea typeface="Times New Roman" panose="02020603050405020304" pitchFamily="18" charset="0"/>
              </a:rPr>
              <a:t> </a:t>
            </a:r>
            <a:r>
              <a:rPr lang="en-US" sz="3000" b="1" i="1" dirty="0" err="1">
                <a:solidFill>
                  <a:srgbClr val="0070C0"/>
                </a:solidFill>
                <a:latin typeface="Times New Roman" panose="02020603050405020304" pitchFamily="18" charset="0"/>
                <a:ea typeface="Times New Roman" panose="02020603050405020304" pitchFamily="18" charset="0"/>
              </a:rPr>
              <a:t>lấy</a:t>
            </a:r>
            <a:r>
              <a:rPr lang="en-US" sz="3000" b="1" i="1" dirty="0">
                <a:solidFill>
                  <a:srgbClr val="0070C0"/>
                </a:solidFill>
                <a:latin typeface="Times New Roman" panose="02020603050405020304" pitchFamily="18" charset="0"/>
                <a:ea typeface="Times New Roman" panose="02020603050405020304" pitchFamily="18" charset="0"/>
              </a:rPr>
              <a:t> </a:t>
            </a:r>
            <a:r>
              <a:rPr lang="en-US" sz="3000" b="1" i="1" dirty="0" err="1">
                <a:solidFill>
                  <a:srgbClr val="0070C0"/>
                </a:solidFill>
                <a:latin typeface="Times New Roman" panose="02020603050405020304" pitchFamily="18" charset="0"/>
                <a:ea typeface="Times New Roman" panose="02020603050405020304" pitchFamily="18" charset="0"/>
              </a:rPr>
              <a:t>mật</a:t>
            </a:r>
            <a:r>
              <a:rPr lang="en-US" sz="3000" b="1" dirty="0">
                <a:solidFill>
                  <a:srgbClr val="0070C0"/>
                </a:solidFill>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a:p>
            <a:pPr indent="0" algn="just">
              <a:spcAft>
                <a:spcPts val="0"/>
              </a:spcAft>
              <a:buNone/>
            </a:pPr>
            <a:r>
              <a:rPr lang="en-US" sz="3000" dirty="0" smtClean="0">
                <a:solidFill>
                  <a:srgbClr val="0D0D0D"/>
                </a:solidFill>
                <a:latin typeface="Times New Roman" panose="02020603050405020304" pitchFamily="18" charset="0"/>
                <a:ea typeface="Times New Roman" panose="02020603050405020304" pitchFamily="18" charset="0"/>
              </a:rPr>
              <a:t>	</a:t>
            </a:r>
            <a:r>
              <a:rPr lang="en-US" sz="3000" dirty="0" err="1" smtClean="0">
                <a:solidFill>
                  <a:srgbClr val="0D0D0D"/>
                </a:solidFill>
                <a:latin typeface="Times New Roman" panose="02020603050405020304" pitchFamily="18" charset="0"/>
                <a:ea typeface="Times New Roman" panose="02020603050405020304" pitchFamily="18" charset="0"/>
              </a:rPr>
              <a:t>Buổi</a:t>
            </a:r>
            <a:r>
              <a:rPr lang="en-US" sz="3000" dirty="0" smtClean="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sáng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hiện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trước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mắt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thật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trong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yên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tĩnh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mát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mẻ</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biết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bao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đầu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hoa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tràm</a:t>
            </a:r>
            <a:r>
              <a:rPr lang="en-US" sz="3000" dirty="0">
                <a:solidFill>
                  <a:srgbClr val="0D0D0D"/>
                </a:solidFill>
                <a:latin typeface="Times New Roman" panose="02020603050405020304" pitchFamily="18" charset="0"/>
                <a:ea typeface="Times New Roman" panose="02020603050405020304" pitchFamily="18" charset="0"/>
              </a:rPr>
              <a:t> rung </a:t>
            </a:r>
            <a:r>
              <a:rPr lang="en-US" sz="3000" dirty="0" err="1">
                <a:solidFill>
                  <a:srgbClr val="0D0D0D"/>
                </a:solidFill>
                <a:latin typeface="Times New Roman" panose="02020603050405020304" pitchFamily="18" charset="0"/>
                <a:ea typeface="Times New Roman" panose="02020603050405020304" pitchFamily="18" charset="0"/>
              </a:rPr>
              <a:t>rinh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như</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được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bao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bọc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một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lớp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ánh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sáng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trong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vắt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ánh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xuyên</a:t>
            </a:r>
            <a:r>
              <a:rPr lang="en-US" sz="3000" dirty="0">
                <a:solidFill>
                  <a:srgbClr val="0D0D0D"/>
                </a:solidFill>
                <a:latin typeface="Times New Roman" panose="02020603050405020304" pitchFamily="18" charset="0"/>
                <a:ea typeface="Times New Roman" panose="02020603050405020304" pitchFamily="18" charset="0"/>
              </a:rPr>
              <a:t> qua </a:t>
            </a:r>
            <a:r>
              <a:rPr lang="en-US" sz="3000" dirty="0" err="1">
                <a:solidFill>
                  <a:srgbClr val="0D0D0D"/>
                </a:solidFill>
                <a:latin typeface="Times New Roman" panose="02020603050405020304" pitchFamily="18" charset="0"/>
                <a:ea typeface="Times New Roman" panose="02020603050405020304" pitchFamily="18" charset="0"/>
              </a:rPr>
              <a:t>các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hạt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sương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đêm</a:t>
            </a:r>
            <a:r>
              <a:rPr lang="en-US" sz="3000" dirty="0">
                <a:solidFill>
                  <a:srgbClr val="0D0D0D"/>
                </a:solidFill>
                <a:latin typeface="Times New Roman" panose="02020603050405020304" pitchFamily="18" charset="0"/>
                <a:ea typeface="Times New Roman" panose="02020603050405020304" pitchFamily="18" charset="0"/>
              </a:rPr>
              <a:t> li </a:t>
            </a:r>
            <a:r>
              <a:rPr lang="en-US" sz="3000" dirty="0" err="1">
                <a:solidFill>
                  <a:srgbClr val="0D0D0D"/>
                </a:solidFill>
                <a:latin typeface="Times New Roman" panose="02020603050405020304" pitchFamily="18" charset="0"/>
                <a:ea typeface="Times New Roman" panose="02020603050405020304" pitchFamily="18" charset="0"/>
              </a:rPr>
              <a:t>ti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còn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vương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lại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lá</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Bỗng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các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anh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chị</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ruồi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xanh</a:t>
            </a:r>
            <a:r>
              <a:rPr lang="en-US" sz="3000" dirty="0">
                <a:solidFill>
                  <a:srgbClr val="0D0D0D"/>
                </a:solidFill>
                <a:latin typeface="Times New Roman" panose="02020603050405020304" pitchFamily="18" charset="0"/>
                <a:ea typeface="Times New Roman" panose="02020603050405020304" pitchFamily="18" charset="0"/>
              </a:rPr>
              <a:t> ở </a:t>
            </a:r>
            <a:r>
              <a:rPr lang="en-US" sz="3000" dirty="0" err="1">
                <a:solidFill>
                  <a:srgbClr val="0D0D0D"/>
                </a:solidFill>
                <a:latin typeface="Times New Roman" panose="02020603050405020304" pitchFamily="18" charset="0"/>
                <a:ea typeface="Times New Roman" panose="02020603050405020304" pitchFamily="18" charset="0"/>
              </a:rPr>
              <a:t>đâu</a:t>
            </a:r>
            <a:r>
              <a:rPr lang="en-US" sz="3000" dirty="0">
                <a:solidFill>
                  <a:srgbClr val="0D0D0D"/>
                </a:solidFill>
                <a:latin typeface="Times New Roman" panose="02020603050405020304" pitchFamily="18" charset="0"/>
                <a:ea typeface="Times New Roman" panose="02020603050405020304" pitchFamily="18" charset="0"/>
              </a:rPr>
              <a:t> bay </a:t>
            </a:r>
            <a:r>
              <a:rPr lang="en-US" sz="3000" dirty="0" err="1">
                <a:solidFill>
                  <a:srgbClr val="0D0D0D"/>
                </a:solidFill>
                <a:latin typeface="Times New Roman" panose="02020603050405020304" pitchFamily="18" charset="0"/>
                <a:ea typeface="Times New Roman" panose="02020603050405020304" pitchFamily="18" charset="0"/>
              </a:rPr>
              <a:t>ào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kế</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những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bạn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chuồn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chuồn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cánh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mỏng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dài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cũng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vội</a:t>
            </a:r>
            <a:r>
              <a:rPr lang="en-US" sz="3000" dirty="0">
                <a:solidFill>
                  <a:srgbClr val="0D0D0D"/>
                </a:solidFill>
                <a:latin typeface="Times New Roman" panose="02020603050405020304" pitchFamily="18" charset="0"/>
                <a:ea typeface="Times New Roman" panose="02020603050405020304" pitchFamily="18" charset="0"/>
              </a:rPr>
              <a:t> bay </a:t>
            </a:r>
            <a:r>
              <a:rPr lang="en-US" sz="3000" dirty="0" err="1">
                <a:solidFill>
                  <a:srgbClr val="0D0D0D"/>
                </a:solidFill>
                <a:latin typeface="Times New Roman" panose="02020603050405020304" pitchFamily="18" charset="0"/>
                <a:ea typeface="Times New Roman" panose="02020603050405020304" pitchFamily="18" charset="0"/>
              </a:rPr>
              <a:t>ngang</a:t>
            </a:r>
            <a:r>
              <a:rPr lang="en-US" sz="3000" dirty="0">
                <a:solidFill>
                  <a:srgbClr val="0D0D0D"/>
                </a:solidFill>
                <a:latin typeface="Times New Roman" panose="02020603050405020304" pitchFamily="18" charset="0"/>
                <a:ea typeface="Times New Roman" panose="02020603050405020304" pitchFamily="18" charset="0"/>
              </a:rPr>
              <a:t> qua </a:t>
            </a:r>
            <a:r>
              <a:rPr lang="en-US" sz="3000" dirty="0" err="1">
                <a:solidFill>
                  <a:srgbClr val="0D0D0D"/>
                </a:solidFill>
                <a:latin typeface="Times New Roman" panose="02020603050405020304" pitchFamily="18" charset="0"/>
                <a:ea typeface="Times New Roman" panose="02020603050405020304" pitchFamily="18" charset="0"/>
              </a:rPr>
              <a:t>vũng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nước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Rồi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những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sứ</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giả</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bình</a:t>
            </a:r>
            <a:r>
              <a:rPr lang="en-US" sz="3000" dirty="0">
                <a:solidFill>
                  <a:srgbClr val="0D0D0D"/>
                </a:solidFill>
                <a:latin typeface="Times New Roman" panose="02020603050405020304" pitchFamily="18" charset="0"/>
                <a:ea typeface="Times New Roman" panose="02020603050405020304" pitchFamily="18" charset="0"/>
              </a:rPr>
              <a:t> minh </a:t>
            </a:r>
            <a:r>
              <a:rPr lang="en-US" sz="3000" dirty="0" err="1">
                <a:solidFill>
                  <a:srgbClr val="0D0D0D"/>
                </a:solidFill>
                <a:latin typeface="Times New Roman" panose="02020603050405020304" pitchFamily="18" charset="0"/>
                <a:ea typeface="Times New Roman" panose="02020603050405020304" pitchFamily="18" charset="0"/>
              </a:rPr>
              <a:t>nối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nhau</a:t>
            </a:r>
            <a:r>
              <a:rPr lang="en-US" sz="3000" dirty="0">
                <a:solidFill>
                  <a:srgbClr val="0D0D0D"/>
                </a:solidFill>
                <a:latin typeface="Times New Roman" panose="02020603050405020304" pitchFamily="18" charset="0"/>
                <a:ea typeface="Times New Roman" panose="02020603050405020304" pitchFamily="18" charset="0"/>
              </a:rPr>
              <a:t> bay </a:t>
            </a:r>
            <a:r>
              <a:rPr lang="en-US" sz="3000" dirty="0" err="1">
                <a:solidFill>
                  <a:srgbClr val="0D0D0D"/>
                </a:solidFill>
                <a:latin typeface="Times New Roman" panose="02020603050405020304" pitchFamily="18" charset="0"/>
                <a:ea typeface="Times New Roman" panose="02020603050405020304" pitchFamily="18" charset="0"/>
              </a:rPr>
              <a:t>tới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như</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một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xâu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chuỗi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hạt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cườm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phát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những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tiếng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kêu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eo</a:t>
            </a:r>
            <a:r>
              <a:rPr lang="en-US" sz="3000" dirty="0">
                <a:solidFill>
                  <a:srgbClr val="0D0D0D"/>
                </a:solidFill>
                <a:latin typeface="Times New Roman" panose="02020603050405020304" pitchFamily="18" charset="0"/>
                <a:ea typeface="Times New Roman" panose="02020603050405020304" pitchFamily="18" charset="0"/>
              </a:rPr>
              <a:t>..</a:t>
            </a:r>
            <a:r>
              <a:rPr lang="en-US" sz="3000" dirty="0" err="1">
                <a:solidFill>
                  <a:srgbClr val="0D0D0D"/>
                </a:solidFill>
                <a:latin typeface="Times New Roman" panose="02020603050405020304" pitchFamily="18" charset="0"/>
                <a:ea typeface="Times New Roman" panose="02020603050405020304" pitchFamily="18" charset="0"/>
              </a:rPr>
              <a:t>eo</a:t>
            </a:r>
            <a:r>
              <a:rPr lang="en-US" sz="3000" dirty="0">
                <a:solidFill>
                  <a:srgbClr val="0D0D0D"/>
                </a:solidFill>
                <a:latin typeface="Times New Roman" panose="02020603050405020304" pitchFamily="18" charset="0"/>
                <a:ea typeface="Times New Roman" panose="02020603050405020304" pitchFamily="18" charset="0"/>
              </a:rPr>
              <a:t>…</a:t>
            </a:r>
            <a:r>
              <a:rPr lang="en-US" sz="3000" dirty="0" err="1">
                <a:solidFill>
                  <a:srgbClr val="0D0D0D"/>
                </a:solidFill>
                <a:latin typeface="Times New Roman" panose="02020603050405020304" pitchFamily="18" charset="0"/>
                <a:ea typeface="Times New Roman" panose="02020603050405020304" pitchFamily="18" charset="0"/>
              </a:rPr>
              <a:t>Khi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nắng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bắt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đầu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phủ</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những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tán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cây</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tràm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gió</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bắt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đầu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thổi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rào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rào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phút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yên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tĩnh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rừng</a:t>
            </a:r>
            <a:r>
              <a:rPr lang="en-US" sz="3000" dirty="0">
                <a:solidFill>
                  <a:srgbClr val="0D0D0D"/>
                </a:solidFill>
                <a:latin typeface="Times New Roman" panose="02020603050405020304" pitchFamily="18" charset="0"/>
                <a:ea typeface="Times New Roman" panose="02020603050405020304" pitchFamily="18" charset="0"/>
              </a:rPr>
              <a:t> ban </a:t>
            </a:r>
            <a:r>
              <a:rPr lang="en-US" sz="3000" dirty="0" err="1">
                <a:solidFill>
                  <a:srgbClr val="0D0D0D"/>
                </a:solidFill>
                <a:latin typeface="Times New Roman" panose="02020603050405020304" pitchFamily="18" charset="0"/>
                <a:ea typeface="Times New Roman" panose="02020603050405020304" pitchFamily="18" charset="0"/>
              </a:rPr>
              <a:t>mai</a:t>
            </a:r>
            <a:r>
              <a:rPr lang="en-US" sz="3000" dirty="0">
                <a:solidFill>
                  <a:srgbClr val="0D0D0D"/>
                </a:solidFill>
                <a:latin typeface="Times New Roman" panose="02020603050405020304" pitchFamily="18" charset="0"/>
                <a:ea typeface="Times New Roman" panose="02020603050405020304" pitchFamily="18" charset="0"/>
              </a:rPr>
              <a:t> tan </a:t>
            </a:r>
            <a:r>
              <a:rPr lang="en-US" sz="3000" dirty="0" err="1">
                <a:solidFill>
                  <a:srgbClr val="0D0D0D"/>
                </a:solidFill>
                <a:latin typeface="Times New Roman" panose="02020603050405020304" pitchFamily="18" charset="0"/>
                <a:ea typeface="Times New Roman" panose="02020603050405020304" pitchFamily="18" charset="0"/>
              </a:rPr>
              <a:t>biến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Những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gia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đình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kì</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nhông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đủ</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mọi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sắc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màu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tăng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những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cành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cây</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mục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Rừng</a:t>
            </a:r>
            <a:r>
              <a:rPr lang="en-US" sz="3000" dirty="0">
                <a:solidFill>
                  <a:srgbClr val="0D0D0D"/>
                </a:solidFill>
                <a:latin typeface="Times New Roman" panose="02020603050405020304" pitchFamily="18" charset="0"/>
                <a:ea typeface="Times New Roman" panose="02020603050405020304" pitchFamily="18" charset="0"/>
              </a:rPr>
              <a:t> U Minh </a:t>
            </a:r>
            <a:r>
              <a:rPr lang="en-US" sz="3000" dirty="0" err="1">
                <a:solidFill>
                  <a:srgbClr val="0D0D0D"/>
                </a:solidFill>
                <a:latin typeface="Times New Roman" panose="02020603050405020304" pitchFamily="18" charset="0"/>
                <a:ea typeface="Times New Roman" panose="02020603050405020304" pitchFamily="18" charset="0"/>
              </a:rPr>
              <a:t>mênh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mông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biết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bao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nhiêu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cây</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biết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bao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nhiêu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chim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chóc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kéo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nhau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tổ</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biết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bao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nhiêu</a:t>
            </a:r>
            <a:r>
              <a:rPr lang="en-US" sz="3000" dirty="0">
                <a:solidFill>
                  <a:srgbClr val="0D0D0D"/>
                </a:solidFill>
                <a:latin typeface="Times New Roman" panose="02020603050405020304" pitchFamily="18" charset="0"/>
                <a:ea typeface="Times New Roman" panose="02020603050405020304" pitchFamily="18" charset="0"/>
              </a:rPr>
              <a:t> con </a:t>
            </a:r>
            <a:r>
              <a:rPr lang="en-US" sz="3000" dirty="0" err="1">
                <a:solidFill>
                  <a:srgbClr val="0D0D0D"/>
                </a:solidFill>
                <a:latin typeface="Times New Roman" panose="02020603050405020304" pitchFamily="18" charset="0"/>
                <a:ea typeface="Times New Roman" panose="02020603050405020304" pitchFamily="18" charset="0"/>
              </a:rPr>
              <a:t>ong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đang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ngày</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đêm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cần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mẫn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hút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mật</a:t>
            </a:r>
            <a:r>
              <a:rPr lang="en-US" sz="3000" dirty="0">
                <a:solidFill>
                  <a:srgbClr val="0D0D0D"/>
                </a:solidFill>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a:p>
            <a:endParaRPr lang="en-US" sz="3000" dirty="0"/>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487" y="346054"/>
            <a:ext cx="11526592" cy="6106261"/>
          </a:xfrm>
        </p:spPr>
        <p:txBody>
          <a:bodyPr>
            <a:normAutofit lnSpcReduction="10000"/>
          </a:bodyPr>
          <a:lstStyle/>
          <a:p>
            <a:pPr marL="0" indent="0" algn="just">
              <a:spcAft>
                <a:spcPts val="0"/>
              </a:spcAft>
              <a:buNone/>
            </a:pPr>
            <a:r>
              <a:rPr lang="en-US" b="1" dirty="0" err="1">
                <a:solidFill>
                  <a:srgbClr val="0070C0"/>
                </a:solidFill>
                <a:latin typeface="Times New Roman" panose="02020603050405020304" pitchFamily="18" charset="0"/>
                <a:ea typeface="Times New Roman" panose="02020603050405020304" pitchFamily="18" charset="0"/>
              </a:rPr>
              <a:t>Đoạn</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văn</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tham</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khảo</a:t>
            </a:r>
            <a:r>
              <a:rPr lang="en-US" b="1" dirty="0">
                <a:solidFill>
                  <a:srgbClr val="0070C0"/>
                </a:solidFill>
                <a:latin typeface="Times New Roman" panose="02020603050405020304" pitchFamily="18" charset="0"/>
                <a:ea typeface="Times New Roman" panose="02020603050405020304" pitchFamily="18" charset="0"/>
              </a:rPr>
              <a:t> </a:t>
            </a:r>
            <a:r>
              <a:rPr lang="en-US" b="1" dirty="0" smtClean="0">
                <a:solidFill>
                  <a:srgbClr val="0070C0"/>
                </a:solidFill>
                <a:latin typeface="Times New Roman" panose="02020603050405020304" pitchFamily="18" charset="0"/>
                <a:ea typeface="Times New Roman" panose="02020603050405020304" pitchFamily="18" charset="0"/>
              </a:rPr>
              <a:t>2</a:t>
            </a:r>
            <a:r>
              <a:rPr lang="vi-VN" b="1" dirty="0" smtClean="0">
                <a:solidFill>
                  <a:srgbClr val="0070C0"/>
                </a:solidFill>
                <a:latin typeface="Times New Roman" panose="02020603050405020304" pitchFamily="18" charset="0"/>
                <a:ea typeface="Times New Roman" panose="02020603050405020304" pitchFamily="18" charset="0"/>
              </a:rPr>
              <a:t>: </a:t>
            </a:r>
            <a:r>
              <a:rPr lang="en-US" b="1" dirty="0" err="1" smtClean="0">
                <a:solidFill>
                  <a:srgbClr val="0070C0"/>
                </a:solidFill>
                <a:latin typeface="Times New Roman" panose="02020603050405020304" pitchFamily="18" charset="0"/>
                <a:ea typeface="Times New Roman" panose="02020603050405020304" pitchFamily="18" charset="0"/>
              </a:rPr>
              <a:t>Cảm</a:t>
            </a:r>
            <a:r>
              <a:rPr lang="en-US" b="1" dirty="0" smtClean="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nhận</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một</a:t>
            </a:r>
            <a:r>
              <a:rPr lang="en-US" b="1" dirty="0">
                <a:solidFill>
                  <a:srgbClr val="0070C0"/>
                </a:solidFill>
                <a:latin typeface="Times New Roman" panose="02020603050405020304" pitchFamily="18" charset="0"/>
                <a:ea typeface="Times New Roman" panose="02020603050405020304" pitchFamily="18" charset="0"/>
              </a:rPr>
              <a:t> chi </a:t>
            </a:r>
            <a:r>
              <a:rPr lang="en-US" b="1" dirty="0" err="1">
                <a:solidFill>
                  <a:srgbClr val="0070C0"/>
                </a:solidFill>
                <a:latin typeface="Times New Roman" panose="02020603050405020304" pitchFamily="18" charset="0"/>
                <a:ea typeface="Times New Roman" panose="02020603050405020304" pitchFamily="18" charset="0"/>
              </a:rPr>
              <a:t>tiết</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thú</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vị</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trong</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đoạn</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trích</a:t>
            </a:r>
            <a:r>
              <a:rPr lang="en-US" b="1" dirty="0">
                <a:solidFill>
                  <a:srgbClr val="0070C0"/>
                </a:solidFill>
                <a:latin typeface="Times New Roman" panose="02020603050405020304" pitchFamily="18" charset="0"/>
                <a:ea typeface="Times New Roman" panose="02020603050405020304" pitchFamily="18" charset="0"/>
              </a:rPr>
              <a:t> “</a:t>
            </a:r>
            <a:r>
              <a:rPr lang="en-US" b="1" i="1" dirty="0" err="1">
                <a:solidFill>
                  <a:srgbClr val="0070C0"/>
                </a:solidFill>
                <a:latin typeface="Times New Roman" panose="02020603050405020304" pitchFamily="18" charset="0"/>
                <a:ea typeface="Times New Roman" panose="02020603050405020304" pitchFamily="18" charset="0"/>
              </a:rPr>
              <a:t>Đi</a:t>
            </a:r>
            <a:r>
              <a:rPr lang="en-US" b="1" i="1" dirty="0">
                <a:solidFill>
                  <a:srgbClr val="0070C0"/>
                </a:solidFill>
                <a:latin typeface="Times New Roman" panose="02020603050405020304" pitchFamily="18" charset="0"/>
                <a:ea typeface="Times New Roman" panose="02020603050405020304" pitchFamily="18" charset="0"/>
              </a:rPr>
              <a:t> </a:t>
            </a:r>
            <a:r>
              <a:rPr lang="en-US" b="1" i="1" dirty="0" err="1">
                <a:solidFill>
                  <a:srgbClr val="0070C0"/>
                </a:solidFill>
                <a:latin typeface="Times New Roman" panose="02020603050405020304" pitchFamily="18" charset="0"/>
                <a:ea typeface="Times New Roman" panose="02020603050405020304" pitchFamily="18" charset="0"/>
              </a:rPr>
              <a:t>lấy</a:t>
            </a:r>
            <a:r>
              <a:rPr lang="en-US" b="1" i="1" dirty="0">
                <a:solidFill>
                  <a:srgbClr val="0070C0"/>
                </a:solidFill>
                <a:latin typeface="Times New Roman" panose="02020603050405020304" pitchFamily="18" charset="0"/>
                <a:ea typeface="Times New Roman" panose="02020603050405020304" pitchFamily="18" charset="0"/>
              </a:rPr>
              <a:t> </a:t>
            </a:r>
            <a:r>
              <a:rPr lang="en-US" b="1" i="1" dirty="0" err="1">
                <a:solidFill>
                  <a:srgbClr val="0070C0"/>
                </a:solidFill>
                <a:latin typeface="Times New Roman" panose="02020603050405020304" pitchFamily="18" charset="0"/>
                <a:ea typeface="Times New Roman" panose="02020603050405020304" pitchFamily="18" charset="0"/>
              </a:rPr>
              <a:t>mật</a:t>
            </a:r>
            <a:r>
              <a:rPr lang="en-US" b="1" dirty="0">
                <a:solidFill>
                  <a:srgbClr val="0070C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0" indent="0" algn="just">
              <a:spcAft>
                <a:spcPts val="0"/>
              </a:spcAft>
              <a:buNone/>
            </a:pPr>
            <a:r>
              <a:rPr lang="en-US" b="1" dirty="0">
                <a:solidFill>
                  <a:srgbClr val="0070C0"/>
                </a:solidFill>
                <a:latin typeface="Times New Roman" panose="02020603050405020304" pitchFamily="18" charset="0"/>
                <a:ea typeface="Times New Roman" panose="02020603050405020304" pitchFamily="18" charset="0"/>
              </a:rPr>
              <a:t> </a:t>
            </a:r>
            <a:r>
              <a:rPr lang="en-US" dirty="0" smtClean="0">
                <a:solidFill>
                  <a:srgbClr val="0D0D0D"/>
                </a:solidFill>
                <a:latin typeface="Times New Roman" panose="02020603050405020304" pitchFamily="18" charset="0"/>
                <a:ea typeface="Times New Roman" panose="02020603050405020304" pitchFamily="18" charset="0"/>
              </a:rPr>
              <a:t>	</a:t>
            </a:r>
            <a:r>
              <a:rPr lang="en-US" dirty="0" err="1" smtClean="0">
                <a:solidFill>
                  <a:srgbClr val="0D0D0D"/>
                </a:solidFill>
                <a:latin typeface="Times New Roman" panose="02020603050405020304" pitchFamily="18" charset="0"/>
                <a:ea typeface="Times New Roman" panose="02020603050405020304" pitchFamily="18" charset="0"/>
              </a:rPr>
              <a:t>Đọc</a:t>
            </a:r>
            <a:r>
              <a:rPr lang="en-US" dirty="0" smtClean="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văn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bản</a:t>
            </a:r>
            <a:r>
              <a:rPr lang="en-US"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Đi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lấy</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mật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trích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trong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tiểu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thuyết</a:t>
            </a:r>
            <a:r>
              <a:rPr lang="en-US"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Đất</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rừng</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phương</a:t>
            </a:r>
            <a:r>
              <a:rPr lang="en-US" i="1" dirty="0">
                <a:solidFill>
                  <a:srgbClr val="0D0D0D"/>
                </a:solidFill>
                <a:latin typeface="Times New Roman" panose="02020603050405020304" pitchFamily="18" charset="0"/>
                <a:ea typeface="Times New Roman" panose="02020603050405020304" pitchFamily="18" charset="0"/>
              </a:rPr>
              <a:t> Nam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nhà</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văn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Đoàn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Giỏi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em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thấy</a:t>
            </a:r>
            <a:r>
              <a:rPr lang="en-US" dirty="0">
                <a:solidFill>
                  <a:srgbClr val="0D0D0D"/>
                </a:solidFill>
                <a:latin typeface="Times New Roman" panose="02020603050405020304" pitchFamily="18" charset="0"/>
                <a:ea typeface="Times New Roman" panose="02020603050405020304" pitchFamily="18" charset="0"/>
              </a:rPr>
              <a:t> chi </a:t>
            </a:r>
            <a:r>
              <a:rPr lang="en-US" dirty="0" err="1">
                <a:solidFill>
                  <a:srgbClr val="0D0D0D"/>
                </a:solidFill>
                <a:latin typeface="Times New Roman" panose="02020603050405020304" pitchFamily="18" charset="0"/>
                <a:ea typeface="Times New Roman" panose="02020603050405020304" pitchFamily="18" charset="0"/>
              </a:rPr>
              <a:t>tiết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miêu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tả</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dáng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vẻ</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bề</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ngoài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An </a:t>
            </a:r>
            <a:r>
              <a:rPr lang="en-US" dirty="0" err="1">
                <a:solidFill>
                  <a:srgbClr val="0D0D0D"/>
                </a:solidFill>
                <a:latin typeface="Times New Roman" panose="02020603050405020304" pitchFamily="18" charset="0"/>
                <a:ea typeface="Times New Roman" panose="02020603050405020304" pitchFamily="18" charset="0"/>
              </a:rPr>
              <a:t>là</a:t>
            </a:r>
            <a:r>
              <a:rPr lang="en-US" dirty="0">
                <a:solidFill>
                  <a:srgbClr val="0D0D0D"/>
                </a:solidFill>
                <a:latin typeface="Times New Roman" panose="02020603050405020304" pitchFamily="18" charset="0"/>
                <a:ea typeface="Times New Roman" panose="02020603050405020304" pitchFamily="18" charset="0"/>
              </a:rPr>
              <a:t> chi </a:t>
            </a:r>
            <a:r>
              <a:rPr lang="en-US" dirty="0" err="1">
                <a:solidFill>
                  <a:srgbClr val="0D0D0D"/>
                </a:solidFill>
                <a:latin typeface="Times New Roman" panose="02020603050405020304" pitchFamily="18" charset="0"/>
                <a:ea typeface="Times New Roman" panose="02020603050405020304" pitchFamily="18" charset="0"/>
              </a:rPr>
              <a:t>tiết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thú</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vị</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nhất</a:t>
            </a:r>
            <a:r>
              <a:rPr lang="en-US" dirty="0">
                <a:solidFill>
                  <a:srgbClr val="0D0D0D"/>
                </a:solidFill>
                <a:latin typeface="Times New Roman" panose="02020603050405020304" pitchFamily="18" charset="0"/>
                <a:ea typeface="Times New Roman" panose="02020603050405020304" pitchFamily="18" charset="0"/>
              </a:rPr>
              <a:t>. Chi </a:t>
            </a:r>
            <a:r>
              <a:rPr lang="en-US" dirty="0" err="1">
                <a:solidFill>
                  <a:srgbClr val="0D0D0D"/>
                </a:solidFill>
                <a:latin typeface="Times New Roman" panose="02020603050405020304" pitchFamily="18" charset="0"/>
                <a:ea typeface="Times New Roman" panose="02020603050405020304" pitchFamily="18" charset="0"/>
              </a:rPr>
              <a:t>tiết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ấy</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được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chính</a:t>
            </a:r>
            <a:r>
              <a:rPr lang="en-US" dirty="0">
                <a:solidFill>
                  <a:srgbClr val="0D0D0D"/>
                </a:solidFill>
                <a:latin typeface="Times New Roman" panose="02020603050405020304" pitchFamily="18" charset="0"/>
                <a:ea typeface="Times New Roman" panose="02020603050405020304" pitchFamily="18" charset="0"/>
              </a:rPr>
              <a:t> An </a:t>
            </a:r>
            <a:r>
              <a:rPr lang="en-US" dirty="0" err="1">
                <a:solidFill>
                  <a:srgbClr val="0D0D0D"/>
                </a:solidFill>
                <a:latin typeface="Times New Roman" panose="02020603050405020304" pitchFamily="18" charset="0"/>
                <a:ea typeface="Times New Roman" panose="02020603050405020304" pitchFamily="18" charset="0"/>
              </a:rPr>
              <a:t>kể</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lại</a:t>
            </a:r>
            <a:r>
              <a:rPr lang="en-US"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Tôi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đã</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chen</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vào</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giữa</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quảy</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tòn</a:t>
            </a:r>
            <a:r>
              <a:rPr lang="en-US" i="1" dirty="0">
                <a:solidFill>
                  <a:srgbClr val="0D0D0D"/>
                </a:solidFill>
                <a:latin typeface="Times New Roman" panose="02020603050405020304" pitchFamily="18" charset="0"/>
                <a:ea typeface="Times New Roman" panose="02020603050405020304" pitchFamily="18" charset="0"/>
              </a:rPr>
              <a:t> ten </a:t>
            </a:r>
            <a:r>
              <a:rPr lang="en-US" i="1" dirty="0" err="1">
                <a:solidFill>
                  <a:srgbClr val="0D0D0D"/>
                </a:solidFill>
                <a:latin typeface="Times New Roman" panose="02020603050405020304" pitchFamily="18" charset="0"/>
                <a:ea typeface="Times New Roman" panose="02020603050405020304" pitchFamily="18" charset="0"/>
              </a:rPr>
              <a:t>một</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cái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gùi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bé</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mà</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má</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nuôi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tôi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đã</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bơi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xuồng</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đi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mượn</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của</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nhà</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ai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ngoài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xóm</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bìa</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rừng</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từ</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chiều</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hôm</a:t>
            </a:r>
            <a:r>
              <a:rPr lang="en-US" i="1" dirty="0">
                <a:solidFill>
                  <a:srgbClr val="0D0D0D"/>
                </a:solidFill>
                <a:latin typeface="Times New Roman" panose="02020603050405020304" pitchFamily="18" charset="0"/>
                <a:ea typeface="Times New Roman" panose="02020603050405020304" pitchFamily="18" charset="0"/>
              </a:rPr>
              <a:t> qua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trong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khi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thằng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Cò</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là</a:t>
            </a:r>
            <a:r>
              <a:rPr lang="en-US" dirty="0">
                <a:solidFill>
                  <a:srgbClr val="0D0D0D"/>
                </a:solidFill>
                <a:latin typeface="Times New Roman" panose="02020603050405020304" pitchFamily="18" charset="0"/>
                <a:ea typeface="Times New Roman" panose="02020603050405020304" pitchFamily="18" charset="0"/>
              </a:rPr>
              <a:t> con </a:t>
            </a:r>
            <a:r>
              <a:rPr lang="en-US" dirty="0" err="1">
                <a:solidFill>
                  <a:srgbClr val="0D0D0D"/>
                </a:solidFill>
                <a:latin typeface="Times New Roman" panose="02020603050405020304" pitchFamily="18" charset="0"/>
                <a:ea typeface="Times New Roman" panose="02020603050405020304" pitchFamily="18" charset="0"/>
              </a:rPr>
              <a:t>đẻ</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lại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phải</a:t>
            </a:r>
            <a:r>
              <a:rPr lang="en-US"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đội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cái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thúng</a:t>
            </a:r>
            <a:r>
              <a:rPr lang="en-US" i="1" dirty="0">
                <a:solidFill>
                  <a:srgbClr val="0D0D0D"/>
                </a:solidFill>
                <a:latin typeface="Times New Roman" panose="02020603050405020304" pitchFamily="18" charset="0"/>
                <a:ea typeface="Times New Roman" panose="02020603050405020304" pitchFamily="18" charset="0"/>
              </a:rPr>
              <a:t> to </a:t>
            </a:r>
            <a:r>
              <a:rPr lang="en-US" i="1" dirty="0" err="1">
                <a:solidFill>
                  <a:srgbClr val="0D0D0D"/>
                </a:solidFill>
                <a:latin typeface="Times New Roman" panose="02020603050405020304" pitchFamily="18" charset="0"/>
                <a:ea typeface="Times New Roman" panose="02020603050405020304" pitchFamily="18" charset="0"/>
              </a:rPr>
              <a:t>tướng</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trong</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thúng</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đựng</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một</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vò</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nước</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mấy</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gói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cơm</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nắm</a:t>
            </a:r>
            <a:r>
              <a:rPr lang="en-US" i="1" dirty="0">
                <a:solidFill>
                  <a:srgbClr val="0D0D0D"/>
                </a:solidFill>
                <a:latin typeface="Times New Roman" panose="02020603050405020304" pitchFamily="18" charset="0"/>
                <a:ea typeface="Times New Roman" panose="02020603050405020304" pitchFamily="18" charset="0"/>
              </a:rPr>
              <a:t>…</a:t>
            </a:r>
            <a:r>
              <a:rPr lang="en-US" dirty="0">
                <a:solidFill>
                  <a:srgbClr val="0D0D0D"/>
                </a:solidFill>
                <a:latin typeface="Times New Roman" panose="02020603050405020304" pitchFamily="18" charset="0"/>
                <a:ea typeface="Times New Roman" panose="02020603050405020304" pitchFamily="18" charset="0"/>
              </a:rPr>
              <a:t>.”. Chi </a:t>
            </a:r>
            <a:r>
              <a:rPr lang="en-US" dirty="0" err="1">
                <a:solidFill>
                  <a:srgbClr val="0D0D0D"/>
                </a:solidFill>
                <a:latin typeface="Times New Roman" panose="02020603050405020304" pitchFamily="18" charset="0"/>
                <a:ea typeface="Times New Roman" panose="02020603050405020304" pitchFamily="18" charset="0"/>
              </a:rPr>
              <a:t>tiết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này</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cho</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thấy</a:t>
            </a:r>
            <a:r>
              <a:rPr lang="en-US" dirty="0">
                <a:solidFill>
                  <a:srgbClr val="0D0D0D"/>
                </a:solidFill>
                <a:latin typeface="Times New Roman" panose="02020603050405020304" pitchFamily="18" charset="0"/>
                <a:ea typeface="Times New Roman" panose="02020603050405020304" pitchFamily="18" charset="0"/>
              </a:rPr>
              <a:t> An </a:t>
            </a:r>
            <a:r>
              <a:rPr lang="en-US" dirty="0" err="1">
                <a:solidFill>
                  <a:srgbClr val="0D0D0D"/>
                </a:solidFill>
                <a:latin typeface="Times New Roman" panose="02020603050405020304" pitchFamily="18" charset="0"/>
                <a:ea typeface="Times New Roman" panose="02020603050405020304" pitchFamily="18" charset="0"/>
              </a:rPr>
              <a:t>được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Cò</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rất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yêu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thương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và</a:t>
            </a:r>
            <a:r>
              <a:rPr lang="en-US" dirty="0">
                <a:solidFill>
                  <a:srgbClr val="0D0D0D"/>
                </a:solidFill>
                <a:latin typeface="Times New Roman" panose="02020603050405020304" pitchFamily="18" charset="0"/>
                <a:ea typeface="Times New Roman" panose="02020603050405020304" pitchFamily="18" charset="0"/>
              </a:rPr>
              <a:t> An </a:t>
            </a:r>
            <a:r>
              <a:rPr lang="en-US" dirty="0" err="1">
                <a:solidFill>
                  <a:srgbClr val="0D0D0D"/>
                </a:solidFill>
                <a:latin typeface="Times New Roman" panose="02020603050405020304" pitchFamily="18" charset="0"/>
                <a:ea typeface="Times New Roman" panose="02020603050405020304" pitchFamily="18" charset="0"/>
              </a:rPr>
              <a:t>cảm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được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yêu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thương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vô</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bờ</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ấy</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đã</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nuôi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ra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ngoài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xóm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bìa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rừng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mượn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cái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gùi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nhỏ</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để</a:t>
            </a:r>
            <a:r>
              <a:rPr lang="en-US" dirty="0">
                <a:solidFill>
                  <a:srgbClr val="0D0D0D"/>
                </a:solidFill>
                <a:latin typeface="Times New Roman" panose="02020603050405020304" pitchFamily="18" charset="0"/>
                <a:ea typeface="Times New Roman" panose="02020603050405020304" pitchFamily="18" charset="0"/>
              </a:rPr>
              <a:t> An </a:t>
            </a:r>
            <a:r>
              <a:rPr lang="en-US" dirty="0" err="1">
                <a:solidFill>
                  <a:srgbClr val="0D0D0D"/>
                </a:solidFill>
                <a:latin typeface="Times New Roman" panose="02020603050405020304" pitchFamily="18" charset="0"/>
                <a:ea typeface="Times New Roman" panose="02020603050405020304" pitchFamily="18" charset="0"/>
              </a:rPr>
              <a:t>có</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món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đồ</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mang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rừng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vừa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với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sức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Cả</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tía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nuôi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nuôi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và</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Cò</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đã</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dành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cho</a:t>
            </a:r>
            <a:r>
              <a:rPr lang="en-US" dirty="0">
                <a:solidFill>
                  <a:srgbClr val="0D0D0D"/>
                </a:solidFill>
                <a:latin typeface="Times New Roman" panose="02020603050405020304" pitchFamily="18" charset="0"/>
                <a:ea typeface="Times New Roman" panose="02020603050405020304" pitchFamily="18" charset="0"/>
              </a:rPr>
              <a:t> An </a:t>
            </a:r>
            <a:r>
              <a:rPr lang="en-US" dirty="0" err="1">
                <a:solidFill>
                  <a:srgbClr val="0D0D0D"/>
                </a:solidFill>
                <a:latin typeface="Times New Roman" panose="02020603050405020304" pitchFamily="18" charset="0"/>
                <a:ea typeface="Times New Roman" panose="02020603050405020304" pitchFamily="18" charset="0"/>
              </a:rPr>
              <a:t>sự</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ưu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tiên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vì</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biết</a:t>
            </a:r>
            <a:r>
              <a:rPr lang="en-US" dirty="0">
                <a:solidFill>
                  <a:srgbClr val="0D0D0D"/>
                </a:solidFill>
                <a:latin typeface="Times New Roman" panose="02020603050405020304" pitchFamily="18" charset="0"/>
                <a:ea typeface="Times New Roman" panose="02020603050405020304" pitchFamily="18" charset="0"/>
              </a:rPr>
              <a:t> An </a:t>
            </a:r>
            <a:r>
              <a:rPr lang="en-US" dirty="0" err="1">
                <a:solidFill>
                  <a:srgbClr val="0D0D0D"/>
                </a:solidFill>
                <a:latin typeface="Times New Roman" panose="02020603050405020304" pitchFamily="18" charset="0"/>
                <a:ea typeface="Times New Roman" panose="02020603050405020304" pitchFamily="18" charset="0"/>
              </a:rPr>
              <a:t>chưa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quen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với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cuộc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sống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lao</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động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vất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vả</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và</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việc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rừng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không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hề</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dễ</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dàng</a:t>
            </a:r>
            <a:r>
              <a:rPr lang="en-US" dirty="0">
                <a:solidFill>
                  <a:srgbClr val="0D0D0D"/>
                </a:solidFill>
                <a:latin typeface="Times New Roman" panose="02020603050405020304" pitchFamily="18" charset="0"/>
                <a:ea typeface="Times New Roman" panose="02020603050405020304" pitchFamily="18" charset="0"/>
              </a:rPr>
              <a:t>. Chi </a:t>
            </a:r>
            <a:r>
              <a:rPr lang="en-US" dirty="0" err="1">
                <a:solidFill>
                  <a:srgbClr val="0D0D0D"/>
                </a:solidFill>
                <a:latin typeface="Times New Roman" panose="02020603050405020304" pitchFamily="18" charset="0"/>
                <a:ea typeface="Times New Roman" panose="02020603050405020304" pitchFamily="18" charset="0"/>
              </a:rPr>
              <a:t>tiết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ấy</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cũng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thể</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được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cảm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giác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ấm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áp</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xúc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động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và</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lòng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ơn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An </a:t>
            </a:r>
            <a:r>
              <a:rPr lang="en-US" dirty="0" err="1">
                <a:solidFill>
                  <a:srgbClr val="0D0D0D"/>
                </a:solidFill>
                <a:latin typeface="Times New Roman" panose="02020603050405020304" pitchFamily="18" charset="0"/>
                <a:ea typeface="Times New Roman" panose="02020603050405020304" pitchFamily="18" charset="0"/>
              </a:rPr>
              <a:t>khi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nghĩ</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về</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nuôi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Đọc</a:t>
            </a:r>
            <a:r>
              <a:rPr lang="en-US" dirty="0">
                <a:solidFill>
                  <a:srgbClr val="0D0D0D"/>
                </a:solidFill>
                <a:latin typeface="Times New Roman" panose="02020603050405020304" pitchFamily="18" charset="0"/>
                <a:ea typeface="Times New Roman" panose="02020603050405020304" pitchFamily="18" charset="0"/>
              </a:rPr>
              <a:t> chi </a:t>
            </a:r>
            <a:r>
              <a:rPr lang="en-US" dirty="0" err="1">
                <a:solidFill>
                  <a:srgbClr val="0D0D0D"/>
                </a:solidFill>
                <a:latin typeface="Times New Roman" panose="02020603050405020304" pitchFamily="18" charset="0"/>
                <a:ea typeface="Times New Roman" panose="02020603050405020304" pitchFamily="18" charset="0"/>
              </a:rPr>
              <a:t>tiết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này</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em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thực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sự</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trọng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tấm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lòng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ái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con </a:t>
            </a:r>
            <a:r>
              <a:rPr lang="en-US" dirty="0" err="1">
                <a:solidFill>
                  <a:srgbClr val="0D0D0D"/>
                </a:solidFill>
                <a:latin typeface="Times New Roman" panose="02020603050405020304" pitchFamily="18" charset="0"/>
                <a:ea typeface="Times New Roman" panose="02020603050405020304" pitchFamily="18" charset="0"/>
              </a:rPr>
              <a:t>người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nơi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đất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rừng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phương</a:t>
            </a:r>
            <a:r>
              <a:rPr lang="en-US" dirty="0">
                <a:solidFill>
                  <a:srgbClr val="0D0D0D"/>
                </a:solidFill>
                <a:latin typeface="Times New Roman" panose="02020603050405020304" pitchFamily="18" charset="0"/>
                <a:ea typeface="Times New Roman" panose="02020603050405020304" pitchFamily="18" charset="0"/>
              </a:rPr>
              <a:t> Nam.</a:t>
            </a:r>
            <a:endParaRPr lang="en-US" sz="2400" dirty="0">
              <a:latin typeface="Times New Roman" panose="02020603050405020304" pitchFamily="18" charset="0"/>
              <a:ea typeface="Times New Roman" panose="02020603050405020304" pitchFamily="18" charset="0"/>
            </a:endParaRPr>
          </a:p>
          <a:p>
            <a:endParaRPr lang="en-US" dirty="0"/>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ỗ dành sẵn cho Nội dung 3"/>
          <p:cNvGraphicFramePr>
            <a:graphicFrameLocks noGrp="1"/>
          </p:cNvGraphicFramePr>
          <p:nvPr>
            <p:ph idx="1"/>
          </p:nvPr>
        </p:nvGraphicFramePr>
        <p:xfrm>
          <a:off x="500743" y="1233104"/>
          <a:ext cx="11190513" cy="5317236"/>
        </p:xfrm>
        <a:graphic>
          <a:graphicData uri="http://schemas.openxmlformats.org/drawingml/2006/table">
            <a:tbl>
              <a:tblPr firstRow="1" firstCol="1" bandRow="1">
                <a:tableStyleId>{5C22544A-7EE6-4342-B048-85BDC9FD1C3A}</a:tableStyleId>
              </a:tblPr>
              <a:tblGrid>
                <a:gridCol w="847276">
                  <a:extLst>
                    <a:ext uri="{9D8B030D-6E8A-4147-A177-3AD203B41FA5}">
                      <a16:colId xmlns:a16="http://schemas.microsoft.com/office/drawing/2014/main" val="20000"/>
                    </a:ext>
                  </a:extLst>
                </a:gridCol>
                <a:gridCol w="7459146">
                  <a:extLst>
                    <a:ext uri="{9D8B030D-6E8A-4147-A177-3AD203B41FA5}">
                      <a16:colId xmlns:a16="http://schemas.microsoft.com/office/drawing/2014/main" val="20001"/>
                    </a:ext>
                  </a:extLst>
                </a:gridCol>
                <a:gridCol w="1187145">
                  <a:extLst>
                    <a:ext uri="{9D8B030D-6E8A-4147-A177-3AD203B41FA5}">
                      <a16:colId xmlns:a16="http://schemas.microsoft.com/office/drawing/2014/main" val="20002"/>
                    </a:ext>
                  </a:extLst>
                </a:gridCol>
                <a:gridCol w="1696946">
                  <a:extLst>
                    <a:ext uri="{9D8B030D-6E8A-4147-A177-3AD203B41FA5}">
                      <a16:colId xmlns:a16="http://schemas.microsoft.com/office/drawing/2014/main" val="20003"/>
                    </a:ext>
                  </a:extLst>
                </a:gridCol>
              </a:tblGrid>
              <a:tr h="426188">
                <a:tc>
                  <a:txBody>
                    <a:bodyPr/>
                    <a:lstStyle/>
                    <a:p>
                      <a:pPr marL="0" marR="0" algn="ctr">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STT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15000"/>
                        </a:lnSpc>
                        <a:spcBef>
                          <a:spcPts val="0"/>
                        </a:spcBef>
                        <a:spcAft>
                          <a:spcPts val="1200"/>
                        </a:spcAft>
                      </a:pPr>
                      <a:r>
                        <a:rPr lang="en-US" sz="2600" dirty="0" err="1">
                          <a:effectLst/>
                          <a:latin typeface="Times New Roman" panose="02020603050405020304" pitchFamily="18" charset="0"/>
                          <a:cs typeface="Times New Roman" panose="02020603050405020304" pitchFamily="18" charset="0"/>
                        </a:rPr>
                        <a:t>Tiêu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chí</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15000"/>
                        </a:lnSpc>
                        <a:spcBef>
                          <a:spcPts val="0"/>
                        </a:spcBef>
                        <a:spcAft>
                          <a:spcPts val="1200"/>
                        </a:spcAft>
                      </a:pPr>
                      <a:r>
                        <a:rPr lang="en-US" sz="2600" dirty="0" err="1">
                          <a:effectLst/>
                          <a:latin typeface="Times New Roman" panose="02020603050405020304" pitchFamily="18" charset="0"/>
                          <a:cs typeface="Times New Roman" panose="02020603050405020304" pitchFamily="18" charset="0"/>
                        </a:rPr>
                        <a:t>Đạt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Chưa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đạt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0"/>
                  </a:ext>
                </a:extLst>
              </a:tr>
              <a:tr h="519592">
                <a:tc>
                  <a:txBody>
                    <a:bodyPr/>
                    <a:lstStyle/>
                    <a:p>
                      <a:pPr marL="0" marR="0" algn="ctr">
                        <a:lnSpc>
                          <a:spcPct val="115000"/>
                        </a:lnSpc>
                        <a:spcBef>
                          <a:spcPts val="0"/>
                        </a:spcBef>
                        <a:spcAft>
                          <a:spcPts val="1200"/>
                        </a:spcAft>
                      </a:pPr>
                      <a:r>
                        <a:rPr lang="en-US" sz="2600">
                          <a:effectLst/>
                          <a:latin typeface="Times New Roman" panose="02020603050405020304" pitchFamily="18" charset="0"/>
                          <a:cs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15000"/>
                        </a:lnSpc>
                        <a:spcBef>
                          <a:spcPts val="0"/>
                        </a:spcBef>
                        <a:spcAft>
                          <a:spcPts val="1200"/>
                        </a:spcAft>
                      </a:pPr>
                      <a:r>
                        <a:rPr lang="en-US" sz="2600" dirty="0" err="1">
                          <a:effectLst/>
                          <a:latin typeface="Times New Roman" panose="02020603050405020304" pitchFamily="18" charset="0"/>
                          <a:cs typeface="Times New Roman" panose="02020603050405020304" pitchFamily="18" charset="0"/>
                        </a:rPr>
                        <a:t>Đảm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thức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đoạn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cs typeface="Times New Roman" panose="02020603050405020304" pitchFamily="18" charset="0"/>
                        </a:rPr>
                        <a:t> dung </a:t>
                      </a:r>
                      <a:r>
                        <a:rPr lang="en-US" sz="2600" dirty="0" err="1">
                          <a:effectLst/>
                          <a:latin typeface="Times New Roman" panose="02020603050405020304" pitchFamily="18" charset="0"/>
                          <a:cs typeface="Times New Roman" panose="02020603050405020304" pitchFamily="18" charset="0"/>
                        </a:rPr>
                        <a:t>lượng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khoảng</a:t>
                      </a:r>
                      <a:r>
                        <a:rPr lang="en-US" sz="2600" dirty="0">
                          <a:effectLst/>
                          <a:latin typeface="Times New Roman" panose="02020603050405020304" pitchFamily="18" charset="0"/>
                          <a:cs typeface="Times New Roman" panose="02020603050405020304" pitchFamily="18" charset="0"/>
                        </a:rPr>
                        <a:t> 5 - 7 </a:t>
                      </a: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2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72474">
                <a:tc>
                  <a:txBody>
                    <a:bodyPr/>
                    <a:lstStyle/>
                    <a:p>
                      <a:pPr marL="0" marR="0" algn="ctr">
                        <a:lnSpc>
                          <a:spcPct val="115000"/>
                        </a:lnSpc>
                        <a:spcBef>
                          <a:spcPts val="0"/>
                        </a:spcBef>
                        <a:spcAft>
                          <a:spcPts val="1200"/>
                        </a:spcAft>
                      </a:pPr>
                      <a:r>
                        <a:rPr lang="en-US" sz="2600">
                          <a:effectLst/>
                          <a:latin typeface="Times New Roman" panose="02020603050405020304" pitchFamily="18" charset="0"/>
                          <a:cs typeface="Times New Roman" panose="02020603050405020304" pitchFamily="18" charset="0"/>
                        </a:rPr>
                        <a:t>2</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15000"/>
                        </a:lnSpc>
                        <a:spcBef>
                          <a:spcPts val="0"/>
                        </a:spcBef>
                        <a:spcAft>
                          <a:spcPts val="1200"/>
                        </a:spcAft>
                      </a:pPr>
                      <a:r>
                        <a:rPr lang="en-US" sz="2600" dirty="0" err="1">
                          <a:effectLst/>
                          <a:latin typeface="Times New Roman" panose="02020603050405020304" pitchFamily="18" charset="0"/>
                          <a:cs typeface="Times New Roman" panose="02020603050405020304" pitchFamily="18" charset="0"/>
                        </a:rPr>
                        <a:t>Đoạn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đúng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1) </a:t>
                      </a:r>
                      <a:r>
                        <a:rPr lang="vi-VN" sz="2600" dirty="0">
                          <a:effectLst/>
                          <a:latin typeface="Times New Roman" panose="02020603050405020304" pitchFamily="18" charset="0"/>
                          <a:cs typeface="Times New Roman" panose="02020603050405020304" pitchFamily="18" charset="0"/>
                        </a:rPr>
                        <a:t>Miêu </a:t>
                      </a:r>
                      <a:r>
                        <a:rPr lang="vi-VN" sz="2600" dirty="0" err="1">
                          <a:effectLst/>
                          <a:latin typeface="Times New Roman" panose="02020603050405020304" pitchFamily="18" charset="0"/>
                          <a:cs typeface="Times New Roman" panose="02020603050405020304" pitchFamily="18" charset="0"/>
                        </a:rPr>
                        <a:t>tả</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cảnh</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sắc</a:t>
                      </a:r>
                      <a:r>
                        <a:rPr lang="vi-VN" sz="2600" dirty="0">
                          <a:effectLst/>
                          <a:latin typeface="Times New Roman" panose="02020603050405020304" pitchFamily="18" charset="0"/>
                          <a:cs typeface="Times New Roman" panose="02020603050405020304" pitchFamily="18" charset="0"/>
                        </a:rPr>
                        <a:t> thiên nhiên </a:t>
                      </a:r>
                      <a:r>
                        <a:rPr lang="vi-VN" sz="2600" dirty="0" err="1">
                          <a:effectLst/>
                          <a:latin typeface="Times New Roman" panose="02020603050405020304" pitchFamily="18" charset="0"/>
                          <a:cs typeface="Times New Roman" panose="02020603050405020304" pitchFamily="18" charset="0"/>
                        </a:rPr>
                        <a:t>rừng</a:t>
                      </a:r>
                      <a:r>
                        <a:rPr lang="vi-VN" sz="2600" dirty="0">
                          <a:effectLst/>
                          <a:latin typeface="Times New Roman" panose="02020603050405020304" pitchFamily="18" charset="0"/>
                          <a:cs typeface="Times New Roman" panose="02020603050405020304" pitchFamily="18" charset="0"/>
                        </a:rPr>
                        <a:t> U Minh </a:t>
                      </a:r>
                      <a:r>
                        <a:rPr lang="vi-VN" sz="2600" dirty="0" err="1">
                          <a:effectLst/>
                          <a:latin typeface="Times New Roman" panose="02020603050405020304" pitchFamily="18" charset="0"/>
                          <a:cs typeface="Times New Roman" panose="02020603050405020304" pitchFamily="18" charset="0"/>
                        </a:rPr>
                        <a:t>bằng</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tưởng</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tượng</a:t>
                      </a:r>
                      <a:r>
                        <a:rPr lang="en-US" sz="2600" dirty="0">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2) </a:t>
                      </a:r>
                      <a:r>
                        <a:rPr lang="vi-VN" sz="2600" dirty="0" err="1">
                          <a:effectLst/>
                          <a:latin typeface="Times New Roman" panose="02020603050405020304" pitchFamily="18" charset="0"/>
                          <a:cs typeface="Times New Roman" panose="02020603050405020304" pitchFamily="18" charset="0"/>
                        </a:rPr>
                        <a:t>Cảm</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nhận</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của</a:t>
                      </a:r>
                      <a:r>
                        <a:rPr lang="vi-VN" sz="2600" dirty="0">
                          <a:effectLst/>
                          <a:latin typeface="Times New Roman" panose="02020603050405020304" pitchFamily="18" charset="0"/>
                          <a:cs typeface="Times New Roman" panose="02020603050405020304" pitchFamily="18" charset="0"/>
                        </a:rPr>
                        <a:t> em </a:t>
                      </a:r>
                      <a:r>
                        <a:rPr lang="vi-VN" sz="2600" dirty="0" err="1">
                          <a:effectLst/>
                          <a:latin typeface="Times New Roman" panose="02020603050405020304" pitchFamily="18" charset="0"/>
                          <a:cs typeface="Times New Roman" panose="02020603050405020304" pitchFamily="18" charset="0"/>
                        </a:rPr>
                        <a:t>về</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một</a:t>
                      </a:r>
                      <a:r>
                        <a:rPr lang="vi-VN" sz="2600" dirty="0">
                          <a:effectLst/>
                          <a:latin typeface="Times New Roman" panose="02020603050405020304" pitchFamily="18" charset="0"/>
                          <a:cs typeface="Times New Roman" panose="02020603050405020304" pitchFamily="18" charset="0"/>
                        </a:rPr>
                        <a:t> chi </a:t>
                      </a:r>
                      <a:r>
                        <a:rPr lang="vi-VN" sz="2600" dirty="0" err="1">
                          <a:effectLst/>
                          <a:latin typeface="Times New Roman" panose="02020603050405020304" pitchFamily="18" charset="0"/>
                          <a:cs typeface="Times New Roman" panose="02020603050405020304" pitchFamily="18" charset="0"/>
                        </a:rPr>
                        <a:t>tiết</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thú</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vị</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19592">
                <a:tc>
                  <a:txBody>
                    <a:bodyPr/>
                    <a:lstStyle/>
                    <a:p>
                      <a:pPr marL="0" marR="0" algn="ctr">
                        <a:lnSpc>
                          <a:spcPct val="115000"/>
                        </a:lnSpc>
                        <a:spcBef>
                          <a:spcPts val="0"/>
                        </a:spcBef>
                        <a:spcAft>
                          <a:spcPts val="1200"/>
                        </a:spcAft>
                      </a:pPr>
                      <a:r>
                        <a:rPr lang="en-US" sz="2600">
                          <a:effectLst/>
                          <a:latin typeface="Times New Roman" panose="02020603050405020304" pitchFamily="18" charset="0"/>
                          <a:cs typeface="Times New Roman" panose="02020603050405020304" pitchFamily="18" charset="0"/>
                        </a:rPr>
                        <a:t>3</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15000"/>
                        </a:lnSpc>
                        <a:spcBef>
                          <a:spcPts val="0"/>
                        </a:spcBef>
                        <a:spcAft>
                          <a:spcPts val="1200"/>
                        </a:spcAft>
                      </a:pPr>
                      <a:r>
                        <a:rPr lang="en-US" sz="26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19592">
                <a:tc>
                  <a:txBody>
                    <a:bodyPr/>
                    <a:lstStyle/>
                    <a:p>
                      <a:pPr marL="0" marR="0" algn="ctr">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4</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15000"/>
                        </a:lnSpc>
                        <a:spcBef>
                          <a:spcPts val="0"/>
                        </a:spcBef>
                        <a:spcAft>
                          <a:spcPts val="1200"/>
                        </a:spcAft>
                      </a:pPr>
                      <a:r>
                        <a:rPr lang="en-US" sz="2600" dirty="0" err="1">
                          <a:effectLst/>
                          <a:latin typeface="Times New Roman" panose="02020603050405020304" pitchFamily="18" charset="0"/>
                          <a:cs typeface="Times New Roman" panose="02020603050405020304" pitchFamily="18" charset="0"/>
                        </a:rPr>
                        <a:t>Đoạn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đảm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yêu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cầu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chính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pháp</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2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2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3312432" y="342900"/>
            <a:ext cx="5937885"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32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32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kiểm</a:t>
            </a:r>
            <a:r>
              <a:rPr kumimoji="0" lang="en-US" altLang="en-US" sz="32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kĩ</a:t>
            </a:r>
            <a:r>
              <a:rPr kumimoji="0" lang="en-US" altLang="en-US" sz="32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altLang="en-US" sz="32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altLang="en-US" sz="32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altLang="en-US" sz="32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văn</a:t>
            </a:r>
            <a:endParaRPr kumimoji="0" lang="en-US" altLang="en-US" sz="32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p:cNvSpPr txBox="1"/>
          <p:nvPr/>
        </p:nvSpPr>
        <p:spPr>
          <a:xfrm>
            <a:off x="5023756" y="477149"/>
            <a:ext cx="4561114" cy="613245"/>
          </a:xfrm>
          <a:prstGeom prst="rect">
            <a:avLst/>
          </a:prstGeom>
          <a:solidFill>
            <a:srgbClr val="05D805"/>
          </a:solidFill>
        </p:spPr>
        <p:txBody>
          <a:bodyPr wrap="square">
            <a:spAutoFit/>
          </a:bodyPr>
          <a:lstStyle/>
          <a:p>
            <a:pPr marL="0" marR="0" algn="ctr">
              <a:lnSpc>
                <a:spcPct val="115000"/>
              </a:lnSpc>
            </a:pPr>
            <a:r>
              <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rPr>
              <a:t>HƯỚNG DẪN TỰ HỌC</a:t>
            </a:r>
            <a:endPar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6" name="Cuộn: Ngang 5"/>
          <p:cNvSpPr/>
          <p:nvPr/>
        </p:nvSpPr>
        <p:spPr>
          <a:xfrm>
            <a:off x="592428" y="1090394"/>
            <a:ext cx="11217499" cy="5246012"/>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1" name="Hộp Văn bản 10"/>
          <p:cNvSpPr txBox="1"/>
          <p:nvPr/>
        </p:nvSpPr>
        <p:spPr>
          <a:xfrm>
            <a:off x="1481071" y="2011709"/>
            <a:ext cx="10097036" cy="3490186"/>
          </a:xfrm>
          <a:prstGeom prst="rect">
            <a:avLst/>
          </a:prstGeom>
          <a:noFill/>
        </p:spPr>
        <p:txBody>
          <a:bodyPr wrap="square">
            <a:spAutoFit/>
          </a:bodyPr>
          <a:lstStyle/>
          <a:p>
            <a:pPr marL="0" marR="0">
              <a:lnSpc>
                <a:spcPct val="115000"/>
              </a:lnSpc>
              <a:spcBef>
                <a:spcPts val="0"/>
              </a:spcBef>
              <a:spcAft>
                <a:spcPts val="0"/>
              </a:spcAft>
            </a:pPr>
            <a:r>
              <a:rPr lang="pt-BR" sz="2600" dirty="0">
                <a:effectLst/>
                <a:latin typeface="Times New Roman" panose="02020603050405020304" pitchFamily="18" charset="0"/>
                <a:ea typeface="Times New Roman" panose="02020603050405020304" pitchFamily="18" charset="0"/>
              </a:rPr>
              <a:t>- </a:t>
            </a:r>
            <a:r>
              <a:rPr lang="pt-BR" sz="3200" dirty="0">
                <a:effectLst/>
                <a:latin typeface="Times New Roman" panose="02020603050405020304" pitchFamily="18" charset="0"/>
                <a:ea typeface="Times New Roman" panose="02020603050405020304" pitchFamily="18" charset="0"/>
              </a:rPr>
              <a:t>Vẽ sơ đồ tư duy về các đơn vị kiến thức của bài học hoặc vẽ tranh hình ảnh ấn tượng về bài học.</a:t>
            </a:r>
            <a:endParaRPr lang="en-US" sz="3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pt-BR" sz="3200" dirty="0">
                <a:effectLst/>
                <a:latin typeface="Times New Roman" panose="02020603050405020304" pitchFamily="18" charset="0"/>
                <a:ea typeface="Times New Roman" panose="02020603050405020304" pitchFamily="18" charset="0"/>
              </a:rPr>
              <a:t>- Tìm đọc thêm các chương khác của tiểu thuyết “</a:t>
            </a:r>
            <a:r>
              <a:rPr lang="pt-BR" sz="3200" i="1" dirty="0">
                <a:effectLst/>
                <a:latin typeface="Times New Roman" panose="02020603050405020304" pitchFamily="18" charset="0"/>
                <a:ea typeface="Times New Roman" panose="02020603050405020304" pitchFamily="18" charset="0"/>
              </a:rPr>
              <a:t>Đất rừng phương Nam</a:t>
            </a:r>
            <a:r>
              <a:rPr lang="pt-B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pt-BR" sz="3200" dirty="0">
                <a:effectLst/>
                <a:latin typeface="Times New Roman" panose="02020603050405020304" pitchFamily="18" charset="0"/>
                <a:ea typeface="Times New Roman" panose="02020603050405020304" pitchFamily="18" charset="0"/>
              </a:rPr>
              <a:t>- Chuẩn bị soạn bài thực hành tiếng Việt: “</a:t>
            </a:r>
            <a:r>
              <a:rPr lang="pt-BR" sz="3200" b="1" i="1" dirty="0">
                <a:effectLst/>
                <a:latin typeface="Times New Roman" panose="02020603050405020304" pitchFamily="18" charset="0"/>
                <a:ea typeface="Times New Roman" panose="02020603050405020304" pitchFamily="18" charset="0"/>
              </a:rPr>
              <a:t>Mở rộng thành phần chính của câu bằng cụm từ</a:t>
            </a:r>
            <a:r>
              <a:rPr lang="pt-BR" sz="3200" b="1" dirty="0">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Đối tượng 1"/>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1077" name="Equation" r:id="rId3" imgW="3048000" imgH="4572000" progId="Equation.DSMT4">
                  <p:embed/>
                </p:oleObj>
              </mc:Choice>
              <mc:Fallback>
                <p:oleObj name="Equation" r:id="rId3" imgW="3048000" imgH="4572000" progId="Equation.DSMT4">
                  <p:embed/>
                  <p:pic>
                    <p:nvPicPr>
                      <p:cNvPr id="0" name="Đối tượng 1"/>
                      <p:cNvPicPr/>
                      <p:nvPr/>
                    </p:nvPicPr>
                    <p:blipFill>
                      <a:blip r:embed="rId4"/>
                      <a:stretch>
                        <a:fillRect/>
                      </a:stretch>
                    </p:blipFill>
                    <p:spPr>
                      <a:xfrm>
                        <a:off x="4927600" y="2641600"/>
                        <a:ext cx="914400" cy="215900"/>
                      </a:xfrm>
                      <a:prstGeom prst="rect">
                        <a:avLst/>
                      </a:prstGeom>
                    </p:spPr>
                  </p:pic>
                </p:oleObj>
              </mc:Fallback>
            </mc:AlternateContent>
          </a:graphicData>
        </a:graphic>
      </p:graphicFrame>
      <p:pic>
        <p:nvPicPr>
          <p:cNvPr id="11"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83" y="373487"/>
            <a:ext cx="5061397" cy="6259133"/>
          </a:xfrm>
          <a:prstGeom prst="rect">
            <a:avLst/>
          </a:prstGeom>
        </p:spPr>
      </p:pic>
      <p:pic>
        <p:nvPicPr>
          <p:cNvPr id="12"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952" y="373487"/>
            <a:ext cx="5020690" cy="625913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6" name="TextBox 5"/>
          <p:cNvSpPr txBox="1"/>
          <p:nvPr/>
        </p:nvSpPr>
        <p:spPr>
          <a:xfrm>
            <a:off x="3961556" y="927211"/>
            <a:ext cx="1943100" cy="58356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5D805"/>
                </a:solidFill>
                <a:effectLst/>
                <a:latin typeface="Times New Roman" panose="02020603050405020304" pitchFamily="18" charset="0"/>
                <a:ea typeface="Times New Roman" panose="02020603050405020304" pitchFamily="18" charset="0"/>
              </a:rPr>
              <a:t>1. </a:t>
            </a:r>
            <a:r>
              <a:rPr lang="vi-VN" altLang="de-DE" sz="3200" b="1" dirty="0">
                <a:solidFill>
                  <a:srgbClr val="05D805"/>
                </a:solidFill>
                <a:effectLst/>
                <a:latin typeface="Times New Roman" panose="02020603050405020304" pitchFamily="18" charset="0"/>
                <a:ea typeface="Times New Roman" panose="02020603050405020304" pitchFamily="18" charset="0"/>
              </a:rPr>
              <a:t>Đọc</a:t>
            </a:r>
          </a:p>
        </p:txBody>
      </p:sp>
      <p:sp>
        <p:nvSpPr>
          <p:cNvPr id="10" name="TextBox 9"/>
          <p:cNvSpPr txBox="1"/>
          <p:nvPr/>
        </p:nvSpPr>
        <p:spPr>
          <a:xfrm>
            <a:off x="845120" y="143031"/>
            <a:ext cx="7101452" cy="706755"/>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 </a:t>
            </a:r>
            <a:r>
              <a:rPr lang="en-US" sz="4000" b="1" dirty="0">
                <a:solidFill>
                  <a:schemeClr val="bg1"/>
                </a:solidFill>
                <a:latin typeface="Times New Roman" panose="02020603050405020304" pitchFamily="18" charset="0"/>
                <a:ea typeface="Times New Roman" panose="02020603050405020304" pitchFamily="18" charset="0"/>
              </a:rPr>
              <a:t>T</a:t>
            </a:r>
            <a:r>
              <a:rPr lang="vi-VN" altLang="de-DE" sz="4000" b="1" dirty="0" smtClean="0">
                <a:solidFill>
                  <a:schemeClr val="bg1"/>
                </a:solidFill>
                <a:effectLst/>
                <a:latin typeface="Times New Roman" panose="02020603050405020304" pitchFamily="18" charset="0"/>
                <a:ea typeface="Times New Roman" panose="02020603050405020304" pitchFamily="18" charset="0"/>
              </a:rPr>
              <a:t>ìm </a:t>
            </a:r>
            <a:r>
              <a:rPr lang="vi-VN" altLang="de-DE" sz="4000" b="1" dirty="0" smtClean="0">
                <a:solidFill>
                  <a:schemeClr val="bg1"/>
                </a:solidFill>
                <a:latin typeface="Times New Roman" panose="02020603050405020304" pitchFamily="18" charset="0"/>
                <a:ea typeface="Times New Roman" panose="02020603050405020304" pitchFamily="18" charset="0"/>
              </a:rPr>
              <a:t>hiểu chung</a:t>
            </a:r>
            <a:endParaRPr lang="vi-VN" altLang="de-DE" sz="4000" b="1" dirty="0">
              <a:solidFill>
                <a:schemeClr val="bg1"/>
              </a:solidFill>
              <a:effectLst/>
              <a:latin typeface="Times New Roman" panose="02020603050405020304" pitchFamily="18" charset="0"/>
              <a:ea typeface="Times New Roman" panose="02020603050405020304" pitchFamily="18" charset="0"/>
            </a:endParaRPr>
          </a:p>
        </p:txBody>
      </p:sp>
      <p:pic>
        <p:nvPicPr>
          <p:cNvPr id="3" name="Hình ảnh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8" y="1006729"/>
            <a:ext cx="4194208" cy="6099894"/>
          </a:xfrm>
          <a:prstGeom prst="rect">
            <a:avLst/>
          </a:prstGeom>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6" name="TextBox 5"/>
          <p:cNvSpPr txBox="1"/>
          <p:nvPr/>
        </p:nvSpPr>
        <p:spPr>
          <a:xfrm>
            <a:off x="3961556" y="927211"/>
            <a:ext cx="1943100" cy="584775"/>
          </a:xfrm>
          <a:prstGeom prst="rect">
            <a:avLst/>
          </a:prstGeom>
          <a:noFill/>
        </p:spPr>
        <p:txBody>
          <a:bodyPr wrap="square">
            <a:spAutoFit/>
          </a:bodyPr>
          <a:lstStyle/>
          <a:p>
            <a:pPr marL="0" marR="0" algn="just">
              <a:spcBef>
                <a:spcPts val="0"/>
              </a:spcBef>
              <a:spcAft>
                <a:spcPts val="0"/>
              </a:spcAft>
              <a:tabLst>
                <a:tab pos="1386840" algn="l"/>
              </a:tabLst>
            </a:pPr>
            <a:r>
              <a:rPr lang="vi-VN" altLang="de-DE" sz="3200" b="1" dirty="0">
                <a:solidFill>
                  <a:srgbClr val="05D805"/>
                </a:solidFill>
                <a:effectLst/>
                <a:latin typeface="Times New Roman" panose="02020603050405020304" pitchFamily="18" charset="0"/>
                <a:ea typeface="Times New Roman" panose="02020603050405020304" pitchFamily="18" charset="0"/>
              </a:rPr>
              <a:t>a</a:t>
            </a:r>
            <a:r>
              <a:rPr lang="vi-VN" altLang="de-DE" sz="3200" b="1" dirty="0" smtClean="0">
                <a:solidFill>
                  <a:srgbClr val="05D805"/>
                </a:solidFill>
                <a:effectLst/>
                <a:latin typeface="Times New Roman" panose="02020603050405020304" pitchFamily="18" charset="0"/>
                <a:ea typeface="Times New Roman" panose="02020603050405020304" pitchFamily="18" charset="0"/>
              </a:rPr>
              <a:t>.</a:t>
            </a:r>
            <a:r>
              <a:rPr lang="de-DE" sz="3200" b="1" dirty="0" smtClean="0">
                <a:solidFill>
                  <a:srgbClr val="05D805"/>
                </a:solidFill>
                <a:effectLst/>
                <a:latin typeface="Times New Roman" panose="02020603050405020304" pitchFamily="18" charset="0"/>
                <a:ea typeface="Times New Roman" panose="02020603050405020304" pitchFamily="18" charset="0"/>
              </a:rPr>
              <a:t> </a:t>
            </a:r>
            <a:r>
              <a:rPr lang="de-DE" sz="3200" b="1" dirty="0">
                <a:solidFill>
                  <a:srgbClr val="05D805"/>
                </a:solidFill>
                <a:effectLst/>
                <a:latin typeface="Times New Roman" panose="02020603050405020304" pitchFamily="18" charset="0"/>
                <a:ea typeface="Times New Roman" panose="02020603050405020304" pitchFamily="18" charset="0"/>
              </a:rPr>
              <a:t>Tác giả</a:t>
            </a:r>
            <a:endParaRPr lang="en-US" sz="3200" dirty="0">
              <a:solidFill>
                <a:srgbClr val="05D805"/>
              </a:solidFill>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845120" y="143031"/>
            <a:ext cx="7101452" cy="706755"/>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vi-VN" altLang="de-DE" sz="4000" b="1" dirty="0">
                <a:solidFill>
                  <a:schemeClr val="bg1"/>
                </a:solidFill>
                <a:effectLst/>
                <a:latin typeface="Times New Roman" panose="02020603050405020304" pitchFamily="18" charset="0"/>
                <a:ea typeface="Times New Roman" panose="02020603050405020304" pitchFamily="18" charset="0"/>
              </a:rPr>
              <a:t>2.</a:t>
            </a:r>
            <a:r>
              <a:rPr lang="de-DE" sz="4000" b="1" dirty="0">
                <a:solidFill>
                  <a:schemeClr val="bg1"/>
                </a:solidFill>
                <a:effectLst/>
                <a:latin typeface="Times New Roman" panose="02020603050405020304" pitchFamily="18" charset="0"/>
                <a:ea typeface="Times New Roman" panose="02020603050405020304" pitchFamily="18" charset="0"/>
              </a:rPr>
              <a:t> </a:t>
            </a:r>
            <a:r>
              <a:rPr lang="vi-VN" altLang="de-DE" sz="4000" b="1" dirty="0">
                <a:solidFill>
                  <a:schemeClr val="bg1"/>
                </a:solidFill>
                <a:effectLst/>
                <a:latin typeface="Times New Roman" panose="02020603050405020304" pitchFamily="18" charset="0"/>
                <a:ea typeface="Times New Roman" panose="02020603050405020304" pitchFamily="18" charset="0"/>
              </a:rPr>
              <a:t>Tìm hiểu chung</a:t>
            </a:r>
          </a:p>
        </p:txBody>
      </p:sp>
      <p:sp>
        <p:nvSpPr>
          <p:cNvPr id="21" name="TextBox 20"/>
          <p:cNvSpPr txBox="1"/>
          <p:nvPr/>
        </p:nvSpPr>
        <p:spPr>
          <a:xfrm>
            <a:off x="5982192" y="850917"/>
            <a:ext cx="2595752" cy="707886"/>
          </a:xfrm>
          <a:prstGeom prst="rect">
            <a:avLst/>
          </a:prstGeom>
          <a:noFill/>
          <a:ln w="38100">
            <a:noFill/>
          </a:ln>
        </p:spPr>
        <p:txBody>
          <a:bodyPr wrap="square">
            <a:spAutoFit/>
          </a:bodyPr>
          <a:lstStyle/>
          <a:p>
            <a:r>
              <a:rPr lang="de-DE" sz="4000" b="1" dirty="0">
                <a:solidFill>
                  <a:srgbClr val="05D805"/>
                </a:solidFill>
                <a:effectLst/>
                <a:latin typeface="Times New Roman" panose="02020603050405020304" pitchFamily="18" charset="0"/>
                <a:ea typeface="Times New Roman" panose="02020603050405020304" pitchFamily="18" charset="0"/>
              </a:rPr>
              <a:t>Đoàn Giỏi</a:t>
            </a:r>
            <a:endParaRPr lang="en-US" sz="4000" b="1" dirty="0">
              <a:solidFill>
                <a:srgbClr val="05D805"/>
              </a:solidFill>
            </a:endParaRPr>
          </a:p>
        </p:txBody>
      </p:sp>
      <p:sp>
        <p:nvSpPr>
          <p:cNvPr id="23" name="Flowchart: Terminator 22"/>
          <p:cNvSpPr/>
          <p:nvPr/>
        </p:nvSpPr>
        <p:spPr>
          <a:xfrm>
            <a:off x="4369722" y="1661375"/>
            <a:ext cx="2584870" cy="1006696"/>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1925-1989</a:t>
            </a:r>
            <a:endParaRPr lang="en-US" sz="3200" b="1" dirty="0">
              <a:solidFill>
                <a:schemeClr val="bg1"/>
              </a:solidFill>
            </a:endParaRPr>
          </a:p>
        </p:txBody>
      </p:sp>
      <p:sp>
        <p:nvSpPr>
          <p:cNvPr id="24" name="Flowchart: Terminator 23"/>
          <p:cNvSpPr/>
          <p:nvPr/>
        </p:nvSpPr>
        <p:spPr>
          <a:xfrm>
            <a:off x="7593001" y="1558803"/>
            <a:ext cx="3933591" cy="935471"/>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bg1"/>
                </a:solidFill>
                <a:latin typeface="Times New Roman" panose="02020603050405020304" pitchFamily="18" charset="0"/>
                <a:ea typeface="Times New Roman" panose="02020603050405020304" pitchFamily="18" charset="0"/>
              </a:rPr>
              <a:t>Q</a:t>
            </a:r>
            <a:r>
              <a:rPr lang="de-DE" sz="3600" b="1" dirty="0">
                <a:solidFill>
                  <a:schemeClr val="bg1"/>
                </a:solidFill>
                <a:effectLst/>
                <a:latin typeface="Times New Roman" panose="02020603050405020304" pitchFamily="18" charset="0"/>
                <a:ea typeface="Times New Roman" panose="02020603050405020304" pitchFamily="18" charset="0"/>
              </a:rPr>
              <a:t>uê Tiền  Giang</a:t>
            </a:r>
            <a:endParaRPr lang="en-US" sz="3600" b="1" dirty="0">
              <a:solidFill>
                <a:schemeClr val="bg1"/>
              </a:solidFill>
            </a:endParaRPr>
          </a:p>
        </p:txBody>
      </p:sp>
      <p:pic>
        <p:nvPicPr>
          <p:cNvPr id="3" name="Hình ảnh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8" y="1006729"/>
            <a:ext cx="4194208" cy="6099894"/>
          </a:xfrm>
          <a:prstGeom prst="rect">
            <a:avLst/>
          </a:prstGeom>
        </p:spPr>
      </p:pic>
      <p:sp>
        <p:nvSpPr>
          <p:cNvPr id="14" name="Flowchart: Terminator 16"/>
          <p:cNvSpPr/>
          <p:nvPr/>
        </p:nvSpPr>
        <p:spPr>
          <a:xfrm>
            <a:off x="4110209" y="2807594"/>
            <a:ext cx="7672726" cy="1249081"/>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bg1"/>
                </a:solidFill>
                <a:latin typeface="Times New Roman" panose="02020603050405020304" pitchFamily="18" charset="0"/>
                <a:ea typeface="Times New Roman" panose="02020603050405020304" pitchFamily="18" charset="0"/>
              </a:rPr>
              <a:t>Nội dung: </a:t>
            </a:r>
            <a:r>
              <a:rPr lang="vi-VN" altLang="de-DE" sz="3600" b="1" dirty="0">
                <a:solidFill>
                  <a:schemeClr val="bg1"/>
                </a:solidFill>
                <a:latin typeface="Times New Roman" panose="02020603050405020304" pitchFamily="18" charset="0"/>
                <a:ea typeface="Times New Roman" panose="02020603050405020304" pitchFamily="18" charset="0"/>
              </a:rPr>
              <a:t> </a:t>
            </a:r>
            <a:r>
              <a:rPr lang="vi-VN" altLang="de-DE" sz="3600" dirty="0">
                <a:solidFill>
                  <a:schemeClr val="bg1"/>
                </a:solidFill>
                <a:latin typeface="Times New Roman" panose="02020603050405020304" pitchFamily="18" charset="0"/>
                <a:ea typeface="Times New Roman" panose="02020603050405020304" pitchFamily="18" charset="0"/>
              </a:rPr>
              <a:t>viết về</a:t>
            </a:r>
            <a:r>
              <a:rPr lang="vi-VN" altLang="de-DE" sz="3600" b="1" dirty="0">
                <a:solidFill>
                  <a:schemeClr val="bg1"/>
                </a:solidFill>
                <a:latin typeface="Times New Roman" panose="02020603050405020304" pitchFamily="18" charset="0"/>
                <a:ea typeface="Times New Roman" panose="02020603050405020304" pitchFamily="18" charset="0"/>
              </a:rPr>
              <a:t> </a:t>
            </a:r>
            <a:r>
              <a:rPr lang="vi-VN" altLang="de-DE" sz="3600" dirty="0">
                <a:solidFill>
                  <a:schemeClr val="bg1"/>
                </a:solidFill>
                <a:latin typeface="Times New Roman" panose="02020603050405020304" pitchFamily="18" charset="0"/>
                <a:ea typeface="Times New Roman" panose="02020603050405020304" pitchFamily="18" charset="0"/>
              </a:rPr>
              <a:t>thiên nhiên </a:t>
            </a:r>
            <a:r>
              <a:rPr lang="de-DE" sz="3600" dirty="0">
                <a:solidFill>
                  <a:schemeClr val="bg1"/>
                </a:solidFill>
                <a:effectLst/>
                <a:latin typeface="Times New Roman" panose="02020603050405020304" pitchFamily="18" charset="0"/>
                <a:ea typeface="Times New Roman" panose="02020603050405020304" pitchFamily="18" charset="0"/>
              </a:rPr>
              <a:t> và con người Nam Bộ.</a:t>
            </a:r>
            <a:endParaRPr lang="en-US" sz="3600" dirty="0">
              <a:solidFill>
                <a:schemeClr val="bg1"/>
              </a:solidFill>
            </a:endParaRPr>
          </a:p>
        </p:txBody>
      </p:sp>
      <p:sp>
        <p:nvSpPr>
          <p:cNvPr id="15" name="Flowchart: Terminator 16"/>
          <p:cNvSpPr/>
          <p:nvPr/>
        </p:nvSpPr>
        <p:spPr>
          <a:xfrm>
            <a:off x="3734874" y="4584879"/>
            <a:ext cx="8139448" cy="1459610"/>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anose="02020603050405020304" pitchFamily="18" charset="0"/>
                <a:cs typeface="Times New Roman" panose="02020603050405020304" pitchFamily="18" charset="0"/>
              </a:rPr>
              <a:t>Tác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phẩm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tiểu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biểu</a:t>
            </a:r>
            <a:r>
              <a:rPr lang="en-US" sz="3200" b="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về</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mú</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rừng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phương</a:t>
            </a:r>
            <a:r>
              <a:rPr lang="en-US" sz="3200" dirty="0">
                <a:solidFill>
                  <a:schemeClr val="bg1"/>
                </a:solidFill>
                <a:latin typeface="Times New Roman" panose="02020603050405020304" pitchFamily="18" charset="0"/>
                <a:cs typeface="Times New Roman" panose="02020603050405020304" pitchFamily="18" charset="0"/>
              </a:rPr>
              <a:t> Nam,..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Tai-ban-sach-cua-nha-van-Doan-Gi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99560" y="473710"/>
            <a:ext cx="7757795" cy="4031873"/>
          </a:xfrm>
          <a:prstGeom prst="rect">
            <a:avLst/>
          </a:prstGeom>
          <a:noFill/>
        </p:spPr>
        <p:txBody>
          <a:bodyPr wrap="square">
            <a:spAutoFit/>
          </a:bodyPr>
          <a:lstStyle/>
          <a:p>
            <a:pPr marL="0" marR="0">
              <a:spcBef>
                <a:spcPts val="0"/>
              </a:spcBef>
              <a:spcAft>
                <a:spcPts val="0"/>
              </a:spcAft>
            </a:pPr>
            <a:r>
              <a:rPr lang="vi-VN" altLang="de-DE" sz="3200" b="1" dirty="0">
                <a:solidFill>
                  <a:srgbClr val="05D805"/>
                </a:solidFill>
                <a:effectLst/>
                <a:latin typeface="Times New Roman" panose="02020603050405020304" pitchFamily="18" charset="0"/>
                <a:ea typeface="Times New Roman" panose="02020603050405020304" pitchFamily="18" charset="0"/>
              </a:rPr>
              <a:t>b</a:t>
            </a:r>
            <a:r>
              <a:rPr lang="de-DE" sz="3200" b="1" dirty="0">
                <a:solidFill>
                  <a:srgbClr val="05D805"/>
                </a:solidFill>
                <a:effectLst/>
                <a:latin typeface="Times New Roman" panose="02020603050405020304" pitchFamily="18" charset="0"/>
                <a:ea typeface="Times New Roman" panose="02020603050405020304" pitchFamily="18" charset="0"/>
              </a:rPr>
              <a:t>. Tác phẩm</a:t>
            </a:r>
            <a:r>
              <a:rPr lang="vi-VN" altLang="de-DE" sz="3200" b="1" dirty="0">
                <a:solidFill>
                  <a:srgbClr val="05D805"/>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vi-VN" altLang="de-DE" sz="3200" b="1" dirty="0">
                <a:solidFill>
                  <a:srgbClr val="05D805"/>
                </a:solidFill>
                <a:effectLst/>
                <a:latin typeface="Times New Roman" panose="02020603050405020304" pitchFamily="18" charset="0"/>
                <a:ea typeface="Times New Roman" panose="02020603050405020304" pitchFamily="18" charset="0"/>
              </a:rPr>
              <a:t>-Vị trí đoạn trích:</a:t>
            </a:r>
          </a:p>
          <a:p>
            <a:pPr marL="0" marR="0">
              <a:spcBef>
                <a:spcPts val="0"/>
              </a:spcBef>
              <a:spcAft>
                <a:spcPts val="0"/>
              </a:spcAft>
            </a:pPr>
            <a:r>
              <a:rPr lang="vi-VN" altLang="de-DE" sz="3200" b="1" dirty="0">
                <a:solidFill>
                  <a:srgbClr val="05D805"/>
                </a:solidFill>
                <a:effectLst/>
                <a:latin typeface="Times New Roman" panose="02020603050405020304" pitchFamily="18" charset="0"/>
                <a:ea typeface="Times New Roman" panose="02020603050405020304" pitchFamily="18" charset="0"/>
              </a:rPr>
              <a:t>-Thể loại</a:t>
            </a:r>
          </a:p>
          <a:p>
            <a:pPr marL="0" marR="0">
              <a:spcBef>
                <a:spcPts val="0"/>
              </a:spcBef>
              <a:spcAft>
                <a:spcPts val="0"/>
              </a:spcAft>
            </a:pPr>
            <a:r>
              <a:rPr lang="vi-VN" altLang="de-DE" sz="3200" b="1" dirty="0">
                <a:solidFill>
                  <a:srgbClr val="05D805"/>
                </a:solidFill>
                <a:effectLst/>
                <a:latin typeface="Times New Roman" panose="02020603050405020304" pitchFamily="18" charset="0"/>
                <a:ea typeface="Times New Roman" panose="02020603050405020304" pitchFamily="18" charset="0"/>
              </a:rPr>
              <a:t>-Nhân vật</a:t>
            </a:r>
          </a:p>
          <a:p>
            <a:pPr marL="0" marR="0">
              <a:spcBef>
                <a:spcPts val="0"/>
              </a:spcBef>
              <a:spcAft>
                <a:spcPts val="0"/>
              </a:spcAft>
            </a:pPr>
            <a:r>
              <a:rPr lang="vi-VN" altLang="de-DE" sz="3200" b="1" dirty="0">
                <a:solidFill>
                  <a:srgbClr val="05D805"/>
                </a:solidFill>
                <a:effectLst/>
                <a:latin typeface="Times New Roman" panose="02020603050405020304" pitchFamily="18" charset="0"/>
                <a:ea typeface="Times New Roman" panose="02020603050405020304" pitchFamily="18" charset="0"/>
              </a:rPr>
              <a:t>-Các sự việc chính</a:t>
            </a:r>
          </a:p>
          <a:p>
            <a:pPr marL="0" marR="0">
              <a:spcBef>
                <a:spcPts val="0"/>
              </a:spcBef>
              <a:spcAft>
                <a:spcPts val="0"/>
              </a:spcAft>
            </a:pPr>
            <a:r>
              <a:rPr lang="vi-VN" altLang="de-DE" sz="3200" b="1" dirty="0">
                <a:solidFill>
                  <a:srgbClr val="05D805"/>
                </a:solidFill>
                <a:effectLst/>
                <a:latin typeface="Times New Roman" panose="02020603050405020304" pitchFamily="18" charset="0"/>
                <a:ea typeface="Times New Roman" panose="02020603050405020304" pitchFamily="18" charset="0"/>
              </a:rPr>
              <a:t>-Ngôi kể</a:t>
            </a:r>
          </a:p>
          <a:p>
            <a:pPr marL="0" marR="0">
              <a:spcBef>
                <a:spcPts val="0"/>
              </a:spcBef>
              <a:spcAft>
                <a:spcPts val="0"/>
              </a:spcAft>
            </a:pPr>
            <a:r>
              <a:rPr lang="vi-VN" altLang="de-DE" sz="3200" b="1" dirty="0">
                <a:solidFill>
                  <a:srgbClr val="05D805"/>
                </a:solidFill>
                <a:effectLst/>
                <a:latin typeface="Times New Roman" panose="02020603050405020304" pitchFamily="18" charset="0"/>
                <a:ea typeface="Times New Roman" panose="02020603050405020304" pitchFamily="18" charset="0"/>
              </a:rPr>
              <a:t>-Bố cục</a:t>
            </a:r>
          </a:p>
          <a:p>
            <a:pPr marL="0" marR="0">
              <a:spcBef>
                <a:spcPts val="0"/>
              </a:spcBef>
              <a:spcAft>
                <a:spcPts val="0"/>
              </a:spcAft>
            </a:pPr>
            <a:endParaRPr lang="vi-VN" altLang="de-DE" sz="3200" b="1" dirty="0">
              <a:solidFill>
                <a:srgbClr val="05D805"/>
              </a:solidFill>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50" y="228599"/>
            <a:ext cx="3657601" cy="6400801"/>
          </a:xfrm>
          <a:prstGeom prst="rect">
            <a:avLst/>
          </a:prstGeom>
        </p:spPr>
      </p:pic>
      <p:pic>
        <p:nvPicPr>
          <p:cNvPr id="11" name="Hình ảnh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15112" y="4033806"/>
            <a:ext cx="3045749" cy="282419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50" y="228599"/>
            <a:ext cx="3657601" cy="6400801"/>
          </a:xfrm>
          <a:prstGeom prst="rect">
            <a:avLst/>
          </a:prstGeom>
        </p:spPr>
      </p:pic>
      <p:sp>
        <p:nvSpPr>
          <p:cNvPr id="9" name="TextBox 3"/>
          <p:cNvSpPr txBox="1"/>
          <p:nvPr/>
        </p:nvSpPr>
        <p:spPr>
          <a:xfrm>
            <a:off x="4640671" y="1414340"/>
            <a:ext cx="6538191" cy="2862322"/>
          </a:xfrm>
          <a:prstGeom prst="rect">
            <a:avLst/>
          </a:prstGeom>
          <a:noFill/>
        </p:spPr>
        <p:txBody>
          <a:bodyPr wrap="square">
            <a:spAutoFit/>
          </a:bodyPr>
          <a:lstStyle/>
          <a:p>
            <a:pPr marR="177165" algn="ctr">
              <a:tabLst>
                <a:tab pos="0" algn="l"/>
                <a:tab pos="57150" algn="l"/>
              </a:tabLst>
            </a:pPr>
            <a:r>
              <a:rPr lang="vi-VN" altLang="de-DE"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de-D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 trí</a:t>
            </a:r>
            <a:r>
              <a:rPr lang="vi-VN" altLang="de-DE"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 trích </a:t>
            </a:r>
            <a:r>
              <a:rPr lang="de-DE"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36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Đi </a:t>
            </a:r>
            <a:r>
              <a:rPr lang="de-DE" sz="36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lấy mật</a:t>
            </a:r>
            <a:r>
              <a:rPr lang="de-D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chương</a:t>
            </a:r>
            <a:r>
              <a:rPr lang="en-US" sz="3600" dirty="0">
                <a:latin typeface="Times New Roman" panose="02020603050405020304" pitchFamily="18" charset="0"/>
                <a:cs typeface="Times New Roman" panose="02020603050405020304" pitchFamily="18" charset="0"/>
              </a:rPr>
              <a:t> 9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thuyết</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rừng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phương</a:t>
            </a:r>
            <a:r>
              <a:rPr lang="en-US" sz="3600" i="1" dirty="0">
                <a:latin typeface="Times New Roman" panose="02020603050405020304" pitchFamily="18" charset="0"/>
                <a:cs typeface="Times New Roman" panose="02020603050405020304" pitchFamily="18" charset="0"/>
              </a:rPr>
              <a:t> Nam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lần</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U Minh.</a:t>
            </a:r>
          </a:p>
        </p:txBody>
      </p:sp>
      <p:sp>
        <p:nvSpPr>
          <p:cNvPr id="10" name="Thought Bubble: Cloud 6"/>
          <p:cNvSpPr/>
          <p:nvPr/>
        </p:nvSpPr>
        <p:spPr>
          <a:xfrm>
            <a:off x="3989614" y="785611"/>
            <a:ext cx="8202386" cy="4533364"/>
          </a:xfrm>
          <a:prstGeom prst="cloudCallout">
            <a:avLst>
              <a:gd name="adj1" fmla="val 17930"/>
              <a:gd name="adj2" fmla="val 52293"/>
            </a:avLst>
          </a:prstGeom>
          <a:noFill/>
          <a:ln w="57150">
            <a:solidFill>
              <a:srgbClr val="05D8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ldLvl="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2559</Words>
  <Application>Microsoft Office PowerPoint</Application>
  <PresentationFormat>Widescreen</PresentationFormat>
  <Paragraphs>182</Paragraphs>
  <Slides>35</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4" baseType="lpstr">
      <vt:lpstr>Algerian</vt:lpstr>
      <vt:lpstr>Arial</vt:lpstr>
      <vt:lpstr>Calibri</vt:lpstr>
      <vt:lpstr>Calibri Light</vt:lpstr>
      <vt:lpstr>MS Mincho</vt:lpstr>
      <vt:lpstr>Times New Roman</vt:lpstr>
      <vt:lpstr>Chủ đề Office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=&gt;Tính cách nhân vật: </vt:lpstr>
      <vt:lpstr>4. Chất Nam Bộ thể hiện trong 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Administrator</cp:lastModifiedBy>
  <cp:revision>59</cp:revision>
  <dcterms:created xsi:type="dcterms:W3CDTF">2022-05-29T01:59:00Z</dcterms:created>
  <dcterms:modified xsi:type="dcterms:W3CDTF">2025-09-22T13:42:30Z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63C72178819B48458C23FE66224A5295</vt:lpwstr>
  </property>
  <property fmtid="{D5CDD505-2E9C-101B-9397-08002B2CF9AE}" pid="3" name="KSOProductBuildVer">
    <vt:lpwstr>1033-11.2.0.11306</vt:lpwstr>
  </property>
</Properties>
</file>