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57" d="100"/>
          <a:sy n="57" d="100"/>
        </p:scale>
        <p:origin x="66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80E42-B98E-ACDF-88E5-FE30EB90C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283C74-2EED-28D4-88E9-05163A206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CA7F-A06A-23E9-D625-714F41AF7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9DC0F-01F8-830D-13A1-91DF674C2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F8DF7-772C-61A7-63B5-2D6F56519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0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B9EF3-2F8D-5700-49BC-FCEAC3B2E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B8354-4E7D-C121-297B-07BBE9DDC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659BF-4741-ABE3-A7DD-6094B530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D2810-E4C8-E58C-42CD-88C5E81CE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9B8CF-D4C3-5926-E93B-CDDB1F213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9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8C56E9-EEAB-51FD-FFDD-8DE494440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C01654-AF97-66D1-2C65-49A7517D2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00936-FE29-617E-5C29-0F5C60141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22ABE-2978-1A36-DC0E-35C8CCB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4EF5F-1047-13E9-D7F9-3A3597810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7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EF243-5919-AFDD-0A90-8007D6382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080DE-7CC4-08E1-42C6-7FC607C32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4F78F-966A-06D3-F809-57DAE4557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B39EE-11AF-5A30-631E-84F98EF1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D7021-A836-65AE-5337-15E8EAF99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95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C429-E13C-FD43-9AC5-ACEA2D94F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8AA4C-05CB-7922-312D-4C3A94308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6919A-F6FD-56E1-B024-FA372155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CFE73-B886-63B6-F04B-A837F0CDC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00949-D24F-EFB3-6C2C-8A9D694C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BEF03-30B5-BE78-37A5-827B6F6C9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34465-36CA-7218-CD3F-E8797B9F6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540AE-E4B1-4F91-DC2C-397B2A325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9BBAE-F4B2-1F15-085D-DAC57821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ADE89-9A55-E81C-E99D-50E45D523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2DD00-479A-1320-F238-918BD72E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9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784E9-F47D-DE16-4FB9-08FF96ED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32D86-F3E0-C2EB-FC23-9E0EE372C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46B5BC-B10E-7534-4BD4-54BA87A0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72AD9-A6A5-7ED6-89AC-FF94CEC6F5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E0309-58BD-7445-4695-46423F2AE3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C2A280-BA08-A534-2F6B-D416FE75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A87848-B822-CF12-48A8-4879E23FE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A0049-6938-56D8-74AA-96A28091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1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41303-629F-8D63-F234-EDDC2FE1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D6121A-D88F-D616-7B5A-A0D5CA1D0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C8991-1E7D-A617-88D5-38513E83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A9A590-8F4E-70D0-363B-46F6AF9CC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3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4553E7-1D78-40AD-7C60-CFE6921D7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A37C0E-2B36-8CA0-385F-3B841A9B5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93D8C-3A61-D096-3204-95AA6673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8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D7D4D-6CA4-1E11-B074-7E987F947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45854-FDA0-4F58-0269-D00B94ECD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8D445-7F99-60AB-D3AC-25E2DE6DF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DA5FA-EF8D-6DF1-5216-E06DEF3AE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C195F-4D4C-EAB5-2E43-B901BF86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44FE4-1339-0CE2-3A0A-4A16A486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9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1B718-142F-7CBD-2C8F-4856AEBF6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71586C-6F21-D88F-62AC-5CD7033C79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62140-EDAF-43BB-7B6A-38A77C160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E4657-97C7-1105-C536-F8E9A6142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7ABF1-E7FD-D3D4-BDC7-A2CC57307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E971E4-5935-FE86-940D-8DEBF98F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926A93-A6B3-B865-C35E-B9786274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4378A-70D6-58C6-12D2-6200DF313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9631B-9C96-6711-6162-19163633A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3FFB4-C8ED-4C17-B037-A71802719871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921E7-FDE3-0167-2C34-D0D3986DE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212DB-24F3-24F8-ED41-3BA42B1D8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973B5-276F-42D4-8AF5-FCFFA4FF7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26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697DB3-FAAB-72BE-812C-B7F434E2DCD5}"/>
              </a:ext>
            </a:extLst>
          </p:cNvPr>
          <p:cNvSpPr txBox="1"/>
          <p:nvPr/>
        </p:nvSpPr>
        <p:spPr>
          <a:xfrm>
            <a:off x="574861" y="799197"/>
            <a:ext cx="107206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Từ gốc O trên trục số, di chuyển sang trái 3 đơn vị đến điểm A (H.3.10). Điểm A biểu diễn số nào?</a:t>
            </a:r>
            <a:endParaRPr lang="en-US" sz="3600" dirty="0"/>
          </a:p>
        </p:txBody>
      </p:sp>
      <p:pic>
        <p:nvPicPr>
          <p:cNvPr id="1026" name="Picture 2" descr="Hoạt động 1 trang 62 Toán 6 Tập 1 | Kết nối tri thức Giải Toán lớp 6">
            <a:extLst>
              <a:ext uri="{FF2B5EF4-FFF2-40B4-BE49-F238E27FC236}">
                <a16:creationId xmlns:a16="http://schemas.microsoft.com/office/drawing/2014/main" id="{96E99B7F-C1A9-3326-040A-33CDD49FB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418" y="2566707"/>
            <a:ext cx="8656033" cy="2785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3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ADE7-9F7B-5649-0607-33FDD5C2C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177DB9-3F79-AD9E-85E4-14DC9D1485B4}"/>
              </a:ext>
            </a:extLst>
          </p:cNvPr>
          <p:cNvSpPr txBox="1"/>
          <p:nvPr/>
        </p:nvSpPr>
        <p:spPr>
          <a:xfrm>
            <a:off x="539003" y="250593"/>
            <a:ext cx="1081479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Di chuyển tiếp sang trái thêm 5 đơn vị đến điểm B (H.3.11). B chính là điểm biểu diễn kết quả của phép cộng (-3) + (-5). Điểm B biểu diễn số nào? Từ đó suy ra giá trị của tổng (-3) + (-5).</a:t>
            </a:r>
          </a:p>
          <a:p>
            <a:br>
              <a:rPr lang="vi-VN" sz="4000" dirty="0"/>
            </a:br>
            <a:endParaRPr lang="en-US" sz="4000" dirty="0"/>
          </a:p>
        </p:txBody>
      </p:sp>
      <p:pic>
        <p:nvPicPr>
          <p:cNvPr id="2050" name="Picture 2" descr="Hoạt động 2 trang 62 Toán 6 Tập 1 | Kết nối tri thức Giải Toán lớp 6">
            <a:extLst>
              <a:ext uri="{FF2B5EF4-FFF2-40B4-BE49-F238E27FC236}">
                <a16:creationId xmlns:a16="http://schemas.microsoft.com/office/drawing/2014/main" id="{376BF91B-358C-533A-A71B-185507E62F1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938" y="3629193"/>
            <a:ext cx="8020329" cy="2503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42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7D425-6F92-0626-8DB7-3C575E5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25C1902-5323-F6DE-26AC-8BE0264D8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41" y="491717"/>
            <a:ext cx="690605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Thực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hiện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các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phép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cộng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sau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13131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03AA8F-C73E-408A-7A40-A783DDBFCB49}"/>
              </a:ext>
            </a:extLst>
          </p:cNvPr>
          <p:cNvSpPr txBox="1"/>
          <p:nvPr/>
        </p:nvSpPr>
        <p:spPr>
          <a:xfrm>
            <a:off x="2107826" y="1817280"/>
            <a:ext cx="752026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4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a)(-78) + (-2);</a:t>
            </a:r>
          </a:p>
          <a:p>
            <a:pPr algn="just"/>
            <a:r>
              <a:rPr lang="pt-BR" sz="4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b)(-89) + (-5);</a:t>
            </a:r>
          </a:p>
          <a:p>
            <a:pPr algn="just"/>
            <a:r>
              <a:rPr lang="pt-BR" sz="4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c)(-101) + (-7);</a:t>
            </a:r>
          </a:p>
          <a:p>
            <a:pPr algn="just"/>
            <a:r>
              <a:rPr lang="pt-BR" sz="44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d)(-36) + (-15).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3EE544-DD3D-6585-3EF4-D89D02E59A87}"/>
              </a:ext>
            </a:extLst>
          </p:cNvPr>
          <p:cNvSpPr txBox="1"/>
          <p:nvPr/>
        </p:nvSpPr>
        <p:spPr>
          <a:xfrm>
            <a:off x="666749" y="5015317"/>
            <a:ext cx="60982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e)(- 12) + (- 48)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f)(- 236) + (- 1 025)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79712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69657-BAD9-A93D-9D9F-69C50AEC3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54A75-677C-23BD-B915-FA0C21918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C9DB20-80BE-81DE-FEDE-02ADC30242C2}"/>
              </a:ext>
            </a:extLst>
          </p:cNvPr>
          <p:cNvSpPr txBox="1"/>
          <p:nvPr/>
        </p:nvSpPr>
        <p:spPr>
          <a:xfrm>
            <a:off x="3049121" y="2804791"/>
            <a:ext cx="60982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Thực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hiện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phép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trừ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a) 9 – (-2)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b) (-7) – 4;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c) 27 – 30;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d) (-63) – ( -15).</a:t>
            </a:r>
          </a:p>
        </p:txBody>
      </p:sp>
    </p:spTree>
    <p:extLst>
      <p:ext uri="{BB962C8B-B14F-4D97-AF65-F5344CB8AC3E}">
        <p14:creationId xmlns:p14="http://schemas.microsoft.com/office/powerpoint/2010/main" val="130664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979F8-DC2A-CED3-D0E4-D96B5B94A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3FDD0-D2AF-90F6-F731-90C9D2050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EC6CB1-16F0-E8DC-6357-F7F912A49704}"/>
              </a:ext>
            </a:extLst>
          </p:cNvPr>
          <p:cNvSpPr txBox="1"/>
          <p:nvPr/>
        </p:nvSpPr>
        <p:spPr>
          <a:xfrm>
            <a:off x="3049121" y="3035623"/>
            <a:ext cx="60982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Tính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một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cách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hợp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lí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algn="just"/>
            <a:r>
              <a:rPr lang="en-US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a) 152 + (-73) – (-18) - 127</a:t>
            </a:r>
          </a:p>
          <a:p>
            <a:pPr algn="just"/>
            <a:r>
              <a:rPr lang="en-US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b) 7 + 8 + (-9) + (-10).</a:t>
            </a:r>
          </a:p>
        </p:txBody>
      </p:sp>
    </p:spTree>
    <p:extLst>
      <p:ext uri="{BB962C8B-B14F-4D97-AF65-F5344CB8AC3E}">
        <p14:creationId xmlns:p14="http://schemas.microsoft.com/office/powerpoint/2010/main" val="3296448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B7971-B992-450D-A992-3F7B887DF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82ABC-FDBC-A9DC-93CF-647BDD38E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F5C7FF6-9870-ACFA-CE77-06AEE4D31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2604" y="1177062"/>
            <a:ext cx="587853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Tìm số đối của 4; -5; 9; -11.</a:t>
            </a: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313131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4594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55FDC-C56B-C920-D412-188A93705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15560-5DA0-39E2-2FA0-DDE93CA07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2187FA-2EC9-295D-E2AA-677F6E568A50}"/>
              </a:ext>
            </a:extLst>
          </p:cNvPr>
          <p:cNvSpPr txBox="1"/>
          <p:nvPr/>
        </p:nvSpPr>
        <p:spPr>
          <a:xfrm>
            <a:off x="1126190" y="1690688"/>
            <a:ext cx="869016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Tính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giá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trị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của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biểu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thức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(-156) - x,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khi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a) x = -46;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b) x = 86;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c) x = (- 28) – (- 143).</a:t>
            </a:r>
          </a:p>
        </p:txBody>
      </p:sp>
    </p:spTree>
    <p:extLst>
      <p:ext uri="{BB962C8B-B14F-4D97-AF65-F5344CB8AC3E}">
        <p14:creationId xmlns:p14="http://schemas.microsoft.com/office/powerpoint/2010/main" val="3334406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267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oanh phạm</dc:creator>
  <cp:lastModifiedBy>oanh phạm</cp:lastModifiedBy>
  <cp:revision>1</cp:revision>
  <dcterms:created xsi:type="dcterms:W3CDTF">2024-11-25T16:05:29Z</dcterms:created>
  <dcterms:modified xsi:type="dcterms:W3CDTF">2024-11-25T16:06:44Z</dcterms:modified>
</cp:coreProperties>
</file>