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243813" y="-942523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60178" y="192299"/>
            <a:ext cx="266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46574"/>
            <a:ext cx="9225093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8306" y="5447226"/>
            <a:ext cx="10610108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08247" y="1729801"/>
            <a:ext cx="906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4.9,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thoi?a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093" y="331055"/>
            <a:ext cx="10037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4.10a.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4.10b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 (H.4.10b)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AB, BC, CD, DA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516180" y="4439371"/>
            <a:ext cx="10145807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28457" y="5702442"/>
            <a:ext cx="10598864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7847" y="1063841"/>
            <a:ext cx="9141849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2320" y="604258"/>
            <a:ext cx="285527" cy="2596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447" y="410896"/>
            <a:ext cx="1125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8467" r="1990" b="17178"/>
          <a:stretch/>
        </p:blipFill>
        <p:spPr>
          <a:xfrm>
            <a:off x="2371506" y="130954"/>
            <a:ext cx="10325229" cy="7247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1225" y="1611941"/>
            <a:ext cx="231968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631651" y="2258272"/>
            <a:ext cx="5874813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5160387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8691803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8002512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19: HÌNH CHỮ NHẬT. HÌNH THOI. HÌNH BÌNH HÀNH.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45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4.8b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4.8b</a:t>
            </a: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 , B , C , 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AB , BC , CD , DA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AC, BD.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4784" y="76226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521326" y="1350926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06923" y="258618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7040" y="2401270"/>
            <a:ext cx="10237919" cy="195745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1101425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61942" y="39295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071" y="1157366"/>
            <a:ext cx="11608234" cy="134190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eke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56735" y="4370164"/>
                <a:ext cx="6124964" cy="683649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35" y="4370164"/>
                <a:ext cx="6124964" cy="683649"/>
              </a:xfrm>
              <a:prstGeom prst="rect">
                <a:avLst/>
              </a:prstGeom>
              <a:blipFill>
                <a:blip r:embed="rId2"/>
                <a:stretch>
                  <a:fillRect l="-2390" t="-982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7633" y="5234788"/>
            <a:ext cx="645648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AB = CD ; BC = AD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6793" y="6187546"/>
            <a:ext cx="645648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734703" y="-932424"/>
            <a:ext cx="743339" cy="3514351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304800" y="539599"/>
            <a:ext cx="337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-1014728" y="2177721"/>
            <a:ext cx="8059359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501217" y="2907442"/>
            <a:ext cx="5247352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239566" y="4063530"/>
            <a:ext cx="5448202" cy="603242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223640" y="3443291"/>
            <a:ext cx="7120811" cy="603242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239566" y="4616931"/>
            <a:ext cx="6074969" cy="603242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9011868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5cm.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884</Words>
  <Application>Microsoft Office PowerPoint</Application>
  <PresentationFormat>Widescreen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oanh phạm</cp:lastModifiedBy>
  <cp:revision>67</cp:revision>
  <dcterms:created xsi:type="dcterms:W3CDTF">2021-08-12T09:44:50Z</dcterms:created>
  <dcterms:modified xsi:type="dcterms:W3CDTF">2024-10-03T02:24:17Z</dcterms:modified>
</cp:coreProperties>
</file>