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7" r:id="rId4"/>
    <p:sldId id="282" r:id="rId5"/>
    <p:sldId id="258" r:id="rId6"/>
    <p:sldId id="288" r:id="rId7"/>
    <p:sldId id="281" r:id="rId8"/>
    <p:sldId id="289" r:id="rId9"/>
    <p:sldId id="280" r:id="rId10"/>
    <p:sldId id="279" r:id="rId11"/>
    <p:sldId id="259" r:id="rId12"/>
    <p:sldId id="278" r:id="rId13"/>
    <p:sldId id="261" r:id="rId14"/>
    <p:sldId id="260" r:id="rId15"/>
    <p:sldId id="285" r:id="rId16"/>
    <p:sldId id="283" r:id="rId17"/>
    <p:sldId id="262" r:id="rId18"/>
    <p:sldId id="284" r:id="rId19"/>
    <p:sldId id="290" r:id="rId20"/>
    <p:sldId id="291" r:id="rId21"/>
    <p:sldId id="287" r:id="rId22"/>
    <p:sldId id="263" r:id="rId23"/>
    <p:sldId id="264" r:id="rId24"/>
    <p:sldId id="292" r:id="rId25"/>
    <p:sldId id="265" r:id="rId26"/>
    <p:sldId id="286" r:id="rId27"/>
    <p:sldId id="266" r:id="rId28"/>
    <p:sldId id="268" r:id="rId29"/>
    <p:sldId id="272" r:id="rId30"/>
    <p:sldId id="269" r:id="rId31"/>
    <p:sldId id="267" r:id="rId32"/>
    <p:sldId id="270" r:id="rId33"/>
    <p:sldId id="294" r:id="rId34"/>
    <p:sldId id="295" r:id="rId35"/>
    <p:sldId id="271" r:id="rId36"/>
    <p:sldId id="273" r:id="rId37"/>
    <p:sldId id="296" r:id="rId38"/>
    <p:sldId id="275" r:id="rId39"/>
  </p:sldIdLst>
  <p:sldSz cx="18288000" cy="10287000"/>
  <p:notesSz cx="6858000" cy="9144000"/>
  <p:embeddedFontLs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sv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.svg"/><Relationship Id="rId7" Type="http://schemas.openxmlformats.org/officeDocument/2006/relationships/image" Target="../media/image62.svg"/><Relationship Id="rId2" Type="http://schemas.openxmlformats.org/officeDocument/2006/relationships/image" Target="../media/image7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57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svg"/><Relationship Id="rId7" Type="http://schemas.openxmlformats.org/officeDocument/2006/relationships/image" Target="../media/image75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jpg"/><Relationship Id="rId3" Type="http://schemas.openxmlformats.org/officeDocument/2006/relationships/image" Target="../media/image78.svg"/><Relationship Id="rId7" Type="http://schemas.openxmlformats.org/officeDocument/2006/relationships/image" Target="../media/image80.svg"/><Relationship Id="rId12" Type="http://schemas.openxmlformats.org/officeDocument/2006/relationships/image" Target="../media/image85.png"/><Relationship Id="rId2" Type="http://schemas.openxmlformats.org/officeDocument/2006/relationships/image" Target="../media/image77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5" Type="http://schemas.openxmlformats.org/officeDocument/2006/relationships/image" Target="../media/image4.svg"/><Relationship Id="rId15" Type="http://schemas.openxmlformats.org/officeDocument/2006/relationships/image" Target="../media/image660.png"/><Relationship Id="rId10" Type="http://schemas.openxmlformats.org/officeDocument/2006/relationships/image" Target="../media/image83.png"/><Relationship Id="rId4" Type="http://schemas.openxmlformats.org/officeDocument/2006/relationships/image" Target="../media/image3.png"/><Relationship Id="rId9" Type="http://schemas.openxmlformats.org/officeDocument/2006/relationships/image" Target="../media/image8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700.png"/><Relationship Id="rId4" Type="http://schemas.openxmlformats.org/officeDocument/2006/relationships/image" Target="../media/image69.png"/><Relationship Id="rId9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3" Type="http://schemas.openxmlformats.org/officeDocument/2006/relationships/image" Target="../media/image95.svg"/><Relationship Id="rId7" Type="http://schemas.openxmlformats.org/officeDocument/2006/relationships/image" Target="../media/image97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6.svg"/><Relationship Id="rId10" Type="http://schemas.openxmlformats.org/officeDocument/2006/relationships/image" Target="../media/image100.png"/><Relationship Id="rId4" Type="http://schemas.openxmlformats.org/officeDocument/2006/relationships/image" Target="../media/image5.png"/><Relationship Id="rId9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78.svg"/><Relationship Id="rId7" Type="http://schemas.openxmlformats.org/officeDocument/2006/relationships/image" Target="../media/image10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2.jpg"/><Relationship Id="rId4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9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0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9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08.png"/><Relationship Id="rId2" Type="http://schemas.openxmlformats.org/officeDocument/2006/relationships/image" Target="../media/image3.png"/><Relationship Id="rId16" Type="http://schemas.openxmlformats.org/officeDocument/2006/relationships/image" Target="../media/image1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0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940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50" Type="http://schemas.openxmlformats.org/officeDocument/2006/relationships/image" Target="../media/image57.png"/><Relationship Id="rId7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svg"/><Relationship Id="rId49" Type="http://schemas.openxmlformats.org/officeDocument/2006/relationships/image" Target="../media/image91.png"/><Relationship Id="rId4" Type="http://schemas.openxmlformats.org/officeDocument/2006/relationships/image" Target="../media/image114.png"/><Relationship Id="rId48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7.png"/><Relationship Id="rId7" Type="http://schemas.openxmlformats.org/officeDocument/2006/relationships/image" Target="../media/image101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118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2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png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4.sv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22.svg"/><Relationship Id="rId10" Type="http://schemas.openxmlformats.org/officeDocument/2006/relationships/image" Target="../media/image57.png"/><Relationship Id="rId4" Type="http://schemas.openxmlformats.org/officeDocument/2006/relationships/image" Target="../media/image121.png"/><Relationship Id="rId9" Type="http://schemas.openxmlformats.org/officeDocument/2006/relationships/image" Target="../media/image1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svg"/><Relationship Id="rId7" Type="http://schemas.openxmlformats.org/officeDocument/2006/relationships/image" Target="../media/image1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22.svg"/><Relationship Id="rId4" Type="http://schemas.openxmlformats.org/officeDocument/2006/relationships/image" Target="../media/image121.png"/><Relationship Id="rId9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36.png"/><Relationship Id="rId7" Type="http://schemas.openxmlformats.org/officeDocument/2006/relationships/image" Target="../media/image138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210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9.png"/><Relationship Id="rId7" Type="http://schemas.openxmlformats.org/officeDocument/2006/relationships/image" Target="../media/image141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40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5" Type="http://schemas.openxmlformats.org/officeDocument/2006/relationships/image" Target="../media/image44.svg"/><Relationship Id="rId10" Type="http://schemas.openxmlformats.org/officeDocument/2006/relationships/image" Target="../media/image16.png"/><Relationship Id="rId4" Type="http://schemas.openxmlformats.org/officeDocument/2006/relationships/image" Target="../media/image4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1738666" y="663359"/>
            <a:ext cx="15646680" cy="5433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107" y="1946035"/>
            <a:ext cx="1223432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452" y="5445675"/>
            <a:ext cx="7105193" cy="493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678808" y="244481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415299" y="559848"/>
            <a:ext cx="9495671" cy="120060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2356152" y="2317440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 rot="21444269">
            <a:off x="1637660" y="3622588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922773" y="5782897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  <a:blipFill rotWithShape="0">
                <a:blip r:embed="rId16"/>
                <a:stretch>
                  <a:fillRect l="-4412" r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ha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7794"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giải thích vì sao hình a không phải là hai góc đối đỉnh?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ai 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3919246" y="-1671348"/>
            <a:ext cx="10601907" cy="1600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094">
            <a:off x="-132947" y="6608395"/>
            <a:ext cx="250628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87200" y="203029"/>
            <a:ext cx="2387656" cy="231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2299" y="1965414"/>
            <a:ext cx="121158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 rotWithShape="0"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hi 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69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3600" i="1">
                    <a:latin typeface="Arial" panose="020B060402020202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68⁰,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69229"/>
              </a:xfrm>
              <a:prstGeom prst="rect">
                <a:avLst/>
              </a:prstGeom>
              <a:blipFill>
                <a:blip r:embed="rId2"/>
                <a:stretch>
                  <a:fillRect l="-1165" t="-1900" r="-1204" b="-5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7566"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9991"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4 -1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519" y="3443586"/>
            <a:ext cx="15373350" cy="367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1, 2 - BÀI 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471793" y="594297"/>
            <a:ext cx="11785744" cy="2996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318" y="5994866"/>
            <a:ext cx="6631482" cy="460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nghĩa: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1778</Words>
  <Application>Microsoft Office PowerPoint</Application>
  <PresentationFormat>Custom</PresentationFormat>
  <Paragraphs>161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Quicksand Italics</vt:lpstr>
      <vt:lpstr>Wingdings</vt:lpstr>
      <vt:lpstr>Times New Roman</vt:lpstr>
      <vt:lpstr>Calibri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oanh phạm</cp:lastModifiedBy>
  <cp:revision>50</cp:revision>
  <dcterms:created xsi:type="dcterms:W3CDTF">2006-08-16T00:00:00Z</dcterms:created>
  <dcterms:modified xsi:type="dcterms:W3CDTF">2025-09-20T15:55:00Z</dcterms:modified>
  <dc:identifier>DAFCm-7J2_Y</dc:identifier>
</cp:coreProperties>
</file>