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63" r:id="rId1"/>
  </p:sldMasterIdLst>
  <p:sldIdLst>
    <p:sldId id="256" r:id="rId2"/>
    <p:sldId id="290" r:id="rId3"/>
    <p:sldId id="257" r:id="rId4"/>
    <p:sldId id="271" r:id="rId5"/>
    <p:sldId id="274" r:id="rId6"/>
    <p:sldId id="275" r:id="rId7"/>
    <p:sldId id="276" r:id="rId8"/>
    <p:sldId id="277" r:id="rId9"/>
    <p:sldId id="263" r:id="rId10"/>
    <p:sldId id="284" r:id="rId11"/>
    <p:sldId id="285" r:id="rId12"/>
    <p:sldId id="286" r:id="rId13"/>
    <p:sldId id="272" r:id="rId14"/>
    <p:sldId id="259" r:id="rId15"/>
    <p:sldId id="260" r:id="rId16"/>
    <p:sldId id="287" r:id="rId17"/>
    <p:sldId id="269" r:id="rId18"/>
    <p:sldId id="273" r:id="rId19"/>
    <p:sldId id="288" r:id="rId20"/>
    <p:sldId id="266" r:id="rId21"/>
    <p:sldId id="289" r:id="rId22"/>
    <p:sldId id="279" r:id="rId23"/>
    <p:sldId id="267" r:id="rId24"/>
    <p:sldId id="262" r:id="rId25"/>
    <p:sldId id="270" r:id="rId26"/>
    <p:sldId id="280" r:id="rId27"/>
    <p:sldId id="281" r:id="rId28"/>
    <p:sldId id="282" r:id="rId29"/>
    <p:sldId id="283" r:id="rId30"/>
    <p:sldId id="268" r:id="rId31"/>
  </p:sldIdLst>
  <p:sldSz cx="14630400" cy="8229600"/>
  <p:notesSz cx="6858000" cy="9144000"/>
  <p:defaultTextStyle>
    <a:defPPr>
      <a:defRPr lang="en-US"/>
    </a:defPPr>
    <a:lvl1pPr algn="l" rtl="0" fontAlgn="base">
      <a:spcBef>
        <a:spcPct val="0"/>
      </a:spcBef>
      <a:spcAft>
        <a:spcPct val="0"/>
      </a:spcAft>
      <a:defRPr sz="3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3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3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3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3400" kern="1200">
        <a:solidFill>
          <a:schemeClr val="tx1"/>
        </a:solidFill>
        <a:latin typeface="Times New Roman" panose="02020603050405020304" pitchFamily="18" charset="0"/>
        <a:ea typeface="+mn-ea"/>
        <a:cs typeface="+mn-cs"/>
      </a:defRPr>
    </a:lvl5pPr>
    <a:lvl6pPr marL="2286000" algn="l" defTabSz="914400" rtl="0" eaLnBrk="1" latinLnBrk="0" hangingPunct="1">
      <a:defRPr sz="3400" kern="1200">
        <a:solidFill>
          <a:schemeClr val="tx1"/>
        </a:solidFill>
        <a:latin typeface="Times New Roman" panose="02020603050405020304" pitchFamily="18" charset="0"/>
        <a:ea typeface="+mn-ea"/>
        <a:cs typeface="+mn-cs"/>
      </a:defRPr>
    </a:lvl6pPr>
    <a:lvl7pPr marL="2743200" algn="l" defTabSz="914400" rtl="0" eaLnBrk="1" latinLnBrk="0" hangingPunct="1">
      <a:defRPr sz="3400" kern="1200">
        <a:solidFill>
          <a:schemeClr val="tx1"/>
        </a:solidFill>
        <a:latin typeface="Times New Roman" panose="02020603050405020304" pitchFamily="18" charset="0"/>
        <a:ea typeface="+mn-ea"/>
        <a:cs typeface="+mn-cs"/>
      </a:defRPr>
    </a:lvl7pPr>
    <a:lvl8pPr marL="3200400" algn="l" defTabSz="914400" rtl="0" eaLnBrk="1" latinLnBrk="0" hangingPunct="1">
      <a:defRPr sz="3400" kern="1200">
        <a:solidFill>
          <a:schemeClr val="tx1"/>
        </a:solidFill>
        <a:latin typeface="Times New Roman" panose="02020603050405020304" pitchFamily="18" charset="0"/>
        <a:ea typeface="+mn-ea"/>
        <a:cs typeface="+mn-cs"/>
      </a:defRPr>
    </a:lvl8pPr>
    <a:lvl9pPr marL="3657600" algn="l" defTabSz="914400" rtl="0" eaLnBrk="1" latinLnBrk="0" hangingPunct="1">
      <a:defRPr sz="3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632">
          <p15:clr>
            <a:srgbClr val="A4A3A4"/>
          </p15:clr>
        </p15:guide>
        <p15:guide id="2" pos="45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0058"/>
    <a:srgbClr val="0000FF"/>
    <a:srgbClr val="FF0000"/>
    <a:srgbClr val="9900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117" autoAdjust="0"/>
    <p:restoredTop sz="94610" autoAdjust="0"/>
  </p:normalViewPr>
  <p:slideViewPr>
    <p:cSldViewPr>
      <p:cViewPr varScale="1">
        <p:scale>
          <a:sx n="56" d="100"/>
          <a:sy n="56" d="100"/>
        </p:scale>
        <p:origin x="86" y="562"/>
      </p:cViewPr>
      <p:guideLst>
        <p:guide orient="horz" pos="2632"/>
        <p:guide pos="4584"/>
      </p:guideLst>
    </p:cSldViewPr>
  </p:slid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346836"/>
            <a:ext cx="10972800" cy="2865120"/>
          </a:xfrm>
        </p:spPr>
        <p:txBody>
          <a:bodyPr anchor="b"/>
          <a:lstStyle>
            <a:lvl1pPr algn="ctr">
              <a:defRPr sz="7200"/>
            </a:lvl1pPr>
          </a:lstStyle>
          <a:p>
            <a:r>
              <a:rPr lang="en-US"/>
              <a:t>Click to edit Master title style</a:t>
            </a:r>
          </a:p>
        </p:txBody>
      </p:sp>
      <p:sp>
        <p:nvSpPr>
          <p:cNvPr id="3" name="Subtitle 2"/>
          <p:cNvSpPr>
            <a:spLocks noGrp="1"/>
          </p:cNvSpPr>
          <p:nvPr>
            <p:ph type="subTitle" idx="1"/>
          </p:nvPr>
        </p:nvSpPr>
        <p:spPr>
          <a:xfrm>
            <a:off x="1828800" y="4322446"/>
            <a:ext cx="10972800" cy="1986914"/>
          </a:xfrm>
        </p:spPr>
        <p:txBody>
          <a:bodyPr/>
          <a:lstStyle>
            <a:lvl1pPr marL="0" indent="0" algn="ctr">
              <a:buNone/>
              <a:defRPr sz="2880"/>
            </a:lvl1pPr>
            <a:lvl2pPr marL="548640" indent="0" algn="ctr">
              <a:buNone/>
              <a:defRPr sz="2400"/>
            </a:lvl2pPr>
            <a:lvl3pPr marL="1097280" indent="0" algn="ctr">
              <a:buNone/>
              <a:defRPr sz="2160"/>
            </a:lvl3pPr>
            <a:lvl4pPr marL="1645920" indent="0" algn="ctr">
              <a:buNone/>
              <a:defRPr sz="1920"/>
            </a:lvl4pPr>
            <a:lvl5pPr marL="2194560" indent="0" algn="ctr">
              <a:buNone/>
              <a:defRPr sz="1920"/>
            </a:lvl5pPr>
            <a:lvl6pPr marL="2743200" indent="0" algn="ctr">
              <a:buNone/>
              <a:defRPr sz="1920"/>
            </a:lvl6pPr>
            <a:lvl7pPr marL="3291840" indent="0" algn="ctr">
              <a:buNone/>
              <a:defRPr sz="1920"/>
            </a:lvl7pPr>
            <a:lvl8pPr marL="3840480" indent="0" algn="ctr">
              <a:buNone/>
              <a:defRPr sz="1920"/>
            </a:lvl8pPr>
            <a:lvl9pPr marL="4389120" indent="0" algn="ctr">
              <a:buNone/>
              <a:defRPr sz="192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796EA-197B-4DF3-A9A0-2E849B9A8D70}" type="slidenum">
              <a:rPr lang="en-US" smtClean="0"/>
              <a:pPr/>
              <a:t>‹#›</a:t>
            </a:fld>
            <a:endParaRPr lang="en-US"/>
          </a:p>
        </p:txBody>
      </p:sp>
    </p:spTree>
    <p:extLst>
      <p:ext uri="{BB962C8B-B14F-4D97-AF65-F5344CB8AC3E}">
        <p14:creationId xmlns:p14="http://schemas.microsoft.com/office/powerpoint/2010/main" val="427873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D3E75-C40E-4075-A268-5101818E45CA}" type="slidenum">
              <a:rPr lang="en-US" smtClean="0"/>
              <a:pPr/>
              <a:t>‹#›</a:t>
            </a:fld>
            <a:endParaRPr lang="en-US">
              <a:latin typeface=".VnTime" pitchFamily="34" charset="0"/>
            </a:endParaRPr>
          </a:p>
        </p:txBody>
      </p:sp>
    </p:spTree>
    <p:extLst>
      <p:ext uri="{BB962C8B-B14F-4D97-AF65-F5344CB8AC3E}">
        <p14:creationId xmlns:p14="http://schemas.microsoft.com/office/powerpoint/2010/main" val="163208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469880" y="438150"/>
            <a:ext cx="3154680" cy="697420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5840" y="438150"/>
            <a:ext cx="9281160" cy="697420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C0250-E5DB-4BC2-97C9-2A2CEB6A64D6}" type="slidenum">
              <a:rPr lang="en-US" smtClean="0"/>
              <a:pPr/>
              <a:t>‹#›</a:t>
            </a:fld>
            <a:endParaRPr lang="en-US">
              <a:latin typeface=".VnTime" pitchFamily="34" charset="0"/>
            </a:endParaRPr>
          </a:p>
        </p:txBody>
      </p:sp>
    </p:spTree>
    <p:extLst>
      <p:ext uri="{BB962C8B-B14F-4D97-AF65-F5344CB8AC3E}">
        <p14:creationId xmlns:p14="http://schemas.microsoft.com/office/powerpoint/2010/main" val="1188177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3" name="Rectangle 2"/>
          <p:cNvSpPr>
            <a:spLocks noGrp="1"/>
          </p:cNvSpPr>
          <p:nvPr>
            <p:ph type="dt" sz="half" idx="10"/>
          </p:nvPr>
        </p:nvSpPr>
        <p:spPr>
          <a:ln/>
        </p:spPr>
        <p:txBody>
          <a:bodyPr/>
          <a:lstStyle>
            <a:lvl1pPr>
              <a:defRPr/>
            </a:lvl1pPr>
          </a:lstStyle>
          <a:p>
            <a:endParaRPr/>
          </a:p>
        </p:txBody>
      </p:sp>
      <p:sp>
        <p:nvSpPr>
          <p:cNvPr id="4" name="Rectangle 3"/>
          <p:cNvSpPr>
            <a:spLocks noGrp="1"/>
          </p:cNvSpPr>
          <p:nvPr>
            <p:ph type="sldNum" sz="quarter" idx="11"/>
          </p:nvPr>
        </p:nvSpPr>
        <p:spPr>
          <a:ln/>
        </p:spPr>
        <p:txBody>
          <a:bodyPr/>
          <a:lstStyle>
            <a:lvl1pPr>
              <a:defRPr/>
            </a:lvl1pPr>
          </a:lstStyle>
          <a:p>
            <a:fld id="{7E64BE36-4613-44F1-BEC5-ECCA655B4636}" type="slidenum">
              <a:rPr lang="en-US"/>
              <a:pPr/>
              <a:t>‹#›</a:t>
            </a:fld>
            <a:endParaRPr lang="en-US">
              <a:latin typeface=".VnTime" pitchFamily="34" charset="0"/>
            </a:endParaRPr>
          </a:p>
        </p:txBody>
      </p:sp>
      <p:sp>
        <p:nvSpPr>
          <p:cNvPr id="5" name="Rectangle 14"/>
          <p:cNvSpPr>
            <a:spLocks noGrp="1"/>
          </p:cNvSpPr>
          <p:nvPr>
            <p:ph type="ftr" sz="quarter" idx="12"/>
          </p:nvPr>
        </p:nvSpPr>
        <p:spPr>
          <a:ln/>
        </p:spPr>
        <p:txBody>
          <a:bodyPr/>
          <a:lstStyle>
            <a:lvl1pPr>
              <a:defRPr/>
            </a:lvl1pPr>
          </a:lstStyle>
          <a:p>
            <a:endParaRPr/>
          </a:p>
        </p:txBody>
      </p:sp>
    </p:spTree>
    <p:extLst>
      <p:ext uri="{BB962C8B-B14F-4D97-AF65-F5344CB8AC3E}">
        <p14:creationId xmlns:p14="http://schemas.microsoft.com/office/powerpoint/2010/main" val="4113404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noProof="1"/>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6" name="Rectangle 2"/>
          <p:cNvSpPr>
            <a:spLocks noGrp="1"/>
          </p:cNvSpPr>
          <p:nvPr>
            <p:ph type="dt" sz="half" idx="10"/>
          </p:nvPr>
        </p:nvSpPr>
        <p:spPr>
          <a:ln/>
        </p:spPr>
        <p:txBody>
          <a:bodyPr/>
          <a:lstStyle>
            <a:lvl1pPr>
              <a:defRPr/>
            </a:lvl1pPr>
          </a:lstStyle>
          <a:p>
            <a:endParaRPr/>
          </a:p>
        </p:txBody>
      </p:sp>
      <p:sp>
        <p:nvSpPr>
          <p:cNvPr id="7" name="Rectangle 3"/>
          <p:cNvSpPr>
            <a:spLocks noGrp="1"/>
          </p:cNvSpPr>
          <p:nvPr>
            <p:ph type="sldNum" sz="quarter" idx="11"/>
          </p:nvPr>
        </p:nvSpPr>
        <p:spPr>
          <a:ln/>
        </p:spPr>
        <p:txBody>
          <a:bodyPr/>
          <a:lstStyle>
            <a:lvl1pPr>
              <a:defRPr/>
            </a:lvl1pPr>
          </a:lstStyle>
          <a:p>
            <a:fld id="{962850A5-1111-4107-88DC-4750012E5C80}" type="slidenum">
              <a:rPr lang="en-US"/>
              <a:pPr/>
              <a:t>‹#›</a:t>
            </a:fld>
            <a:endParaRPr lang="en-US">
              <a:latin typeface=".VnTime" pitchFamily="34" charset="0"/>
            </a:endParaRPr>
          </a:p>
        </p:txBody>
      </p:sp>
      <p:sp>
        <p:nvSpPr>
          <p:cNvPr id="8" name="Rectangle 14"/>
          <p:cNvSpPr>
            <a:spLocks noGrp="1"/>
          </p:cNvSpPr>
          <p:nvPr>
            <p:ph type="ftr" sz="quarter" idx="12"/>
          </p:nvPr>
        </p:nvSpPr>
        <p:spPr>
          <a:ln/>
        </p:spPr>
        <p:txBody>
          <a:bodyPr/>
          <a:lstStyle>
            <a:lvl1pPr>
              <a:defRPr/>
            </a:lvl1pPr>
          </a:lstStyle>
          <a:p>
            <a:endParaRPr/>
          </a:p>
        </p:txBody>
      </p:sp>
    </p:spTree>
    <p:extLst>
      <p:ext uri="{BB962C8B-B14F-4D97-AF65-F5344CB8AC3E}">
        <p14:creationId xmlns:p14="http://schemas.microsoft.com/office/powerpoint/2010/main" val="2339848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B4A7D-7056-4F9C-A5A4-3C234A623DB9}" type="slidenum">
              <a:rPr lang="en-US" smtClean="0"/>
              <a:pPr/>
              <a:t>‹#›</a:t>
            </a:fld>
            <a:endParaRPr lang="en-US">
              <a:latin typeface=".VnTime" pitchFamily="34" charset="0"/>
            </a:endParaRPr>
          </a:p>
        </p:txBody>
      </p:sp>
    </p:spTree>
    <p:extLst>
      <p:ext uri="{BB962C8B-B14F-4D97-AF65-F5344CB8AC3E}">
        <p14:creationId xmlns:p14="http://schemas.microsoft.com/office/powerpoint/2010/main" val="1395492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8220" y="2051686"/>
            <a:ext cx="12618720" cy="3423284"/>
          </a:xfrm>
        </p:spPr>
        <p:txBody>
          <a:bodyPr anchor="b"/>
          <a:lstStyle>
            <a:lvl1pPr>
              <a:defRPr sz="7200"/>
            </a:lvl1pPr>
          </a:lstStyle>
          <a:p>
            <a:r>
              <a:rPr lang="en-US"/>
              <a:t>Click to edit Master title style</a:t>
            </a:r>
          </a:p>
        </p:txBody>
      </p:sp>
      <p:sp>
        <p:nvSpPr>
          <p:cNvPr id="3" name="Text Placeholder 2"/>
          <p:cNvSpPr>
            <a:spLocks noGrp="1"/>
          </p:cNvSpPr>
          <p:nvPr>
            <p:ph type="body" idx="1"/>
          </p:nvPr>
        </p:nvSpPr>
        <p:spPr>
          <a:xfrm>
            <a:off x="998220" y="5507356"/>
            <a:ext cx="12618720" cy="1800224"/>
          </a:xfrm>
        </p:spPr>
        <p:txBody>
          <a:bodyPr/>
          <a:lstStyle>
            <a:lvl1pPr marL="0" indent="0">
              <a:buNone/>
              <a:defRPr sz="2880">
                <a:solidFill>
                  <a:schemeClr val="tx1">
                    <a:tint val="75000"/>
                  </a:schemeClr>
                </a:solidFill>
              </a:defRPr>
            </a:lvl1pPr>
            <a:lvl2pPr marL="548640" indent="0">
              <a:buNone/>
              <a:defRPr sz="2400">
                <a:solidFill>
                  <a:schemeClr val="tx1">
                    <a:tint val="75000"/>
                  </a:schemeClr>
                </a:solidFill>
              </a:defRPr>
            </a:lvl2pPr>
            <a:lvl3pPr marL="1097280" indent="0">
              <a:buNone/>
              <a:defRPr sz="2160">
                <a:solidFill>
                  <a:schemeClr val="tx1">
                    <a:tint val="75000"/>
                  </a:schemeClr>
                </a:solidFill>
              </a:defRPr>
            </a:lvl3pPr>
            <a:lvl4pPr marL="1645920" indent="0">
              <a:buNone/>
              <a:defRPr sz="1920">
                <a:solidFill>
                  <a:schemeClr val="tx1">
                    <a:tint val="75000"/>
                  </a:schemeClr>
                </a:solidFill>
              </a:defRPr>
            </a:lvl4pPr>
            <a:lvl5pPr marL="2194560" indent="0">
              <a:buNone/>
              <a:defRPr sz="1920">
                <a:solidFill>
                  <a:schemeClr val="tx1">
                    <a:tint val="75000"/>
                  </a:schemeClr>
                </a:solidFill>
              </a:defRPr>
            </a:lvl5pPr>
            <a:lvl6pPr marL="2743200" indent="0">
              <a:buNone/>
              <a:defRPr sz="1920">
                <a:solidFill>
                  <a:schemeClr val="tx1">
                    <a:tint val="75000"/>
                  </a:schemeClr>
                </a:solidFill>
              </a:defRPr>
            </a:lvl6pPr>
            <a:lvl7pPr marL="3291840" indent="0">
              <a:buNone/>
              <a:defRPr sz="1920">
                <a:solidFill>
                  <a:schemeClr val="tx1">
                    <a:tint val="75000"/>
                  </a:schemeClr>
                </a:solidFill>
              </a:defRPr>
            </a:lvl7pPr>
            <a:lvl8pPr marL="3840480" indent="0">
              <a:buNone/>
              <a:defRPr sz="1920">
                <a:solidFill>
                  <a:schemeClr val="tx1">
                    <a:tint val="75000"/>
                  </a:schemeClr>
                </a:solidFill>
              </a:defRPr>
            </a:lvl8pPr>
            <a:lvl9pPr marL="4389120" indent="0">
              <a:buNone/>
              <a:defRPr sz="19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B9A00-AA91-44D2-BB08-C296E50D9ABD}" type="slidenum">
              <a:rPr lang="en-US" smtClean="0"/>
              <a:pPr/>
              <a:t>‹#›</a:t>
            </a:fld>
            <a:endParaRPr lang="en-US">
              <a:latin typeface=".VnTime" pitchFamily="34" charset="0"/>
            </a:endParaRPr>
          </a:p>
        </p:txBody>
      </p:sp>
    </p:spTree>
    <p:extLst>
      <p:ext uri="{BB962C8B-B14F-4D97-AF65-F5344CB8AC3E}">
        <p14:creationId xmlns:p14="http://schemas.microsoft.com/office/powerpoint/2010/main" val="191361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05840" y="2190750"/>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406640" y="2190750"/>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6E82F-5637-4D25-8167-8A6CF7B1B8E7}" type="slidenum">
              <a:rPr lang="en-US" smtClean="0"/>
              <a:pPr/>
              <a:t>‹#›</a:t>
            </a:fld>
            <a:endParaRPr lang="en-US">
              <a:latin typeface=".VnTime" pitchFamily="34" charset="0"/>
            </a:endParaRPr>
          </a:p>
        </p:txBody>
      </p:sp>
    </p:spTree>
    <p:extLst>
      <p:ext uri="{BB962C8B-B14F-4D97-AF65-F5344CB8AC3E}">
        <p14:creationId xmlns:p14="http://schemas.microsoft.com/office/powerpoint/2010/main" val="2481752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07746" y="438150"/>
            <a:ext cx="12618720" cy="1590676"/>
          </a:xfrm>
        </p:spPr>
        <p:txBody>
          <a:bodyPr/>
          <a:lstStyle/>
          <a:p>
            <a:r>
              <a:rPr lang="en-US"/>
              <a:t>Click to edit Master title style</a:t>
            </a:r>
          </a:p>
        </p:txBody>
      </p:sp>
      <p:sp>
        <p:nvSpPr>
          <p:cNvPr id="3" name="Text Placeholder 2"/>
          <p:cNvSpPr>
            <a:spLocks noGrp="1"/>
          </p:cNvSpPr>
          <p:nvPr>
            <p:ph type="body" idx="1"/>
          </p:nvPr>
        </p:nvSpPr>
        <p:spPr>
          <a:xfrm>
            <a:off x="1007746" y="2017396"/>
            <a:ext cx="6189344" cy="988694"/>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a:t>Click to edit Master text styles</a:t>
            </a:r>
          </a:p>
        </p:txBody>
      </p:sp>
      <p:sp>
        <p:nvSpPr>
          <p:cNvPr id="4" name="Content Placeholder 3"/>
          <p:cNvSpPr>
            <a:spLocks noGrp="1"/>
          </p:cNvSpPr>
          <p:nvPr>
            <p:ph sz="half" idx="2"/>
          </p:nvPr>
        </p:nvSpPr>
        <p:spPr>
          <a:xfrm>
            <a:off x="1007746" y="3006090"/>
            <a:ext cx="6189344"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406640" y="2017396"/>
            <a:ext cx="6219826" cy="988694"/>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a:t>Click to edit Master text styles</a:t>
            </a:r>
          </a:p>
        </p:txBody>
      </p:sp>
      <p:sp>
        <p:nvSpPr>
          <p:cNvPr id="6" name="Content Placeholder 5"/>
          <p:cNvSpPr>
            <a:spLocks noGrp="1"/>
          </p:cNvSpPr>
          <p:nvPr>
            <p:ph sz="quarter" idx="4"/>
          </p:nvPr>
        </p:nvSpPr>
        <p:spPr>
          <a:xfrm>
            <a:off x="7406640" y="3006090"/>
            <a:ext cx="6219826"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D11BC-B11A-499B-90FE-89291C22CF09}" type="slidenum">
              <a:rPr lang="en-US" smtClean="0"/>
              <a:pPr/>
              <a:t>‹#›</a:t>
            </a:fld>
            <a:endParaRPr lang="en-US">
              <a:latin typeface=".VnTime" pitchFamily="34" charset="0"/>
            </a:endParaRPr>
          </a:p>
        </p:txBody>
      </p:sp>
    </p:spTree>
    <p:extLst>
      <p:ext uri="{BB962C8B-B14F-4D97-AF65-F5344CB8AC3E}">
        <p14:creationId xmlns:p14="http://schemas.microsoft.com/office/powerpoint/2010/main" val="2557707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EA4E86-6A01-4357-A07A-76EFBC41C422}" type="slidenum">
              <a:rPr lang="en-US" smtClean="0"/>
              <a:pPr/>
              <a:t>‹#›</a:t>
            </a:fld>
            <a:endParaRPr lang="en-US">
              <a:latin typeface=".VnTime" pitchFamily="34" charset="0"/>
            </a:endParaRPr>
          </a:p>
        </p:txBody>
      </p:sp>
    </p:spTree>
    <p:extLst>
      <p:ext uri="{BB962C8B-B14F-4D97-AF65-F5344CB8AC3E}">
        <p14:creationId xmlns:p14="http://schemas.microsoft.com/office/powerpoint/2010/main" val="23117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EF013-D20A-4218-BD57-A55CE7FBE75E}" type="slidenum">
              <a:rPr lang="en-US" smtClean="0"/>
              <a:pPr/>
              <a:t>‹#›</a:t>
            </a:fld>
            <a:endParaRPr lang="en-US">
              <a:latin typeface=".VnTime" pitchFamily="34" charset="0"/>
            </a:endParaRPr>
          </a:p>
        </p:txBody>
      </p:sp>
    </p:spTree>
    <p:extLst>
      <p:ext uri="{BB962C8B-B14F-4D97-AF65-F5344CB8AC3E}">
        <p14:creationId xmlns:p14="http://schemas.microsoft.com/office/powerpoint/2010/main" val="2782805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7746" y="548640"/>
            <a:ext cx="4718684" cy="1920240"/>
          </a:xfrm>
        </p:spPr>
        <p:txBody>
          <a:bodyPr anchor="b"/>
          <a:lstStyle>
            <a:lvl1pPr>
              <a:defRPr sz="3840"/>
            </a:lvl1pPr>
          </a:lstStyle>
          <a:p>
            <a:r>
              <a:rPr lang="en-US"/>
              <a:t>Click to edit Master title style</a:t>
            </a:r>
          </a:p>
        </p:txBody>
      </p:sp>
      <p:sp>
        <p:nvSpPr>
          <p:cNvPr id="3" name="Content Placeholder 2"/>
          <p:cNvSpPr>
            <a:spLocks noGrp="1"/>
          </p:cNvSpPr>
          <p:nvPr>
            <p:ph idx="1"/>
          </p:nvPr>
        </p:nvSpPr>
        <p:spPr>
          <a:xfrm>
            <a:off x="6219826" y="1184911"/>
            <a:ext cx="7406640" cy="5848350"/>
          </a:xfrm>
        </p:spPr>
        <p:txBody>
          <a:bodyPr/>
          <a:lstStyle>
            <a:lvl1pPr>
              <a:defRPr sz="3840"/>
            </a:lvl1pPr>
            <a:lvl2pPr>
              <a:defRPr sz="3360"/>
            </a:lvl2pPr>
            <a:lvl3pPr>
              <a:defRPr sz="288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7746" y="2468880"/>
            <a:ext cx="4718684" cy="4573906"/>
          </a:xfrm>
        </p:spPr>
        <p:txBody>
          <a:bodyPr/>
          <a:lstStyle>
            <a:lvl1pPr marL="0" indent="0">
              <a:buNone/>
              <a:defRPr sz="192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9D1D75-72FE-4797-B1FA-8FDB89E2C773}" type="slidenum">
              <a:rPr lang="en-US" smtClean="0"/>
              <a:pPr/>
              <a:t>‹#›</a:t>
            </a:fld>
            <a:endParaRPr lang="en-US">
              <a:latin typeface=".VnTime" pitchFamily="34" charset="0"/>
            </a:endParaRPr>
          </a:p>
        </p:txBody>
      </p:sp>
    </p:spTree>
    <p:extLst>
      <p:ext uri="{BB962C8B-B14F-4D97-AF65-F5344CB8AC3E}">
        <p14:creationId xmlns:p14="http://schemas.microsoft.com/office/powerpoint/2010/main" val="1853300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7746" y="548640"/>
            <a:ext cx="4718684" cy="1920240"/>
          </a:xfrm>
        </p:spPr>
        <p:txBody>
          <a:bodyPr anchor="b"/>
          <a:lstStyle>
            <a:lvl1pPr>
              <a:defRPr sz="3840"/>
            </a:lvl1pPr>
          </a:lstStyle>
          <a:p>
            <a:r>
              <a:rPr lang="en-US"/>
              <a:t>Click to edit Master title style</a:t>
            </a:r>
          </a:p>
        </p:txBody>
      </p:sp>
      <p:sp>
        <p:nvSpPr>
          <p:cNvPr id="3" name="Picture Placeholder 2"/>
          <p:cNvSpPr>
            <a:spLocks noGrp="1"/>
          </p:cNvSpPr>
          <p:nvPr>
            <p:ph type="pic" idx="1"/>
          </p:nvPr>
        </p:nvSpPr>
        <p:spPr>
          <a:xfrm>
            <a:off x="6219826" y="1184911"/>
            <a:ext cx="7406640" cy="5848350"/>
          </a:xfrm>
        </p:spPr>
        <p:txBody>
          <a:bodyPr/>
          <a:lstStyle>
            <a:lvl1pPr marL="0" indent="0">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endParaRPr lang="en-US"/>
          </a:p>
        </p:txBody>
      </p:sp>
      <p:sp>
        <p:nvSpPr>
          <p:cNvPr id="4" name="Text Placeholder 3"/>
          <p:cNvSpPr>
            <a:spLocks noGrp="1"/>
          </p:cNvSpPr>
          <p:nvPr>
            <p:ph type="body" sz="half" idx="2"/>
          </p:nvPr>
        </p:nvSpPr>
        <p:spPr>
          <a:xfrm>
            <a:off x="1007746" y="2468880"/>
            <a:ext cx="4718684" cy="4573906"/>
          </a:xfrm>
        </p:spPr>
        <p:txBody>
          <a:bodyPr/>
          <a:lstStyle>
            <a:lvl1pPr marL="0" indent="0">
              <a:buNone/>
              <a:defRPr sz="192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0DE8AE-390D-458D-94C9-F2F68A58903D}" type="slidenum">
              <a:rPr lang="en-US" smtClean="0"/>
              <a:pPr/>
              <a:t>‹#›</a:t>
            </a:fld>
            <a:endParaRPr lang="en-US">
              <a:latin typeface=".VnTime" pitchFamily="34" charset="0"/>
            </a:endParaRPr>
          </a:p>
        </p:txBody>
      </p:sp>
    </p:spTree>
    <p:extLst>
      <p:ext uri="{BB962C8B-B14F-4D97-AF65-F5344CB8AC3E}">
        <p14:creationId xmlns:p14="http://schemas.microsoft.com/office/powerpoint/2010/main" val="2870850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5840" y="438150"/>
            <a:ext cx="12618720" cy="15906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05840" y="2190750"/>
            <a:ext cx="12618720" cy="52216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05840" y="7627621"/>
            <a:ext cx="3291840" cy="438150"/>
          </a:xfrm>
          <a:prstGeom prst="rect">
            <a:avLst/>
          </a:prstGeom>
        </p:spPr>
        <p:txBody>
          <a:bodyPr vert="horz" lIns="91440" tIns="45720" rIns="91440" bIns="45720" rtlCol="0" anchor="ctr"/>
          <a:lstStyle>
            <a:lvl1pPr algn="l">
              <a:defRPr sz="144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846320" y="7627621"/>
            <a:ext cx="4937760" cy="438150"/>
          </a:xfrm>
          <a:prstGeom prst="rect">
            <a:avLst/>
          </a:prstGeom>
        </p:spPr>
        <p:txBody>
          <a:bodyPr vert="horz" lIns="91440" tIns="45720" rIns="91440" bIns="45720" rtlCol="0" anchor="ctr"/>
          <a:lstStyle>
            <a:lvl1pPr algn="ctr">
              <a:defRPr sz="14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332720" y="7627621"/>
            <a:ext cx="3291840" cy="438150"/>
          </a:xfrm>
          <a:prstGeom prst="rect">
            <a:avLst/>
          </a:prstGeom>
        </p:spPr>
        <p:txBody>
          <a:bodyPr vert="horz" lIns="91440" tIns="45720" rIns="91440" bIns="45720" rtlCol="0" anchor="ctr"/>
          <a:lstStyle>
            <a:lvl1pPr algn="r">
              <a:defRPr sz="1440">
                <a:solidFill>
                  <a:schemeClr val="tx1">
                    <a:tint val="75000"/>
                  </a:schemeClr>
                </a:solidFill>
              </a:defRPr>
            </a:lvl1pPr>
          </a:lstStyle>
          <a:p>
            <a:fld id="{5CCE7783-6734-4B82-A5E4-79315189E8E6}" type="slidenum">
              <a:rPr lang="en-US" smtClean="0"/>
              <a:pPr/>
              <a:t>‹#›</a:t>
            </a:fld>
            <a:endParaRPr lang="en-US">
              <a:latin typeface=".VnTime" pitchFamily="34" charset="0"/>
            </a:endParaRPr>
          </a:p>
        </p:txBody>
      </p:sp>
    </p:spTree>
    <p:extLst>
      <p:ext uri="{BB962C8B-B14F-4D97-AF65-F5344CB8AC3E}">
        <p14:creationId xmlns:p14="http://schemas.microsoft.com/office/powerpoint/2010/main" val="324880514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lgn="l" defTabSz="1097280" rtl="0" eaLnBrk="1" latinLnBrk="0" hangingPunct="1">
        <a:lnSpc>
          <a:spcPct val="90000"/>
        </a:lnSpc>
        <a:spcBef>
          <a:spcPct val="0"/>
        </a:spcBef>
        <a:buNone/>
        <a:defRPr sz="5280" kern="1200">
          <a:solidFill>
            <a:schemeClr val="tx1"/>
          </a:solidFill>
          <a:latin typeface="+mj-lt"/>
          <a:ea typeface="+mj-ea"/>
          <a:cs typeface="+mj-cs"/>
        </a:defRPr>
      </a:lvl1pPr>
    </p:titleStyle>
    <p:bodyStyle>
      <a:lvl1pPr marL="274320" indent="-274320" algn="l" defTabSz="1097280" rtl="0" eaLnBrk="1" latinLnBrk="0" hangingPunct="1">
        <a:lnSpc>
          <a:spcPct val="90000"/>
        </a:lnSpc>
        <a:spcBef>
          <a:spcPts val="1200"/>
        </a:spcBef>
        <a:buFont typeface="Arial" panose="020B0604020202020204" pitchFamily="34" charset="0"/>
        <a:buChar char="•"/>
        <a:defRPr sz="3360" kern="1200">
          <a:solidFill>
            <a:schemeClr val="tx1"/>
          </a:solidFill>
          <a:latin typeface="+mn-lt"/>
          <a:ea typeface="+mn-ea"/>
          <a:cs typeface="+mn-cs"/>
        </a:defRPr>
      </a:lvl1pPr>
      <a:lvl2pPr marL="822960" indent="-274320" algn="l" defTabSz="1097280" rtl="0" eaLnBrk="1" latinLnBrk="0" hangingPunct="1">
        <a:lnSpc>
          <a:spcPct val="90000"/>
        </a:lnSpc>
        <a:spcBef>
          <a:spcPts val="600"/>
        </a:spcBef>
        <a:buFont typeface="Arial" panose="020B0604020202020204" pitchFamily="34" charset="0"/>
        <a:buChar char="•"/>
        <a:defRPr sz="2880" kern="1200">
          <a:solidFill>
            <a:schemeClr val="tx1"/>
          </a:solidFill>
          <a:latin typeface="+mn-lt"/>
          <a:ea typeface="+mn-ea"/>
          <a:cs typeface="+mn-cs"/>
        </a:defRPr>
      </a:lvl2pPr>
      <a:lvl3pPr marL="1371600" indent="-274320" algn="l" defTabSz="1097280" rtl="0" eaLnBrk="1" latinLnBrk="0" hangingPunct="1">
        <a:lnSpc>
          <a:spcPct val="90000"/>
        </a:lnSpc>
        <a:spcBef>
          <a:spcPts val="600"/>
        </a:spcBef>
        <a:buFont typeface="Arial" panose="020B0604020202020204" pitchFamily="34" charset="0"/>
        <a:buChar char="•"/>
        <a:defRPr sz="2400" kern="1200">
          <a:solidFill>
            <a:schemeClr val="tx1"/>
          </a:solidFill>
          <a:latin typeface="+mn-lt"/>
          <a:ea typeface="+mn-ea"/>
          <a:cs typeface="+mn-cs"/>
        </a:defRPr>
      </a:lvl3pPr>
      <a:lvl4pPr marL="192024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4pPr>
      <a:lvl5pPr marL="246888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5pPr>
      <a:lvl6pPr marL="301752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6pPr>
      <a:lvl7pPr marL="356616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7pPr>
      <a:lvl8pPr marL="411480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8pPr>
      <a:lvl9pPr marL="466344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9pPr>
    </p:bodyStyle>
    <p:otherStyle>
      <a:defPPr>
        <a:defRPr lang="en-US"/>
      </a:defPPr>
      <a:lvl1pPr marL="0" algn="l" defTabSz="1097280" rtl="0" eaLnBrk="1" latinLnBrk="0" hangingPunct="1">
        <a:defRPr sz="2160" kern="1200">
          <a:solidFill>
            <a:schemeClr val="tx1"/>
          </a:solidFill>
          <a:latin typeface="+mn-lt"/>
          <a:ea typeface="+mn-ea"/>
          <a:cs typeface="+mn-cs"/>
        </a:defRPr>
      </a:lvl1pPr>
      <a:lvl2pPr marL="548640" algn="l" defTabSz="1097280" rtl="0" eaLnBrk="1" latinLnBrk="0" hangingPunct="1">
        <a:defRPr sz="2160" kern="1200">
          <a:solidFill>
            <a:schemeClr val="tx1"/>
          </a:solidFill>
          <a:latin typeface="+mn-lt"/>
          <a:ea typeface="+mn-ea"/>
          <a:cs typeface="+mn-cs"/>
        </a:defRPr>
      </a:lvl2pPr>
      <a:lvl3pPr marL="1097280" algn="l" defTabSz="1097280" rtl="0" eaLnBrk="1" latinLnBrk="0" hangingPunct="1">
        <a:defRPr sz="2160" kern="1200">
          <a:solidFill>
            <a:schemeClr val="tx1"/>
          </a:solidFill>
          <a:latin typeface="+mn-lt"/>
          <a:ea typeface="+mn-ea"/>
          <a:cs typeface="+mn-cs"/>
        </a:defRPr>
      </a:lvl3pPr>
      <a:lvl4pPr marL="1645920" algn="l" defTabSz="1097280" rtl="0" eaLnBrk="1" latinLnBrk="0" hangingPunct="1">
        <a:defRPr sz="2160" kern="1200">
          <a:solidFill>
            <a:schemeClr val="tx1"/>
          </a:solidFill>
          <a:latin typeface="+mn-lt"/>
          <a:ea typeface="+mn-ea"/>
          <a:cs typeface="+mn-cs"/>
        </a:defRPr>
      </a:lvl4pPr>
      <a:lvl5pPr marL="2194560" algn="l" defTabSz="1097280" rtl="0" eaLnBrk="1" latinLnBrk="0" hangingPunct="1">
        <a:defRPr sz="2160" kern="1200">
          <a:solidFill>
            <a:schemeClr val="tx1"/>
          </a:solidFill>
          <a:latin typeface="+mn-lt"/>
          <a:ea typeface="+mn-ea"/>
          <a:cs typeface="+mn-cs"/>
        </a:defRPr>
      </a:lvl5pPr>
      <a:lvl6pPr marL="2743200" algn="l" defTabSz="1097280" rtl="0" eaLnBrk="1" latinLnBrk="0" hangingPunct="1">
        <a:defRPr sz="2160" kern="1200">
          <a:solidFill>
            <a:schemeClr val="tx1"/>
          </a:solidFill>
          <a:latin typeface="+mn-lt"/>
          <a:ea typeface="+mn-ea"/>
          <a:cs typeface="+mn-cs"/>
        </a:defRPr>
      </a:lvl6pPr>
      <a:lvl7pPr marL="3291840" algn="l" defTabSz="1097280" rtl="0" eaLnBrk="1" latinLnBrk="0" hangingPunct="1">
        <a:defRPr sz="2160" kern="1200">
          <a:solidFill>
            <a:schemeClr val="tx1"/>
          </a:solidFill>
          <a:latin typeface="+mn-lt"/>
          <a:ea typeface="+mn-ea"/>
          <a:cs typeface="+mn-cs"/>
        </a:defRPr>
      </a:lvl7pPr>
      <a:lvl8pPr marL="3840480" algn="l" defTabSz="1097280" rtl="0" eaLnBrk="1" latinLnBrk="0" hangingPunct="1">
        <a:defRPr sz="2160" kern="1200">
          <a:solidFill>
            <a:schemeClr val="tx1"/>
          </a:solidFill>
          <a:latin typeface="+mn-lt"/>
          <a:ea typeface="+mn-ea"/>
          <a:cs typeface="+mn-cs"/>
        </a:defRPr>
      </a:lvl8pPr>
      <a:lvl9pPr marL="4389120" algn="l" defTabSz="1097280"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13.xml"/><Relationship Id="rId6" Type="http://schemas.openxmlformats.org/officeDocument/2006/relationships/oleObject" Target="../embeddings/oleObject3.bin"/><Relationship Id="rId5" Type="http://schemas.openxmlformats.org/officeDocument/2006/relationships/image" Target="../media/image7.w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37" descr="qtvnhoacm0019"/>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5125" y="3641725"/>
            <a:ext cx="5943600" cy="437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WordArt 34"/>
          <p:cNvSpPr>
            <a:spLocks noChangeArrowheads="1" noChangeShapeType="1" noTextEdit="1"/>
          </p:cNvSpPr>
          <p:nvPr/>
        </p:nvSpPr>
        <p:spPr bwMode="auto">
          <a:xfrm>
            <a:off x="1828800" y="649288"/>
            <a:ext cx="10363200" cy="3108325"/>
          </a:xfrm>
          <a:prstGeom prst="rect">
            <a:avLst/>
          </a:prstGeom>
        </p:spPr>
        <p:txBody>
          <a:bodyPr wrap="none" fromWordArt="1">
            <a:prstTxWarp prst="textDoubleWave1">
              <a:avLst>
                <a:gd name="adj1" fmla="val 6500"/>
                <a:gd name="adj2" fmla="val 0"/>
              </a:avLst>
            </a:prstTxWarp>
          </a:bodyPr>
          <a:lstStyle/>
          <a:p>
            <a:pPr algn="ctr"/>
            <a:r>
              <a:rPr lang="en-US" sz="4400" b="1" kern="10" spc="-440">
                <a:ln w="12700">
                  <a:solidFill>
                    <a:srgbClr val="000099"/>
                  </a:solidFill>
                  <a:round/>
                  <a:headEnd/>
                  <a:tailEnd/>
                </a:ln>
                <a:solidFill>
                  <a:srgbClr val="33CCFF"/>
                </a:solidFill>
                <a:effectLst>
                  <a:outerShdw dist="125724" dir="18900000" algn="ctr" rotWithShape="0">
                    <a:srgbClr val="000099"/>
                  </a:outerShdw>
                </a:effectLst>
                <a:cs typeface="Times New Roman" panose="02020603050405020304" pitchFamily="18" charset="0"/>
              </a:rPr>
              <a:t>Số học lớp 6</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770" decel="100000"/>
                                        <p:tgtEl>
                                          <p:spTgt spid="4100"/>
                                        </p:tgtEl>
                                      </p:cBhvr>
                                    </p:animEffect>
                                    <p:animScale>
                                      <p:cBhvr>
                                        <p:cTn id="8" dur="770" decel="100000"/>
                                        <p:tgtEl>
                                          <p:spTgt spid="4100"/>
                                        </p:tgtEl>
                                      </p:cBhvr>
                                      <p:from x="10000" y="10000"/>
                                      <p:to x="200000" y="450000"/>
                                    </p:animScale>
                                    <p:animScale>
                                      <p:cBhvr>
                                        <p:cTn id="9" dur="1230" accel="100000" fill="hold">
                                          <p:stCondLst>
                                            <p:cond delay="770"/>
                                          </p:stCondLst>
                                        </p:cTn>
                                        <p:tgtEl>
                                          <p:spTgt spid="4100"/>
                                        </p:tgtEl>
                                      </p:cBhvr>
                                      <p:from x="200000" y="450000"/>
                                      <p:to x="100000" y="100000"/>
                                    </p:animScale>
                                    <p:set>
                                      <p:cBhvr>
                                        <p:cTn id="10" dur="770" fill="hold"/>
                                        <p:tgtEl>
                                          <p:spTgt spid="4100"/>
                                        </p:tgtEl>
                                        <p:attrNameLst>
                                          <p:attrName>ppt_x</p:attrName>
                                        </p:attrNameLst>
                                      </p:cBhvr>
                                      <p:to>
                                        <p:strVal val="(0.5)"/>
                                      </p:to>
                                    </p:set>
                                    <p:anim from="(0.5)" to="(#ppt_x)" calcmode="lin" valueType="num">
                                      <p:cBhvr>
                                        <p:cTn id="11" dur="1230" accel="100000" fill="hold">
                                          <p:stCondLst>
                                            <p:cond delay="770"/>
                                          </p:stCondLst>
                                        </p:cTn>
                                        <p:tgtEl>
                                          <p:spTgt spid="4100"/>
                                        </p:tgtEl>
                                        <p:attrNameLst>
                                          <p:attrName>ppt_x</p:attrName>
                                        </p:attrNameLst>
                                      </p:cBhvr>
                                    </p:anim>
                                    <p:set>
                                      <p:cBhvr>
                                        <p:cTn id="12" dur="770" fill="hold"/>
                                        <p:tgtEl>
                                          <p:spTgt spid="4100"/>
                                        </p:tgtEl>
                                        <p:attrNameLst>
                                          <p:attrName>ppt_y</p:attrName>
                                        </p:attrNameLst>
                                      </p:cBhvr>
                                      <p:to>
                                        <p:strVal val="(#ppt_y+0.4)"/>
                                      </p:to>
                                    </p:set>
                                    <p:anim from="(#ppt_y+0.4)" to="(#ppt_y)" calcmode="lin" valueType="num">
                                      <p:cBhvr>
                                        <p:cTn id="13" dur="1230" accel="100000" fill="hold">
                                          <p:stCondLst>
                                            <p:cond delay="770"/>
                                          </p:stCondLst>
                                        </p:cTn>
                                        <p:tgtEl>
                                          <p:spTgt spid="4100"/>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7C755-531F-77A3-5E6E-A1E3279DEE2A}"/>
              </a:ext>
            </a:extLst>
          </p:cNvPr>
          <p:cNvSpPr>
            <a:spLocks noGrp="1"/>
          </p:cNvSpPr>
          <p:nvPr>
            <p:ph type="title"/>
          </p:nvPr>
        </p:nvSpPr>
        <p:spPr>
          <a:xfrm>
            <a:off x="1005840" y="2057454"/>
            <a:ext cx="12618720" cy="1590676"/>
          </a:xfrm>
        </p:spPr>
        <p:txBody>
          <a:bodyPr>
            <a:normAutofit fontScale="90000"/>
          </a:bodyPr>
          <a:lstStyle/>
          <a:p>
            <a:r>
              <a:rPr lang="en-US" b="1" dirty="0" err="1">
                <a:latin typeface="Arial" panose="020B0604020202020204" pitchFamily="34" charset="0"/>
                <a:cs typeface="Arial" panose="020B0604020202020204" pitchFamily="34" charset="0"/>
              </a:rPr>
              <a:t>Thảo</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luận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nhóm</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bàn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trả</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lời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các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câu</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hỏi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sau</a:t>
            </a:r>
            <a:r>
              <a:rPr lang="en-US" b="1" dirty="0">
                <a:latin typeface="Arial" panose="020B0604020202020204" pitchFamily="34" charset="0"/>
                <a:cs typeface="Arial" panose="020B0604020202020204" pitchFamily="34" charset="0"/>
              </a:rPr>
              <a:t>:</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1) </a:t>
            </a:r>
            <a:r>
              <a:rPr lang="en-US" b="1" dirty="0" err="1">
                <a:latin typeface="Arial" panose="020B0604020202020204" pitchFamily="34" charset="0"/>
                <a:cs typeface="Arial" panose="020B0604020202020204" pitchFamily="34" charset="0"/>
              </a:rPr>
              <a:t>nêu</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cách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ghi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số</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tự</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nhiên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trong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hệ</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thập</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phân</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2)</a:t>
            </a:r>
            <a:r>
              <a:rPr lang="en-US" b="1" dirty="0" err="1">
                <a:latin typeface="Arial" panose="020B0604020202020204" pitchFamily="34" charset="0"/>
                <a:cs typeface="Arial" panose="020B0604020202020204" pitchFamily="34" charset="0"/>
              </a:rPr>
              <a:t>Nêu</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các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quy</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ước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khi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viết</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khi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đọc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các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số</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tự</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nhiên</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366E5E2-2389-F5BF-CCF9-DFB5DC2CE61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81296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B5394-9906-5FE6-FF93-AEAD58E69B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AD39E8A-5E53-BB47-2EEA-D3BD5742FDC0}"/>
              </a:ext>
            </a:extLst>
          </p:cNvPr>
          <p:cNvSpPr>
            <a:spLocks noGrp="1"/>
          </p:cNvSpPr>
          <p:nvPr>
            <p:ph idx="1"/>
          </p:nvPr>
        </p:nvSpPr>
        <p:spPr/>
        <p:txBody>
          <a:bodyPr/>
          <a:lstStyle/>
          <a:p>
            <a:endParaRPr lang="en-US"/>
          </a:p>
        </p:txBody>
      </p:sp>
      <p:sp>
        <p:nvSpPr>
          <p:cNvPr id="8198" name="Text Box 8"/>
          <p:cNvSpPr txBox="1">
            <a:spLocks noChangeArrowheads="1"/>
          </p:cNvSpPr>
          <p:nvPr/>
        </p:nvSpPr>
        <p:spPr bwMode="auto">
          <a:xfrm>
            <a:off x="525946" y="533494"/>
            <a:ext cx="13799469" cy="604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Cách</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ghi</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số</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tự</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nhiên</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trong</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hệ</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thập</a:t>
            </a:r>
            <a:r>
              <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470058"/>
                </a:solidFill>
                <a:latin typeface="Arial" panose="020B0604020202020204" pitchFamily="34" charset="0"/>
                <a:ea typeface="SimSun" panose="02010600030101010101" pitchFamily="2" charset="-122"/>
                <a:cs typeface="Arial" panose="020B0604020202020204" pitchFamily="34" charset="0"/>
              </a:rPr>
              <a:t>phân</a:t>
            </a:r>
            <a:endParaRPr lang="en-US" altLang="zh-CN" sz="4800" b="1" dirty="0">
              <a:solidFill>
                <a:srgbClr val="470058"/>
              </a:solidFill>
              <a:latin typeface="Arial" panose="020B0604020202020204" pitchFamily="34" charset="0"/>
              <a:ea typeface="SimSun" panose="02010600030101010101" pitchFamily="2" charset="-122"/>
              <a:cs typeface="Arial" panose="020B0604020202020204" pitchFamily="34" charset="0"/>
            </a:endParaRPr>
          </a:p>
          <a:p>
            <a:r>
              <a:rPr lang="en-US" altLang="zh-CN" sz="4800" b="1" dirty="0">
                <a:latin typeface="Arial" panose="020B0604020202020204" pitchFamily="34" charset="0"/>
                <a:ea typeface="SimSun" panose="02010600030101010101" pitchFamily="2" charset="-122"/>
                <a:cs typeface="Arial" panose="020B0604020202020204" pitchFamily="34" charset="0"/>
              </a:rPr>
              <a:t>. Trong </a:t>
            </a:r>
            <a:r>
              <a:rPr lang="en-US" altLang="zh-CN" sz="4800" b="1" dirty="0" err="1">
                <a:solidFill>
                  <a:srgbClr val="FF0000"/>
                </a:solidFill>
                <a:latin typeface="Arial" panose="020B0604020202020204" pitchFamily="34" charset="0"/>
                <a:ea typeface="SimSun" panose="02010600030101010101" pitchFamily="2" charset="-122"/>
                <a:cs typeface="Arial" panose="020B0604020202020204" pitchFamily="34" charset="0"/>
              </a:rPr>
              <a:t>hệ</a:t>
            </a:r>
            <a:r>
              <a:rPr lang="en-US" altLang="zh-CN" sz="48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FF0000"/>
                </a:solidFill>
                <a:latin typeface="Arial" panose="020B0604020202020204" pitchFamily="34" charset="0"/>
                <a:ea typeface="SimSun" panose="02010600030101010101" pitchFamily="2" charset="-122"/>
                <a:cs typeface="Arial" panose="020B0604020202020204" pitchFamily="34" charset="0"/>
              </a:rPr>
              <a:t>thập</a:t>
            </a:r>
            <a:r>
              <a:rPr lang="en-US" altLang="zh-CN" sz="48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800" b="1" dirty="0" err="1">
                <a:solidFill>
                  <a:srgbClr val="FF0000"/>
                </a:solidFill>
                <a:latin typeface="Arial" panose="020B0604020202020204" pitchFamily="34" charset="0"/>
                <a:ea typeface="SimSun" panose="02010600030101010101" pitchFamily="2" charset="-122"/>
                <a:cs typeface="Arial" panose="020B0604020202020204" pitchFamily="34" charset="0"/>
              </a:rPr>
              <a:t>phân</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mỗi</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số</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tự</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nhiên</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được</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viết</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dưới</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dạng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một</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dãy</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những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chữ</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số</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lấy</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trong</a:t>
            </a:r>
            <a:r>
              <a:rPr lang="en-US" altLang="zh-CN" sz="4800" b="1" dirty="0">
                <a:latin typeface="Arial" panose="020B0604020202020204" pitchFamily="34" charset="0"/>
                <a:ea typeface="SimSun" panose="02010600030101010101" pitchFamily="2" charset="-122"/>
                <a:cs typeface="Arial" panose="020B0604020202020204" pitchFamily="34" charset="0"/>
              </a:rPr>
              <a:t> 10 </a:t>
            </a:r>
            <a:r>
              <a:rPr lang="en-US" altLang="zh-CN" sz="4800" b="1" dirty="0" err="1">
                <a:latin typeface="Arial" panose="020B0604020202020204" pitchFamily="34" charset="0"/>
                <a:ea typeface="SimSun" panose="02010600030101010101" pitchFamily="2" charset="-122"/>
                <a:cs typeface="Arial" panose="020B0604020202020204" pitchFamily="34" charset="0"/>
              </a:rPr>
              <a:t>chữ</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số</a:t>
            </a:r>
            <a:r>
              <a:rPr lang="en-US" altLang="zh-CN" sz="4800" b="1" dirty="0">
                <a:latin typeface="Arial" panose="020B0604020202020204" pitchFamily="34" charset="0"/>
                <a:ea typeface="SimSun" panose="02010600030101010101" pitchFamily="2" charset="-122"/>
                <a:cs typeface="Arial" panose="020B0604020202020204" pitchFamily="34" charset="0"/>
              </a:rPr>
              <a:t> 0;1;2;3;4;5;6;7;8;9; </a:t>
            </a:r>
            <a:r>
              <a:rPr lang="en-US" altLang="zh-CN" sz="4800" b="1" dirty="0" err="1">
                <a:latin typeface="Arial" panose="020B0604020202020204" pitchFamily="34" charset="0"/>
                <a:ea typeface="SimSun" panose="02010600030101010101" pitchFamily="2" charset="-122"/>
                <a:cs typeface="Arial" panose="020B0604020202020204" pitchFamily="34" charset="0"/>
              </a:rPr>
              <a:t>vị</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trí</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của</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các</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chữ</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số</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trong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dãy</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gọi</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là</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hàng</a:t>
            </a:r>
            <a:r>
              <a:rPr lang="en-US" altLang="zh-CN" sz="4800" b="1" dirty="0">
                <a:latin typeface="Arial" panose="020B0604020202020204" pitchFamily="34" charset="0"/>
                <a:ea typeface="SimSun" panose="02010600030101010101" pitchFamily="2" charset="-122"/>
                <a:cs typeface="Arial" panose="020B0604020202020204" pitchFamily="34" charset="0"/>
              </a:rPr>
              <a:t>.</a:t>
            </a:r>
          </a:p>
          <a:p>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Cứ</a:t>
            </a:r>
            <a:r>
              <a:rPr lang="en-US" altLang="zh-CN" sz="4800" b="1" dirty="0">
                <a:latin typeface="Arial" panose="020B0604020202020204" pitchFamily="34" charset="0"/>
                <a:ea typeface="SimSun" panose="02010600030101010101" pitchFamily="2" charset="-122"/>
                <a:cs typeface="Arial" panose="020B0604020202020204" pitchFamily="34" charset="0"/>
              </a:rPr>
              <a:t> 10 </a:t>
            </a:r>
            <a:r>
              <a:rPr lang="en-US" altLang="zh-CN" sz="4800" b="1" dirty="0" err="1">
                <a:latin typeface="Arial" panose="020B0604020202020204" pitchFamily="34" charset="0"/>
                <a:ea typeface="SimSun" panose="02010600030101010101" pitchFamily="2" charset="-122"/>
                <a:cs typeface="Arial" panose="020B0604020202020204" pitchFamily="34" charset="0"/>
              </a:rPr>
              <a:t>đơn</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vị</a:t>
            </a:r>
            <a:r>
              <a:rPr lang="en-US" altLang="zh-CN" sz="4800" b="1" dirty="0">
                <a:latin typeface="Arial" panose="020B0604020202020204" pitchFamily="34" charset="0"/>
                <a:ea typeface="SimSun" panose="02010600030101010101" pitchFamily="2" charset="-122"/>
                <a:cs typeface="Arial" panose="020B0604020202020204" pitchFamily="34" charset="0"/>
              </a:rPr>
              <a:t> ở </a:t>
            </a:r>
            <a:r>
              <a:rPr lang="en-US" altLang="zh-CN" sz="4800" b="1" dirty="0" err="1">
                <a:latin typeface="Arial" panose="020B0604020202020204" pitchFamily="34" charset="0"/>
                <a:ea typeface="SimSun" panose="02010600030101010101" pitchFamily="2" charset="-122"/>
                <a:cs typeface="Arial" panose="020B0604020202020204" pitchFamily="34" charset="0"/>
              </a:rPr>
              <a:t>một</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hàng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thì</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bằng</a:t>
            </a:r>
            <a:r>
              <a:rPr lang="en-US" altLang="zh-CN" sz="4800" b="1" dirty="0">
                <a:latin typeface="Arial" panose="020B0604020202020204" pitchFamily="34" charset="0"/>
                <a:ea typeface="SimSun" panose="02010600030101010101" pitchFamily="2" charset="-122"/>
                <a:cs typeface="Arial" panose="020B0604020202020204" pitchFamily="34" charset="0"/>
              </a:rPr>
              <a:t> 1 </a:t>
            </a:r>
            <a:r>
              <a:rPr lang="en-US" altLang="zh-CN" sz="4800" b="1" dirty="0" err="1">
                <a:latin typeface="Arial" panose="020B0604020202020204" pitchFamily="34" charset="0"/>
                <a:ea typeface="SimSun" panose="02010600030101010101" pitchFamily="2" charset="-122"/>
                <a:cs typeface="Arial" panose="020B0604020202020204" pitchFamily="34" charset="0"/>
              </a:rPr>
              <a:t>đơn</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vị</a:t>
            </a:r>
            <a:r>
              <a:rPr lang="en-US" altLang="zh-CN" sz="4800" b="1" dirty="0">
                <a:latin typeface="Arial" panose="020B0604020202020204" pitchFamily="34" charset="0"/>
                <a:ea typeface="SimSun" panose="02010600030101010101" pitchFamily="2" charset="-122"/>
                <a:cs typeface="Arial" panose="020B0604020202020204" pitchFamily="34" charset="0"/>
              </a:rPr>
              <a:t> ở </a:t>
            </a:r>
            <a:r>
              <a:rPr lang="en-US" altLang="zh-CN" sz="4800" b="1" dirty="0" err="1">
                <a:latin typeface="Arial" panose="020B0604020202020204" pitchFamily="34" charset="0"/>
                <a:ea typeface="SimSun" panose="02010600030101010101" pitchFamily="2" charset="-122"/>
                <a:cs typeface="Arial" panose="020B0604020202020204" pitchFamily="34" charset="0"/>
              </a:rPr>
              <a:t>hàng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liền</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trước</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nó</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Chẳng</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hạn</a:t>
            </a:r>
            <a:r>
              <a:rPr lang="en-US" altLang="zh-CN" sz="4800" b="1" dirty="0">
                <a:latin typeface="Arial" panose="020B0604020202020204" pitchFamily="34" charset="0"/>
                <a:ea typeface="SimSun" panose="02010600030101010101" pitchFamily="2" charset="-122"/>
                <a:cs typeface="Arial" panose="020B0604020202020204" pitchFamily="34" charset="0"/>
              </a:rPr>
              <a:t>, 10 </a:t>
            </a:r>
            <a:r>
              <a:rPr lang="en-US" altLang="zh-CN" sz="4800" b="1" dirty="0" err="1">
                <a:latin typeface="Arial" panose="020B0604020202020204" pitchFamily="34" charset="0"/>
                <a:ea typeface="SimSun" panose="02010600030101010101" pitchFamily="2" charset="-122"/>
                <a:cs typeface="Arial" panose="020B0604020202020204" pitchFamily="34" charset="0"/>
              </a:rPr>
              <a:t>chục</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thì</a:t>
            </a:r>
            <a:endParaRPr lang="en-US" altLang="zh-CN" sz="4800" b="1" dirty="0">
              <a:latin typeface="Arial" panose="020B0604020202020204" pitchFamily="34" charset="0"/>
              <a:ea typeface="SimSun" panose="02010600030101010101" pitchFamily="2" charset="-122"/>
              <a:cs typeface="Arial" panose="020B0604020202020204" pitchFamily="34" charset="0"/>
            </a:endParaRPr>
          </a:p>
          <a:p>
            <a:r>
              <a:rPr lang="en-US" altLang="zh-CN" sz="4800" b="1" dirty="0" err="1">
                <a:latin typeface="Arial" panose="020B0604020202020204" pitchFamily="34" charset="0"/>
                <a:ea typeface="SimSun" panose="02010600030101010101" pitchFamily="2" charset="-122"/>
                <a:cs typeface="Arial" panose="020B0604020202020204" pitchFamily="34" charset="0"/>
              </a:rPr>
              <a:t>Bằng</a:t>
            </a:r>
            <a:r>
              <a:rPr lang="en-US" altLang="zh-CN" sz="4800" b="1" dirty="0">
                <a:latin typeface="Arial" panose="020B0604020202020204" pitchFamily="34" charset="0"/>
                <a:ea typeface="SimSun" panose="02010600030101010101" pitchFamily="2" charset="-122"/>
                <a:cs typeface="Arial" panose="020B0604020202020204" pitchFamily="34" charset="0"/>
              </a:rPr>
              <a:t> 1 </a:t>
            </a:r>
            <a:r>
              <a:rPr lang="en-US" altLang="zh-CN" sz="4800" b="1" dirty="0" err="1">
                <a:latin typeface="Arial" panose="020B0604020202020204" pitchFamily="34" charset="0"/>
                <a:ea typeface="SimSun" panose="02010600030101010101" pitchFamily="2" charset="-122"/>
                <a:cs typeface="Arial" panose="020B0604020202020204" pitchFamily="34" charset="0"/>
              </a:rPr>
              <a:t>trăm</a:t>
            </a:r>
            <a:r>
              <a:rPr lang="en-US" altLang="zh-CN" sz="4800" b="1" dirty="0">
                <a:latin typeface="Arial" panose="020B0604020202020204" pitchFamily="34" charset="0"/>
                <a:ea typeface="SimSun" panose="02010600030101010101" pitchFamily="2" charset="-122"/>
                <a:cs typeface="Arial" panose="020B0604020202020204" pitchFamily="34" charset="0"/>
              </a:rPr>
              <a:t>; 10 </a:t>
            </a:r>
            <a:r>
              <a:rPr lang="en-US" altLang="zh-CN" sz="4800" b="1" dirty="0" err="1">
                <a:latin typeface="Arial" panose="020B0604020202020204" pitchFamily="34" charset="0"/>
                <a:ea typeface="SimSun" panose="02010600030101010101" pitchFamily="2" charset="-122"/>
                <a:cs typeface="Arial" panose="020B0604020202020204" pitchFamily="34" charset="0"/>
              </a:rPr>
              <a:t>trăm</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thì</a:t>
            </a:r>
            <a:r>
              <a:rPr lang="en-US" altLang="zh-CN" sz="4800" b="1" dirty="0">
                <a:latin typeface="Arial" panose="020B0604020202020204" pitchFamily="34" charset="0"/>
                <a:ea typeface="SimSun" panose="02010600030101010101" pitchFamily="2" charset="-122"/>
                <a:cs typeface="Arial" panose="020B0604020202020204" pitchFamily="34" charset="0"/>
              </a:rPr>
              <a:t> </a:t>
            </a:r>
            <a:r>
              <a:rPr lang="en-US" altLang="zh-CN" sz="4800" b="1" dirty="0" err="1">
                <a:latin typeface="Arial" panose="020B0604020202020204" pitchFamily="34" charset="0"/>
                <a:ea typeface="SimSun" panose="02010600030101010101" pitchFamily="2" charset="-122"/>
                <a:cs typeface="Arial" panose="020B0604020202020204" pitchFamily="34" charset="0"/>
              </a:rPr>
              <a:t>bằng</a:t>
            </a:r>
            <a:r>
              <a:rPr lang="en-US" altLang="zh-CN" sz="4800" b="1" dirty="0">
                <a:latin typeface="Arial" panose="020B0604020202020204" pitchFamily="34" charset="0"/>
                <a:ea typeface="SimSun" panose="02010600030101010101" pitchFamily="2" charset="-122"/>
                <a:cs typeface="Arial" panose="020B0604020202020204" pitchFamily="34" charset="0"/>
              </a:rPr>
              <a:t> 1 </a:t>
            </a:r>
            <a:r>
              <a:rPr lang="en-US" altLang="zh-CN" sz="4800" b="1" dirty="0" err="1">
                <a:latin typeface="Arial" panose="020B0604020202020204" pitchFamily="34" charset="0"/>
                <a:ea typeface="SimSun" panose="02010600030101010101" pitchFamily="2" charset="-122"/>
                <a:cs typeface="Arial" panose="020B0604020202020204" pitchFamily="34" charset="0"/>
              </a:rPr>
              <a:t>nghìn</a:t>
            </a:r>
            <a:r>
              <a:rPr lang="en-US" altLang="zh-CN" sz="4800" b="1" dirty="0">
                <a:latin typeface="Arial" panose="020B0604020202020204" pitchFamily="34" charset="0"/>
                <a:ea typeface="SimSun" panose="02010600030101010101" pitchFamily="2" charset="-122"/>
                <a:cs typeface="Arial" panose="020B0604020202020204" pitchFamily="34" charset="0"/>
              </a:rPr>
              <a:t>;…</a:t>
            </a:r>
          </a:p>
        </p:txBody>
      </p:sp>
    </p:spTree>
    <p:extLst>
      <p:ext uri="{BB962C8B-B14F-4D97-AF65-F5344CB8AC3E}">
        <p14:creationId xmlns:p14="http://schemas.microsoft.com/office/powerpoint/2010/main" val="3678007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4" name="Text Box 8243"/>
          <p:cNvSpPr txBox="1">
            <a:spLocks noChangeArrowheads="1"/>
          </p:cNvSpPr>
          <p:nvPr/>
        </p:nvSpPr>
        <p:spPr bwMode="auto">
          <a:xfrm>
            <a:off x="609776" y="822659"/>
            <a:ext cx="1280143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800" dirty="0">
                <a:latin typeface="Arial" panose="020B0604020202020204" pitchFamily="34" charset="0"/>
                <a:ea typeface="SimSun" panose="02010600030101010101" pitchFamily="2" charset="-122"/>
                <a:cs typeface="Arial" panose="020B0604020202020204" pitchFamily="34" charset="0"/>
              </a:rPr>
              <a:t>1. </a:t>
            </a:r>
            <a:r>
              <a:rPr lang="en-US" altLang="zh-CN" sz="4800" dirty="0" err="1">
                <a:latin typeface="Arial" panose="020B0604020202020204" pitchFamily="34" charset="0"/>
                <a:ea typeface="SimSun" panose="02010600030101010101" pitchFamily="2" charset="-122"/>
                <a:cs typeface="Arial" panose="020B0604020202020204" pitchFamily="34" charset="0"/>
              </a:rPr>
              <a:t>Với</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các</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số</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tự</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nhiên</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khác</a:t>
            </a:r>
            <a:r>
              <a:rPr lang="en-US" altLang="zh-CN" sz="4800" dirty="0">
                <a:latin typeface="Arial" panose="020B0604020202020204" pitchFamily="34" charset="0"/>
                <a:ea typeface="SimSun" panose="02010600030101010101" pitchFamily="2" charset="-122"/>
                <a:cs typeface="Arial" panose="020B0604020202020204" pitchFamily="34" charset="0"/>
              </a:rPr>
              <a:t> 0, </a:t>
            </a:r>
            <a:r>
              <a:rPr lang="en-US" altLang="zh-CN" sz="4800" dirty="0" err="1">
                <a:latin typeface="Arial" panose="020B0604020202020204" pitchFamily="34" charset="0"/>
                <a:ea typeface="SimSun" panose="02010600030101010101" pitchFamily="2" charset="-122"/>
                <a:cs typeface="Arial" panose="020B0604020202020204" pitchFamily="34" charset="0"/>
              </a:rPr>
              <a:t>chữ</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số</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đầu</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tiên</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từ</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trái</a:t>
            </a:r>
            <a:r>
              <a:rPr lang="en-US" altLang="zh-CN" sz="4800" dirty="0">
                <a:latin typeface="Arial" panose="020B0604020202020204" pitchFamily="34" charset="0"/>
                <a:ea typeface="SimSun" panose="02010600030101010101" pitchFamily="2" charset="-122"/>
                <a:cs typeface="Arial" panose="020B0604020202020204" pitchFamily="34" charset="0"/>
              </a:rPr>
              <a:t> sang </a:t>
            </a:r>
            <a:r>
              <a:rPr lang="en-US" altLang="zh-CN" sz="4800" dirty="0" err="1">
                <a:latin typeface="Arial" panose="020B0604020202020204" pitchFamily="34" charset="0"/>
                <a:ea typeface="SimSun" panose="02010600030101010101" pitchFamily="2" charset="-122"/>
                <a:cs typeface="Arial" panose="020B0604020202020204" pitchFamily="34" charset="0"/>
              </a:rPr>
              <a:t>phải</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khác</a:t>
            </a:r>
            <a:r>
              <a:rPr lang="en-US" altLang="zh-CN" sz="4800" dirty="0">
                <a:latin typeface="Arial" panose="020B0604020202020204" pitchFamily="34" charset="0"/>
                <a:ea typeface="SimSun" panose="02010600030101010101" pitchFamily="2" charset="-122"/>
                <a:cs typeface="Arial" panose="020B0604020202020204" pitchFamily="34" charset="0"/>
              </a:rPr>
              <a:t> 0.</a:t>
            </a:r>
          </a:p>
          <a:p>
            <a:pPr eaLnBrk="0" hangingPunct="0">
              <a:spcBef>
                <a:spcPct val="50000"/>
              </a:spcBef>
            </a:pPr>
            <a:r>
              <a:rPr lang="en-US" altLang="zh-CN" sz="4800" dirty="0">
                <a:latin typeface="Arial" panose="020B0604020202020204" pitchFamily="34" charset="0"/>
                <a:ea typeface="SimSun" panose="02010600030101010101" pitchFamily="2" charset="-122"/>
                <a:cs typeface="Arial" panose="020B0604020202020204" pitchFamily="34" charset="0"/>
              </a:rPr>
              <a:t>2. </a:t>
            </a:r>
            <a:r>
              <a:rPr lang="en-US" altLang="zh-CN" sz="4800" dirty="0" err="1">
                <a:latin typeface="Arial" panose="020B0604020202020204" pitchFamily="34" charset="0"/>
                <a:ea typeface="SimSun" panose="02010600030101010101" pitchFamily="2" charset="-122"/>
                <a:cs typeface="Arial" panose="020B0604020202020204" pitchFamily="34" charset="0"/>
              </a:rPr>
              <a:t>Để</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dễ</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đọc</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đối</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với</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các</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số</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có</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bốn</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chữ</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số</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trở</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lên</a:t>
            </a:r>
            <a:r>
              <a:rPr lang="en-US" altLang="zh-CN" sz="4800" dirty="0">
                <a:latin typeface="Arial" panose="020B0604020202020204" pitchFamily="34" charset="0"/>
                <a:ea typeface="SimSun" panose="02010600030101010101" pitchFamily="2" charset="-122"/>
                <a:cs typeface="Arial" panose="020B0604020202020204" pitchFamily="34" charset="0"/>
              </a:rPr>
              <a:t>, ta </a:t>
            </a:r>
            <a:r>
              <a:rPr lang="en-US" altLang="zh-CN" sz="4800" dirty="0" err="1">
                <a:latin typeface="Arial" panose="020B0604020202020204" pitchFamily="34" charset="0"/>
                <a:ea typeface="SimSun" panose="02010600030101010101" pitchFamily="2" charset="-122"/>
                <a:cs typeface="Arial" panose="020B0604020202020204" pitchFamily="34" charset="0"/>
              </a:rPr>
              <a:t>viết</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tách</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riêng</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từng</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lớp</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Mỗi</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lớp</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là</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một</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nhóm</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ba</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chữ</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số</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kể</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từ</a:t>
            </a:r>
            <a:r>
              <a:rPr lang="en-US" altLang="zh-CN" sz="4800" dirty="0">
                <a:latin typeface="Arial" panose="020B0604020202020204" pitchFamily="34" charset="0"/>
                <a:ea typeface="SimSun" panose="02010600030101010101" pitchFamily="2" charset="-122"/>
                <a:cs typeface="Arial" panose="020B0604020202020204" pitchFamily="34" charset="0"/>
              </a:rPr>
              <a:t> </a:t>
            </a:r>
            <a:r>
              <a:rPr lang="en-US" altLang="zh-CN" sz="4800" dirty="0" err="1">
                <a:latin typeface="Arial" panose="020B0604020202020204" pitchFamily="34" charset="0"/>
                <a:ea typeface="SimSun" panose="02010600030101010101" pitchFamily="2" charset="-122"/>
                <a:cs typeface="Arial" panose="020B0604020202020204" pitchFamily="34" charset="0"/>
              </a:rPr>
              <a:t>phải</a:t>
            </a:r>
            <a:r>
              <a:rPr lang="en-US" altLang="zh-CN" sz="4800" dirty="0">
                <a:latin typeface="Arial" panose="020B0604020202020204" pitchFamily="34" charset="0"/>
                <a:ea typeface="SimSun" panose="02010600030101010101" pitchFamily="2" charset="-122"/>
                <a:cs typeface="Arial" panose="020B0604020202020204" pitchFamily="34" charset="0"/>
              </a:rPr>
              <a:t> sang </a:t>
            </a:r>
            <a:r>
              <a:rPr lang="en-US" altLang="zh-CN" sz="4800" dirty="0" err="1">
                <a:latin typeface="Arial" panose="020B0604020202020204" pitchFamily="34" charset="0"/>
                <a:ea typeface="SimSun" panose="02010600030101010101" pitchFamily="2" charset="-122"/>
                <a:cs typeface="Arial" panose="020B0604020202020204" pitchFamily="34" charset="0"/>
              </a:rPr>
              <a:t>trái</a:t>
            </a:r>
            <a:r>
              <a:rPr lang="en-US" altLang="zh-CN" sz="4800" dirty="0">
                <a:latin typeface="Arial" panose="020B0604020202020204" pitchFamily="34" charset="0"/>
                <a:ea typeface="SimSun" panose="02010600030101010101" pitchFamily="2" charset="-122"/>
                <a:cs typeface="Arial" panose="020B0604020202020204" pitchFamily="34" charset="0"/>
              </a:rPr>
              <a:t>.</a:t>
            </a:r>
          </a:p>
        </p:txBody>
      </p:sp>
    </p:spTree>
    <p:extLst>
      <p:ext uri="{BB962C8B-B14F-4D97-AF65-F5344CB8AC3E}">
        <p14:creationId xmlns:p14="http://schemas.microsoft.com/office/powerpoint/2010/main" val="37927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44"/>
                                        </p:tgtEl>
                                        <p:attrNameLst>
                                          <p:attrName>style.visibility</p:attrName>
                                        </p:attrNameLst>
                                      </p:cBhvr>
                                      <p:to>
                                        <p:strVal val="visible"/>
                                      </p:to>
                                    </p:set>
                                    <p:animEffect transition="in" filter="blinds(horizontal)">
                                      <p:cBhvr>
                                        <p:cTn id="7" dur="500"/>
                                        <p:tgtEl>
                                          <p:spTgt spid="8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4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 Box 30723"/>
          <p:cNvSpPr txBox="1">
            <a:spLocks noChangeArrowheads="1"/>
          </p:cNvSpPr>
          <p:nvPr/>
        </p:nvSpPr>
        <p:spPr bwMode="auto">
          <a:xfrm>
            <a:off x="533400" y="304800"/>
            <a:ext cx="2286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dirty="0" err="1">
                <a:latin typeface="Arial" panose="020B0604020202020204" pitchFamily="34" charset="0"/>
                <a:ea typeface="SimSun" panose="02010600030101010101" pitchFamily="2" charset="-122"/>
                <a:cs typeface="Arial" panose="020B0604020202020204" pitchFamily="34" charset="0"/>
              </a:rPr>
              <a:t>Ví</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dụ</a:t>
            </a:r>
            <a:r>
              <a:rPr lang="en-US" altLang="zh-CN" sz="4000" dirty="0">
                <a:latin typeface="Arial" panose="020B0604020202020204" pitchFamily="34" charset="0"/>
                <a:ea typeface="SimSun" panose="02010600030101010101" pitchFamily="2" charset="-122"/>
                <a:cs typeface="Arial" panose="020B0604020202020204" pitchFamily="34" charset="0"/>
              </a:rPr>
              <a:t>:</a:t>
            </a:r>
          </a:p>
        </p:txBody>
      </p:sp>
      <p:sp>
        <p:nvSpPr>
          <p:cNvPr id="30725" name="Text Box 30724"/>
          <p:cNvSpPr txBox="1">
            <a:spLocks noChangeArrowheads="1"/>
          </p:cNvSpPr>
          <p:nvPr/>
        </p:nvSpPr>
        <p:spPr bwMode="auto">
          <a:xfrm>
            <a:off x="2438400" y="304800"/>
            <a:ext cx="830571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400" dirty="0" err="1">
                <a:latin typeface="Arial" panose="020B0604020202020204" pitchFamily="34" charset="0"/>
                <a:ea typeface="SimSun" panose="02010600030101010101" pitchFamily="2" charset="-122"/>
                <a:cs typeface="Arial" panose="020B0604020202020204" pitchFamily="34" charset="0"/>
              </a:rPr>
              <a:t>Số</a:t>
            </a:r>
            <a:r>
              <a:rPr lang="en-US" altLang="zh-CN" sz="4400" dirty="0">
                <a:latin typeface="Arial" panose="020B0604020202020204" pitchFamily="34" charset="0"/>
                <a:ea typeface="SimSun" panose="02010600030101010101" pitchFamily="2" charset="-122"/>
                <a:cs typeface="Arial" panose="020B0604020202020204" pitchFamily="34" charset="0"/>
              </a:rPr>
              <a:t>  </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rPr>
              <a:t>123 456 789  102</a:t>
            </a:r>
          </a:p>
        </p:txBody>
      </p:sp>
      <p:sp>
        <p:nvSpPr>
          <p:cNvPr id="30727" name="Text Box 30726"/>
          <p:cNvSpPr txBox="1">
            <a:spLocks noChangeArrowheads="1"/>
          </p:cNvSpPr>
          <p:nvPr/>
        </p:nvSpPr>
        <p:spPr bwMode="auto">
          <a:xfrm>
            <a:off x="255794" y="998041"/>
            <a:ext cx="14173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trên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có</a:t>
            </a:r>
            <a:r>
              <a:rPr lang="en-US" altLang="zh-CN" sz="4000" b="1" dirty="0">
                <a:latin typeface="Arial" panose="020B0604020202020204" pitchFamily="34" charset="0"/>
                <a:ea typeface="SimSun" panose="02010600030101010101" pitchFamily="2" charset="-122"/>
                <a:cs typeface="Arial" panose="020B0604020202020204" pitchFamily="34" charset="0"/>
              </a:rPr>
              <a:t> : 12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có</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lớp</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hàng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như</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sau</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
        <p:nvSpPr>
          <p:cNvPr id="14341" name="Text Box 30728"/>
          <p:cNvSpPr txBox="1">
            <a:spLocks noChangeArrowheads="1"/>
          </p:cNvSpPr>
          <p:nvPr/>
        </p:nvSpPr>
        <p:spPr bwMode="auto">
          <a:xfrm>
            <a:off x="685800" y="3200400"/>
            <a:ext cx="13716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endParaRPr lang="en-US" altLang="zh-CN">
              <a:ea typeface="SimSun" panose="02010600030101010101" pitchFamily="2" charset="-122"/>
            </a:endParaRPr>
          </a:p>
        </p:txBody>
      </p:sp>
      <p:graphicFrame>
        <p:nvGraphicFramePr>
          <p:cNvPr id="30824" name="Content Placeholder 30823"/>
          <p:cNvGraphicFramePr>
            <a:graphicFrameLocks noGrp="1"/>
          </p:cNvGraphicFramePr>
          <p:nvPr>
            <p:ph/>
            <p:extLst>
              <p:ext uri="{D42A27DB-BD31-4B8C-83A1-F6EECF244321}">
                <p14:modId xmlns:p14="http://schemas.microsoft.com/office/powerpoint/2010/main" val="121817303"/>
              </p:ext>
            </p:extLst>
          </p:nvPr>
        </p:nvGraphicFramePr>
        <p:xfrm>
          <a:off x="212157" y="2229644"/>
          <a:ext cx="14173200" cy="4379913"/>
        </p:xfrm>
        <a:graphic>
          <a:graphicData uri="http://schemas.openxmlformats.org/drawingml/2006/table">
            <a:tbl>
              <a:tblPr/>
              <a:tblGrid>
                <a:gridCol w="1090613">
                  <a:extLst>
                    <a:ext uri="{9D8B030D-6E8A-4147-A177-3AD203B41FA5}">
                      <a16:colId xmlns:a16="http://schemas.microsoft.com/office/drawing/2014/main" val="20000"/>
                    </a:ext>
                  </a:extLst>
                </a:gridCol>
                <a:gridCol w="1089025">
                  <a:extLst>
                    <a:ext uri="{9D8B030D-6E8A-4147-A177-3AD203B41FA5}">
                      <a16:colId xmlns:a16="http://schemas.microsoft.com/office/drawing/2014/main" val="20001"/>
                    </a:ext>
                  </a:extLst>
                </a:gridCol>
                <a:gridCol w="1092200">
                  <a:extLst>
                    <a:ext uri="{9D8B030D-6E8A-4147-A177-3AD203B41FA5}">
                      <a16:colId xmlns:a16="http://schemas.microsoft.com/office/drawing/2014/main" val="20002"/>
                    </a:ext>
                  </a:extLst>
                </a:gridCol>
                <a:gridCol w="842962">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08088">
                  <a:extLst>
                    <a:ext uri="{9D8B030D-6E8A-4147-A177-3AD203B41FA5}">
                      <a16:colId xmlns:a16="http://schemas.microsoft.com/office/drawing/2014/main" val="20005"/>
                    </a:ext>
                  </a:extLst>
                </a:gridCol>
                <a:gridCol w="1089025">
                  <a:extLst>
                    <a:ext uri="{9D8B030D-6E8A-4147-A177-3AD203B41FA5}">
                      <a16:colId xmlns:a16="http://schemas.microsoft.com/office/drawing/2014/main" val="20006"/>
                    </a:ext>
                  </a:extLst>
                </a:gridCol>
                <a:gridCol w="1284287">
                  <a:extLst>
                    <a:ext uri="{9D8B030D-6E8A-4147-A177-3AD203B41FA5}">
                      <a16:colId xmlns:a16="http://schemas.microsoft.com/office/drawing/2014/main" val="20007"/>
                    </a:ext>
                  </a:extLst>
                </a:gridCol>
                <a:gridCol w="1143000">
                  <a:extLst>
                    <a:ext uri="{9D8B030D-6E8A-4147-A177-3AD203B41FA5}">
                      <a16:colId xmlns:a16="http://schemas.microsoft.com/office/drawing/2014/main" val="20008"/>
                    </a:ext>
                  </a:extLst>
                </a:gridCol>
                <a:gridCol w="1066800">
                  <a:extLst>
                    <a:ext uri="{9D8B030D-6E8A-4147-A177-3AD203B41FA5}">
                      <a16:colId xmlns:a16="http://schemas.microsoft.com/office/drawing/2014/main" val="20009"/>
                    </a:ext>
                  </a:extLst>
                </a:gridCol>
                <a:gridCol w="990600">
                  <a:extLst>
                    <a:ext uri="{9D8B030D-6E8A-4147-A177-3AD203B41FA5}">
                      <a16:colId xmlns:a16="http://schemas.microsoft.com/office/drawing/2014/main" val="20010"/>
                    </a:ext>
                  </a:extLst>
                </a:gridCol>
                <a:gridCol w="966788">
                  <a:extLst>
                    <a:ext uri="{9D8B030D-6E8A-4147-A177-3AD203B41FA5}">
                      <a16:colId xmlns:a16="http://schemas.microsoft.com/office/drawing/2014/main" val="20011"/>
                    </a:ext>
                  </a:extLst>
                </a:gridCol>
                <a:gridCol w="1090612">
                  <a:extLst>
                    <a:ext uri="{9D8B030D-6E8A-4147-A177-3AD203B41FA5}">
                      <a16:colId xmlns:a16="http://schemas.microsoft.com/office/drawing/2014/main" val="20012"/>
                    </a:ext>
                  </a:extLst>
                </a:gridCol>
              </a:tblGrid>
              <a:tr h="1458913">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Lớp</a:t>
                      </a:r>
                      <a:endParaRPr lang="en-US" sz="3200" dirty="0">
                        <a:latin typeface="Times New Roman" panose="02020603050405020304" pitchFamily="18" charset="0"/>
                      </a:endParaRPr>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gridSpan="3">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Tỉ </a:t>
                      </a:r>
                      <a:endParaRPr lang="en-US" sz="3200" dirty="0">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xBody>
                    <a:bodyPr/>
                    <a:lstStyle/>
                    <a:p>
                      <a:endParaRPr lang="en-US"/>
                    </a:p>
                  </a:txBody>
                  <a:tcP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xBody>
                    <a:bodyPr/>
                    <a:lstStyle/>
                    <a:p>
                      <a:endParaRPr lang="en-US"/>
                    </a:p>
                  </a:txBody>
                  <a:tcPr>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gridSpan="3">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Triệu</a:t>
                      </a:r>
                      <a:endParaRPr lang="en-US" sz="3200" dirty="0">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xBody>
                    <a:bodyPr/>
                    <a:lstStyle/>
                    <a:p>
                      <a:endParaRPr lang="en-US"/>
                    </a:p>
                  </a:txBody>
                  <a:tcP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xBody>
                    <a:bodyPr/>
                    <a:lstStyle/>
                    <a:p>
                      <a:endParaRPr lang="en-US"/>
                    </a:p>
                  </a:txBody>
                  <a:tcPr>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gridSpan="3">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Nghìn</a:t>
                      </a:r>
                      <a:endParaRPr lang="en-US" sz="3200" dirty="0">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xBody>
                    <a:bodyPr/>
                    <a:lstStyle/>
                    <a:p>
                      <a:endParaRPr lang="en-US"/>
                    </a:p>
                  </a:txBody>
                  <a:tcP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xBody>
                    <a:bodyPr/>
                    <a:lstStyle/>
                    <a:p>
                      <a:endParaRPr lang="en-US"/>
                    </a:p>
                  </a:txBody>
                  <a:tcPr>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gridSpan="3">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Đơn vị</a:t>
                      </a:r>
                      <a:endParaRPr lang="en-US" sz="3200" dirty="0">
                        <a:latin typeface="Times New Roman" panose="02020603050405020304" pitchFamily="18" charset="0"/>
                      </a:endParaRPr>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xBody>
                    <a:bodyPr/>
                    <a:lstStyle/>
                    <a:p>
                      <a:endParaRPr lang="en-US"/>
                    </a:p>
                  </a:txBody>
                  <a:tcP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xBody>
                    <a:bodyPr/>
                    <a:lstStyle/>
                    <a:p>
                      <a:endParaRPr lang="en-US"/>
                    </a:p>
                  </a:txBody>
                  <a:tcPr>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extLst>
                  <a:ext uri="{0D108BD9-81ED-4DB2-BD59-A6C34878D82A}">
                    <a16:rowId xmlns:a16="http://schemas.microsoft.com/office/drawing/2014/main" val="10000"/>
                  </a:ext>
                </a:extLst>
              </a:tr>
              <a:tr h="1462087">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Hàng</a:t>
                      </a:r>
                      <a:endParaRPr lang="en-US" sz="3200" dirty="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Trăm tỉ</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Chục tỉ</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Tỉ</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Trăm triệu</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Chục triệu</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Triệu</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Trăm nghìn</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Chục nghìn</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Nghìn</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Trăm</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Chục</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Đơn vị</a:t>
                      </a:r>
                      <a:endParaRPr lang="en-US" sz="3200" dirty="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58913">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dirty="0">
                          <a:latin typeface="Times New Roman" panose="02020603050405020304" pitchFamily="18" charset="0"/>
                        </a:rPr>
                        <a:t>Chữ số</a:t>
                      </a:r>
                      <a:endParaRPr lang="en-US" sz="3200" dirty="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1</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2</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3</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4</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5</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6</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7</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8</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9</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1</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0</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algn="ctr">
                        <a:buNone/>
                      </a:pPr>
                      <a:r>
                        <a:rPr sz="3200" b="1" dirty="0">
                          <a:solidFill>
                            <a:srgbClr val="FF0000"/>
                          </a:solidFill>
                          <a:latin typeface="Times New Roman" panose="02020603050405020304" pitchFamily="18" charset="0"/>
                        </a:rPr>
                        <a:t>2</a:t>
                      </a:r>
                      <a:endParaRPr lang="en-US" sz="3200" b="1" dirty="0">
                        <a:solidFill>
                          <a:srgbClr val="FF0000"/>
                        </a:solidFill>
                        <a:latin typeface="Times New Roman" panose="02020603050405020304" pitchFamily="18" charset="0"/>
                      </a:endParaRPr>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Effect transition="in" filter="blinds(horizontal)">
                                      <p:cBhvr>
                                        <p:cTn id="7" dur="500"/>
                                        <p:tgtEl>
                                          <p:spTgt spid="307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25"/>
                                        </p:tgtEl>
                                        <p:attrNameLst>
                                          <p:attrName>style.visibility</p:attrName>
                                        </p:attrNameLst>
                                      </p:cBhvr>
                                      <p:to>
                                        <p:strVal val="visible"/>
                                      </p:to>
                                    </p:set>
                                    <p:animEffect transition="in" filter="blinds(horizontal)">
                                      <p:cBhvr>
                                        <p:cTn id="12" dur="500"/>
                                        <p:tgtEl>
                                          <p:spTgt spid="307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27"/>
                                        </p:tgtEl>
                                        <p:attrNameLst>
                                          <p:attrName>style.visibility</p:attrName>
                                        </p:attrNameLst>
                                      </p:cBhvr>
                                      <p:to>
                                        <p:strVal val="visible"/>
                                      </p:to>
                                    </p:set>
                                    <p:animEffect transition="in" filter="blinds(horizontal)">
                                      <p:cBhvr>
                                        <p:cTn id="17" dur="500"/>
                                        <p:tgtEl>
                                          <p:spTgt spid="307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0824"/>
                                        </p:tgtEl>
                                        <p:attrNameLst>
                                          <p:attrName>style.visibility</p:attrName>
                                        </p:attrNameLst>
                                      </p:cBhvr>
                                      <p:to>
                                        <p:strVal val="visible"/>
                                      </p:to>
                                    </p:set>
                                    <p:animEffect transition="in" filter="blinds(horizontal)">
                                      <p:cBhvr>
                                        <p:cTn id="22" dur="500"/>
                                        <p:tgtEl>
                                          <p:spTgt spid="308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30725" grpId="0"/>
      <p:bldP spid="3072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Text Box 7"/>
          <p:cNvSpPr txBox="1">
            <a:spLocks noChangeArrowheads="1"/>
          </p:cNvSpPr>
          <p:nvPr/>
        </p:nvSpPr>
        <p:spPr bwMode="auto">
          <a:xfrm>
            <a:off x="762000" y="285750"/>
            <a:ext cx="12949238"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vi-VN" altLang="en-US" b="1" i="1" dirty="0">
                <a:latin typeface="+mn-lt"/>
              </a:rPr>
              <a:t>Cách phân biệt: Số và chữ số, số chục và chữ số hàng chục, số trăm và chữ số hàng trăm</a:t>
            </a:r>
          </a:p>
        </p:txBody>
      </p:sp>
      <p:sp>
        <p:nvSpPr>
          <p:cNvPr id="9220" name="Rectangle 9"/>
          <p:cNvSpPr>
            <a:spLocks noChangeArrowheads="1"/>
          </p:cNvSpPr>
          <p:nvPr/>
        </p:nvSpPr>
        <p:spPr bwMode="auto">
          <a:xfrm>
            <a:off x="838200" y="1371600"/>
            <a:ext cx="4553431"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vi-VN" altLang="en-US" sz="4000" dirty="0">
                <a:latin typeface="+mn-lt"/>
              </a:rPr>
              <a:t>V</a:t>
            </a:r>
            <a:r>
              <a:rPr lang="en-US" altLang="en-US" sz="4000" dirty="0">
                <a:latin typeface="+mn-lt"/>
              </a:rPr>
              <a:t>í</a:t>
            </a:r>
            <a:r>
              <a:rPr lang="vi-VN" altLang="en-US" sz="4000" dirty="0">
                <a:latin typeface="+mn-lt"/>
              </a:rPr>
              <a:t> dụ</a:t>
            </a:r>
            <a:r>
              <a:rPr lang="en-US" altLang="zh-CN" sz="4000" dirty="0">
                <a:latin typeface="+mn-lt"/>
                <a:ea typeface="SimSun" panose="02010600030101010101" pitchFamily="2" charset="-122"/>
              </a:rPr>
              <a:t>: Cho </a:t>
            </a:r>
            <a:r>
              <a:rPr lang="vi-VN" altLang="en-US" sz="4000" dirty="0">
                <a:latin typeface="+mn-lt"/>
              </a:rPr>
              <a:t>số</a:t>
            </a:r>
            <a:r>
              <a:rPr lang="en-US" altLang="zh-CN" sz="4000" dirty="0">
                <a:solidFill>
                  <a:srgbClr val="FF0000"/>
                </a:solidFill>
                <a:latin typeface="+mn-lt"/>
                <a:ea typeface="SimSun" panose="02010600030101010101" pitchFamily="2" charset="-122"/>
              </a:rPr>
              <a:t> </a:t>
            </a:r>
            <a:r>
              <a:rPr lang="en-US" altLang="zh-CN" sz="4000" b="1" dirty="0">
                <a:solidFill>
                  <a:srgbClr val="FF0000"/>
                </a:solidFill>
                <a:latin typeface="+mn-lt"/>
                <a:ea typeface="SimSun" panose="02010600030101010101" pitchFamily="2" charset="-122"/>
              </a:rPr>
              <a:t>3895</a:t>
            </a:r>
            <a:r>
              <a:rPr lang="en-US" altLang="zh-CN" sz="4000" b="1" dirty="0">
                <a:latin typeface="+mn-lt"/>
                <a:ea typeface="SimSun" panose="02010600030101010101" pitchFamily="2" charset="-122"/>
              </a:rPr>
              <a:t> </a:t>
            </a:r>
            <a:r>
              <a:rPr lang="en-US" altLang="zh-CN" sz="4000" dirty="0">
                <a:latin typeface="+mn-lt"/>
                <a:ea typeface="SimSun" panose="02010600030101010101" pitchFamily="2" charset="-122"/>
              </a:rPr>
              <a:t>:</a:t>
            </a:r>
          </a:p>
        </p:txBody>
      </p:sp>
      <p:graphicFrame>
        <p:nvGraphicFramePr>
          <p:cNvPr id="9310" name="Content Placeholder 9309"/>
          <p:cNvGraphicFramePr>
            <a:graphicFrameLocks noGrp="1"/>
          </p:cNvGraphicFramePr>
          <p:nvPr>
            <p:ph/>
            <p:extLst>
              <p:ext uri="{D42A27DB-BD31-4B8C-83A1-F6EECF244321}">
                <p14:modId xmlns:p14="http://schemas.microsoft.com/office/powerpoint/2010/main" val="1907209475"/>
              </p:ext>
            </p:extLst>
          </p:nvPr>
        </p:nvGraphicFramePr>
        <p:xfrm>
          <a:off x="205175" y="2179377"/>
          <a:ext cx="13533437" cy="1985963"/>
        </p:xfrm>
        <a:graphic>
          <a:graphicData uri="http://schemas.openxmlformats.org/drawingml/2006/table">
            <a:tbl>
              <a:tblPr/>
              <a:tblGrid>
                <a:gridCol w="1997075">
                  <a:extLst>
                    <a:ext uri="{9D8B030D-6E8A-4147-A177-3AD203B41FA5}">
                      <a16:colId xmlns:a16="http://schemas.microsoft.com/office/drawing/2014/main" val="20000"/>
                    </a:ext>
                  </a:extLst>
                </a:gridCol>
                <a:gridCol w="1838325">
                  <a:extLst>
                    <a:ext uri="{9D8B030D-6E8A-4147-A177-3AD203B41FA5}">
                      <a16:colId xmlns:a16="http://schemas.microsoft.com/office/drawing/2014/main" val="20001"/>
                    </a:ext>
                  </a:extLst>
                </a:gridCol>
                <a:gridCol w="2295525">
                  <a:extLst>
                    <a:ext uri="{9D8B030D-6E8A-4147-A177-3AD203B41FA5}">
                      <a16:colId xmlns:a16="http://schemas.microsoft.com/office/drawing/2014/main" val="20002"/>
                    </a:ext>
                  </a:extLst>
                </a:gridCol>
                <a:gridCol w="1971675">
                  <a:extLst>
                    <a:ext uri="{9D8B030D-6E8A-4147-A177-3AD203B41FA5}">
                      <a16:colId xmlns:a16="http://schemas.microsoft.com/office/drawing/2014/main" val="20003"/>
                    </a:ext>
                  </a:extLst>
                </a:gridCol>
                <a:gridCol w="2319337">
                  <a:extLst>
                    <a:ext uri="{9D8B030D-6E8A-4147-A177-3AD203B41FA5}">
                      <a16:colId xmlns:a16="http://schemas.microsoft.com/office/drawing/2014/main" val="20004"/>
                    </a:ext>
                  </a:extLst>
                </a:gridCol>
                <a:gridCol w="3111500">
                  <a:extLst>
                    <a:ext uri="{9D8B030D-6E8A-4147-A177-3AD203B41FA5}">
                      <a16:colId xmlns:a16="http://schemas.microsoft.com/office/drawing/2014/main" val="20005"/>
                    </a:ext>
                  </a:extLst>
                </a:gridCol>
              </a:tblGrid>
              <a:tr h="1190625">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Số đã cho</a:t>
                      </a: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Số trăm</a:t>
                      </a: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4B25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Chữ số hàng trăm</a:t>
                      </a:r>
                    </a:p>
                  </a:txBody>
                  <a:tcPr marL="65311" marR="65311" marT="0" marB="0" anchor="b" horzOverflow="overflow">
                    <a:lnL w="12700" cap="flat" cmpd="sng" algn="ctr">
                      <a:solidFill>
                        <a:srgbClr val="4B2500"/>
                      </a:solidFill>
                      <a:prstDash val="solid"/>
                      <a:round/>
                      <a:headEnd type="none" w="med" len="med"/>
                      <a:tailEnd type="none" w="med" len="med"/>
                    </a:lnL>
                    <a:lnR w="12700" cap="flat" cmpd="sng" algn="ctr">
                      <a:solidFill>
                        <a:srgbClr val="4B2500"/>
                      </a:solidFill>
                      <a:prstDash val="solid"/>
                      <a:round/>
                      <a:headEnd type="none" w="med" len="med"/>
                      <a:tailEnd type="none" w="med" len="med"/>
                    </a:lnR>
                    <a:lnT w="12700" cap="flat" cmpd="sng" algn="ctr">
                      <a:solidFill>
                        <a:srgbClr val="4B2500"/>
                      </a:solidFill>
                      <a:prstDash val="solid"/>
                      <a:round/>
                      <a:headEnd type="none" w="med" len="med"/>
                      <a:tailEnd type="none" w="med" len="med"/>
                    </a:lnT>
                    <a:lnB w="12700" cap="flat" cmpd="sng" algn="ctr">
                      <a:solidFill>
                        <a:srgbClr val="4B25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Số chục</a:t>
                      </a:r>
                    </a:p>
                  </a:txBody>
                  <a:tcPr marL="65311" marR="65311" marT="0" marB="0" anchor="ctr" horzOverflow="overflow">
                    <a:lnL w="12700" cap="flat" cmpd="sng" algn="ctr">
                      <a:solidFill>
                        <a:srgbClr val="4B25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Chữ số hàng chục</a:t>
                      </a: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vi-VN" altLang="en-US" sz="4000" b="0" i="1"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Các chữ số</a:t>
                      </a: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6763">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a:ln>
                            <a:noFill/>
                          </a:ln>
                          <a:solidFill>
                            <a:srgbClr val="FF0000"/>
                          </a:solidFill>
                          <a:effectLst>
                            <a:outerShdw blurRad="38100" dist="38100" dir="2700000" algn="tl">
                              <a:srgbClr val="000000"/>
                            </a:outerShdw>
                          </a:effectLst>
                          <a:latin typeface="Times New Roman" panose="02020603050405020304" pitchFamily="18" charset="0"/>
                        </a:rPr>
                        <a:t>3895</a:t>
                      </a:r>
                      <a:endParaRPr kumimoji="0" lang="en-US" altLang="zh-CN" sz="4000" b="1" i="0" u="none" strike="noStrike" cap="none" normalizeH="0" baseline="0">
                        <a:ln>
                          <a:noFill/>
                        </a:ln>
                        <a:solidFill>
                          <a:srgbClr val="FF0000"/>
                        </a:solidFill>
                        <a:effectLst>
                          <a:outerShdw blurRad="38100" dist="38100" dir="2700000" algn="tl">
                            <a:srgbClr val="000000"/>
                          </a:outerShdw>
                        </a:effectLst>
                        <a:latin typeface="Times New Roman" panose="02020603050405020304" pitchFamily="18" charset="0"/>
                        <a:ea typeface="SimSun" panose="02010600030101010101" pitchFamily="2" charset="-122"/>
                        <a:cs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CN"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a typeface="SimSun" panose="02010600030101010101" pitchFamily="2" charset="-122"/>
                        <a:cs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CN"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a typeface="SimSun" panose="02010600030101010101" pitchFamily="2" charset="-122"/>
                        <a:cs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B25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342900" defTabSz="1306513"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defTabSz="1306513"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defTabSz="1306513"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defTabSz="1306513"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defTabSz="1306513"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defTabSz="1306513"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defTabSz="1306513"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defTabSz="1306513"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defTabSz="1306513"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0" marR="0" lvl="0" indent="-342900" algn="ctr" defTabSz="1306513" rtl="0" eaLnBrk="1" fontAlgn="base" latinLnBrk="0" hangingPunct="1">
                        <a:lnSpc>
                          <a:spcPct val="100000"/>
                        </a:lnSpc>
                        <a:spcBef>
                          <a:spcPct val="20000"/>
                        </a:spcBef>
                        <a:spcAft>
                          <a:spcPct val="0"/>
                        </a:spcAft>
                        <a:buClrTx/>
                        <a:buSzTx/>
                        <a:buFontTx/>
                        <a:buNone/>
                        <a:tabLst/>
                      </a:pPr>
                      <a:endParaRPr kumimoji="0" 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CN"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a typeface="SimSun" panose="02010600030101010101" pitchFamily="2" charset="-122"/>
                        <a:cs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70000"/>
                        <a:buFont typeface="Wingdings" panose="05000000000000000000" pitchFamily="2" charset="2"/>
                        <a:defRPr sz="2800">
                          <a:solidFill>
                            <a:schemeClr val="tx1"/>
                          </a:solidFill>
                          <a:latin typeface="Garamond" panose="02020404030301010803" pitchFamily="18" charset="0"/>
                        </a:defRPr>
                      </a:lvl1pPr>
                      <a:lvl2pPr eaLnBrk="0" hangingPunct="0">
                        <a:spcBef>
                          <a:spcPct val="20000"/>
                        </a:spcBef>
                        <a:buClr>
                          <a:schemeClr val="accent2"/>
                        </a:buClr>
                        <a:buSzPct val="70000"/>
                        <a:buFont typeface="Wingdings" panose="05000000000000000000" pitchFamily="2" charset="2"/>
                        <a:defRPr sz="2400">
                          <a:solidFill>
                            <a:schemeClr val="tx1"/>
                          </a:solidFill>
                          <a:latin typeface="Garamond" panose="02020404030301010803" pitchFamily="18" charset="0"/>
                        </a:defRPr>
                      </a:lvl2pPr>
                      <a:lvl3pPr eaLnBrk="0" hangingPunct="0">
                        <a:spcBef>
                          <a:spcPct val="20000"/>
                        </a:spcBef>
                        <a:buClr>
                          <a:schemeClr val="tx2"/>
                        </a:buClr>
                        <a:buSzPct val="70000"/>
                        <a:buFont typeface="Wingdings" panose="05000000000000000000" pitchFamily="2" charset="2"/>
                        <a:defRPr sz="2000">
                          <a:solidFill>
                            <a:schemeClr val="tx1"/>
                          </a:solidFill>
                          <a:latin typeface="Garamond" panose="02020404030301010803" pitchFamily="18" charset="0"/>
                        </a:defRPr>
                      </a:lvl3pPr>
                      <a:lvl4pPr eaLnBrk="0" hangingPunct="0">
                        <a:spcBef>
                          <a:spcPct val="20000"/>
                        </a:spcBef>
                        <a:buClr>
                          <a:schemeClr val="accent2"/>
                        </a:buClr>
                        <a:buSzPct val="70000"/>
                        <a:buFont typeface="Wingdings" panose="05000000000000000000" pitchFamily="2" charset="2"/>
                        <a:defRPr>
                          <a:solidFill>
                            <a:schemeClr val="tx1"/>
                          </a:solidFill>
                          <a:latin typeface="Garamond" panose="02020404030301010803" pitchFamily="18" charset="0"/>
                        </a:defRPr>
                      </a:lvl4pPr>
                      <a:lvl5pPr eaLnBrk="0" hangingPunct="0">
                        <a:spcBef>
                          <a:spcPct val="20000"/>
                        </a:spcBef>
                        <a:buClr>
                          <a:schemeClr val="hlink"/>
                        </a:buClr>
                        <a:buSzPct val="70000"/>
                        <a:buFont typeface="Wingdings" panose="05000000000000000000" pitchFamily="2" charset="2"/>
                        <a:defRPr>
                          <a:solidFill>
                            <a:schemeClr val="tx1"/>
                          </a:solidFill>
                          <a:latin typeface="Garamond" panose="02020404030301010803" pitchFamily="18" charset="0"/>
                        </a:defRPr>
                      </a:lvl5pPr>
                      <a:lvl6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6pPr>
                      <a:lvl7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7pPr>
                      <a:lvl8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8pPr>
                      <a:lvl9pPr eaLnBrk="0" fontAlgn="base" hangingPunct="0">
                        <a:spcBef>
                          <a:spcPct val="20000"/>
                        </a:spcBef>
                        <a:spcAft>
                          <a:spcPct val="0"/>
                        </a:spcAft>
                        <a:buClr>
                          <a:schemeClr val="hlink"/>
                        </a:buClr>
                        <a:buSzPct val="70000"/>
                        <a:buFont typeface="Wingdings" panose="05000000000000000000" pitchFamily="2" charset="2"/>
                        <a:defRPr>
                          <a:solidFill>
                            <a:schemeClr val="tx1"/>
                          </a:solidFill>
                          <a:latin typeface="Garamond" panose="02020404030301010803" pitchFamily="18"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CN" sz="40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a typeface="SimSun" panose="02010600030101010101" pitchFamily="2" charset="-122"/>
                        <a:cs typeface="Times New Roman" panose="02020603050405020304" pitchFamily="18" charset="0"/>
                      </a:endParaRPr>
                    </a:p>
                  </a:txBody>
                  <a:tcPr marL="65311" marR="6531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251" name="Rectangle 41"/>
          <p:cNvSpPr>
            <a:spLocks noChangeArrowheads="1"/>
          </p:cNvSpPr>
          <p:nvPr/>
        </p:nvSpPr>
        <p:spPr bwMode="auto">
          <a:xfrm>
            <a:off x="2582863" y="3381992"/>
            <a:ext cx="1044575" cy="809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a:r>
              <a:rPr lang="en-US" altLang="zh-CN" sz="4400" dirty="0">
                <a:latin typeface="Arial" panose="020B0604020202020204" pitchFamily="34" charset="0"/>
                <a:ea typeface="SimSun" panose="02010600030101010101" pitchFamily="2" charset="-122"/>
                <a:cs typeface="Arial" panose="020B0604020202020204" pitchFamily="34" charset="0"/>
              </a:rPr>
              <a:t>38</a:t>
            </a:r>
          </a:p>
        </p:txBody>
      </p:sp>
      <p:sp>
        <p:nvSpPr>
          <p:cNvPr id="9252" name="Rectangle 42"/>
          <p:cNvSpPr>
            <a:spLocks noChangeArrowheads="1"/>
          </p:cNvSpPr>
          <p:nvPr/>
        </p:nvSpPr>
        <p:spPr bwMode="auto">
          <a:xfrm flipH="1">
            <a:off x="5076825" y="3402936"/>
            <a:ext cx="466725" cy="87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a:r>
              <a:rPr lang="en-US" altLang="zh-CN" sz="4800" dirty="0">
                <a:latin typeface="Arial" panose="020B0604020202020204" pitchFamily="34" charset="0"/>
                <a:ea typeface="SimSun" panose="02010600030101010101" pitchFamily="2" charset="-122"/>
                <a:cs typeface="Arial" panose="020B0604020202020204" pitchFamily="34" charset="0"/>
              </a:rPr>
              <a:t>8</a:t>
            </a:r>
          </a:p>
        </p:txBody>
      </p:sp>
      <p:sp>
        <p:nvSpPr>
          <p:cNvPr id="9253" name="Rectangle 43"/>
          <p:cNvSpPr>
            <a:spLocks noChangeArrowheads="1"/>
          </p:cNvSpPr>
          <p:nvPr/>
        </p:nvSpPr>
        <p:spPr bwMode="auto">
          <a:xfrm>
            <a:off x="6705213" y="3402936"/>
            <a:ext cx="11197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dirty="0">
                <a:latin typeface="Arial" panose="020B0604020202020204" pitchFamily="34" charset="0"/>
                <a:ea typeface="SimSun" panose="02010600030101010101" pitchFamily="2" charset="-122"/>
                <a:cs typeface="Arial" panose="020B0604020202020204" pitchFamily="34" charset="0"/>
              </a:rPr>
              <a:t>389</a:t>
            </a:r>
          </a:p>
        </p:txBody>
      </p:sp>
      <p:sp>
        <p:nvSpPr>
          <p:cNvPr id="9254" name="Rectangle 44"/>
          <p:cNvSpPr>
            <a:spLocks noChangeArrowheads="1"/>
          </p:cNvSpPr>
          <p:nvPr/>
        </p:nvSpPr>
        <p:spPr bwMode="auto">
          <a:xfrm>
            <a:off x="9164831" y="3491139"/>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dirty="0">
                <a:latin typeface="Arial" panose="020B0604020202020204" pitchFamily="34" charset="0"/>
                <a:ea typeface="SimSun" panose="02010600030101010101" pitchFamily="2" charset="-122"/>
                <a:cs typeface="Arial" panose="020B0604020202020204" pitchFamily="34" charset="0"/>
              </a:rPr>
              <a:t>9</a:t>
            </a:r>
          </a:p>
        </p:txBody>
      </p:sp>
      <p:sp>
        <p:nvSpPr>
          <p:cNvPr id="9255" name="Rectangle 45"/>
          <p:cNvSpPr>
            <a:spLocks noChangeArrowheads="1"/>
          </p:cNvSpPr>
          <p:nvPr/>
        </p:nvSpPr>
        <p:spPr bwMode="auto">
          <a:xfrm>
            <a:off x="10842397" y="3367349"/>
            <a:ext cx="388598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dirty="0">
                <a:latin typeface="Arial" panose="020B0604020202020204" pitchFamily="34" charset="0"/>
                <a:ea typeface="SimSun" panose="02010600030101010101" pitchFamily="2" charset="-122"/>
                <a:cs typeface="Arial" panose="020B0604020202020204" pitchFamily="34" charset="0"/>
              </a:rPr>
              <a:t>3 ; 8 ; 9 ; 5</a:t>
            </a:r>
          </a:p>
        </p:txBody>
      </p:sp>
      <p:sp>
        <p:nvSpPr>
          <p:cNvPr id="9257" name="Rectangle 47"/>
          <p:cNvSpPr>
            <a:spLocks noChangeArrowheads="1"/>
          </p:cNvSpPr>
          <p:nvPr/>
        </p:nvSpPr>
        <p:spPr bwMode="auto">
          <a:xfrm>
            <a:off x="232537" y="5020787"/>
            <a:ext cx="13047662"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just"/>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Chỉ</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dùng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0; 1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2 </a:t>
            </a:r>
            <a:r>
              <a:rPr lang="en-US" altLang="zh-CN" sz="4000" b="1" dirty="0" err="1">
                <a:latin typeface="Arial" panose="020B0604020202020204" pitchFamily="34" charset="0"/>
                <a:ea typeface="SimSun" panose="02010600030101010101" pitchFamily="2" charset="-122"/>
                <a:cs typeface="Arial" panose="020B0604020202020204" pitchFamily="34" charset="0"/>
              </a:rPr>
              <a:t>hãy</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tất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tự</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nhiên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có</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vi-VN" altLang="en-US" sz="4000" b="1" dirty="0">
                <a:latin typeface="Arial" panose="020B0604020202020204" pitchFamily="34" charset="0"/>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Mỗi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chỉ</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một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lần</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921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iterate type="lt">
                                    <p:tmAbs val="75"/>
                                  </p:iterate>
                                  <p:childTnLst>
                                    <p:set>
                                      <p:cBhvr>
                                        <p:cTn id="10" dur="1" fill="hold">
                                          <p:stCondLst>
                                            <p:cond delay="74"/>
                                          </p:stCondLst>
                                        </p:cTn>
                                        <p:tgtEl>
                                          <p:spTgt spid="9220"/>
                                        </p:tgtEl>
                                        <p:attrNameLst>
                                          <p:attrName>style.visibility</p:attrName>
                                        </p:attrNameLst>
                                      </p:cBhvr>
                                      <p:to>
                                        <p:strVal val="visible"/>
                                      </p:to>
                                    </p:set>
                                  </p:childTnLst>
                                </p:cTn>
                              </p:par>
                            </p:childTnLst>
                          </p:cTn>
                        </p:par>
                        <p:par>
                          <p:cTn id="11" fill="hold" nodeType="afterGroup">
                            <p:stCondLst>
                              <p:cond delay="1125"/>
                            </p:stCondLst>
                            <p:childTnLst>
                              <p:par>
                                <p:cTn id="12" presetID="1" presetClass="entr" presetSubtype="0" fill="hold" nodeType="afterEffect">
                                  <p:stCondLst>
                                    <p:cond delay="0"/>
                                  </p:stCondLst>
                                  <p:iterate type="lt">
                                    <p:tmAbs val="75"/>
                                  </p:iterate>
                                  <p:childTnLst>
                                    <p:set>
                                      <p:cBhvr>
                                        <p:cTn id="13" dur="1" fill="hold">
                                          <p:stCondLst>
                                            <p:cond delay="74"/>
                                          </p:stCondLst>
                                        </p:cTn>
                                        <p:tgtEl>
                                          <p:spTgt spid="9310"/>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iterate type="lt">
                                    <p:tmAbs val="75"/>
                                  </p:iterate>
                                  <p:childTnLst>
                                    <p:set>
                                      <p:cBhvr>
                                        <p:cTn id="17" dur="1" fill="hold">
                                          <p:stCondLst>
                                            <p:cond delay="74"/>
                                          </p:stCondLst>
                                        </p:cTn>
                                        <p:tgtEl>
                                          <p:spTgt spid="9255"/>
                                        </p:tgtEl>
                                        <p:attrNameLst>
                                          <p:attrName>style.visibility</p:attrName>
                                        </p:attrNameLst>
                                      </p:cBhvr>
                                      <p:to>
                                        <p:strVal val="visible"/>
                                      </p:to>
                                    </p:set>
                                  </p:childTnLst>
                                  <p:subTnLst>
                                    <p:animClr clrSpc="rgb" dir="cw">
                                      <p:cBhvr override="childStyle">
                                        <p:cTn dur="1" fill="hold" display="0" masterRel="nextClick" afterEffect="1"/>
                                        <p:tgtEl>
                                          <p:spTgt spid="9255"/>
                                        </p:tgtEl>
                                        <p:attrNameLst>
                                          <p:attrName>ppt_c</p:attrName>
                                        </p:attrNameLst>
                                      </p:cBhvr>
                                      <p:to>
                                        <a:srgbClr val="0000FF"/>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iterate type="lt">
                                    <p:tmAbs val="75"/>
                                  </p:iterate>
                                  <p:childTnLst>
                                    <p:set>
                                      <p:cBhvr>
                                        <p:cTn id="21" dur="1" fill="hold">
                                          <p:stCondLst>
                                            <p:cond delay="74"/>
                                          </p:stCondLst>
                                        </p:cTn>
                                        <p:tgtEl>
                                          <p:spTgt spid="9254"/>
                                        </p:tgtEl>
                                        <p:attrNameLst>
                                          <p:attrName>style.visibility</p:attrName>
                                        </p:attrNameLst>
                                      </p:cBhvr>
                                      <p:to>
                                        <p:strVal val="visible"/>
                                      </p:to>
                                    </p:set>
                                  </p:childTnLst>
                                  <p:subTnLst>
                                    <p:animClr clrSpc="rgb" dir="cw">
                                      <p:cBhvr override="childStyle">
                                        <p:cTn dur="1" fill="hold" display="0" masterRel="nextClick" afterEffect="1"/>
                                        <p:tgtEl>
                                          <p:spTgt spid="9254"/>
                                        </p:tgtEl>
                                        <p:attrNameLst>
                                          <p:attrName>ppt_c</p:attrName>
                                        </p:attrNameLst>
                                      </p:cBhvr>
                                      <p:to>
                                        <a:srgbClr val="FF0000"/>
                                      </p:to>
                                    </p:animClr>
                                  </p:sub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9253"/>
                                        </p:tgtEl>
                                        <p:attrNameLst>
                                          <p:attrName>style.visibility</p:attrName>
                                        </p:attrNameLst>
                                      </p:cBhvr>
                                      <p:to>
                                        <p:strVal val="visible"/>
                                      </p:to>
                                    </p:set>
                                  </p:childTnLst>
                                  <p:subTnLst>
                                    <p:animClr clrSpc="rgb" dir="cw">
                                      <p:cBhvr override="childStyle">
                                        <p:cTn dur="1" fill="hold" display="0" masterRel="nextClick" afterEffect="1"/>
                                        <p:tgtEl>
                                          <p:spTgt spid="9253"/>
                                        </p:tgtEl>
                                        <p:attrNameLst>
                                          <p:attrName>ppt_c</p:attrName>
                                        </p:attrNameLst>
                                      </p:cBhvr>
                                      <p:to>
                                        <a:srgbClr val="0000FF"/>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iterate type="lt">
                                    <p:tmAbs val="75"/>
                                  </p:iterate>
                                  <p:childTnLst>
                                    <p:set>
                                      <p:cBhvr>
                                        <p:cTn id="29" dur="1" fill="hold">
                                          <p:stCondLst>
                                            <p:cond delay="74"/>
                                          </p:stCondLst>
                                        </p:cTn>
                                        <p:tgtEl>
                                          <p:spTgt spid="9252"/>
                                        </p:tgtEl>
                                        <p:attrNameLst>
                                          <p:attrName>style.visibility</p:attrName>
                                        </p:attrNameLst>
                                      </p:cBhvr>
                                      <p:to>
                                        <p:strVal val="visible"/>
                                      </p:to>
                                    </p:set>
                                  </p:childTnLst>
                                  <p:subTnLst>
                                    <p:animClr clrSpc="rgb" dir="cw">
                                      <p:cBhvr override="childStyle">
                                        <p:cTn dur="1" fill="hold" display="0" masterRel="nextClick" afterEffect="1"/>
                                        <p:tgtEl>
                                          <p:spTgt spid="9252"/>
                                        </p:tgtEl>
                                        <p:attrNameLst>
                                          <p:attrName>ppt_c</p:attrName>
                                        </p:attrNameLst>
                                      </p:cBhvr>
                                      <p:to>
                                        <a:srgbClr val="FF0000"/>
                                      </p:to>
                                    </p:animClr>
                                  </p:sub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9251"/>
                                        </p:tgtEl>
                                        <p:attrNameLst>
                                          <p:attrName>style.visibility</p:attrName>
                                        </p:attrNameLst>
                                      </p:cBhvr>
                                      <p:to>
                                        <p:strVal val="visible"/>
                                      </p:to>
                                    </p:set>
                                  </p:childTnLst>
                                  <p:subTnLst>
                                    <p:animClr clrSpc="rgb" dir="cw">
                                      <p:cBhvr override="childStyle">
                                        <p:cTn dur="1" fill="hold" display="0" masterRel="nextClick" afterEffect="1"/>
                                        <p:tgtEl>
                                          <p:spTgt spid="9251"/>
                                        </p:tgtEl>
                                        <p:attrNameLst>
                                          <p:attrName>ppt_c</p:attrName>
                                        </p:attrNameLst>
                                      </p:cBhvr>
                                      <p:to>
                                        <a:srgbClr val="0000FF"/>
                                      </p:to>
                                    </p:animClr>
                                  </p:sub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9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20" grpId="0"/>
      <p:bldP spid="9251" grpId="0"/>
      <p:bldP spid="9252" grpId="0"/>
      <p:bldP spid="9253" grpId="0"/>
      <p:bldP spid="9254" grpId="0"/>
      <p:bldP spid="9255" grpId="0"/>
      <p:bldP spid="925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 name="Text Box 108"/>
          <p:cNvSpPr txBox="1">
            <a:spLocks noChangeArrowheads="1"/>
          </p:cNvSpPr>
          <p:nvPr/>
        </p:nvSpPr>
        <p:spPr bwMode="auto">
          <a:xfrm>
            <a:off x="304984" y="120650"/>
            <a:ext cx="13166725"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HĐ1:</a:t>
            </a:r>
            <a:r>
              <a:rPr lang="en-US" altLang="zh-CN" sz="4000" b="1">
                <a:latin typeface="Arial" panose="020B0604020202020204" pitchFamily="34" charset="0"/>
                <a:ea typeface="SimSun" panose="02010600030101010101" pitchFamily="2" charset="-122"/>
                <a:cs typeface="Arial" panose="020B0604020202020204" pitchFamily="34" charset="0"/>
              </a:rPr>
              <a:t> Số 32019 gồm những chữ số nào, chỉ ra giá trị của các chữ số ấy?</a:t>
            </a:r>
          </a:p>
        </p:txBody>
      </p:sp>
      <p:sp>
        <p:nvSpPr>
          <p:cNvPr id="1046" name="Text Box 108"/>
          <p:cNvSpPr txBox="1">
            <a:spLocks noChangeArrowheads="1"/>
          </p:cNvSpPr>
          <p:nvPr/>
        </p:nvSpPr>
        <p:spPr bwMode="auto">
          <a:xfrm>
            <a:off x="304984" y="1376253"/>
            <a:ext cx="14584152"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HĐ2:</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32019 </a:t>
            </a:r>
            <a:r>
              <a:rPr lang="en-US" altLang="zh-CN" sz="4000" b="1" dirty="0" err="1">
                <a:latin typeface="Arial" panose="020B0604020202020204" pitchFamily="34" charset="0"/>
                <a:ea typeface="SimSun" panose="02010600030101010101" pitchFamily="2" charset="-122"/>
                <a:cs typeface="Arial" panose="020B0604020202020204" pitchFamily="34" charset="0"/>
              </a:rPr>
              <a:t>thành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tổng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giá</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trị</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của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nó</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035"/>
                                        </p:tgtEl>
                                        <p:attrNameLst>
                                          <p:attrName>style.visibility</p:attrName>
                                        </p:attrNameLst>
                                      </p:cBhvr>
                                      <p:to>
                                        <p:strVal val="visible"/>
                                      </p:to>
                                    </p:set>
                                    <p:anim by="(-#ppt_w*2)" calcmode="lin" valueType="num">
                                      <p:cBhvr rctx="PPT">
                                        <p:cTn id="7" dur="500" autoRev="1" fill="hold">
                                          <p:stCondLst>
                                            <p:cond delay="0"/>
                                          </p:stCondLst>
                                        </p:cTn>
                                        <p:tgtEl>
                                          <p:spTgt spid="1035"/>
                                        </p:tgtEl>
                                        <p:attrNameLst>
                                          <p:attrName>ppt_w</p:attrName>
                                        </p:attrNameLst>
                                      </p:cBhvr>
                                    </p:anim>
                                    <p:anim by="(#ppt_w*0.50)" calcmode="lin" valueType="num">
                                      <p:cBhvr>
                                        <p:cTn id="8" dur="500" decel="50000" autoRev="1" fill="hold">
                                          <p:stCondLst>
                                            <p:cond delay="0"/>
                                          </p:stCondLst>
                                        </p:cTn>
                                        <p:tgtEl>
                                          <p:spTgt spid="1035"/>
                                        </p:tgtEl>
                                        <p:attrNameLst>
                                          <p:attrName>ppt_x</p:attrName>
                                        </p:attrNameLst>
                                      </p:cBhvr>
                                    </p:anim>
                                    <p:anim from="(-#ppt_h/2)" to="(#ppt_y)" calcmode="lin" valueType="num">
                                      <p:cBhvr>
                                        <p:cTn id="9" dur="1000" fill="hold">
                                          <p:stCondLst>
                                            <p:cond delay="0"/>
                                          </p:stCondLst>
                                        </p:cTn>
                                        <p:tgtEl>
                                          <p:spTgt spid="1035"/>
                                        </p:tgtEl>
                                        <p:attrNameLst>
                                          <p:attrName>ppt_y</p:attrName>
                                        </p:attrNameLst>
                                      </p:cBhvr>
                                    </p:anim>
                                    <p:animRot by="21600000">
                                      <p:cBhvr>
                                        <p:cTn id="10" dur="1000" fill="hold">
                                          <p:stCondLst>
                                            <p:cond delay="0"/>
                                          </p:stCondLst>
                                        </p:cTn>
                                        <p:tgtEl>
                                          <p:spTgt spid="1035"/>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046"/>
                                        </p:tgtEl>
                                        <p:attrNameLst>
                                          <p:attrName>style.visibility</p:attrName>
                                        </p:attrNameLst>
                                      </p:cBhvr>
                                      <p:to>
                                        <p:strVal val="visible"/>
                                      </p:to>
                                    </p:set>
                                    <p:anim by="(-#ppt_w*2)" calcmode="lin" valueType="num">
                                      <p:cBhvr rctx="PPT">
                                        <p:cTn id="15" dur="500" autoRev="1" fill="hold">
                                          <p:stCondLst>
                                            <p:cond delay="0"/>
                                          </p:stCondLst>
                                        </p:cTn>
                                        <p:tgtEl>
                                          <p:spTgt spid="1046"/>
                                        </p:tgtEl>
                                        <p:attrNameLst>
                                          <p:attrName>ppt_w</p:attrName>
                                        </p:attrNameLst>
                                      </p:cBhvr>
                                    </p:anim>
                                    <p:anim by="(#ppt_w*0.50)" calcmode="lin" valueType="num">
                                      <p:cBhvr>
                                        <p:cTn id="16" dur="500" decel="50000" autoRev="1" fill="hold">
                                          <p:stCondLst>
                                            <p:cond delay="0"/>
                                          </p:stCondLst>
                                        </p:cTn>
                                        <p:tgtEl>
                                          <p:spTgt spid="1046"/>
                                        </p:tgtEl>
                                        <p:attrNameLst>
                                          <p:attrName>ppt_x</p:attrName>
                                        </p:attrNameLst>
                                      </p:cBhvr>
                                    </p:anim>
                                    <p:anim from="(-#ppt_h/2)" to="(#ppt_y)" calcmode="lin" valueType="num">
                                      <p:cBhvr>
                                        <p:cTn id="17" dur="1000" fill="hold">
                                          <p:stCondLst>
                                            <p:cond delay="0"/>
                                          </p:stCondLst>
                                        </p:cTn>
                                        <p:tgtEl>
                                          <p:spTgt spid="1046"/>
                                        </p:tgtEl>
                                        <p:attrNameLst>
                                          <p:attrName>ppt_y</p:attrName>
                                        </p:attrNameLst>
                                      </p:cBhvr>
                                    </p:anim>
                                    <p:animRot by="21600000">
                                      <p:cBhvr>
                                        <p:cTn id="18" dur="1000" fill="hold">
                                          <p:stCondLst>
                                            <p:cond delay="0"/>
                                          </p:stCondLst>
                                        </p:cTn>
                                        <p:tgtEl>
                                          <p:spTgt spid="104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p:bldP spid="10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Text Box 111"/>
          <p:cNvSpPr txBox="1">
            <a:spLocks noChangeArrowheads="1"/>
          </p:cNvSpPr>
          <p:nvPr/>
        </p:nvSpPr>
        <p:spPr bwMode="auto">
          <a:xfrm>
            <a:off x="422279" y="3148480"/>
            <a:ext cx="14170025"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vi-VN" altLang="en-US" sz="4000"/>
              <a:t>Hãy biểu diễn các số sau dưới dạng tổng giá trị các chữ số của nó ?</a:t>
            </a:r>
          </a:p>
        </p:txBody>
      </p:sp>
      <p:grpSp>
        <p:nvGrpSpPr>
          <p:cNvPr id="2" name="Group 123"/>
          <p:cNvGrpSpPr>
            <a:grpSpLocks/>
          </p:cNvGrpSpPr>
          <p:nvPr/>
        </p:nvGrpSpPr>
        <p:grpSpPr bwMode="auto">
          <a:xfrm>
            <a:off x="1828944" y="4179328"/>
            <a:ext cx="8845406" cy="1840422"/>
            <a:chOff x="2051" y="2137"/>
            <a:chExt cx="2027" cy="373"/>
          </a:xfrm>
        </p:grpSpPr>
        <p:graphicFrame>
          <p:nvGraphicFramePr>
            <p:cNvPr id="16391" name="Object 112"/>
            <p:cNvGraphicFramePr>
              <a:graphicFrameLocks/>
            </p:cNvGraphicFramePr>
            <p:nvPr/>
          </p:nvGraphicFramePr>
          <p:xfrm>
            <a:off x="2051" y="2208"/>
            <a:ext cx="200" cy="200"/>
          </p:xfrm>
          <a:graphic>
            <a:graphicData uri="http://schemas.openxmlformats.org/presentationml/2006/ole">
              <mc:AlternateContent xmlns:mc="http://schemas.openxmlformats.org/markup-compatibility/2006">
                <mc:Choice xmlns:v="urn:schemas-microsoft-com:vml" Requires="v">
                  <p:oleObj r:id="rId2" imgW="203024" imgH="203024" progId="Equation.DSMT4">
                    <p:embed/>
                  </p:oleObj>
                </mc:Choice>
                <mc:Fallback>
                  <p:oleObj r:id="rId2" imgW="203024" imgH="203024" progId="Equation.DSMT4">
                    <p:embed/>
                    <p:pic>
                      <p:nvPicPr>
                        <p:cNvPr id="16391" name="Object 11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 y="2208"/>
                          <a:ext cx="20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graphicFrame>
          <p:nvGraphicFramePr>
            <p:cNvPr id="16392" name="Object 114"/>
            <p:cNvGraphicFramePr>
              <a:graphicFrameLocks/>
            </p:cNvGraphicFramePr>
            <p:nvPr/>
          </p:nvGraphicFramePr>
          <p:xfrm>
            <a:off x="2388" y="2208"/>
            <a:ext cx="275" cy="200"/>
          </p:xfrm>
          <a:graphic>
            <a:graphicData uri="http://schemas.openxmlformats.org/presentationml/2006/ole">
              <mc:AlternateContent xmlns:mc="http://schemas.openxmlformats.org/markup-compatibility/2006">
                <mc:Choice xmlns:v="urn:schemas-microsoft-com:vml" Requires="v">
                  <p:oleObj r:id="rId4" imgW="279158" imgH="203024" progId="Equation.DSMT4">
                    <p:embed/>
                  </p:oleObj>
                </mc:Choice>
                <mc:Fallback>
                  <p:oleObj r:id="rId4" imgW="279158" imgH="203024" progId="Equation.DSMT4">
                    <p:embed/>
                    <p:pic>
                      <p:nvPicPr>
                        <p:cNvPr id="16392" name="Object 11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88" y="2208"/>
                          <a:ext cx="275"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graphicFrame>
          <p:nvGraphicFramePr>
            <p:cNvPr id="16393" name="Object 117"/>
            <p:cNvGraphicFramePr>
              <a:graphicFrameLocks/>
            </p:cNvGraphicFramePr>
            <p:nvPr/>
          </p:nvGraphicFramePr>
          <p:xfrm>
            <a:off x="2831" y="2204"/>
            <a:ext cx="350" cy="200"/>
          </p:xfrm>
          <a:graphic>
            <a:graphicData uri="http://schemas.openxmlformats.org/presentationml/2006/ole">
              <mc:AlternateContent xmlns:mc="http://schemas.openxmlformats.org/markup-compatibility/2006">
                <mc:Choice xmlns:v="urn:schemas-microsoft-com:vml" Requires="v">
                  <p:oleObj r:id="rId6" imgW="355292" imgH="203024" progId="Equation.DSMT4">
                    <p:embed/>
                  </p:oleObj>
                </mc:Choice>
                <mc:Fallback>
                  <p:oleObj r:id="rId6" imgW="355292" imgH="203024" progId="Equation.DSMT4">
                    <p:embed/>
                    <p:pic>
                      <p:nvPicPr>
                        <p:cNvPr id="16393" name="Object 11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31" y="2204"/>
                          <a:ext cx="35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sp>
          <p:nvSpPr>
            <p:cNvPr id="16394" name="Text Box 120"/>
            <p:cNvSpPr txBox="1">
              <a:spLocks noChangeArrowheads="1"/>
            </p:cNvSpPr>
            <p:nvPr/>
          </p:nvSpPr>
          <p:spPr bwMode="auto">
            <a:xfrm>
              <a:off x="2210" y="2170"/>
              <a:ext cx="150"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a:latin typeface=".VnTime" pitchFamily="34" charset="0"/>
                  <a:ea typeface="SimSun" panose="02010600030101010101" pitchFamily="2" charset="-122"/>
                </a:rPr>
                <a:t>;</a:t>
              </a:r>
            </a:p>
          </p:txBody>
        </p:sp>
        <p:sp>
          <p:nvSpPr>
            <p:cNvPr id="16395" name="Text Box 121"/>
            <p:cNvSpPr txBox="1">
              <a:spLocks noChangeArrowheads="1"/>
            </p:cNvSpPr>
            <p:nvPr/>
          </p:nvSpPr>
          <p:spPr bwMode="auto">
            <a:xfrm>
              <a:off x="2651" y="2139"/>
              <a:ext cx="150"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a:latin typeface=".VnTime" pitchFamily="34" charset="0"/>
                  <a:ea typeface="SimSun" panose="02010600030101010101" pitchFamily="2" charset="-122"/>
                </a:rPr>
                <a:t>;</a:t>
              </a:r>
            </a:p>
          </p:txBody>
        </p:sp>
        <p:sp>
          <p:nvSpPr>
            <p:cNvPr id="16396" name="Text Box 122"/>
            <p:cNvSpPr txBox="1">
              <a:spLocks noChangeArrowheads="1"/>
            </p:cNvSpPr>
            <p:nvPr/>
          </p:nvSpPr>
          <p:spPr bwMode="auto">
            <a:xfrm>
              <a:off x="3304" y="2137"/>
              <a:ext cx="77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vi-VN" altLang="en-US" sz="4800" dirty="0"/>
                <a:t>với</a:t>
              </a:r>
              <a:r>
                <a:rPr lang="en-US" altLang="zh-CN" sz="4800" dirty="0">
                  <a:latin typeface=".VnTime" pitchFamily="34" charset="0"/>
                  <a:ea typeface="SimSun" panose="02010600030101010101" pitchFamily="2" charset="-122"/>
                </a:rPr>
                <a:t> </a:t>
              </a:r>
              <a:r>
                <a:rPr lang="en-US" altLang="zh-CN" sz="4800" dirty="0">
                  <a:ea typeface="SimSun" panose="02010600030101010101" pitchFamily="2" charset="-122"/>
                </a:rPr>
                <a:t>a ≠ 0 </a:t>
              </a:r>
              <a:endParaRPr lang="en-US" altLang="zh-CN" sz="4800" dirty="0">
                <a:ea typeface="SimSun" panose="02010600030101010101" pitchFamily="2" charset="-122"/>
                <a:cs typeface="Times New Roman" panose="02020603050405020304" pitchFamily="18" charset="0"/>
              </a:endParaRPr>
            </a:p>
          </p:txBody>
        </p:sp>
      </p:grpSp>
      <p:sp>
        <p:nvSpPr>
          <p:cNvPr id="1041" name="Rectangle 130"/>
          <p:cNvSpPr>
            <a:spLocks noChangeArrowheads="1"/>
          </p:cNvSpPr>
          <p:nvPr/>
        </p:nvSpPr>
        <p:spPr bwMode="auto">
          <a:xfrm>
            <a:off x="438656" y="5866792"/>
            <a:ext cx="12929442"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a:latin typeface="Arial" panose="020B0604020202020204" pitchFamily="34" charset="0"/>
                <a:cs typeface="Arial" panose="020B0604020202020204" pitchFamily="34" charset="0"/>
              </a:rPr>
              <a:t>s</a:t>
            </a:r>
            <a:r>
              <a:rPr lang="vi-VN" altLang="en-US" sz="4000" b="1" dirty="0">
                <a:latin typeface="Arial" panose="020B0604020202020204" pitchFamily="34" charset="0"/>
                <a:cs typeface="Arial" panose="020B0604020202020204" pitchFamily="34" charset="0"/>
              </a:rPr>
              <a:t>ố tự nhiên lớn nhất có ba chữ </a:t>
            </a:r>
            <a:r>
              <a:rPr lang="en-US" altLang="en-US" sz="4000" b="1" dirty="0" err="1">
                <a:latin typeface="Arial" panose="020B0604020202020204" pitchFamily="34" charset="0"/>
                <a:cs typeface="Arial" panose="020B0604020202020204" pitchFamily="34" charset="0"/>
              </a:rPr>
              <a:t>số</a:t>
            </a:r>
            <a:endParaRPr lang="en-US" altLang="zh-CN" sz="4000" b="1" dirty="0">
              <a:latin typeface="Arial" panose="020B0604020202020204" pitchFamily="34" charset="0"/>
              <a:ea typeface="SimSun" panose="02010600030101010101" pitchFamily="2" charset="-122"/>
              <a:cs typeface="Arial" panose="020B0604020202020204" pitchFamily="34" charset="0"/>
            </a:endParaRPr>
          </a:p>
          <a:p>
            <a:pPr eaLnBrk="0" hangingPunct="0"/>
            <a:r>
              <a:rPr lang="vi-VN" altLang="en-US" sz="4000" b="1" dirty="0">
                <a:latin typeface="Arial" panose="020B0604020202020204" pitchFamily="34" charset="0"/>
                <a:cs typeface="Arial" panose="020B0604020202020204" pitchFamily="34" charset="0"/>
              </a:rPr>
              <a:t> </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vi-VN" altLang="en-US" sz="4000" b="1" dirty="0">
                <a:latin typeface="Arial" panose="020B0604020202020204" pitchFamily="34" charset="0"/>
                <a:cs typeface="Arial" panose="020B0604020202020204" pitchFamily="34" charset="0"/>
              </a:rPr>
              <a:t> </a:t>
            </a:r>
            <a:r>
              <a:rPr lang="en-US" altLang="en-US" sz="4000" b="1" dirty="0" err="1">
                <a:latin typeface="Arial" panose="020B0604020202020204" pitchFamily="34" charset="0"/>
                <a:cs typeface="Arial" panose="020B0604020202020204" pitchFamily="34" charset="0"/>
              </a:rPr>
              <a:t>Viết</a:t>
            </a:r>
            <a:r>
              <a:rPr lang="vi-VN" altLang="en-US" sz="4000" b="1" dirty="0">
                <a:latin typeface="Arial" panose="020B0604020202020204" pitchFamily="34" charset="0"/>
                <a:cs typeface="Arial" panose="020B0604020202020204" pitchFamily="34" charset="0"/>
              </a:rPr>
              <a:t> </a:t>
            </a:r>
            <a:r>
              <a:rPr lang="en-US" altLang="en-US" sz="4000" b="1" dirty="0">
                <a:latin typeface="Arial" panose="020B0604020202020204" pitchFamily="34" charset="0"/>
                <a:cs typeface="Arial" panose="020B0604020202020204" pitchFamily="34" charset="0"/>
              </a:rPr>
              <a:t>s</a:t>
            </a:r>
            <a:r>
              <a:rPr lang="vi-VN" altLang="en-US" sz="4000" b="1" dirty="0">
                <a:latin typeface="Arial" panose="020B0604020202020204" pitchFamily="34" charset="0"/>
                <a:cs typeface="Arial" panose="020B0604020202020204" pitchFamily="34" charset="0"/>
              </a:rPr>
              <a:t>ố tự nhiên lớn nhất có ba chữ số khác nhau</a:t>
            </a:r>
            <a:endParaRPr lang="en-US" altLang="zh-CN" sz="4000" b="1" dirty="0">
              <a:latin typeface="Arial" panose="020B0604020202020204" pitchFamily="34" charset="0"/>
              <a:ea typeface="SimSun" panose="02010600030101010101" pitchFamily="2" charset="-122"/>
              <a:cs typeface="Arial" panose="020B0604020202020204" pitchFamily="34" charset="0"/>
            </a:endParaRPr>
          </a:p>
        </p:txBody>
      </p:sp>
      <p:sp>
        <p:nvSpPr>
          <p:cNvPr id="1049" name="Text Box 1048"/>
          <p:cNvSpPr txBox="1">
            <a:spLocks noChangeArrowheads="1"/>
          </p:cNvSpPr>
          <p:nvPr/>
        </p:nvSpPr>
        <p:spPr bwMode="auto">
          <a:xfrm>
            <a:off x="609600" y="1226048"/>
            <a:ext cx="1402080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dirty="0" err="1">
                <a:ea typeface="SimSun" panose="02010600030101010101" pitchFamily="2" charset="-122"/>
              </a:rPr>
              <a:t>Mỗi</a:t>
            </a:r>
            <a:r>
              <a:rPr lang="en-US" altLang="zh-CN" sz="4000" b="1" dirty="0">
                <a:ea typeface="SimSun" panose="02010600030101010101" pitchFamily="2" charset="-122"/>
              </a:rPr>
              <a:t> </a:t>
            </a:r>
            <a:r>
              <a:rPr lang="en-US" altLang="zh-CN" sz="4000" b="1" dirty="0" err="1">
                <a:ea typeface="SimSun" panose="02010600030101010101" pitchFamily="2" charset="-122"/>
              </a:rPr>
              <a:t>số</a:t>
            </a:r>
            <a:r>
              <a:rPr lang="en-US" altLang="zh-CN" sz="4000" b="1" dirty="0">
                <a:ea typeface="SimSun" panose="02010600030101010101" pitchFamily="2" charset="-122"/>
              </a:rPr>
              <a:t> </a:t>
            </a:r>
            <a:r>
              <a:rPr lang="en-US" altLang="zh-CN" sz="4000" b="1" dirty="0" err="1">
                <a:ea typeface="SimSun" panose="02010600030101010101" pitchFamily="2" charset="-122"/>
              </a:rPr>
              <a:t>tự</a:t>
            </a:r>
            <a:r>
              <a:rPr lang="en-US" altLang="zh-CN" sz="4000" b="1" dirty="0">
                <a:ea typeface="SimSun" panose="02010600030101010101" pitchFamily="2" charset="-122"/>
              </a:rPr>
              <a:t> </a:t>
            </a:r>
            <a:r>
              <a:rPr lang="en-US" altLang="zh-CN" sz="4000" b="1" dirty="0" err="1">
                <a:ea typeface="SimSun" panose="02010600030101010101" pitchFamily="2" charset="-122"/>
              </a:rPr>
              <a:t>nhiên</a:t>
            </a:r>
            <a:r>
              <a:rPr lang="en-US" altLang="zh-CN" sz="4000" b="1" dirty="0">
                <a:ea typeface="SimSun" panose="02010600030101010101" pitchFamily="2" charset="-122"/>
              </a:rPr>
              <a:t> </a:t>
            </a:r>
            <a:r>
              <a:rPr lang="en-US" altLang="zh-CN" sz="4000" b="1" dirty="0" err="1">
                <a:ea typeface="SimSun" panose="02010600030101010101" pitchFamily="2" charset="-122"/>
              </a:rPr>
              <a:t>viết</a:t>
            </a:r>
            <a:r>
              <a:rPr lang="en-US" altLang="zh-CN" sz="4000" b="1" dirty="0">
                <a:ea typeface="SimSun" panose="02010600030101010101" pitchFamily="2" charset="-122"/>
              </a:rPr>
              <a:t> </a:t>
            </a:r>
            <a:r>
              <a:rPr lang="en-US" altLang="zh-CN" sz="4000" b="1" dirty="0" err="1">
                <a:ea typeface="SimSun" panose="02010600030101010101" pitchFamily="2" charset="-122"/>
              </a:rPr>
              <a:t>trong</a:t>
            </a:r>
            <a:r>
              <a:rPr lang="en-US" altLang="zh-CN" sz="4000" b="1" dirty="0">
                <a:ea typeface="SimSun" panose="02010600030101010101" pitchFamily="2" charset="-122"/>
              </a:rPr>
              <a:t> </a:t>
            </a:r>
            <a:r>
              <a:rPr lang="en-US" altLang="zh-CN" sz="4000" b="1" dirty="0" err="1">
                <a:ea typeface="SimSun" panose="02010600030101010101" pitchFamily="2" charset="-122"/>
              </a:rPr>
              <a:t>hệ</a:t>
            </a:r>
            <a:r>
              <a:rPr lang="en-US" altLang="zh-CN" sz="4000" b="1" dirty="0">
                <a:ea typeface="SimSun" panose="02010600030101010101" pitchFamily="2" charset="-122"/>
              </a:rPr>
              <a:t> </a:t>
            </a:r>
            <a:r>
              <a:rPr lang="en-US" altLang="zh-CN" sz="4000" b="1" dirty="0" err="1">
                <a:ea typeface="SimSun" panose="02010600030101010101" pitchFamily="2" charset="-122"/>
              </a:rPr>
              <a:t>thập</a:t>
            </a:r>
            <a:r>
              <a:rPr lang="en-US" altLang="zh-CN" sz="4000" b="1" dirty="0">
                <a:ea typeface="SimSun" panose="02010600030101010101" pitchFamily="2" charset="-122"/>
              </a:rPr>
              <a:t> </a:t>
            </a:r>
            <a:r>
              <a:rPr lang="en-US" altLang="zh-CN" sz="4000" b="1" dirty="0" err="1">
                <a:ea typeface="SimSun" panose="02010600030101010101" pitchFamily="2" charset="-122"/>
              </a:rPr>
              <a:t>phân</a:t>
            </a:r>
            <a:r>
              <a:rPr lang="en-US" altLang="zh-CN" sz="4000" b="1" dirty="0">
                <a:ea typeface="SimSun" panose="02010600030101010101" pitchFamily="2" charset="-122"/>
              </a:rPr>
              <a:t> </a:t>
            </a:r>
            <a:r>
              <a:rPr lang="en-US" altLang="zh-CN" sz="4000" b="1" dirty="0" err="1">
                <a:ea typeface="SimSun" panose="02010600030101010101" pitchFamily="2" charset="-122"/>
              </a:rPr>
              <a:t>đều</a:t>
            </a:r>
            <a:r>
              <a:rPr lang="en-US" altLang="zh-CN" sz="4000" b="1" dirty="0">
                <a:ea typeface="SimSun" panose="02010600030101010101" pitchFamily="2" charset="-122"/>
              </a:rPr>
              <a:t> </a:t>
            </a:r>
            <a:r>
              <a:rPr lang="en-US" altLang="zh-CN" sz="4000" b="1" dirty="0" err="1">
                <a:ea typeface="SimSun" panose="02010600030101010101" pitchFamily="2" charset="-122"/>
              </a:rPr>
              <a:t>biểu</a:t>
            </a:r>
            <a:r>
              <a:rPr lang="en-US" altLang="zh-CN" sz="4000" b="1" dirty="0">
                <a:ea typeface="SimSun" panose="02010600030101010101" pitchFamily="2" charset="-122"/>
              </a:rPr>
              <a:t> </a:t>
            </a:r>
            <a:r>
              <a:rPr lang="en-US" altLang="zh-CN" sz="4000" b="1" dirty="0" err="1">
                <a:ea typeface="SimSun" panose="02010600030101010101" pitchFamily="2" charset="-122"/>
              </a:rPr>
              <a:t>diễn</a:t>
            </a:r>
            <a:r>
              <a:rPr lang="en-US" altLang="zh-CN" sz="4000" b="1" dirty="0">
                <a:ea typeface="SimSun" panose="02010600030101010101" pitchFamily="2" charset="-122"/>
              </a:rPr>
              <a:t> </a:t>
            </a:r>
            <a:r>
              <a:rPr lang="en-US" altLang="zh-CN" sz="4000" b="1" dirty="0" err="1">
                <a:ea typeface="SimSun" panose="02010600030101010101" pitchFamily="2" charset="-122"/>
              </a:rPr>
              <a:t>được</a:t>
            </a:r>
            <a:r>
              <a:rPr lang="en-US" altLang="zh-CN" sz="4000" b="1" dirty="0">
                <a:ea typeface="SimSun" panose="02010600030101010101" pitchFamily="2" charset="-122"/>
              </a:rPr>
              <a:t> </a:t>
            </a:r>
            <a:r>
              <a:rPr lang="en-US" altLang="zh-CN" sz="4000" b="1" dirty="0" err="1">
                <a:ea typeface="SimSun" panose="02010600030101010101" pitchFamily="2" charset="-122"/>
              </a:rPr>
              <a:t>thành</a:t>
            </a:r>
            <a:r>
              <a:rPr lang="en-US" altLang="zh-CN" sz="4000" b="1" dirty="0">
                <a:ea typeface="SimSun" panose="02010600030101010101" pitchFamily="2" charset="-122"/>
              </a:rPr>
              <a:t> </a:t>
            </a:r>
            <a:r>
              <a:rPr lang="en-US" altLang="zh-CN" sz="4000" b="1" dirty="0" err="1">
                <a:solidFill>
                  <a:srgbClr val="FF0000"/>
                </a:solidFill>
                <a:ea typeface="SimSun" panose="02010600030101010101" pitchFamily="2" charset="-122"/>
              </a:rPr>
              <a:t>tổng</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giá</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trị</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các</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chữ</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số</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của</a:t>
            </a:r>
            <a:r>
              <a:rPr lang="en-US" altLang="zh-CN" sz="4000" b="1" dirty="0">
                <a:solidFill>
                  <a:srgbClr val="FF0000"/>
                </a:solidFill>
                <a:ea typeface="SimSun" panose="02010600030101010101" pitchFamily="2" charset="-122"/>
              </a:rPr>
              <a:t> </a:t>
            </a:r>
            <a:r>
              <a:rPr lang="en-US" altLang="zh-CN" sz="4000" b="1" dirty="0" err="1">
                <a:solidFill>
                  <a:srgbClr val="FF0000"/>
                </a:solidFill>
                <a:ea typeface="SimSun" panose="02010600030101010101" pitchFamily="2" charset="-122"/>
              </a:rPr>
              <a:t>nó</a:t>
            </a:r>
            <a:r>
              <a:rPr lang="en-US" altLang="zh-CN" sz="4000" b="1" dirty="0">
                <a:solidFill>
                  <a:srgbClr val="FF0000"/>
                </a:solidFill>
                <a:ea typeface="SimSun" panose="02010600030101010101" pitchFamily="2" charset="-122"/>
              </a:rPr>
              <a:t>.</a:t>
            </a:r>
          </a:p>
        </p:txBody>
      </p:sp>
    </p:spTree>
    <p:extLst>
      <p:ext uri="{BB962C8B-B14F-4D97-AF65-F5344CB8AC3E}">
        <p14:creationId xmlns:p14="http://schemas.microsoft.com/office/powerpoint/2010/main" val="238191268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38"/>
                                        </p:tgtEl>
                                        <p:attrNameLst>
                                          <p:attrName>style.visibility</p:attrName>
                                        </p:attrNameLst>
                                      </p:cBhvr>
                                      <p:to>
                                        <p:strVal val="visible"/>
                                      </p:to>
                                    </p:set>
                                    <p:animEffect transition="in" filter="slide(fromBottom)">
                                      <p:cBhvr>
                                        <p:cTn id="7" dur="500"/>
                                        <p:tgtEl>
                                          <p:spTgt spid="1038"/>
                                        </p:tgtEl>
                                      </p:cBhvr>
                                    </p:animEffect>
                                  </p:childTnLst>
                                </p:cTn>
                              </p:par>
                            </p:childTnLst>
                          </p:cTn>
                        </p:par>
                        <p:par>
                          <p:cTn id="8" fill="hold" nodeType="afterGroup">
                            <p:stCondLst>
                              <p:cond delay="500"/>
                            </p:stCondLst>
                            <p:childTnLst>
                              <p:par>
                                <p:cTn id="9" presetID="31" presetClass="entr" presetSubtype="0" fill="hold" nodeType="afterEffect">
                                  <p:stCondLst>
                                    <p:cond delay="0"/>
                                  </p:stCondLst>
                                  <p:iterate type="lt">
                                    <p:tmPct val="5000"/>
                                  </p:iterate>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fltVal val="0"/>
                                          </p:val>
                                        </p:tav>
                                        <p:tav tm="100000">
                                          <p:val>
                                            <p:strVal val="#ppt_w"/>
                                          </p:val>
                                        </p:tav>
                                      </p:tavLst>
                                    </p:anim>
                                    <p:anim calcmode="lin" valueType="num">
                                      <p:cBhvr>
                                        <p:cTn id="12" dur="1000" fill="hold"/>
                                        <p:tgtEl>
                                          <p:spTgt spid="2"/>
                                        </p:tgtEl>
                                        <p:attrNameLst>
                                          <p:attrName>ppt_h</p:attrName>
                                        </p:attrNameLst>
                                      </p:cBhvr>
                                      <p:tavLst>
                                        <p:tav tm="0">
                                          <p:val>
                                            <p:fltVal val="0"/>
                                          </p:val>
                                        </p:tav>
                                        <p:tav tm="100000">
                                          <p:val>
                                            <p:strVal val="#ppt_h"/>
                                          </p:val>
                                        </p:tav>
                                      </p:tavLst>
                                    </p:anim>
                                    <p:anim calcmode="lin" valueType="num">
                                      <p:cBhvr>
                                        <p:cTn id="13" dur="1000" fill="hold"/>
                                        <p:tgtEl>
                                          <p:spTgt spid="2"/>
                                        </p:tgtEl>
                                        <p:attrNameLst>
                                          <p:attrName>style.rotation</p:attrName>
                                        </p:attrNameLst>
                                      </p:cBhvr>
                                      <p:tavLst>
                                        <p:tav tm="0">
                                          <p:val>
                                            <p:fltVal val="90"/>
                                          </p:val>
                                        </p:tav>
                                        <p:tav tm="100000">
                                          <p:val>
                                            <p:fltVal val="0"/>
                                          </p:val>
                                        </p:tav>
                                      </p:tavLst>
                                    </p:anim>
                                    <p:animEffect transition="in" filter="fade">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1" presetClass="entr" presetSubtype="0" fill="hold" nodeType="clickEffect">
                                  <p:stCondLst>
                                    <p:cond delay="0"/>
                                  </p:stCondLst>
                                  <p:childTnLst>
                                    <p:set>
                                      <p:cBhvr>
                                        <p:cTn id="18" dur="1" fill="hold">
                                          <p:stCondLst>
                                            <p:cond delay="0"/>
                                          </p:stCondLst>
                                        </p:cTn>
                                        <p:tgtEl>
                                          <p:spTgt spid="1041">
                                            <p:txEl>
                                              <p:pRg st="0" end="0"/>
                                            </p:txEl>
                                          </p:spTgt>
                                        </p:tgtEl>
                                        <p:attrNameLst>
                                          <p:attrName>style.visibility</p:attrName>
                                        </p:attrNameLst>
                                      </p:cBhvr>
                                      <p:to>
                                        <p:strVal val="visible"/>
                                      </p:to>
                                    </p:set>
                                    <p:animEffect transition="in" filter="fade">
                                      <p:cBhvr>
                                        <p:cTn id="19" dur="770" decel="100000"/>
                                        <p:tgtEl>
                                          <p:spTgt spid="1041">
                                            <p:txEl>
                                              <p:pRg st="0" end="0"/>
                                            </p:txEl>
                                          </p:spTgt>
                                        </p:tgtEl>
                                      </p:cBhvr>
                                    </p:animEffect>
                                    <p:animScale>
                                      <p:cBhvr>
                                        <p:cTn id="20" dur="770" decel="100000"/>
                                        <p:tgtEl>
                                          <p:spTgt spid="1041">
                                            <p:txEl>
                                              <p:pRg st="0" end="0"/>
                                            </p:txEl>
                                          </p:spTgt>
                                        </p:tgtEl>
                                      </p:cBhvr>
                                      <p:from x="10000" y="10000"/>
                                      <p:to x="200000" y="450000"/>
                                    </p:animScale>
                                    <p:animScale>
                                      <p:cBhvr>
                                        <p:cTn id="21" dur="1230" accel="100000" fill="hold">
                                          <p:stCondLst>
                                            <p:cond delay="770"/>
                                          </p:stCondLst>
                                        </p:cTn>
                                        <p:tgtEl>
                                          <p:spTgt spid="1041">
                                            <p:txEl>
                                              <p:pRg st="0" end="0"/>
                                            </p:txEl>
                                          </p:spTgt>
                                        </p:tgtEl>
                                      </p:cBhvr>
                                      <p:from x="200000" y="450000"/>
                                      <p:to x="100000" y="100000"/>
                                    </p:animScale>
                                    <p:set>
                                      <p:cBhvr>
                                        <p:cTn id="22" dur="770" fill="hold"/>
                                        <p:tgtEl>
                                          <p:spTgt spid="1041">
                                            <p:txEl>
                                              <p:pRg st="0" end="0"/>
                                            </p:txEl>
                                          </p:spTgt>
                                        </p:tgtEl>
                                        <p:attrNameLst>
                                          <p:attrName>ppt_x</p:attrName>
                                        </p:attrNameLst>
                                      </p:cBhvr>
                                      <p:to>
                                        <p:strVal val="(0.5)"/>
                                      </p:to>
                                    </p:set>
                                    <p:anim from="(0.5)" to="(#ppt_x)" calcmode="lin" valueType="num">
                                      <p:cBhvr>
                                        <p:cTn id="23" dur="1230" accel="100000" fill="hold">
                                          <p:stCondLst>
                                            <p:cond delay="770"/>
                                          </p:stCondLst>
                                        </p:cTn>
                                        <p:tgtEl>
                                          <p:spTgt spid="1041">
                                            <p:txEl>
                                              <p:pRg st="0" end="0"/>
                                            </p:txEl>
                                          </p:spTgt>
                                        </p:tgtEl>
                                        <p:attrNameLst>
                                          <p:attrName>ppt_x</p:attrName>
                                        </p:attrNameLst>
                                      </p:cBhvr>
                                    </p:anim>
                                    <p:set>
                                      <p:cBhvr>
                                        <p:cTn id="24" dur="770" fill="hold"/>
                                        <p:tgtEl>
                                          <p:spTgt spid="1041">
                                            <p:txEl>
                                              <p:pRg st="0" end="0"/>
                                            </p:txEl>
                                          </p:spTgt>
                                        </p:tgtEl>
                                        <p:attrNameLst>
                                          <p:attrName>ppt_y</p:attrName>
                                        </p:attrNameLst>
                                      </p:cBhvr>
                                      <p:to>
                                        <p:strVal val="(#ppt_y+0.4)"/>
                                      </p:to>
                                    </p:set>
                                    <p:anim from="(#ppt_y+0.4)" to="(#ppt_y)" calcmode="lin" valueType="num">
                                      <p:cBhvr>
                                        <p:cTn id="25" dur="1230" accel="100000" fill="hold">
                                          <p:stCondLst>
                                            <p:cond delay="770"/>
                                          </p:stCondLst>
                                        </p:cTn>
                                        <p:tgtEl>
                                          <p:spTgt spid="1041">
                                            <p:txEl>
                                              <p:pRg st="0" end="0"/>
                                            </p:txEl>
                                          </p:spTgt>
                                        </p:tgtEl>
                                        <p:attrNameLst>
                                          <p:attrName>ppt_y</p:attrName>
                                        </p:attrNameLst>
                                      </p:cBhvr>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1" presetClass="entr" presetSubtype="0" fill="hold" nodeType="clickEffect">
                                  <p:stCondLst>
                                    <p:cond delay="0"/>
                                  </p:stCondLst>
                                  <p:iterate type="lt">
                                    <p:tmPct val="5000"/>
                                  </p:iterate>
                                  <p:childTnLst>
                                    <p:set>
                                      <p:cBhvr>
                                        <p:cTn id="29" dur="1" fill="hold">
                                          <p:stCondLst>
                                            <p:cond delay="0"/>
                                          </p:stCondLst>
                                        </p:cTn>
                                        <p:tgtEl>
                                          <p:spTgt spid="1041">
                                            <p:txEl>
                                              <p:charRg st="46" end="95"/>
                                            </p:txEl>
                                          </p:spTgt>
                                        </p:tgtEl>
                                        <p:attrNameLst>
                                          <p:attrName>style.visibility</p:attrName>
                                        </p:attrNameLst>
                                      </p:cBhvr>
                                      <p:to>
                                        <p:strVal val="visible"/>
                                      </p:to>
                                    </p:set>
                                    <p:anim calcmode="lin" valueType="num">
                                      <p:cBhvr>
                                        <p:cTn id="30" dur="1000" fill="hold"/>
                                        <p:tgtEl>
                                          <p:spTgt spid="1041">
                                            <p:txEl>
                                              <p:charRg st="46" end="95"/>
                                            </p:txEl>
                                          </p:spTgt>
                                        </p:tgtEl>
                                        <p:attrNameLst>
                                          <p:attrName>ppt_w</p:attrName>
                                        </p:attrNameLst>
                                      </p:cBhvr>
                                      <p:tavLst>
                                        <p:tav tm="0">
                                          <p:val>
                                            <p:fltVal val="0"/>
                                          </p:val>
                                        </p:tav>
                                        <p:tav tm="100000">
                                          <p:val>
                                            <p:strVal val="#ppt_w"/>
                                          </p:val>
                                        </p:tav>
                                      </p:tavLst>
                                    </p:anim>
                                    <p:anim calcmode="lin" valueType="num">
                                      <p:cBhvr>
                                        <p:cTn id="31" dur="1000" fill="hold"/>
                                        <p:tgtEl>
                                          <p:spTgt spid="1041">
                                            <p:txEl>
                                              <p:charRg st="46" end="95"/>
                                            </p:txEl>
                                          </p:spTgt>
                                        </p:tgtEl>
                                        <p:attrNameLst>
                                          <p:attrName>ppt_h</p:attrName>
                                        </p:attrNameLst>
                                      </p:cBhvr>
                                      <p:tavLst>
                                        <p:tav tm="0">
                                          <p:val>
                                            <p:fltVal val="0"/>
                                          </p:val>
                                        </p:tav>
                                        <p:tav tm="100000">
                                          <p:val>
                                            <p:strVal val="#ppt_h"/>
                                          </p:val>
                                        </p:tav>
                                      </p:tavLst>
                                    </p:anim>
                                    <p:anim calcmode="lin" valueType="num">
                                      <p:cBhvr>
                                        <p:cTn id="32" dur="1000" fill="hold"/>
                                        <p:tgtEl>
                                          <p:spTgt spid="1041">
                                            <p:txEl>
                                              <p:charRg st="46" end="95"/>
                                            </p:txEl>
                                          </p:spTgt>
                                        </p:tgtEl>
                                        <p:attrNameLst>
                                          <p:attrName>style.rotation</p:attrName>
                                        </p:attrNameLst>
                                      </p:cBhvr>
                                      <p:tavLst>
                                        <p:tav tm="0">
                                          <p:val>
                                            <p:fltVal val="90"/>
                                          </p:val>
                                        </p:tav>
                                        <p:tav tm="100000">
                                          <p:val>
                                            <p:fltVal val="0"/>
                                          </p:val>
                                        </p:tav>
                                      </p:tavLst>
                                    </p:anim>
                                    <p:animEffect transition="in" filter="fade">
                                      <p:cBhvr>
                                        <p:cTn id="33" dur="1000"/>
                                        <p:tgtEl>
                                          <p:spTgt spid="1041">
                                            <p:txEl>
                                              <p:charRg st="46" end="9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7651"/>
          <p:cNvSpPr txBox="1">
            <a:spLocks noChangeArrowheads="1"/>
          </p:cNvSpPr>
          <p:nvPr/>
        </p:nvSpPr>
        <p:spPr bwMode="auto">
          <a:xfrm>
            <a:off x="609600" y="533494"/>
            <a:ext cx="13288963"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Luyện</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tập</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34604 </a:t>
            </a:r>
            <a:r>
              <a:rPr lang="en-US" altLang="zh-CN" sz="4000" b="1" dirty="0" err="1">
                <a:latin typeface="Arial" panose="020B0604020202020204" pitchFamily="34" charset="0"/>
                <a:ea typeface="SimSun" panose="02010600030101010101" pitchFamily="2" charset="-122"/>
                <a:cs typeface="Arial" panose="020B0604020202020204" pitchFamily="34" charset="0"/>
              </a:rPr>
              <a:t>thành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tổng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giá</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trị</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của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nó</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
        <p:nvSpPr>
          <p:cNvPr id="27654" name="Text Box 27653"/>
          <p:cNvSpPr txBox="1">
            <a:spLocks noChangeArrowheads="1"/>
          </p:cNvSpPr>
          <p:nvPr/>
        </p:nvSpPr>
        <p:spPr bwMode="auto">
          <a:xfrm>
            <a:off x="609600" y="2193925"/>
            <a:ext cx="13776325" cy="3825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Vận</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dụng</a:t>
            </a:r>
            <a:r>
              <a:rPr lang="en-US" altLang="zh-CN" sz="4000" b="1" dirty="0">
                <a:latin typeface="Arial" panose="020B0604020202020204" pitchFamily="34" charset="0"/>
                <a:ea typeface="SimSun" panose="02010600030101010101" pitchFamily="2" charset="-122"/>
                <a:cs typeface="Arial" panose="020B0604020202020204" pitchFamily="34" charset="0"/>
              </a:rPr>
              <a:t> : </a:t>
            </a:r>
            <a:r>
              <a:rPr lang="en-US" altLang="zh-CN" sz="4000" b="1" dirty="0" err="1">
                <a:latin typeface="Arial" panose="020B0604020202020204" pitchFamily="34" charset="0"/>
                <a:ea typeface="SimSun" panose="02010600030101010101" pitchFamily="2" charset="-122"/>
                <a:cs typeface="Arial" panose="020B0604020202020204" pitchFamily="34" charset="0"/>
              </a:rPr>
              <a:t>Bác</a:t>
            </a:r>
            <a:r>
              <a:rPr lang="en-US" altLang="zh-CN" sz="4000" b="1" dirty="0">
                <a:latin typeface="Arial" panose="020B0604020202020204" pitchFamily="34" charset="0"/>
                <a:ea typeface="SimSun" panose="02010600030101010101" pitchFamily="2" charset="-122"/>
                <a:cs typeface="Arial" panose="020B0604020202020204" pitchFamily="34" charset="0"/>
              </a:rPr>
              <a:t> Hoa </a:t>
            </a:r>
            <a:r>
              <a:rPr lang="en-US" altLang="zh-CN" sz="4000" b="1" dirty="0" err="1">
                <a:latin typeface="Arial" panose="020B0604020202020204" pitchFamily="34" charset="0"/>
                <a:ea typeface="SimSun" panose="02010600030101010101" pitchFamily="2" charset="-122"/>
                <a:cs typeface="Arial" panose="020B0604020202020204" pitchFamily="34" charset="0"/>
              </a:rPr>
              <a:t>đi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chỉ</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mang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tiền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có</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mệnh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giá</a:t>
            </a:r>
            <a:r>
              <a:rPr lang="en-US" altLang="zh-CN" sz="4000" b="1" dirty="0">
                <a:latin typeface="Arial" panose="020B0604020202020204" pitchFamily="34" charset="0"/>
                <a:ea typeface="SimSun" panose="02010600030101010101" pitchFamily="2" charset="-122"/>
                <a:cs typeface="Arial" panose="020B0604020202020204" pitchFamily="34" charset="0"/>
              </a:rPr>
              <a:t>) 1 </a:t>
            </a:r>
            <a:r>
              <a:rPr lang="en-US" altLang="zh-CN" sz="4000" b="1" dirty="0" err="1">
                <a:latin typeface="Arial" panose="020B0604020202020204" pitchFamily="34" charset="0"/>
                <a:ea typeface="SimSun" panose="02010600030101010101" pitchFamily="2" charset="-122"/>
                <a:cs typeface="Arial" panose="020B0604020202020204" pitchFamily="34" charset="0"/>
              </a:rPr>
              <a:t>nghìn</a:t>
            </a:r>
            <a:r>
              <a:rPr lang="en-US" altLang="zh-CN" sz="4000" b="1" dirty="0">
                <a:latin typeface="Arial" panose="020B0604020202020204" pitchFamily="34" charset="0"/>
                <a:ea typeface="SimSun" panose="02010600030101010101" pitchFamily="2" charset="-122"/>
                <a:cs typeface="Arial" panose="020B0604020202020204" pitchFamily="34" charset="0"/>
              </a:rPr>
              <a:t> (1000) </a:t>
            </a:r>
            <a:r>
              <a:rPr lang="en-US" altLang="zh-CN" sz="4000" b="1" dirty="0" err="1">
                <a:latin typeface="Arial" panose="020B0604020202020204" pitchFamily="34" charset="0"/>
                <a:ea typeface="SimSun" panose="02010600030101010101" pitchFamily="2" charset="-122"/>
                <a:cs typeface="Arial" panose="020B0604020202020204" pitchFamily="34" charset="0"/>
              </a:rPr>
              <a:t>đồng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10 </a:t>
            </a:r>
            <a:r>
              <a:rPr lang="en-US" altLang="zh-CN" sz="4000" b="1" dirty="0" err="1">
                <a:latin typeface="Arial" panose="020B0604020202020204" pitchFamily="34" charset="0"/>
                <a:ea typeface="SimSun" panose="02010600030101010101" pitchFamily="2" charset="-122"/>
                <a:cs typeface="Arial" panose="020B0604020202020204" pitchFamily="34" charset="0"/>
              </a:rPr>
              <a:t>nghìn</a:t>
            </a:r>
            <a:r>
              <a:rPr lang="en-US" altLang="zh-CN" sz="4000" b="1" dirty="0">
                <a:latin typeface="Arial" panose="020B0604020202020204" pitchFamily="34" charset="0"/>
                <a:ea typeface="SimSun" panose="02010600030101010101" pitchFamily="2" charset="-122"/>
                <a:cs typeface="Arial" panose="020B0604020202020204" pitchFamily="34" charset="0"/>
              </a:rPr>
              <a:t> (10000) </a:t>
            </a:r>
            <a:r>
              <a:rPr lang="en-US" altLang="zh-CN" sz="4000" b="1" dirty="0" err="1">
                <a:latin typeface="Arial" panose="020B0604020202020204" pitchFamily="34" charset="0"/>
                <a:ea typeface="SimSun" panose="02010600030101010101" pitchFamily="2" charset="-122"/>
                <a:cs typeface="Arial" panose="020B0604020202020204" pitchFamily="34" charset="0"/>
              </a:rPr>
              <a:t>đồng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100 </a:t>
            </a:r>
            <a:r>
              <a:rPr lang="en-US" altLang="zh-CN" sz="4000" b="1" dirty="0" err="1">
                <a:latin typeface="Arial" panose="020B0604020202020204" pitchFamily="34" charset="0"/>
                <a:ea typeface="SimSun" panose="02010600030101010101" pitchFamily="2" charset="-122"/>
                <a:cs typeface="Arial" panose="020B0604020202020204" pitchFamily="34" charset="0"/>
              </a:rPr>
              <a:t>nghìn</a:t>
            </a:r>
            <a:r>
              <a:rPr lang="en-US" altLang="zh-CN" sz="4000" b="1" dirty="0">
                <a:latin typeface="Arial" panose="020B0604020202020204" pitchFamily="34" charset="0"/>
                <a:ea typeface="SimSun" panose="02010600030101010101" pitchFamily="2" charset="-122"/>
                <a:cs typeface="Arial" panose="020B0604020202020204" pitchFamily="34" charset="0"/>
              </a:rPr>
              <a:t> (100000) </a:t>
            </a:r>
            <a:r>
              <a:rPr lang="en-US" altLang="zh-CN" sz="4000" b="1" dirty="0" err="1">
                <a:latin typeface="Arial" panose="020B0604020202020204" pitchFamily="34" charset="0"/>
                <a:ea typeface="SimSun" panose="02010600030101010101" pitchFamily="2" charset="-122"/>
                <a:cs typeface="Arial" panose="020B0604020202020204" pitchFamily="34" charset="0"/>
              </a:rPr>
              <a:t>đồng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Tổng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tiền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phải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là</a:t>
            </a:r>
            <a:r>
              <a:rPr lang="en-US" altLang="zh-CN" sz="4000" b="1" dirty="0">
                <a:latin typeface="Arial" panose="020B0604020202020204" pitchFamily="34" charset="0"/>
                <a:ea typeface="SimSun" panose="02010600030101010101" pitchFamily="2" charset="-122"/>
                <a:cs typeface="Arial" panose="020B0604020202020204" pitchFamily="34" charset="0"/>
              </a:rPr>
              <a:t> 492 </a:t>
            </a:r>
            <a:r>
              <a:rPr lang="en-US" altLang="zh-CN" sz="4000" b="1" dirty="0" err="1">
                <a:latin typeface="Arial" panose="020B0604020202020204" pitchFamily="34" charset="0"/>
                <a:ea typeface="SimSun" panose="02010600030101010101" pitchFamily="2" charset="-122"/>
                <a:cs typeface="Arial" panose="020B0604020202020204" pitchFamily="34" charset="0"/>
              </a:rPr>
              <a:t>nghìn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đồng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Nếu</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mỗi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tiền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mang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không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quá</a:t>
            </a:r>
            <a:r>
              <a:rPr lang="en-US" altLang="zh-CN" sz="4000" b="1" dirty="0">
                <a:latin typeface="Arial" panose="020B0604020202020204" pitchFamily="34" charset="0"/>
                <a:ea typeface="SimSun" panose="02010600030101010101" pitchFamily="2" charset="-122"/>
                <a:cs typeface="Arial" panose="020B0604020202020204" pitchFamily="34" charset="0"/>
              </a:rPr>
              <a:t> 9 </a:t>
            </a:r>
            <a:r>
              <a:rPr lang="en-US" altLang="zh-CN" sz="4000" b="1" dirty="0" err="1">
                <a:latin typeface="Arial" panose="020B0604020202020204" pitchFamily="34" charset="0"/>
                <a:ea typeface="SimSun" panose="02010600030101010101" pitchFamily="2" charset="-122"/>
                <a:cs typeface="Arial" panose="020B0604020202020204" pitchFamily="34" charset="0"/>
              </a:rPr>
              <a:t>tờ</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thì</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sẽ</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phải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trả</a:t>
            </a:r>
            <a:r>
              <a:rPr lang="en-US" altLang="zh-CN" sz="4000" b="1" dirty="0">
                <a:latin typeface="Arial" panose="020B0604020202020204" pitchFamily="34" charset="0"/>
                <a:ea typeface="SimSun" panose="02010600030101010101" pitchFamily="2" charset="-122"/>
                <a:cs typeface="Arial" panose="020B0604020202020204" pitchFamily="34" charset="0"/>
              </a:rPr>
              <a:t> bao </a:t>
            </a:r>
            <a:r>
              <a:rPr lang="en-US" altLang="zh-CN" sz="4000" b="1" dirty="0" err="1">
                <a:latin typeface="Arial" panose="020B0604020202020204" pitchFamily="34" charset="0"/>
                <a:ea typeface="SimSun" panose="02010600030101010101" pitchFamily="2" charset="-122"/>
                <a:cs typeface="Arial" panose="020B0604020202020204" pitchFamily="34" charset="0"/>
              </a:rPr>
              <a:t>nhiêu</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tờ</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mỗi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loại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mà</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người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bán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không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phải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lại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tiền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thừa</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blinds(horizontal)">
                                      <p:cBhvr>
                                        <p:cTn id="7" dur="500"/>
                                        <p:tgtEl>
                                          <p:spTgt spid="276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9" name="Picture 5" descr="SQ-06"/>
          <p:cNvPicPr>
            <a:picLocks noChangeAspect="1" noChangeArrowheads="1"/>
          </p:cNvPicPr>
          <p:nvPr/>
        </p:nvPicPr>
        <p:blipFill>
          <a:blip r:embed="rId2">
            <a:extLst>
              <a:ext uri="{28A0092B-C50C-407E-A947-70E740481C1C}">
                <a14:useLocalDpi xmlns:a14="http://schemas.microsoft.com/office/drawing/2010/main" val="0"/>
              </a:ext>
            </a:extLst>
          </a:blip>
          <a:srcRect l="14668" t="22810" r="14246" b="26680"/>
          <a:stretch>
            <a:fillRect/>
          </a:stretch>
        </p:blipFill>
        <p:spPr bwMode="auto">
          <a:xfrm>
            <a:off x="685800" y="533400"/>
            <a:ext cx="6583363" cy="485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30" name="Picture 6" descr="IMG_1823-500k"/>
          <p:cNvPicPr>
            <a:picLocks noChangeAspect="1" noChangeArrowheads="1"/>
          </p:cNvPicPr>
          <p:nvPr/>
        </p:nvPicPr>
        <p:blipFill>
          <a:blip r:embed="rId3">
            <a:extLst>
              <a:ext uri="{28A0092B-C50C-407E-A947-70E740481C1C}">
                <a14:useLocalDpi xmlns:a14="http://schemas.microsoft.com/office/drawing/2010/main" val="0"/>
              </a:ext>
            </a:extLst>
          </a:blip>
          <a:srcRect l="6250" t="31250" r="18750" b="13281"/>
          <a:stretch>
            <a:fillRect/>
          </a:stretch>
        </p:blipFill>
        <p:spPr bwMode="auto">
          <a:xfrm>
            <a:off x="7559675" y="457200"/>
            <a:ext cx="65833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iterate type="lt">
                                    <p:tmAbs val="75"/>
                                  </p:iterate>
                                  <p:childTnLst>
                                    <p:set>
                                      <p:cBhvr>
                                        <p:cTn id="6" dur="1" fill="hold">
                                          <p:stCondLst>
                                            <p:cond delay="74"/>
                                          </p:stCondLst>
                                        </p:cTn>
                                        <p:tgtEl>
                                          <p:spTgt spid="10342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34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DB5CB-894B-2920-65D5-761C02597FDD}"/>
              </a:ext>
            </a:extLst>
          </p:cNvPr>
          <p:cNvSpPr>
            <a:spLocks noGrp="1"/>
          </p:cNvSpPr>
          <p:nvPr>
            <p:ph type="title"/>
          </p:nvPr>
        </p:nvSpPr>
        <p:spPr>
          <a:xfrm>
            <a:off x="167854" y="990682"/>
            <a:ext cx="14462546" cy="1590676"/>
          </a:xfrm>
        </p:spPr>
        <p:txBody>
          <a:bodyPr>
            <a:noAutofit/>
          </a:bodyPr>
          <a:lstStyle/>
          <a:p>
            <a:r>
              <a:rPr lang="en-US" sz="4000" b="1" dirty="0" err="1">
                <a:latin typeface="Arial" panose="020B0604020202020204" pitchFamily="34" charset="0"/>
                <a:cs typeface="Arial" panose="020B0604020202020204" pitchFamily="34" charset="0"/>
              </a:rPr>
              <a:t>Nghiên</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cứu</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sgk</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trả</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lời</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các</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câu</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hỏi</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sau</a:t>
            </a:r>
            <a:r>
              <a:rPr lang="en-US" sz="4000" b="1" dirty="0">
                <a:latin typeface="Arial" panose="020B0604020202020204" pitchFamily="34" charset="0"/>
                <a:cs typeface="Arial" panose="020B0604020202020204" pitchFamily="34" charset="0"/>
              </a:rPr>
              <a:t>:</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1)</a:t>
            </a:r>
            <a:r>
              <a:rPr lang="en-US" sz="4000" b="1" dirty="0" err="1">
                <a:latin typeface="Arial" panose="020B0604020202020204" pitchFamily="34" charset="0"/>
                <a:cs typeface="Arial" panose="020B0604020202020204" pitchFamily="34" charset="0"/>
              </a:rPr>
              <a:t>viết</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giá</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trị</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trong</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hệ</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thập</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phân</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của</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các</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kí</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tự</a:t>
            </a:r>
            <a:r>
              <a:rPr lang="en-US" sz="4000" b="1" dirty="0">
                <a:latin typeface="Arial" panose="020B0604020202020204" pitchFamily="34" charset="0"/>
                <a:cs typeface="Arial" panose="020B0604020202020204" pitchFamily="34" charset="0"/>
              </a:rPr>
              <a:t> La </a:t>
            </a:r>
            <a:r>
              <a:rPr lang="en-US" sz="4000" b="1" dirty="0" err="1">
                <a:latin typeface="Arial" panose="020B0604020202020204" pitchFamily="34" charset="0"/>
                <a:cs typeface="Arial" panose="020B0604020202020204" pitchFamily="34" charset="0"/>
              </a:rPr>
              <a:t>Mã</a:t>
            </a:r>
            <a:r>
              <a:rPr lang="en-US" sz="4000" b="1" dirty="0">
                <a:latin typeface="Arial" panose="020B0604020202020204" pitchFamily="34" charset="0"/>
                <a:cs typeface="Arial" panose="020B0604020202020204" pitchFamily="34" charset="0"/>
              </a:rPr>
              <a:t> </a:t>
            </a:r>
            <a:r>
              <a:rPr lang="en-US" sz="4000" b="1" dirty="0">
                <a:solidFill>
                  <a:srgbClr val="FF0000"/>
                </a:solidFill>
                <a:latin typeface="Arial" panose="020B0604020202020204" pitchFamily="34" charset="0"/>
                <a:cs typeface="Arial" panose="020B0604020202020204" pitchFamily="34" charset="0"/>
              </a:rPr>
              <a:t>I; V; X</a:t>
            </a:r>
            <a:br>
              <a:rPr lang="en-US" sz="4000" b="1" dirty="0">
                <a:solidFill>
                  <a:srgbClr val="FF0000"/>
                </a:solidFill>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2) </a:t>
            </a:r>
            <a:r>
              <a:rPr lang="en-US" sz="4000" b="1" dirty="0" err="1">
                <a:latin typeface="Arial" panose="020B0604020202020204" pitchFamily="34" charset="0"/>
                <a:cs typeface="Arial" panose="020B0604020202020204" pitchFamily="34" charset="0"/>
              </a:rPr>
              <a:t>viết</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các</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số</a:t>
            </a:r>
            <a:r>
              <a:rPr lang="en-US" sz="4000" b="1" dirty="0">
                <a:latin typeface="Arial" panose="020B0604020202020204" pitchFamily="34" charset="0"/>
                <a:cs typeface="Arial" panose="020B0604020202020204" pitchFamily="34" charset="0"/>
              </a:rPr>
              <a:t> La </a:t>
            </a:r>
            <a:r>
              <a:rPr lang="en-US" sz="4000" b="1" dirty="0" err="1">
                <a:latin typeface="Arial" panose="020B0604020202020204" pitchFamily="34" charset="0"/>
                <a:cs typeface="Arial" panose="020B0604020202020204" pitchFamily="34" charset="0"/>
              </a:rPr>
              <a:t>mã</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trong</a:t>
            </a:r>
            <a:r>
              <a:rPr lang="en-US" sz="4000" b="1" dirty="0">
                <a:latin typeface="Arial" panose="020B0604020202020204" pitchFamily="34" charset="0"/>
                <a:cs typeface="Arial" panose="020B0604020202020204" pitchFamily="34" charset="0"/>
              </a:rPr>
              <a:t> phạm vi </a:t>
            </a:r>
            <a:r>
              <a:rPr lang="en-US" sz="4000" b="1" dirty="0" err="1">
                <a:latin typeface="Arial" panose="020B0604020202020204" pitchFamily="34" charset="0"/>
                <a:cs typeface="Arial" panose="020B0604020202020204" pitchFamily="34" charset="0"/>
              </a:rPr>
              <a:t>từ</a:t>
            </a:r>
            <a:r>
              <a:rPr lang="en-US" sz="4000" b="1" dirty="0">
                <a:latin typeface="Arial" panose="020B0604020202020204" pitchFamily="34" charset="0"/>
                <a:cs typeface="Arial" panose="020B0604020202020204" pitchFamily="34" charset="0"/>
              </a:rPr>
              <a:t> 1 </a:t>
            </a:r>
            <a:r>
              <a:rPr lang="en-US" sz="4000" b="1" dirty="0" err="1">
                <a:latin typeface="Arial" panose="020B0604020202020204" pitchFamily="34" charset="0"/>
                <a:cs typeface="Arial" panose="020B0604020202020204" pitchFamily="34" charset="0"/>
              </a:rPr>
              <a:t>đến</a:t>
            </a:r>
            <a:r>
              <a:rPr lang="en-US" sz="4000" b="1" dirty="0">
                <a:latin typeface="Arial" panose="020B0604020202020204" pitchFamily="34" charset="0"/>
                <a:cs typeface="Arial" panose="020B0604020202020204" pitchFamily="34" charset="0"/>
              </a:rPr>
              <a:t> 10</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3) </a:t>
            </a:r>
            <a:r>
              <a:rPr lang="en-US" sz="4000" b="1" dirty="0" err="1">
                <a:latin typeface="Arial" panose="020B0604020202020204" pitchFamily="34" charset="0"/>
                <a:cs typeface="Arial" panose="020B0604020202020204" pitchFamily="34" charset="0"/>
              </a:rPr>
              <a:t>cách</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biểu</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diễn</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các</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số</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từ</a:t>
            </a:r>
            <a:r>
              <a:rPr lang="en-US" sz="4000" b="1" dirty="0">
                <a:latin typeface="Arial" panose="020B0604020202020204" pitchFamily="34" charset="0"/>
                <a:cs typeface="Arial" panose="020B0604020202020204" pitchFamily="34" charset="0"/>
              </a:rPr>
              <a:t> 11 </a:t>
            </a:r>
            <a:r>
              <a:rPr lang="en-US" sz="4000" b="1" dirty="0" err="1">
                <a:latin typeface="Arial" panose="020B0604020202020204" pitchFamily="34" charset="0"/>
                <a:cs typeface="Arial" panose="020B0604020202020204" pitchFamily="34" charset="0"/>
              </a:rPr>
              <a:t>đến</a:t>
            </a:r>
            <a:r>
              <a:rPr lang="en-US" sz="4000" b="1" dirty="0">
                <a:latin typeface="Arial" panose="020B0604020202020204" pitchFamily="34" charset="0"/>
                <a:cs typeface="Arial" panose="020B0604020202020204" pitchFamily="34" charset="0"/>
              </a:rPr>
              <a:t> 20</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4) </a:t>
            </a:r>
            <a:r>
              <a:rPr lang="en-US" sz="4000" b="1" dirty="0" err="1">
                <a:latin typeface="Arial" panose="020B0604020202020204" pitchFamily="34" charset="0"/>
                <a:cs typeface="Arial" panose="020B0604020202020204" pitchFamily="34" charset="0"/>
              </a:rPr>
              <a:t>cách</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biểu</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diễn</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các</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số</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từ</a:t>
            </a:r>
            <a:r>
              <a:rPr lang="en-US" sz="4000" b="1" dirty="0">
                <a:latin typeface="Arial" panose="020B0604020202020204" pitchFamily="34" charset="0"/>
                <a:cs typeface="Arial" panose="020B0604020202020204" pitchFamily="34" charset="0"/>
              </a:rPr>
              <a:t> 21 </a:t>
            </a:r>
            <a:r>
              <a:rPr lang="en-US" sz="4000" b="1" dirty="0" err="1">
                <a:latin typeface="Arial" panose="020B0604020202020204" pitchFamily="34" charset="0"/>
                <a:cs typeface="Arial" panose="020B0604020202020204" pitchFamily="34" charset="0"/>
              </a:rPr>
              <a:t>đến</a:t>
            </a:r>
            <a:r>
              <a:rPr lang="en-US" sz="4000" b="1" dirty="0">
                <a:latin typeface="Arial" panose="020B0604020202020204" pitchFamily="34" charset="0"/>
                <a:cs typeface="Arial" panose="020B0604020202020204" pitchFamily="34" charset="0"/>
              </a:rPr>
              <a:t> 30</a:t>
            </a:r>
          </a:p>
        </p:txBody>
      </p:sp>
    </p:spTree>
    <p:extLst>
      <p:ext uri="{BB962C8B-B14F-4D97-AF65-F5344CB8AC3E}">
        <p14:creationId xmlns:p14="http://schemas.microsoft.com/office/powerpoint/2010/main" val="3531622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WordArt 4" descr="Bài 2 . Cách ghi số tự nhiên&#10;"/>
          <p:cNvSpPr>
            <a:spLocks noChangeArrowheads="1" noChangeShapeType="1" noTextEdit="1"/>
          </p:cNvSpPr>
          <p:nvPr/>
        </p:nvSpPr>
        <p:spPr bwMode="auto">
          <a:xfrm>
            <a:off x="731838" y="1828800"/>
            <a:ext cx="12434887" cy="2468563"/>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cs typeface="Times New Roman" panose="02020603050405020304" pitchFamily="18" charset="0"/>
              </a:rPr>
              <a:t>Bài 2 : Cách ghi số tự nhiên</a:t>
            </a:r>
          </a:p>
        </p:txBody>
      </p:sp>
    </p:spTree>
    <p:extLst>
      <p:ext uri="{BB962C8B-B14F-4D97-AF65-F5344CB8AC3E}">
        <p14:creationId xmlns:p14="http://schemas.microsoft.com/office/powerpoint/2010/main" val="1733723931"/>
      </p:ext>
    </p:extLst>
  </p:cSld>
  <p:clrMapOvr>
    <a:masterClrMapping/>
  </p:clrMapOvr>
  <p:transition>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afterEffect">
                                  <p:stCondLst>
                                    <p:cond delay="2000"/>
                                  </p:stCondLst>
                                  <p:childTnLst>
                                    <p:set>
                                      <p:cBhvr>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7171"/>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7171"/>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71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98" name="Content Placeholder 10297"/>
          <p:cNvGraphicFramePr>
            <a:graphicFrameLocks noGrp="1"/>
          </p:cNvGraphicFramePr>
          <p:nvPr>
            <p:ph/>
            <p:extLst>
              <p:ext uri="{D42A27DB-BD31-4B8C-83A1-F6EECF244321}">
                <p14:modId xmlns:p14="http://schemas.microsoft.com/office/powerpoint/2010/main" val="823111390"/>
              </p:ext>
            </p:extLst>
          </p:nvPr>
        </p:nvGraphicFramePr>
        <p:xfrm>
          <a:off x="445558" y="805645"/>
          <a:ext cx="10972800" cy="1828800"/>
        </p:xfrm>
        <a:graphic>
          <a:graphicData uri="http://schemas.openxmlformats.org/drawingml/2006/table">
            <a:tbl>
              <a:tblPr/>
              <a:tblGrid>
                <a:gridCol w="5484813">
                  <a:extLst>
                    <a:ext uri="{9D8B030D-6E8A-4147-A177-3AD203B41FA5}">
                      <a16:colId xmlns:a16="http://schemas.microsoft.com/office/drawing/2014/main" val="20000"/>
                    </a:ext>
                  </a:extLst>
                </a:gridCol>
                <a:gridCol w="1830387">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01700">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27100">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rtl="0" eaLnBrk="0" fontAlgn="base" hangingPunct="0">
                        <a:spcBef>
                          <a:spcPct val="20000"/>
                        </a:spcBef>
                        <a:spcAft>
                          <a:spcPct val="0"/>
                        </a:spcAft>
                        <a:buClr>
                          <a:schemeClr val="hlink"/>
                        </a:buClr>
                        <a:buSzPct val="7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lvl="1" indent="-285750" algn="l" rtl="0" eaLnBrk="0" fontAlgn="base" hangingPunct="0">
                        <a:spcBef>
                          <a:spcPct val="20000"/>
                        </a:spcBef>
                        <a:spcAft>
                          <a:spcPct val="0"/>
                        </a:spcAft>
                        <a:buClr>
                          <a:schemeClr val="accent2"/>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defRPr>
                      </a:lvl2pPr>
                      <a:lvl3pPr marL="1143000" lvl="2" indent="-228600" algn="l" rtl="0" eaLnBrk="0" fontAlgn="base" hangingPunct="0">
                        <a:spcBef>
                          <a:spcPct val="20000"/>
                        </a:spcBef>
                        <a:spcAft>
                          <a:spcPct val="0"/>
                        </a:spcAft>
                        <a:buClr>
                          <a:schemeClr val="tx2"/>
                        </a:buClr>
                        <a:buSzPct val="70000"/>
                        <a:buFont typeface="Wingdings" panose="05000000000000000000" pitchFamily="2" charset="2"/>
                        <a:buChar char="n"/>
                        <a:defRPr sz="2900">
                          <a:solidFill>
                            <a:schemeClr val="tx1"/>
                          </a:solidFill>
                          <a:effectLst>
                            <a:outerShdw blurRad="38100" dist="38100" dir="2700000" algn="tl">
                              <a:srgbClr val="000000"/>
                            </a:outerShdw>
                          </a:effectLst>
                          <a:latin typeface="+mn-lt"/>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4pPr>
                      <a:lvl5pPr marL="2057400" lvl="4" indent="-228600" algn="l" rtl="0" eaLnBrk="0" fontAlgn="base" hangingPunct="0">
                        <a:spcBef>
                          <a:spcPct val="20000"/>
                        </a:spcBef>
                        <a:spcAft>
                          <a:spcPct val="0"/>
                        </a:spcAft>
                        <a:buClr>
                          <a:schemeClr val="hlink"/>
                        </a:buClr>
                        <a:buSzPct val="70000"/>
                        <a:buFont typeface="Wingdings" panose="05000000000000000000" pitchFamily="2" charset="2"/>
                        <a:buChar char="n"/>
                        <a:defRPr sz="2600">
                          <a:solidFill>
                            <a:schemeClr val="tx1"/>
                          </a:solidFill>
                          <a:effectLst>
                            <a:outerShdw blurRad="38100" dist="38100" dir="2700000" algn="tl">
                              <a:srgbClr val="000000"/>
                            </a:outerShdw>
                          </a:effectLst>
                          <a:latin typeface="+mn-lt"/>
                        </a:defRPr>
                      </a:lvl5pPr>
                    </a:lstStyle>
                    <a:p>
                      <a:pPr marL="0" lvl="0" indent="0" eaLnBrk="1" hangingPunct="1">
                        <a:buFont typeface="Wingdings" panose="05000000000000000000" pitchFamily="2" charset="2"/>
                        <a:buNone/>
                      </a:pPr>
                      <a:endParaRPr lang="en-US" dirty="0">
                        <a:effectLst>
                          <a:outerShdw blurRad="38100" dist="38100" dir="2700000">
                            <a:srgbClr val="000000"/>
                          </a:outerShdw>
                        </a:effectLst>
                      </a:endParaRPr>
                    </a:p>
                  </a:txBody>
                  <a:tcPr marL="130622" marR="130622" marT="65311" marB="6531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262" name="Text Box 34"/>
          <p:cNvSpPr txBox="1">
            <a:spLocks noChangeArrowheads="1"/>
          </p:cNvSpPr>
          <p:nvPr/>
        </p:nvSpPr>
        <p:spPr bwMode="auto">
          <a:xfrm>
            <a:off x="1404408" y="1127907"/>
            <a:ext cx="2524125"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Các kí tự  </a:t>
            </a:r>
          </a:p>
        </p:txBody>
      </p:sp>
      <p:sp>
        <p:nvSpPr>
          <p:cNvPr id="10263" name="Text Box 35"/>
          <p:cNvSpPr txBox="1">
            <a:spLocks noChangeArrowheads="1"/>
          </p:cNvSpPr>
          <p:nvPr/>
        </p:nvSpPr>
        <p:spPr bwMode="auto">
          <a:xfrm>
            <a:off x="192" y="1824820"/>
            <a:ext cx="6001810"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eaLnBrk="0" hangingPunct="0"/>
            <a:r>
              <a:rPr lang="en-US" altLang="zh-CN" sz="3600" b="1" dirty="0" err="1">
                <a:latin typeface="Arial" panose="020B0604020202020204" pitchFamily="34" charset="0"/>
                <a:ea typeface="SimSun" panose="02010600030101010101" pitchFamily="2" charset="-122"/>
                <a:cs typeface="Arial" panose="020B0604020202020204" pitchFamily="34" charset="0"/>
              </a:rPr>
              <a:t>Giá</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trị</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trong</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hệ</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thập</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phân</a:t>
            </a:r>
            <a:endParaRPr lang="en-US" altLang="zh-CN" sz="3600" b="1" dirty="0">
              <a:latin typeface="Arial" panose="020B0604020202020204" pitchFamily="34" charset="0"/>
              <a:ea typeface="SimSun" panose="02010600030101010101" pitchFamily="2" charset="-122"/>
              <a:cs typeface="Arial" panose="020B0604020202020204" pitchFamily="34" charset="0"/>
            </a:endParaRPr>
          </a:p>
        </p:txBody>
      </p:sp>
      <p:sp>
        <p:nvSpPr>
          <p:cNvPr id="10264" name="Text Box 38"/>
          <p:cNvSpPr txBox="1">
            <a:spLocks noChangeArrowheads="1"/>
          </p:cNvSpPr>
          <p:nvPr/>
        </p:nvSpPr>
        <p:spPr bwMode="auto">
          <a:xfrm>
            <a:off x="10024533" y="1947057"/>
            <a:ext cx="776756"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10</a:t>
            </a:r>
          </a:p>
        </p:txBody>
      </p:sp>
      <p:sp>
        <p:nvSpPr>
          <p:cNvPr id="10265" name="Text Box 39"/>
          <p:cNvSpPr txBox="1">
            <a:spLocks noChangeArrowheads="1"/>
          </p:cNvSpPr>
          <p:nvPr/>
        </p:nvSpPr>
        <p:spPr bwMode="auto">
          <a:xfrm>
            <a:off x="6573308" y="910420"/>
            <a:ext cx="392035"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I</a:t>
            </a:r>
          </a:p>
        </p:txBody>
      </p:sp>
      <p:sp>
        <p:nvSpPr>
          <p:cNvPr id="10266" name="Text Box 40"/>
          <p:cNvSpPr txBox="1">
            <a:spLocks noChangeArrowheads="1"/>
          </p:cNvSpPr>
          <p:nvPr/>
        </p:nvSpPr>
        <p:spPr bwMode="auto">
          <a:xfrm>
            <a:off x="8424333" y="918357"/>
            <a:ext cx="57157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V</a:t>
            </a:r>
          </a:p>
        </p:txBody>
      </p:sp>
      <p:sp>
        <p:nvSpPr>
          <p:cNvPr id="10267" name="Text Box 41"/>
          <p:cNvSpPr txBox="1">
            <a:spLocks noChangeArrowheads="1"/>
          </p:cNvSpPr>
          <p:nvPr/>
        </p:nvSpPr>
        <p:spPr bwMode="auto">
          <a:xfrm>
            <a:off x="10256308" y="892957"/>
            <a:ext cx="57157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X</a:t>
            </a:r>
          </a:p>
        </p:txBody>
      </p:sp>
      <p:sp>
        <p:nvSpPr>
          <p:cNvPr id="10268" name="Text Box 42"/>
          <p:cNvSpPr txBox="1">
            <a:spLocks noChangeArrowheads="1"/>
          </p:cNvSpPr>
          <p:nvPr/>
        </p:nvSpPr>
        <p:spPr bwMode="auto">
          <a:xfrm>
            <a:off x="6649720" y="1945470"/>
            <a:ext cx="520276"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1</a:t>
            </a:r>
          </a:p>
        </p:txBody>
      </p:sp>
      <p:sp>
        <p:nvSpPr>
          <p:cNvPr id="10269" name="Text Box 43"/>
          <p:cNvSpPr txBox="1">
            <a:spLocks noChangeArrowheads="1"/>
          </p:cNvSpPr>
          <p:nvPr/>
        </p:nvSpPr>
        <p:spPr bwMode="auto">
          <a:xfrm>
            <a:off x="8348133" y="1947057"/>
            <a:ext cx="520276"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5</a:t>
            </a:r>
          </a:p>
        </p:txBody>
      </p:sp>
      <p:sp>
        <p:nvSpPr>
          <p:cNvPr id="10272" name="Rectangle 46"/>
          <p:cNvSpPr>
            <a:spLocks noChangeArrowheads="1"/>
          </p:cNvSpPr>
          <p:nvPr/>
        </p:nvSpPr>
        <p:spPr bwMode="auto">
          <a:xfrm>
            <a:off x="434735" y="2676201"/>
            <a:ext cx="15085268" cy="18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Các</a:t>
            </a:r>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số</a:t>
            </a:r>
            <a:r>
              <a:rPr lang="en-US" altLang="zh-CN" sz="3800" b="1" dirty="0">
                <a:latin typeface="Arial" panose="020B0604020202020204" pitchFamily="34" charset="0"/>
                <a:ea typeface="SimSun" panose="02010600030101010101" pitchFamily="2" charset="-122"/>
                <a:cs typeface="Arial" panose="020B0604020202020204" pitchFamily="34" charset="0"/>
              </a:rPr>
              <a:t> La </a:t>
            </a:r>
            <a:r>
              <a:rPr lang="en-US" altLang="zh-CN" sz="3800" b="1" dirty="0" err="1">
                <a:latin typeface="Arial" panose="020B0604020202020204" pitchFamily="34" charset="0"/>
                <a:ea typeface="SimSun" panose="02010600030101010101" pitchFamily="2" charset="-122"/>
                <a:cs typeface="Arial" panose="020B0604020202020204" pitchFamily="34" charset="0"/>
              </a:rPr>
              <a:t>Mã</a:t>
            </a:r>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từ</a:t>
            </a:r>
            <a:r>
              <a:rPr lang="en-US" altLang="zh-CN" sz="3800" b="1" dirty="0">
                <a:latin typeface="Arial" panose="020B0604020202020204" pitchFamily="34" charset="0"/>
                <a:ea typeface="SimSun" panose="02010600030101010101" pitchFamily="2" charset="-122"/>
                <a:cs typeface="Arial" panose="020B0604020202020204" pitchFamily="34" charset="0"/>
              </a:rPr>
              <a:t> 1 </a:t>
            </a:r>
            <a:r>
              <a:rPr lang="en-US" altLang="zh-CN" sz="3800" b="1" dirty="0" err="1">
                <a:latin typeface="Arial" panose="020B0604020202020204" pitchFamily="34" charset="0"/>
                <a:ea typeface="SimSun" panose="02010600030101010101" pitchFamily="2" charset="-122"/>
                <a:cs typeface="Arial" panose="020B0604020202020204" pitchFamily="34" charset="0"/>
              </a:rPr>
              <a:t>đến</a:t>
            </a:r>
            <a:r>
              <a:rPr lang="en-US" altLang="zh-CN" sz="3800" b="1" dirty="0">
                <a:latin typeface="Arial" panose="020B0604020202020204" pitchFamily="34" charset="0"/>
                <a:ea typeface="SimSun" panose="02010600030101010101" pitchFamily="2" charset="-122"/>
                <a:cs typeface="Arial" panose="020B0604020202020204" pitchFamily="34" charset="0"/>
              </a:rPr>
              <a:t> 10 </a:t>
            </a:r>
            <a:r>
              <a:rPr lang="en-US" altLang="zh-CN" sz="3800" b="1" dirty="0" err="1">
                <a:latin typeface="Arial" panose="020B0604020202020204" pitchFamily="34" charset="0"/>
                <a:ea typeface="SimSun" panose="02010600030101010101" pitchFamily="2" charset="-122"/>
                <a:cs typeface="Arial" panose="020B0604020202020204" pitchFamily="34" charset="0"/>
              </a:rPr>
              <a:t>được</a:t>
            </a:r>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viết</a:t>
            </a:r>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như</a:t>
            </a:r>
            <a:r>
              <a:rPr lang="en-US" altLang="zh-CN" sz="3800" b="1" dirty="0">
                <a:latin typeface="Arial" panose="020B0604020202020204" pitchFamily="34" charset="0"/>
                <a:ea typeface="SimSun" panose="02010600030101010101" pitchFamily="2" charset="-122"/>
                <a:cs typeface="Arial" panose="020B0604020202020204" pitchFamily="34" charset="0"/>
              </a:rPr>
              <a:t> </a:t>
            </a:r>
            <a:r>
              <a:rPr lang="en-US" altLang="zh-CN" sz="3800" b="1" dirty="0" err="1">
                <a:latin typeface="Arial" panose="020B0604020202020204" pitchFamily="34" charset="0"/>
                <a:ea typeface="SimSun" panose="02010600030101010101" pitchFamily="2" charset="-122"/>
                <a:cs typeface="Arial" panose="020B0604020202020204" pitchFamily="34" charset="0"/>
              </a:rPr>
              <a:t>sau</a:t>
            </a:r>
            <a:r>
              <a:rPr lang="en-US" altLang="zh-CN" sz="3800" b="1" dirty="0">
                <a:latin typeface="Arial" panose="020B0604020202020204" pitchFamily="34" charset="0"/>
                <a:ea typeface="SimSun" panose="02010600030101010101" pitchFamily="2" charset="-122"/>
                <a:cs typeface="Arial" panose="020B0604020202020204" pitchFamily="34" charset="0"/>
              </a:rPr>
              <a:t>: : </a:t>
            </a:r>
            <a:r>
              <a:rPr lang="vi-VN" altLang="en-US" sz="3800" b="1" dirty="0">
                <a:latin typeface="Arial" panose="020B0604020202020204" pitchFamily="34" charset="0"/>
                <a:cs typeface="Arial" panose="020B0604020202020204" pitchFamily="34" charset="0"/>
              </a:rPr>
              <a:t> </a:t>
            </a:r>
            <a:endParaRPr lang="en-US" altLang="zh-CN" sz="3800" b="1" dirty="0">
              <a:latin typeface="Arial" panose="020B0604020202020204" pitchFamily="34" charset="0"/>
              <a:ea typeface="SimSun" panose="02010600030101010101" pitchFamily="2" charset="-122"/>
              <a:cs typeface="Arial" panose="020B0604020202020204" pitchFamily="34" charset="0"/>
            </a:endParaRPr>
          </a:p>
          <a:p>
            <a:pPr eaLnBrk="0" hangingPunct="0"/>
            <a:r>
              <a:rPr lang="en-US" altLang="zh-CN" sz="3800" b="1" dirty="0">
                <a:latin typeface="Arial" panose="020B0604020202020204" pitchFamily="34" charset="0"/>
                <a:ea typeface="SimSun" panose="02010600030101010101" pitchFamily="2" charset="-122"/>
                <a:cs typeface="Arial" panose="020B0604020202020204" pitchFamily="34" charset="0"/>
              </a:rPr>
              <a:t>  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IX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X</a:t>
            </a:r>
          </a:p>
          <a:p>
            <a:pPr eaLnBrk="0" hangingPunct="0"/>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1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2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3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4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5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6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7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8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9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10 </a:t>
            </a:r>
          </a:p>
        </p:txBody>
      </p:sp>
      <p:sp>
        <p:nvSpPr>
          <p:cNvPr id="10295" name="Text Box 70"/>
          <p:cNvSpPr txBox="1">
            <a:spLocks noChangeArrowheads="1"/>
          </p:cNvSpPr>
          <p:nvPr/>
        </p:nvSpPr>
        <p:spPr bwMode="auto">
          <a:xfrm>
            <a:off x="658812" y="4720398"/>
            <a:ext cx="6398488" cy="65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b="1">
                <a:latin typeface="Arial" panose="020B0604020202020204" pitchFamily="34" charset="0"/>
                <a:ea typeface="SimSun" panose="02010600030101010101" pitchFamily="2" charset="-122"/>
                <a:cs typeface="Arial" panose="020B0604020202020204" pitchFamily="34" charset="0"/>
              </a:rPr>
              <a:t>- Các s</a:t>
            </a:r>
            <a:r>
              <a:rPr lang="vi-VN" altLang="en-US" b="1">
                <a:latin typeface="Arial" panose="020B0604020202020204" pitchFamily="34" charset="0"/>
                <a:cs typeface="Arial" panose="020B0604020202020204" pitchFamily="34" charset="0"/>
              </a:rPr>
              <a:t> </a:t>
            </a:r>
            <a:r>
              <a:rPr lang="en-US" altLang="zh-CN" b="1">
                <a:latin typeface="Arial" panose="020B0604020202020204" pitchFamily="34" charset="0"/>
                <a:ea typeface="SimSun" panose="02010600030101010101" pitchFamily="2" charset="-122"/>
                <a:cs typeface="Arial" panose="020B0604020202020204" pitchFamily="34" charset="0"/>
              </a:rPr>
              <a:t>ố La Mã từ 10 đến 20: </a:t>
            </a:r>
          </a:p>
        </p:txBody>
      </p:sp>
      <p:sp>
        <p:nvSpPr>
          <p:cNvPr id="2" name="Text Box 39"/>
          <p:cNvSpPr txBox="1">
            <a:spLocks noChangeArrowheads="1"/>
          </p:cNvSpPr>
          <p:nvPr/>
        </p:nvSpPr>
        <p:spPr bwMode="auto">
          <a:xfrm>
            <a:off x="6573308" y="912007"/>
            <a:ext cx="392035"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I</a:t>
            </a:r>
          </a:p>
        </p:txBody>
      </p:sp>
      <p:sp>
        <p:nvSpPr>
          <p:cNvPr id="5" name="Text Box 42"/>
          <p:cNvSpPr txBox="1">
            <a:spLocks noChangeArrowheads="1"/>
          </p:cNvSpPr>
          <p:nvPr/>
        </p:nvSpPr>
        <p:spPr bwMode="auto">
          <a:xfrm>
            <a:off x="6649720" y="1947057"/>
            <a:ext cx="520276"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eaLnBrk="0" hangingPunct="0"/>
            <a:r>
              <a:rPr lang="en-US" altLang="zh-CN" sz="3600" b="1">
                <a:latin typeface="Arial" panose="020B0604020202020204" pitchFamily="34" charset="0"/>
                <a:ea typeface="SimSun" panose="02010600030101010101" pitchFamily="2" charset="-122"/>
                <a:cs typeface="Arial" panose="020B0604020202020204" pitchFamily="34" charset="0"/>
              </a:rPr>
              <a:t>1</a:t>
            </a:r>
          </a:p>
        </p:txBody>
      </p:sp>
      <p:sp>
        <p:nvSpPr>
          <p:cNvPr id="3" name="Rectangle 46">
            <a:extLst>
              <a:ext uri="{FF2B5EF4-FFF2-40B4-BE49-F238E27FC236}">
                <a16:creationId xmlns:a16="http://schemas.microsoft.com/office/drawing/2014/main" id="{FD95CE3F-9FA5-FEA3-31EF-3C3DF8769A58}"/>
              </a:ext>
            </a:extLst>
          </p:cNvPr>
          <p:cNvSpPr>
            <a:spLocks noChangeArrowheads="1"/>
          </p:cNvSpPr>
          <p:nvPr/>
        </p:nvSpPr>
        <p:spPr bwMode="auto">
          <a:xfrm>
            <a:off x="407170" y="5754055"/>
            <a:ext cx="15085268" cy="1301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800" b="1" dirty="0">
                <a:latin typeface="Arial" panose="020B0604020202020204" pitchFamily="34" charset="0"/>
                <a:ea typeface="SimSun" panose="02010600030101010101" pitchFamily="2" charset="-122"/>
                <a:cs typeface="Arial" panose="020B0604020202020204" pitchFamily="34" charset="0"/>
              </a:rPr>
              <a:t>  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IX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X</a:t>
            </a:r>
          </a:p>
          <a:p>
            <a:pPr eaLnBrk="0" hangingPunct="0"/>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1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2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3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4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5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6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7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8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9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10 </a:t>
            </a:r>
          </a:p>
        </p:txBody>
      </p:sp>
      <p:sp>
        <p:nvSpPr>
          <p:cNvPr id="4" name="Text Box 49">
            <a:extLst>
              <a:ext uri="{FF2B5EF4-FFF2-40B4-BE49-F238E27FC236}">
                <a16:creationId xmlns:a16="http://schemas.microsoft.com/office/drawing/2014/main" id="{87F21D1F-405A-F7BE-D733-FDF4C15C5244}"/>
              </a:ext>
            </a:extLst>
          </p:cNvPr>
          <p:cNvSpPr txBox="1">
            <a:spLocks noChangeArrowheads="1"/>
          </p:cNvSpPr>
          <p:nvPr/>
        </p:nvSpPr>
        <p:spPr bwMode="auto">
          <a:xfrm>
            <a:off x="1381997" y="5754054"/>
            <a:ext cx="605235"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a:t>
            </a:r>
          </a:p>
        </p:txBody>
      </p:sp>
      <p:sp>
        <p:nvSpPr>
          <p:cNvPr id="6" name="Text Box 49">
            <a:extLst>
              <a:ext uri="{FF2B5EF4-FFF2-40B4-BE49-F238E27FC236}">
                <a16:creationId xmlns:a16="http://schemas.microsoft.com/office/drawing/2014/main" id="{B6715C19-29C6-6390-8D51-0C74EC54D3AF}"/>
              </a:ext>
            </a:extLst>
          </p:cNvPr>
          <p:cNvSpPr txBox="1">
            <a:spLocks noChangeArrowheads="1"/>
          </p:cNvSpPr>
          <p:nvPr/>
        </p:nvSpPr>
        <p:spPr bwMode="auto">
          <a:xfrm>
            <a:off x="1400995" y="6342735"/>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7" name="Text Box 49">
            <a:extLst>
              <a:ext uri="{FF2B5EF4-FFF2-40B4-BE49-F238E27FC236}">
                <a16:creationId xmlns:a16="http://schemas.microsoft.com/office/drawing/2014/main" id="{B2451B37-771B-08B2-FDD5-9E090210A834}"/>
              </a:ext>
            </a:extLst>
          </p:cNvPr>
          <p:cNvSpPr txBox="1">
            <a:spLocks noChangeArrowheads="1"/>
          </p:cNvSpPr>
          <p:nvPr/>
        </p:nvSpPr>
        <p:spPr bwMode="auto">
          <a:xfrm>
            <a:off x="2442742" y="5815610"/>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8" name="Text Box 49">
            <a:extLst>
              <a:ext uri="{FF2B5EF4-FFF2-40B4-BE49-F238E27FC236}">
                <a16:creationId xmlns:a16="http://schemas.microsoft.com/office/drawing/2014/main" id="{ACFBCCEE-CF5A-782A-0FE7-565CD075E023}"/>
              </a:ext>
            </a:extLst>
          </p:cNvPr>
          <p:cNvSpPr txBox="1">
            <a:spLocks noChangeArrowheads="1"/>
          </p:cNvSpPr>
          <p:nvPr/>
        </p:nvSpPr>
        <p:spPr bwMode="auto">
          <a:xfrm>
            <a:off x="2617104" y="6386950"/>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9" name="Text Box 49">
            <a:extLst>
              <a:ext uri="{FF2B5EF4-FFF2-40B4-BE49-F238E27FC236}">
                <a16:creationId xmlns:a16="http://schemas.microsoft.com/office/drawing/2014/main" id="{138F5958-392B-8595-B99B-50C64BC57344}"/>
              </a:ext>
            </a:extLst>
          </p:cNvPr>
          <p:cNvSpPr txBox="1">
            <a:spLocks noChangeArrowheads="1"/>
          </p:cNvSpPr>
          <p:nvPr/>
        </p:nvSpPr>
        <p:spPr bwMode="auto">
          <a:xfrm>
            <a:off x="3918631" y="5815610"/>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10" name="Text Box 49">
            <a:extLst>
              <a:ext uri="{FF2B5EF4-FFF2-40B4-BE49-F238E27FC236}">
                <a16:creationId xmlns:a16="http://schemas.microsoft.com/office/drawing/2014/main" id="{19AF0EF4-E320-DB78-27D0-3090CB581E5C}"/>
              </a:ext>
            </a:extLst>
          </p:cNvPr>
          <p:cNvSpPr txBox="1">
            <a:spLocks noChangeArrowheads="1"/>
          </p:cNvSpPr>
          <p:nvPr/>
        </p:nvSpPr>
        <p:spPr bwMode="auto">
          <a:xfrm>
            <a:off x="4151894" y="6439724"/>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11" name="Text Box 49">
            <a:extLst>
              <a:ext uri="{FF2B5EF4-FFF2-40B4-BE49-F238E27FC236}">
                <a16:creationId xmlns:a16="http://schemas.microsoft.com/office/drawing/2014/main" id="{6A1B7E27-417B-CFFA-5D09-CDB1F53E4BC5}"/>
              </a:ext>
            </a:extLst>
          </p:cNvPr>
          <p:cNvSpPr txBox="1">
            <a:spLocks noChangeArrowheads="1"/>
          </p:cNvSpPr>
          <p:nvPr/>
        </p:nvSpPr>
        <p:spPr bwMode="auto">
          <a:xfrm>
            <a:off x="5316920" y="5815609"/>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12" name="Text Box 49">
            <a:extLst>
              <a:ext uri="{FF2B5EF4-FFF2-40B4-BE49-F238E27FC236}">
                <a16:creationId xmlns:a16="http://schemas.microsoft.com/office/drawing/2014/main" id="{3947D581-4693-6BE2-B082-A81498F9C163}"/>
              </a:ext>
            </a:extLst>
          </p:cNvPr>
          <p:cNvSpPr txBox="1">
            <a:spLocks noChangeArrowheads="1"/>
          </p:cNvSpPr>
          <p:nvPr/>
        </p:nvSpPr>
        <p:spPr bwMode="auto">
          <a:xfrm>
            <a:off x="5442835" y="6386949"/>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13" name="Text Box 49">
            <a:extLst>
              <a:ext uri="{FF2B5EF4-FFF2-40B4-BE49-F238E27FC236}">
                <a16:creationId xmlns:a16="http://schemas.microsoft.com/office/drawing/2014/main" id="{7619910B-A685-E553-0851-D901699A617B}"/>
              </a:ext>
            </a:extLst>
          </p:cNvPr>
          <p:cNvSpPr txBox="1">
            <a:spLocks noChangeArrowheads="1"/>
          </p:cNvSpPr>
          <p:nvPr/>
        </p:nvSpPr>
        <p:spPr bwMode="auto">
          <a:xfrm>
            <a:off x="6715209" y="5815689"/>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14" name="Text Box 49">
            <a:extLst>
              <a:ext uri="{FF2B5EF4-FFF2-40B4-BE49-F238E27FC236}">
                <a16:creationId xmlns:a16="http://schemas.microsoft.com/office/drawing/2014/main" id="{BDF4B501-CF77-09BB-1C95-BA38A581B747}"/>
              </a:ext>
            </a:extLst>
          </p:cNvPr>
          <p:cNvSpPr txBox="1">
            <a:spLocks noChangeArrowheads="1"/>
          </p:cNvSpPr>
          <p:nvPr/>
        </p:nvSpPr>
        <p:spPr bwMode="auto">
          <a:xfrm>
            <a:off x="7002734" y="6386948"/>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15" name="Text Box 49">
            <a:extLst>
              <a:ext uri="{FF2B5EF4-FFF2-40B4-BE49-F238E27FC236}">
                <a16:creationId xmlns:a16="http://schemas.microsoft.com/office/drawing/2014/main" id="{85207EF1-3D67-022E-4AF8-091320D64200}"/>
              </a:ext>
            </a:extLst>
          </p:cNvPr>
          <p:cNvSpPr txBox="1">
            <a:spLocks noChangeArrowheads="1"/>
          </p:cNvSpPr>
          <p:nvPr/>
        </p:nvSpPr>
        <p:spPr bwMode="auto">
          <a:xfrm>
            <a:off x="8286543" y="5815609"/>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16" name="Text Box 49">
            <a:extLst>
              <a:ext uri="{FF2B5EF4-FFF2-40B4-BE49-F238E27FC236}">
                <a16:creationId xmlns:a16="http://schemas.microsoft.com/office/drawing/2014/main" id="{F57DB375-5C22-94B1-33FB-8B8084E1BADF}"/>
              </a:ext>
            </a:extLst>
          </p:cNvPr>
          <p:cNvSpPr txBox="1">
            <a:spLocks noChangeArrowheads="1"/>
          </p:cNvSpPr>
          <p:nvPr/>
        </p:nvSpPr>
        <p:spPr bwMode="auto">
          <a:xfrm>
            <a:off x="8343781" y="6397398"/>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17" name="Text Box 49">
            <a:extLst>
              <a:ext uri="{FF2B5EF4-FFF2-40B4-BE49-F238E27FC236}">
                <a16:creationId xmlns:a16="http://schemas.microsoft.com/office/drawing/2014/main" id="{A6E8C2FF-E6FD-0897-12AB-01AFCF599D12}"/>
              </a:ext>
            </a:extLst>
          </p:cNvPr>
          <p:cNvSpPr txBox="1">
            <a:spLocks noChangeArrowheads="1"/>
          </p:cNvSpPr>
          <p:nvPr/>
        </p:nvSpPr>
        <p:spPr bwMode="auto">
          <a:xfrm>
            <a:off x="9857877" y="5829544"/>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18" name="Text Box 49">
            <a:extLst>
              <a:ext uri="{FF2B5EF4-FFF2-40B4-BE49-F238E27FC236}">
                <a16:creationId xmlns:a16="http://schemas.microsoft.com/office/drawing/2014/main" id="{A81C854C-3A69-1432-1066-D334ADC816DD}"/>
              </a:ext>
            </a:extLst>
          </p:cNvPr>
          <p:cNvSpPr txBox="1">
            <a:spLocks noChangeArrowheads="1"/>
          </p:cNvSpPr>
          <p:nvPr/>
        </p:nvSpPr>
        <p:spPr bwMode="auto">
          <a:xfrm>
            <a:off x="10020092" y="6369609"/>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19" name="Text Box 49">
            <a:extLst>
              <a:ext uri="{FF2B5EF4-FFF2-40B4-BE49-F238E27FC236}">
                <a16:creationId xmlns:a16="http://schemas.microsoft.com/office/drawing/2014/main" id="{E2589DE7-FCDC-159C-CD24-5552EEF894E5}"/>
              </a:ext>
            </a:extLst>
          </p:cNvPr>
          <p:cNvSpPr txBox="1">
            <a:spLocks noChangeArrowheads="1"/>
          </p:cNvSpPr>
          <p:nvPr/>
        </p:nvSpPr>
        <p:spPr bwMode="auto">
          <a:xfrm>
            <a:off x="11768976" y="5829544"/>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20" name="Text Box 49">
            <a:extLst>
              <a:ext uri="{FF2B5EF4-FFF2-40B4-BE49-F238E27FC236}">
                <a16:creationId xmlns:a16="http://schemas.microsoft.com/office/drawing/2014/main" id="{B1096B90-9D36-64A0-BD76-69F91A4E81C7}"/>
              </a:ext>
            </a:extLst>
          </p:cNvPr>
          <p:cNvSpPr txBox="1">
            <a:spLocks noChangeArrowheads="1"/>
          </p:cNvSpPr>
          <p:nvPr/>
        </p:nvSpPr>
        <p:spPr bwMode="auto">
          <a:xfrm>
            <a:off x="12000288" y="6408007"/>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
        <p:nvSpPr>
          <p:cNvPr id="21" name="Text Box 49">
            <a:extLst>
              <a:ext uri="{FF2B5EF4-FFF2-40B4-BE49-F238E27FC236}">
                <a16:creationId xmlns:a16="http://schemas.microsoft.com/office/drawing/2014/main" id="{51454E12-1478-72E0-708E-F3A2BC515BAC}"/>
              </a:ext>
            </a:extLst>
          </p:cNvPr>
          <p:cNvSpPr txBox="1">
            <a:spLocks noChangeArrowheads="1"/>
          </p:cNvSpPr>
          <p:nvPr/>
        </p:nvSpPr>
        <p:spPr bwMode="auto">
          <a:xfrm>
            <a:off x="13512011" y="5829543"/>
            <a:ext cx="1055942" cy="68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a:solidFill>
                  <a:srgbClr val="FF0000"/>
                </a:solidFill>
                <a:latin typeface="Arial" panose="020B0604020202020204" pitchFamily="34" charset="0"/>
                <a:ea typeface="SimSun" panose="02010600030101010101" pitchFamily="2" charset="-122"/>
                <a:cs typeface="Arial" panose="020B0604020202020204" pitchFamily="34" charset="0"/>
              </a:rPr>
              <a:t>X</a:t>
            </a:r>
            <a:endPar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22" name="Text Box 49">
            <a:extLst>
              <a:ext uri="{FF2B5EF4-FFF2-40B4-BE49-F238E27FC236}">
                <a16:creationId xmlns:a16="http://schemas.microsoft.com/office/drawing/2014/main" id="{8CF84B05-DCAD-5830-D227-6B41022CF2D1}"/>
              </a:ext>
            </a:extLst>
          </p:cNvPr>
          <p:cNvSpPr txBox="1">
            <a:spLocks noChangeArrowheads="1"/>
          </p:cNvSpPr>
          <p:nvPr/>
        </p:nvSpPr>
        <p:spPr bwMode="auto">
          <a:xfrm>
            <a:off x="13743323" y="6501504"/>
            <a:ext cx="1055942" cy="685895"/>
          </a:xfrm>
          <a:prstGeom prst="rect">
            <a:avLst/>
          </a:prstGeom>
          <a:solidFill>
            <a:srgbClr val="FFFF00"/>
          </a:solidFill>
          <a:ln>
            <a:noFill/>
          </a:ln>
        </p:spPr>
        <p:txBody>
          <a:bodyPr vert="horz" wrap="square" lIns="130622" tIns="65311" rIns="130622" bIns="65311" rtlCol="0">
            <a:spAutoFit/>
          </a:bodyPr>
          <a:lstStyle>
            <a:lvl1pPr marL="274320" indent="-274320" algn="l" defTabSz="1306513" rtl="0" eaLnBrk="1" latinLnBrk="0" hangingPunct="1">
              <a:lnSpc>
                <a:spcPct val="90000"/>
              </a:lnSpc>
              <a:spcBef>
                <a:spcPts val="12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1pPr>
            <a:lvl2pPr marL="82296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2pPr>
            <a:lvl3pPr marL="137160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3pPr>
            <a:lvl4pPr marL="192024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4pPr>
            <a:lvl5pPr marL="2468880" indent="-274320" algn="l" defTabSz="1306513" rtl="0" eaLnBrk="1" latinLnBrk="0" hangingPunct="1">
              <a:lnSpc>
                <a:spcPct val="90000"/>
              </a:lnSpc>
              <a:spcBef>
                <a:spcPts val="600"/>
              </a:spcBef>
              <a:buFont typeface="Arial" panose="020B0604020202020204" pitchFamily="34" charset="0"/>
              <a:buChar char="•"/>
              <a:defRPr sz="3400" kern="1200">
                <a:solidFill>
                  <a:schemeClr val="tx1"/>
                </a:solidFill>
                <a:latin typeface="Times New Roman" panose="02020603050405020304" pitchFamily="18" charset="0"/>
                <a:ea typeface="+mn-ea"/>
                <a:cs typeface="+mn-cs"/>
              </a:defRPr>
            </a:lvl5pPr>
            <a:lvl6pPr marL="301752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6pPr>
            <a:lvl7pPr marL="356616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7pPr>
            <a:lvl8pPr marL="411480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8pPr>
            <a:lvl9pPr marL="4663440" indent="-274320" algn="l" defTabSz="1306513" rtl="0" eaLnBrk="1" fontAlgn="base" latinLnBrk="0" hangingPunct="1">
              <a:lnSpc>
                <a:spcPct val="90000"/>
              </a:lnSpc>
              <a:spcBef>
                <a:spcPct val="0"/>
              </a:spcBef>
              <a:spcAft>
                <a:spcPct val="0"/>
              </a:spcAft>
              <a:buFont typeface="Arial" panose="020B0604020202020204" pitchFamily="34" charset="0"/>
              <a:buChar char="•"/>
              <a:defRPr sz="3400" kern="1200">
                <a:solidFill>
                  <a:schemeClr val="tx1"/>
                </a:solidFill>
                <a:latin typeface="Times New Roman" panose="02020603050405020304" pitchFamily="18" charset="0"/>
                <a:ea typeface="+mn-ea"/>
                <a:cs typeface="+mn-cs"/>
              </a:defRPr>
            </a:lvl9pPr>
          </a:lstStyle>
          <a:p>
            <a:pPr marL="0" indent="0" eaLnBrk="0" fontAlgn="auto" hangingPunct="0">
              <a:spcAft>
                <a:spcPts val="0"/>
              </a:spcAft>
              <a:buFont typeface="Arial" panose="020B0604020202020204" pitchFamily="34" charset="0"/>
              <a:buNone/>
            </a:pP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20</a:t>
            </a:r>
          </a:p>
        </p:txBody>
      </p:sp>
      <p:sp>
        <p:nvSpPr>
          <p:cNvPr id="23" name="Text Box 49">
            <a:extLst>
              <a:ext uri="{FF2B5EF4-FFF2-40B4-BE49-F238E27FC236}">
                <a16:creationId xmlns:a16="http://schemas.microsoft.com/office/drawing/2014/main" id="{D743DB68-6F84-375D-E5A2-A049DA2A2D14}"/>
              </a:ext>
            </a:extLst>
          </p:cNvPr>
          <p:cNvSpPr txBox="1">
            <a:spLocks noChangeArrowheads="1"/>
          </p:cNvSpPr>
          <p:nvPr/>
        </p:nvSpPr>
        <p:spPr bwMode="auto">
          <a:xfrm>
            <a:off x="280368" y="5767987"/>
            <a:ext cx="605235"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a:t>
            </a:r>
          </a:p>
        </p:txBody>
      </p:sp>
      <p:sp>
        <p:nvSpPr>
          <p:cNvPr id="24" name="Text Box 49">
            <a:extLst>
              <a:ext uri="{FF2B5EF4-FFF2-40B4-BE49-F238E27FC236}">
                <a16:creationId xmlns:a16="http://schemas.microsoft.com/office/drawing/2014/main" id="{850A786C-0910-A512-B4CB-A3C1FA1D6CC9}"/>
              </a:ext>
            </a:extLst>
          </p:cNvPr>
          <p:cNvSpPr txBox="1">
            <a:spLocks noChangeArrowheads="1"/>
          </p:cNvSpPr>
          <p:nvPr/>
        </p:nvSpPr>
        <p:spPr bwMode="auto">
          <a:xfrm>
            <a:off x="267863" y="6331635"/>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1</a:t>
            </a: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iterate type="lt">
                                    <p:tmAbs val="75"/>
                                  </p:iterate>
                                  <p:childTnLst>
                                    <p:set>
                                      <p:cBhvr>
                                        <p:cTn id="6" dur="1" fill="hold">
                                          <p:stCondLst>
                                            <p:cond delay="74"/>
                                          </p:stCondLst>
                                        </p:cTn>
                                        <p:tgtEl>
                                          <p:spTgt spid="10298"/>
                                        </p:tgtEl>
                                        <p:attrNameLst>
                                          <p:attrName>style.visibility</p:attrName>
                                        </p:attrNameLst>
                                      </p:cBhvr>
                                      <p:to>
                                        <p:strVal val="visible"/>
                                      </p:to>
                                    </p:set>
                                  </p:childTnLst>
                                </p:cTn>
                              </p:par>
                            </p:childTnLst>
                          </p:cTn>
                        </p:par>
                        <p:par>
                          <p:cTn id="7" fill="hold" nodeType="afterGroup">
                            <p:stCondLst>
                              <p:cond delay="75"/>
                            </p:stCondLst>
                            <p:childTnLst>
                              <p:par>
                                <p:cTn id="8" presetID="1" presetClass="entr" presetSubtype="0" fill="hold" grpId="0" nodeType="afterEffect">
                                  <p:stCondLst>
                                    <p:cond delay="0"/>
                                  </p:stCondLst>
                                  <p:iterate type="lt">
                                    <p:tmAbs val="75"/>
                                  </p:iterate>
                                  <p:childTnLst>
                                    <p:set>
                                      <p:cBhvr>
                                        <p:cTn id="9" dur="1" fill="hold">
                                          <p:stCondLst>
                                            <p:cond delay="74"/>
                                          </p:stCondLst>
                                        </p:cTn>
                                        <p:tgtEl>
                                          <p:spTgt spid="10262"/>
                                        </p:tgtEl>
                                        <p:attrNameLst>
                                          <p:attrName>style.visibility</p:attrName>
                                        </p:attrNameLst>
                                      </p:cBhvr>
                                      <p:to>
                                        <p:strVal val="visible"/>
                                      </p:to>
                                    </p:set>
                                  </p:childTnLst>
                                </p:cTn>
                              </p:par>
                            </p:childTnLst>
                          </p:cTn>
                        </p:par>
                        <p:par>
                          <p:cTn id="10" fill="hold" nodeType="afterGroup">
                            <p:stCondLst>
                              <p:cond delay="600"/>
                            </p:stCondLst>
                            <p:childTnLst>
                              <p:par>
                                <p:cTn id="11" presetID="1" presetClass="entr" presetSubtype="0" fill="hold" grpId="0" nodeType="afterEffect">
                                  <p:stCondLst>
                                    <p:cond delay="0"/>
                                  </p:stCondLst>
                                  <p:iterate type="lt">
                                    <p:tmAbs val="75"/>
                                  </p:iterate>
                                  <p:childTnLst>
                                    <p:set>
                                      <p:cBhvr>
                                        <p:cTn id="12" dur="1" fill="hold">
                                          <p:stCondLst>
                                            <p:cond delay="74"/>
                                          </p:stCondLst>
                                        </p:cTn>
                                        <p:tgtEl>
                                          <p:spTgt spid="1026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0265"/>
                                        </p:tgtEl>
                                        <p:attrNameLst>
                                          <p:attrName>style.visibility</p:attrName>
                                        </p:attrNameLst>
                                      </p:cBhvr>
                                      <p:to>
                                        <p:strVal val="visible"/>
                                      </p:to>
                                    </p:set>
                                  </p:childTnLst>
                                </p:cTn>
                              </p:par>
                            </p:childTnLst>
                          </p:cTn>
                        </p:par>
                        <p:par>
                          <p:cTn id="17" fill="hold" nodeType="afterGroup">
                            <p:stCondLst>
                              <p:cond delay="75"/>
                            </p:stCondLst>
                            <p:childTnLst>
                              <p:par>
                                <p:cTn id="18" presetID="1" presetClass="entr" presetSubtype="0" fill="hold" grpId="0" nodeType="afterEffect">
                                  <p:stCondLst>
                                    <p:cond delay="0"/>
                                  </p:stCondLst>
                                  <p:iterate type="lt">
                                    <p:tmAbs val="75"/>
                                  </p:iterate>
                                  <p:childTnLst>
                                    <p:set>
                                      <p:cBhvr>
                                        <p:cTn id="19" dur="1" fill="hold">
                                          <p:stCondLst>
                                            <p:cond delay="74"/>
                                          </p:stCondLst>
                                        </p:cTn>
                                        <p:tgtEl>
                                          <p:spTgt spid="10268"/>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iterate type="lt">
                                    <p:tmAbs val="75"/>
                                  </p:iterate>
                                  <p:childTnLst>
                                    <p:set>
                                      <p:cBhvr>
                                        <p:cTn id="23" dur="1" fill="hold">
                                          <p:stCondLst>
                                            <p:cond delay="74"/>
                                          </p:stCondLst>
                                        </p:cTn>
                                        <p:tgtEl>
                                          <p:spTgt spid="10266"/>
                                        </p:tgtEl>
                                        <p:attrNameLst>
                                          <p:attrName>style.visibility</p:attrName>
                                        </p:attrNameLst>
                                      </p:cBhvr>
                                      <p:to>
                                        <p:strVal val="visible"/>
                                      </p:to>
                                    </p:set>
                                  </p:childTnLst>
                                </p:cTn>
                              </p:par>
                            </p:childTnLst>
                          </p:cTn>
                        </p:par>
                        <p:par>
                          <p:cTn id="24" fill="hold" nodeType="afterGroup">
                            <p:stCondLst>
                              <p:cond delay="75"/>
                            </p:stCondLst>
                            <p:childTnLst>
                              <p:par>
                                <p:cTn id="25" presetID="1" presetClass="entr" presetSubtype="0" fill="hold" grpId="0" nodeType="afterEffect">
                                  <p:stCondLst>
                                    <p:cond delay="0"/>
                                  </p:stCondLst>
                                  <p:iterate type="lt">
                                    <p:tmAbs val="75"/>
                                  </p:iterate>
                                  <p:childTnLst>
                                    <p:set>
                                      <p:cBhvr>
                                        <p:cTn id="26" dur="1" fill="hold">
                                          <p:stCondLst>
                                            <p:cond delay="74"/>
                                          </p:stCondLst>
                                        </p:cTn>
                                        <p:tgtEl>
                                          <p:spTgt spid="1026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iterate type="lt">
                                    <p:tmAbs val="75"/>
                                  </p:iterate>
                                  <p:childTnLst>
                                    <p:set>
                                      <p:cBhvr>
                                        <p:cTn id="30" dur="1" fill="hold">
                                          <p:stCondLst>
                                            <p:cond delay="74"/>
                                          </p:stCondLst>
                                        </p:cTn>
                                        <p:tgtEl>
                                          <p:spTgt spid="10267"/>
                                        </p:tgtEl>
                                        <p:attrNameLst>
                                          <p:attrName>style.visibility</p:attrName>
                                        </p:attrNameLst>
                                      </p:cBhvr>
                                      <p:to>
                                        <p:strVal val="visible"/>
                                      </p:to>
                                    </p:set>
                                  </p:childTnLst>
                                </p:cTn>
                              </p:par>
                            </p:childTnLst>
                          </p:cTn>
                        </p:par>
                        <p:par>
                          <p:cTn id="31" fill="hold" nodeType="afterGroup">
                            <p:stCondLst>
                              <p:cond delay="75"/>
                            </p:stCondLst>
                            <p:childTnLst>
                              <p:par>
                                <p:cTn id="32" presetID="1" presetClass="entr" presetSubtype="0" fill="hold" grpId="0" nodeType="afterEffect">
                                  <p:stCondLst>
                                    <p:cond delay="0"/>
                                  </p:stCondLst>
                                  <p:iterate type="lt">
                                    <p:tmAbs val="75"/>
                                  </p:iterate>
                                  <p:childTnLst>
                                    <p:set>
                                      <p:cBhvr>
                                        <p:cTn id="33" dur="1" fill="hold">
                                          <p:stCondLst>
                                            <p:cond delay="74"/>
                                          </p:stCondLst>
                                        </p:cTn>
                                        <p:tgtEl>
                                          <p:spTgt spid="10264"/>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4" presetClass="entr" presetSubtype="0" fill="hold" grpId="0" nodeType="clickEffect">
                                  <p:stCondLst>
                                    <p:cond delay="0"/>
                                  </p:stCondLst>
                                  <p:childTnLst>
                                    <p:set>
                                      <p:cBhvr>
                                        <p:cTn id="37" dur="1" fill="hold">
                                          <p:stCondLst>
                                            <p:cond delay="499"/>
                                          </p:stCondLst>
                                        </p:cTn>
                                        <p:tgtEl>
                                          <p:spTgt spid="10272"/>
                                        </p:tgtEl>
                                        <p:attrNameLst>
                                          <p:attrName>style.visibility</p:attrName>
                                        </p:attrNameLst>
                                      </p:cBhvr>
                                      <p:to>
                                        <p:strVal val="visible"/>
                                      </p:to>
                                    </p:set>
                                    <p:anim to="" calcmode="lin" valueType="num">
                                      <p:cBhvr>
                                        <p:cTn id="38" dur="1" fill="hold"/>
                                        <p:tgtEl>
                                          <p:spTgt spid="10272"/>
                                        </p:tgtEl>
                                        <p:attrNameLst>
                                          <p:attrName>style.visibility</p:attrName>
                                        </p:attrNameLst>
                                      </p:cBhvr>
                                    </p:anim>
                                  </p:childTnLst>
                                </p:cTn>
                              </p:par>
                            </p:childTnLst>
                          </p:cTn>
                        </p:par>
                        <p:par>
                          <p:cTn id="39" fill="hold" nodeType="afterGroup">
                            <p:stCondLst>
                              <p:cond delay="500"/>
                            </p:stCondLst>
                            <p:childTnLst>
                              <p:par>
                                <p:cTn id="40" presetID="1" presetClass="entr" presetSubtype="0" fill="hold" grpId="0" nodeType="afterEffect">
                                  <p:stCondLst>
                                    <p:cond delay="0"/>
                                  </p:stCondLst>
                                  <p:childTnLst>
                                    <p:set>
                                      <p:cBhvr>
                                        <p:cTn id="41" dur="1" fill="hold">
                                          <p:stCondLst>
                                            <p:cond delay="499"/>
                                          </p:stCondLst>
                                        </p:cTn>
                                        <p:tgtEl>
                                          <p:spTgt spid="10295"/>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iterate type="lt">
                                    <p:tmAbs val="75"/>
                                  </p:iterate>
                                  <p:childTnLst>
                                    <p:set>
                                      <p:cBhvr>
                                        <p:cTn id="45" dur="1" fill="hold">
                                          <p:stCondLst>
                                            <p:cond delay="74"/>
                                          </p:stCondLst>
                                        </p:cTn>
                                        <p:tgtEl>
                                          <p:spTgt spid="2"/>
                                        </p:tgtEl>
                                        <p:attrNameLst>
                                          <p:attrName>style.visibility</p:attrName>
                                        </p:attrNameLst>
                                      </p:cBhvr>
                                      <p:to>
                                        <p:strVal val="visible"/>
                                      </p:to>
                                    </p:set>
                                  </p:childTnLst>
                                </p:cTn>
                              </p:par>
                            </p:childTnLst>
                          </p:cTn>
                        </p:par>
                        <p:par>
                          <p:cTn id="46" fill="hold" nodeType="afterGroup">
                            <p:stCondLst>
                              <p:cond delay="75"/>
                            </p:stCondLst>
                            <p:childTnLst>
                              <p:par>
                                <p:cTn id="47" presetID="1" presetClass="entr" presetSubtype="0" fill="hold" grpId="0" nodeType="afterEffect">
                                  <p:stCondLst>
                                    <p:cond delay="0"/>
                                  </p:stCondLst>
                                  <p:iterate type="lt">
                                    <p:tmAbs val="75"/>
                                  </p:iterate>
                                  <p:childTnLst>
                                    <p:set>
                                      <p:cBhvr>
                                        <p:cTn id="48" dur="1" fill="hold">
                                          <p:stCondLst>
                                            <p:cond delay="74"/>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4" presetClass="entr" presetSubtype="0" fill="hold" grpId="0" nodeType="clickEffect">
                                  <p:stCondLst>
                                    <p:cond delay="0"/>
                                  </p:stCondLst>
                                  <p:childTnLst>
                                    <p:set>
                                      <p:cBhvr>
                                        <p:cTn id="52" dur="1" fill="hold">
                                          <p:stCondLst>
                                            <p:cond delay="499"/>
                                          </p:stCondLst>
                                        </p:cTn>
                                        <p:tgtEl>
                                          <p:spTgt spid="3"/>
                                        </p:tgtEl>
                                        <p:attrNameLst>
                                          <p:attrName>style.visibility</p:attrName>
                                        </p:attrNameLst>
                                      </p:cBhvr>
                                      <p:to>
                                        <p:strVal val="visible"/>
                                      </p:to>
                                    </p:set>
                                    <p:anim to="" calcmode="lin" valueType="num">
                                      <p:cBhvr>
                                        <p:cTn id="53" dur="1" fill="hold"/>
                                        <p:tgtEl>
                                          <p:spTgt spid="3"/>
                                        </p:tgtEl>
                                        <p:attrNameLst>
                                          <p:attrName>style.visibility</p:attrName>
                                        </p:attrNameLst>
                                      </p:cBhvr>
                                    </p:anim>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iterate type="lt">
                                    <p:tmAbs val="75"/>
                                  </p:iterate>
                                  <p:childTnLst>
                                    <p:set>
                                      <p:cBhvr>
                                        <p:cTn id="57" dur="1" fill="hold">
                                          <p:stCondLst>
                                            <p:cond delay="74"/>
                                          </p:stCondLst>
                                        </p:cTn>
                                        <p:tgtEl>
                                          <p:spTgt spid="23"/>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iterate type="lt">
                                    <p:tmAbs val="75"/>
                                  </p:iterate>
                                  <p:childTnLst>
                                    <p:set>
                                      <p:cBhvr>
                                        <p:cTn id="61" dur="1" fill="hold">
                                          <p:stCondLst>
                                            <p:cond delay="74"/>
                                          </p:stCondLst>
                                        </p:cTn>
                                        <p:tgtEl>
                                          <p:spTgt spid="24"/>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iterate type="lt">
                                    <p:tmAbs val="75"/>
                                  </p:iterate>
                                  <p:childTnLst>
                                    <p:set>
                                      <p:cBhvr>
                                        <p:cTn id="65" dur="1" fill="hold">
                                          <p:stCondLst>
                                            <p:cond delay="74"/>
                                          </p:stCondLst>
                                        </p:cTn>
                                        <p:tgtEl>
                                          <p:spTgt spid="4"/>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iterate type="lt">
                                    <p:tmAbs val="75"/>
                                  </p:iterate>
                                  <p:childTnLst>
                                    <p:set>
                                      <p:cBhvr>
                                        <p:cTn id="69" dur="1" fill="hold">
                                          <p:stCondLst>
                                            <p:cond delay="74"/>
                                          </p:stCondLst>
                                        </p:cTn>
                                        <p:tgtEl>
                                          <p:spTgt spid="6"/>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iterate type="lt">
                                    <p:tmAbs val="75"/>
                                  </p:iterate>
                                  <p:childTnLst>
                                    <p:set>
                                      <p:cBhvr>
                                        <p:cTn id="73" dur="1" fill="hold">
                                          <p:stCondLst>
                                            <p:cond delay="74"/>
                                          </p:stCondLst>
                                        </p:cTn>
                                        <p:tgtEl>
                                          <p:spTgt spid="7"/>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iterate type="lt">
                                    <p:tmAbs val="75"/>
                                  </p:iterate>
                                  <p:childTnLst>
                                    <p:set>
                                      <p:cBhvr>
                                        <p:cTn id="77" dur="1" fill="hold">
                                          <p:stCondLst>
                                            <p:cond delay="74"/>
                                          </p:stCondLst>
                                        </p:cTn>
                                        <p:tgtEl>
                                          <p:spTgt spid="8"/>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iterate type="lt">
                                    <p:tmAbs val="75"/>
                                  </p:iterate>
                                  <p:childTnLst>
                                    <p:set>
                                      <p:cBhvr>
                                        <p:cTn id="81" dur="1" fill="hold">
                                          <p:stCondLst>
                                            <p:cond delay="74"/>
                                          </p:stCondLst>
                                        </p:cTn>
                                        <p:tgtEl>
                                          <p:spTgt spid="9"/>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iterate type="lt">
                                    <p:tmAbs val="75"/>
                                  </p:iterate>
                                  <p:childTnLst>
                                    <p:set>
                                      <p:cBhvr>
                                        <p:cTn id="85" dur="1" fill="hold">
                                          <p:stCondLst>
                                            <p:cond delay="74"/>
                                          </p:stCondLst>
                                        </p:cTn>
                                        <p:tgtEl>
                                          <p:spTgt spid="10"/>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iterate type="lt">
                                    <p:tmAbs val="75"/>
                                  </p:iterate>
                                  <p:childTnLst>
                                    <p:set>
                                      <p:cBhvr>
                                        <p:cTn id="89" dur="1" fill="hold">
                                          <p:stCondLst>
                                            <p:cond delay="74"/>
                                          </p:stCondLst>
                                        </p:cTn>
                                        <p:tgtEl>
                                          <p:spTgt spid="11"/>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grpId="0" nodeType="clickEffect">
                                  <p:stCondLst>
                                    <p:cond delay="0"/>
                                  </p:stCondLst>
                                  <p:iterate type="lt">
                                    <p:tmAbs val="75"/>
                                  </p:iterate>
                                  <p:childTnLst>
                                    <p:set>
                                      <p:cBhvr>
                                        <p:cTn id="93" dur="1" fill="hold">
                                          <p:stCondLst>
                                            <p:cond delay="74"/>
                                          </p:stCondLst>
                                        </p:cTn>
                                        <p:tgtEl>
                                          <p:spTgt spid="12"/>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0" nodeType="clickEffect">
                                  <p:stCondLst>
                                    <p:cond delay="0"/>
                                  </p:stCondLst>
                                  <p:iterate type="lt">
                                    <p:tmAbs val="75"/>
                                  </p:iterate>
                                  <p:childTnLst>
                                    <p:set>
                                      <p:cBhvr>
                                        <p:cTn id="97" dur="1" fill="hold">
                                          <p:stCondLst>
                                            <p:cond delay="74"/>
                                          </p:stCondLst>
                                        </p:cTn>
                                        <p:tgtEl>
                                          <p:spTgt spid="13"/>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grpId="0" nodeType="clickEffect">
                                  <p:stCondLst>
                                    <p:cond delay="0"/>
                                  </p:stCondLst>
                                  <p:iterate type="lt">
                                    <p:tmAbs val="75"/>
                                  </p:iterate>
                                  <p:childTnLst>
                                    <p:set>
                                      <p:cBhvr>
                                        <p:cTn id="101" dur="1" fill="hold">
                                          <p:stCondLst>
                                            <p:cond delay="74"/>
                                          </p:stCondLst>
                                        </p:cTn>
                                        <p:tgtEl>
                                          <p:spTgt spid="14"/>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grpId="0" nodeType="clickEffect">
                                  <p:stCondLst>
                                    <p:cond delay="0"/>
                                  </p:stCondLst>
                                  <p:iterate type="lt">
                                    <p:tmAbs val="75"/>
                                  </p:iterate>
                                  <p:childTnLst>
                                    <p:set>
                                      <p:cBhvr>
                                        <p:cTn id="105" dur="1" fill="hold">
                                          <p:stCondLst>
                                            <p:cond delay="74"/>
                                          </p:stCondLst>
                                        </p:cTn>
                                        <p:tgtEl>
                                          <p:spTgt spid="15"/>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iterate type="lt">
                                    <p:tmAbs val="75"/>
                                  </p:iterate>
                                  <p:childTnLst>
                                    <p:set>
                                      <p:cBhvr>
                                        <p:cTn id="109" dur="1" fill="hold">
                                          <p:stCondLst>
                                            <p:cond delay="74"/>
                                          </p:stCondLst>
                                        </p:cTn>
                                        <p:tgtEl>
                                          <p:spTgt spid="16"/>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1" presetClass="entr" presetSubtype="0" fill="hold" grpId="0" nodeType="clickEffect">
                                  <p:stCondLst>
                                    <p:cond delay="0"/>
                                  </p:stCondLst>
                                  <p:iterate type="lt">
                                    <p:tmAbs val="75"/>
                                  </p:iterate>
                                  <p:childTnLst>
                                    <p:set>
                                      <p:cBhvr>
                                        <p:cTn id="113" dur="1" fill="hold">
                                          <p:stCondLst>
                                            <p:cond delay="74"/>
                                          </p:stCondLst>
                                        </p:cTn>
                                        <p:tgtEl>
                                          <p:spTgt spid="17"/>
                                        </p:tgtEl>
                                        <p:attrNameLst>
                                          <p:attrName>style.visibility</p:attrName>
                                        </p:attrNameLst>
                                      </p:cBhvr>
                                      <p:to>
                                        <p:strVal val="visible"/>
                                      </p:to>
                                    </p:set>
                                  </p:childTnLst>
                                </p:cTn>
                              </p:par>
                            </p:childTnLst>
                          </p:cTn>
                        </p:par>
                      </p:childTnLst>
                    </p:cTn>
                  </p:par>
                  <p:par>
                    <p:cTn id="114" fill="hold">
                      <p:stCondLst>
                        <p:cond delay="indefinite"/>
                      </p:stCondLst>
                      <p:childTnLst>
                        <p:par>
                          <p:cTn id="115" fill="hold">
                            <p:stCondLst>
                              <p:cond delay="0"/>
                            </p:stCondLst>
                            <p:childTnLst>
                              <p:par>
                                <p:cTn id="116" presetID="1" presetClass="entr" presetSubtype="0" fill="hold" grpId="0" nodeType="clickEffect">
                                  <p:stCondLst>
                                    <p:cond delay="0"/>
                                  </p:stCondLst>
                                  <p:iterate type="lt">
                                    <p:tmAbs val="75"/>
                                  </p:iterate>
                                  <p:childTnLst>
                                    <p:set>
                                      <p:cBhvr>
                                        <p:cTn id="117" dur="1" fill="hold">
                                          <p:stCondLst>
                                            <p:cond delay="74"/>
                                          </p:stCondLst>
                                        </p:cTn>
                                        <p:tgtEl>
                                          <p:spTgt spid="18"/>
                                        </p:tgtEl>
                                        <p:attrNameLst>
                                          <p:attrName>style.visibility</p:attrName>
                                        </p:attrNameLst>
                                      </p:cBhvr>
                                      <p:to>
                                        <p:strVal val="visible"/>
                                      </p:to>
                                    </p:se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grpId="0" nodeType="clickEffect">
                                  <p:stCondLst>
                                    <p:cond delay="0"/>
                                  </p:stCondLst>
                                  <p:iterate type="lt">
                                    <p:tmAbs val="75"/>
                                  </p:iterate>
                                  <p:childTnLst>
                                    <p:set>
                                      <p:cBhvr>
                                        <p:cTn id="121" dur="1" fill="hold">
                                          <p:stCondLst>
                                            <p:cond delay="74"/>
                                          </p:stCondLst>
                                        </p:cTn>
                                        <p:tgtEl>
                                          <p:spTgt spid="19"/>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grpId="0" nodeType="clickEffect">
                                  <p:stCondLst>
                                    <p:cond delay="0"/>
                                  </p:stCondLst>
                                  <p:iterate type="lt">
                                    <p:tmAbs val="75"/>
                                  </p:iterate>
                                  <p:childTnLst>
                                    <p:set>
                                      <p:cBhvr>
                                        <p:cTn id="125" dur="1" fill="hold">
                                          <p:stCondLst>
                                            <p:cond delay="74"/>
                                          </p:stCondLst>
                                        </p:cTn>
                                        <p:tgtEl>
                                          <p:spTgt spid="20"/>
                                        </p:tgtEl>
                                        <p:attrNameLst>
                                          <p:attrName>style.visibility</p:attrName>
                                        </p:attrNameLst>
                                      </p:cBhvr>
                                      <p:to>
                                        <p:strVal val="visible"/>
                                      </p:to>
                                    </p:set>
                                  </p:childTnLst>
                                </p:cTn>
                              </p:par>
                            </p:childTnLst>
                          </p:cTn>
                        </p:par>
                      </p:childTnLst>
                    </p:cTn>
                  </p:par>
                  <p:par>
                    <p:cTn id="126" fill="hold">
                      <p:stCondLst>
                        <p:cond delay="indefinite"/>
                      </p:stCondLst>
                      <p:childTnLst>
                        <p:par>
                          <p:cTn id="127" fill="hold">
                            <p:stCondLst>
                              <p:cond delay="0"/>
                            </p:stCondLst>
                            <p:childTnLst>
                              <p:par>
                                <p:cTn id="128" presetID="1" presetClass="entr" presetSubtype="0" fill="hold" grpId="0" nodeType="clickEffect">
                                  <p:stCondLst>
                                    <p:cond delay="0"/>
                                  </p:stCondLst>
                                  <p:iterate type="lt">
                                    <p:tmAbs val="75"/>
                                  </p:iterate>
                                  <p:childTnLst>
                                    <p:set>
                                      <p:cBhvr>
                                        <p:cTn id="129" dur="1" fill="hold">
                                          <p:stCondLst>
                                            <p:cond delay="74"/>
                                          </p:stCondLst>
                                        </p:cTn>
                                        <p:tgtEl>
                                          <p:spTgt spid="21"/>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grpId="0" nodeType="clickEffect">
                                  <p:stCondLst>
                                    <p:cond delay="0"/>
                                  </p:stCondLst>
                                  <p:iterate type="lt">
                                    <p:tmAbs val="75"/>
                                  </p:iterate>
                                  <p:childTnLst>
                                    <p:set>
                                      <p:cBhvr>
                                        <p:cTn id="133" dur="1" fill="hold">
                                          <p:stCondLst>
                                            <p:cond delay="74"/>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2" grpId="0"/>
      <p:bldP spid="10263" grpId="0"/>
      <p:bldP spid="10264" grpId="0"/>
      <p:bldP spid="10265" grpId="0"/>
      <p:bldP spid="10266" grpId="0"/>
      <p:bldP spid="10267" grpId="0"/>
      <p:bldP spid="10268" grpId="0"/>
      <p:bldP spid="10269" grpId="0"/>
      <p:bldP spid="10272" grpId="0"/>
      <p:bldP spid="10295" grpId="0"/>
      <p:bldP spid="2" grpId="0"/>
      <p:bldP spid="5" grpId="0"/>
      <p:bldP spid="3" grpId="0"/>
      <p:bldP spid="4"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animBg="1"/>
      <p:bldP spid="23" grpId="0"/>
      <p:bldP spid="2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6">
            <a:extLst>
              <a:ext uri="{FF2B5EF4-FFF2-40B4-BE49-F238E27FC236}">
                <a16:creationId xmlns:a16="http://schemas.microsoft.com/office/drawing/2014/main" id="{4377A646-0421-1F87-B062-3DB20C70E656}"/>
              </a:ext>
            </a:extLst>
          </p:cNvPr>
          <p:cNvSpPr>
            <a:spLocks noChangeArrowheads="1"/>
          </p:cNvSpPr>
          <p:nvPr/>
        </p:nvSpPr>
        <p:spPr bwMode="auto">
          <a:xfrm>
            <a:off x="381182" y="838286"/>
            <a:ext cx="15085268" cy="1301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3800" b="1" dirty="0">
                <a:latin typeface="Arial" panose="020B0604020202020204" pitchFamily="34" charset="0"/>
                <a:ea typeface="SimSun" panose="02010600030101010101" pitchFamily="2" charset="-122"/>
                <a:cs typeface="Arial" panose="020B0604020202020204" pitchFamily="34" charset="0"/>
              </a:rPr>
              <a:t>  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VIII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IX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X</a:t>
            </a:r>
          </a:p>
          <a:p>
            <a:pPr eaLnBrk="0" hangingPunct="0"/>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1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2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3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4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5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6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7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8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9    </a:t>
            </a:r>
            <a:r>
              <a:rPr lang="vi-VN" altLang="en-US" sz="3800" b="1" dirty="0">
                <a:latin typeface="Arial" panose="020B0604020202020204" pitchFamily="34" charset="0"/>
                <a:cs typeface="Arial" panose="020B0604020202020204" pitchFamily="34" charset="0"/>
              </a:rPr>
              <a:t>   </a:t>
            </a:r>
            <a:r>
              <a:rPr lang="en-US" altLang="zh-CN" sz="3800" b="1" dirty="0">
                <a:latin typeface="Arial" panose="020B0604020202020204" pitchFamily="34" charset="0"/>
                <a:ea typeface="SimSun" panose="02010600030101010101" pitchFamily="2" charset="-122"/>
                <a:cs typeface="Arial" panose="020B0604020202020204" pitchFamily="34" charset="0"/>
              </a:rPr>
              <a:t>  10 </a:t>
            </a:r>
          </a:p>
        </p:txBody>
      </p:sp>
      <p:sp>
        <p:nvSpPr>
          <p:cNvPr id="25" name="Text Box 49">
            <a:extLst>
              <a:ext uri="{FF2B5EF4-FFF2-40B4-BE49-F238E27FC236}">
                <a16:creationId xmlns:a16="http://schemas.microsoft.com/office/drawing/2014/main" id="{67B063D5-4E8F-14C9-B2D3-2733AFD41B7D}"/>
              </a:ext>
            </a:extLst>
          </p:cNvPr>
          <p:cNvSpPr txBox="1">
            <a:spLocks noChangeArrowheads="1"/>
          </p:cNvSpPr>
          <p:nvPr/>
        </p:nvSpPr>
        <p:spPr bwMode="auto">
          <a:xfrm>
            <a:off x="-92155" y="857292"/>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26" name="Text Box 49">
            <a:extLst>
              <a:ext uri="{FF2B5EF4-FFF2-40B4-BE49-F238E27FC236}">
                <a16:creationId xmlns:a16="http://schemas.microsoft.com/office/drawing/2014/main" id="{8ECF28DD-9880-F589-2F0A-7EDD123EF740}"/>
              </a:ext>
            </a:extLst>
          </p:cNvPr>
          <p:cNvSpPr txBox="1">
            <a:spLocks noChangeArrowheads="1"/>
          </p:cNvSpPr>
          <p:nvPr/>
        </p:nvSpPr>
        <p:spPr bwMode="auto">
          <a:xfrm>
            <a:off x="305389" y="1392284"/>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27" name="Text Box 49">
            <a:extLst>
              <a:ext uri="{FF2B5EF4-FFF2-40B4-BE49-F238E27FC236}">
                <a16:creationId xmlns:a16="http://schemas.microsoft.com/office/drawing/2014/main" id="{DCD79949-6FF3-ED48-1479-284C1083F44F}"/>
              </a:ext>
            </a:extLst>
          </p:cNvPr>
          <p:cNvSpPr txBox="1">
            <a:spLocks noChangeArrowheads="1"/>
          </p:cNvSpPr>
          <p:nvPr/>
        </p:nvSpPr>
        <p:spPr bwMode="auto">
          <a:xfrm>
            <a:off x="1027593" y="857292"/>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28" name="Text Box 49">
            <a:extLst>
              <a:ext uri="{FF2B5EF4-FFF2-40B4-BE49-F238E27FC236}">
                <a16:creationId xmlns:a16="http://schemas.microsoft.com/office/drawing/2014/main" id="{7593C74F-28D9-6091-7333-777BEDC05D32}"/>
              </a:ext>
            </a:extLst>
          </p:cNvPr>
          <p:cNvSpPr txBox="1">
            <a:spLocks noChangeArrowheads="1"/>
          </p:cNvSpPr>
          <p:nvPr/>
        </p:nvSpPr>
        <p:spPr bwMode="auto">
          <a:xfrm>
            <a:off x="1425137" y="1415833"/>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29" name="Text Box 49">
            <a:extLst>
              <a:ext uri="{FF2B5EF4-FFF2-40B4-BE49-F238E27FC236}">
                <a16:creationId xmlns:a16="http://schemas.microsoft.com/office/drawing/2014/main" id="{D70C259D-E2D4-9B3D-ED63-AB0C45BCB8D7}"/>
              </a:ext>
            </a:extLst>
          </p:cNvPr>
          <p:cNvSpPr txBox="1">
            <a:spLocks noChangeArrowheads="1"/>
          </p:cNvSpPr>
          <p:nvPr/>
        </p:nvSpPr>
        <p:spPr bwMode="auto">
          <a:xfrm>
            <a:off x="2160521" y="838286"/>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30" name="Text Box 49">
            <a:extLst>
              <a:ext uri="{FF2B5EF4-FFF2-40B4-BE49-F238E27FC236}">
                <a16:creationId xmlns:a16="http://schemas.microsoft.com/office/drawing/2014/main" id="{A74DC9DB-1270-5A7C-005D-22FDFA7F94F4}"/>
              </a:ext>
            </a:extLst>
          </p:cNvPr>
          <p:cNvSpPr txBox="1">
            <a:spLocks noChangeArrowheads="1"/>
          </p:cNvSpPr>
          <p:nvPr/>
        </p:nvSpPr>
        <p:spPr bwMode="auto">
          <a:xfrm>
            <a:off x="2633858" y="1390623"/>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31" name="Text Box 49">
            <a:extLst>
              <a:ext uri="{FF2B5EF4-FFF2-40B4-BE49-F238E27FC236}">
                <a16:creationId xmlns:a16="http://schemas.microsoft.com/office/drawing/2014/main" id="{04E20ED3-D3CB-5BEC-D88F-30421FDBE301}"/>
              </a:ext>
            </a:extLst>
          </p:cNvPr>
          <p:cNvSpPr txBox="1">
            <a:spLocks noChangeArrowheads="1"/>
          </p:cNvSpPr>
          <p:nvPr/>
        </p:nvSpPr>
        <p:spPr bwMode="auto">
          <a:xfrm>
            <a:off x="3609149" y="862088"/>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32" name="Text Box 49">
            <a:extLst>
              <a:ext uri="{FF2B5EF4-FFF2-40B4-BE49-F238E27FC236}">
                <a16:creationId xmlns:a16="http://schemas.microsoft.com/office/drawing/2014/main" id="{F8D02129-B5D2-8D6D-BA67-94DECFBC6C6C}"/>
              </a:ext>
            </a:extLst>
          </p:cNvPr>
          <p:cNvSpPr txBox="1">
            <a:spLocks noChangeArrowheads="1"/>
          </p:cNvSpPr>
          <p:nvPr/>
        </p:nvSpPr>
        <p:spPr bwMode="auto">
          <a:xfrm>
            <a:off x="4073043" y="1377536"/>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33" name="Text Box 49">
            <a:extLst>
              <a:ext uri="{FF2B5EF4-FFF2-40B4-BE49-F238E27FC236}">
                <a16:creationId xmlns:a16="http://schemas.microsoft.com/office/drawing/2014/main" id="{39206E6F-4C34-8D15-96E9-42B436190CF7}"/>
              </a:ext>
            </a:extLst>
          </p:cNvPr>
          <p:cNvSpPr txBox="1">
            <a:spLocks noChangeArrowheads="1"/>
          </p:cNvSpPr>
          <p:nvPr/>
        </p:nvSpPr>
        <p:spPr bwMode="auto">
          <a:xfrm>
            <a:off x="4924769" y="791684"/>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34" name="Text Box 49">
            <a:extLst>
              <a:ext uri="{FF2B5EF4-FFF2-40B4-BE49-F238E27FC236}">
                <a16:creationId xmlns:a16="http://schemas.microsoft.com/office/drawing/2014/main" id="{D4A569BE-DBB9-FC97-F97E-D67CF4ACBB77}"/>
              </a:ext>
            </a:extLst>
          </p:cNvPr>
          <p:cNvSpPr txBox="1">
            <a:spLocks noChangeArrowheads="1"/>
          </p:cNvSpPr>
          <p:nvPr/>
        </p:nvSpPr>
        <p:spPr bwMode="auto">
          <a:xfrm>
            <a:off x="5404051" y="1377535"/>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35" name="Text Box 49">
            <a:extLst>
              <a:ext uri="{FF2B5EF4-FFF2-40B4-BE49-F238E27FC236}">
                <a16:creationId xmlns:a16="http://schemas.microsoft.com/office/drawing/2014/main" id="{532E41F9-7F46-0D57-D09E-4C25934FD665}"/>
              </a:ext>
            </a:extLst>
          </p:cNvPr>
          <p:cNvSpPr txBox="1">
            <a:spLocks noChangeArrowheads="1"/>
          </p:cNvSpPr>
          <p:nvPr/>
        </p:nvSpPr>
        <p:spPr bwMode="auto">
          <a:xfrm>
            <a:off x="6334438" y="814737"/>
            <a:ext cx="946674"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36" name="Text Box 49">
            <a:extLst>
              <a:ext uri="{FF2B5EF4-FFF2-40B4-BE49-F238E27FC236}">
                <a16:creationId xmlns:a16="http://schemas.microsoft.com/office/drawing/2014/main" id="{AE148A86-2CFE-0E92-C177-78C7954E3225}"/>
              </a:ext>
            </a:extLst>
          </p:cNvPr>
          <p:cNvSpPr txBox="1">
            <a:spLocks noChangeArrowheads="1"/>
          </p:cNvSpPr>
          <p:nvPr/>
        </p:nvSpPr>
        <p:spPr bwMode="auto">
          <a:xfrm>
            <a:off x="6738063" y="1415832"/>
            <a:ext cx="691797"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 </a:t>
            </a:r>
          </a:p>
        </p:txBody>
      </p:sp>
      <p:sp>
        <p:nvSpPr>
          <p:cNvPr id="37" name="Text Box 49">
            <a:extLst>
              <a:ext uri="{FF2B5EF4-FFF2-40B4-BE49-F238E27FC236}">
                <a16:creationId xmlns:a16="http://schemas.microsoft.com/office/drawing/2014/main" id="{37107EE5-45BC-2AD7-6D4C-C9439BC5350B}"/>
              </a:ext>
            </a:extLst>
          </p:cNvPr>
          <p:cNvSpPr txBox="1">
            <a:spLocks noChangeArrowheads="1"/>
          </p:cNvSpPr>
          <p:nvPr/>
        </p:nvSpPr>
        <p:spPr bwMode="auto">
          <a:xfrm flipH="1">
            <a:off x="7881892" y="866811"/>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38" name="Text Box 49">
            <a:extLst>
              <a:ext uri="{FF2B5EF4-FFF2-40B4-BE49-F238E27FC236}">
                <a16:creationId xmlns:a16="http://schemas.microsoft.com/office/drawing/2014/main" id="{43E0D34E-7C31-0FFD-204E-E5CAE0B20F2E}"/>
              </a:ext>
            </a:extLst>
          </p:cNvPr>
          <p:cNvSpPr txBox="1">
            <a:spLocks noChangeArrowheads="1"/>
          </p:cNvSpPr>
          <p:nvPr/>
        </p:nvSpPr>
        <p:spPr bwMode="auto">
          <a:xfrm>
            <a:off x="8260680" y="1404058"/>
            <a:ext cx="549130"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39" name="Text Box 49">
            <a:extLst>
              <a:ext uri="{FF2B5EF4-FFF2-40B4-BE49-F238E27FC236}">
                <a16:creationId xmlns:a16="http://schemas.microsoft.com/office/drawing/2014/main" id="{BEF0C1E9-8BC7-B57F-1217-126FA8385F5C}"/>
              </a:ext>
            </a:extLst>
          </p:cNvPr>
          <p:cNvSpPr txBox="1">
            <a:spLocks noChangeArrowheads="1"/>
          </p:cNvSpPr>
          <p:nvPr/>
        </p:nvSpPr>
        <p:spPr bwMode="auto">
          <a:xfrm flipH="1">
            <a:off x="9531861" y="838286"/>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40" name="Text Box 49">
            <a:extLst>
              <a:ext uri="{FF2B5EF4-FFF2-40B4-BE49-F238E27FC236}">
                <a16:creationId xmlns:a16="http://schemas.microsoft.com/office/drawing/2014/main" id="{61585B02-3A81-9B69-7C61-BF1F23B4BDAE}"/>
              </a:ext>
            </a:extLst>
          </p:cNvPr>
          <p:cNvSpPr txBox="1">
            <a:spLocks noChangeArrowheads="1"/>
          </p:cNvSpPr>
          <p:nvPr/>
        </p:nvSpPr>
        <p:spPr bwMode="auto">
          <a:xfrm flipH="1">
            <a:off x="9776482" y="1404058"/>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41" name="Text Box 49">
            <a:extLst>
              <a:ext uri="{FF2B5EF4-FFF2-40B4-BE49-F238E27FC236}">
                <a16:creationId xmlns:a16="http://schemas.microsoft.com/office/drawing/2014/main" id="{6B1A4B96-72B0-3F93-FE06-7F19F8A367C6}"/>
              </a:ext>
            </a:extLst>
          </p:cNvPr>
          <p:cNvSpPr txBox="1">
            <a:spLocks noChangeArrowheads="1"/>
          </p:cNvSpPr>
          <p:nvPr/>
        </p:nvSpPr>
        <p:spPr bwMode="auto">
          <a:xfrm flipH="1">
            <a:off x="11426451" y="854288"/>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42" name="Text Box 49">
            <a:extLst>
              <a:ext uri="{FF2B5EF4-FFF2-40B4-BE49-F238E27FC236}">
                <a16:creationId xmlns:a16="http://schemas.microsoft.com/office/drawing/2014/main" id="{387C87D0-C487-2FB6-78FA-A0E257E5889D}"/>
              </a:ext>
            </a:extLst>
          </p:cNvPr>
          <p:cNvSpPr txBox="1">
            <a:spLocks noChangeArrowheads="1"/>
          </p:cNvSpPr>
          <p:nvPr/>
        </p:nvSpPr>
        <p:spPr bwMode="auto">
          <a:xfrm flipH="1">
            <a:off x="11772089" y="1415832"/>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2</a:t>
            </a:r>
          </a:p>
        </p:txBody>
      </p:sp>
      <p:sp>
        <p:nvSpPr>
          <p:cNvPr id="43" name="Text Box 49">
            <a:extLst>
              <a:ext uri="{FF2B5EF4-FFF2-40B4-BE49-F238E27FC236}">
                <a16:creationId xmlns:a16="http://schemas.microsoft.com/office/drawing/2014/main" id="{03F171CD-3B77-6EF1-E5A1-F0E13F78602E}"/>
              </a:ext>
            </a:extLst>
          </p:cNvPr>
          <p:cNvSpPr txBox="1">
            <a:spLocks noChangeArrowheads="1"/>
          </p:cNvSpPr>
          <p:nvPr/>
        </p:nvSpPr>
        <p:spPr bwMode="auto">
          <a:xfrm flipH="1">
            <a:off x="13093731" y="838286"/>
            <a:ext cx="1665899" cy="74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XX</a:t>
            </a:r>
          </a:p>
        </p:txBody>
      </p:sp>
      <p:sp>
        <p:nvSpPr>
          <p:cNvPr id="44" name="Text Box 49">
            <a:extLst>
              <a:ext uri="{FF2B5EF4-FFF2-40B4-BE49-F238E27FC236}">
                <a16:creationId xmlns:a16="http://schemas.microsoft.com/office/drawing/2014/main" id="{2654A019-5F6E-53D7-ED94-CA55B1221A4F}"/>
              </a:ext>
            </a:extLst>
          </p:cNvPr>
          <p:cNvSpPr txBox="1">
            <a:spLocks noChangeArrowheads="1"/>
          </p:cNvSpPr>
          <p:nvPr/>
        </p:nvSpPr>
        <p:spPr bwMode="auto">
          <a:xfrm flipH="1">
            <a:off x="13544663" y="1398171"/>
            <a:ext cx="1665899" cy="747451"/>
          </a:xfrm>
          <a:prstGeom prst="rect">
            <a:avLst/>
          </a:prstGeom>
          <a:solidFill>
            <a:srgbClr val="FFFF00"/>
          </a:solidFill>
          <a:ln>
            <a:noFill/>
          </a:ln>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30</a:t>
            </a:r>
          </a:p>
        </p:txBody>
      </p:sp>
    </p:spTree>
    <p:extLst>
      <p:ext uri="{BB962C8B-B14F-4D97-AF65-F5344CB8AC3E}">
        <p14:creationId xmlns:p14="http://schemas.microsoft.com/office/powerpoint/2010/main" val="262130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anim to="" calcmode="lin" valueType="num">
                                      <p:cBhvr>
                                        <p:cTn id="7" dur="1" fill="hold"/>
                                        <p:tgtEl>
                                          <p:spTgt spid="3"/>
                                        </p:tgtEl>
                                        <p:attrNameLst>
                                          <p:attrName>style.visibility</p:attrName>
                                        </p:attrNameLst>
                                      </p:cBhvr>
                                    </p:anim>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iterate type="lt">
                                    <p:tmAbs val="75"/>
                                  </p:iterate>
                                  <p:childTnLst>
                                    <p:set>
                                      <p:cBhvr>
                                        <p:cTn id="11" dur="1" fill="hold">
                                          <p:stCondLst>
                                            <p:cond delay="74"/>
                                          </p:stCondLst>
                                        </p:cTn>
                                        <p:tgtEl>
                                          <p:spTgt spid="2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iterate type="lt">
                                    <p:tmAbs val="75"/>
                                  </p:iterate>
                                  <p:childTnLst>
                                    <p:set>
                                      <p:cBhvr>
                                        <p:cTn id="15" dur="1" fill="hold">
                                          <p:stCondLst>
                                            <p:cond delay="74"/>
                                          </p:stCondLst>
                                        </p:cTn>
                                        <p:tgtEl>
                                          <p:spTgt spid="2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iterate type="lt">
                                    <p:tmAbs val="75"/>
                                  </p:iterate>
                                  <p:childTnLst>
                                    <p:set>
                                      <p:cBhvr>
                                        <p:cTn id="19" dur="1" fill="hold">
                                          <p:stCondLst>
                                            <p:cond delay="74"/>
                                          </p:stCondLst>
                                        </p:cTn>
                                        <p:tgtEl>
                                          <p:spTgt spid="2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iterate type="lt">
                                    <p:tmAbs val="75"/>
                                  </p:iterate>
                                  <p:childTnLst>
                                    <p:set>
                                      <p:cBhvr>
                                        <p:cTn id="23" dur="1" fill="hold">
                                          <p:stCondLst>
                                            <p:cond delay="74"/>
                                          </p:stCondLst>
                                        </p:cTn>
                                        <p:tgtEl>
                                          <p:spTgt spid="2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iterate type="lt">
                                    <p:tmAbs val="75"/>
                                  </p:iterate>
                                  <p:childTnLst>
                                    <p:set>
                                      <p:cBhvr>
                                        <p:cTn id="27" dur="1" fill="hold">
                                          <p:stCondLst>
                                            <p:cond delay="74"/>
                                          </p:stCondLst>
                                        </p:cTn>
                                        <p:tgtEl>
                                          <p:spTgt spid="2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iterate type="lt">
                                    <p:tmAbs val="75"/>
                                  </p:iterate>
                                  <p:childTnLst>
                                    <p:set>
                                      <p:cBhvr>
                                        <p:cTn id="31" dur="1" fill="hold">
                                          <p:stCondLst>
                                            <p:cond delay="74"/>
                                          </p:stCondLst>
                                        </p:cTn>
                                        <p:tgtEl>
                                          <p:spTgt spid="3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iterate type="lt">
                                    <p:tmAbs val="75"/>
                                  </p:iterate>
                                  <p:childTnLst>
                                    <p:set>
                                      <p:cBhvr>
                                        <p:cTn id="35" dur="1" fill="hold">
                                          <p:stCondLst>
                                            <p:cond delay="74"/>
                                          </p:stCondLst>
                                        </p:cTn>
                                        <p:tgtEl>
                                          <p:spTgt spid="3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iterate type="lt">
                                    <p:tmAbs val="75"/>
                                  </p:iterate>
                                  <p:childTnLst>
                                    <p:set>
                                      <p:cBhvr>
                                        <p:cTn id="39" dur="1" fill="hold">
                                          <p:stCondLst>
                                            <p:cond delay="74"/>
                                          </p:stCondLst>
                                        </p:cTn>
                                        <p:tgtEl>
                                          <p:spTgt spid="3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iterate type="lt">
                                    <p:tmAbs val="75"/>
                                  </p:iterate>
                                  <p:childTnLst>
                                    <p:set>
                                      <p:cBhvr>
                                        <p:cTn id="43" dur="1" fill="hold">
                                          <p:stCondLst>
                                            <p:cond delay="74"/>
                                          </p:stCondLst>
                                        </p:cTn>
                                        <p:tgtEl>
                                          <p:spTgt spid="33"/>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iterate type="lt">
                                    <p:tmAbs val="75"/>
                                  </p:iterate>
                                  <p:childTnLst>
                                    <p:set>
                                      <p:cBhvr>
                                        <p:cTn id="47" dur="1" fill="hold">
                                          <p:stCondLst>
                                            <p:cond delay="74"/>
                                          </p:stCondLst>
                                        </p:cTn>
                                        <p:tgtEl>
                                          <p:spTgt spid="34"/>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iterate type="lt">
                                    <p:tmAbs val="75"/>
                                  </p:iterate>
                                  <p:childTnLst>
                                    <p:set>
                                      <p:cBhvr>
                                        <p:cTn id="51" dur="1" fill="hold">
                                          <p:stCondLst>
                                            <p:cond delay="74"/>
                                          </p:stCondLst>
                                        </p:cTn>
                                        <p:tgtEl>
                                          <p:spTgt spid="35"/>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iterate type="lt">
                                    <p:tmAbs val="75"/>
                                  </p:iterate>
                                  <p:childTnLst>
                                    <p:set>
                                      <p:cBhvr>
                                        <p:cTn id="55" dur="1" fill="hold">
                                          <p:stCondLst>
                                            <p:cond delay="74"/>
                                          </p:stCondLst>
                                        </p:cTn>
                                        <p:tgtEl>
                                          <p:spTgt spid="36"/>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iterate type="lt">
                                    <p:tmAbs val="75"/>
                                  </p:iterate>
                                  <p:childTnLst>
                                    <p:set>
                                      <p:cBhvr>
                                        <p:cTn id="59" dur="1" fill="hold">
                                          <p:stCondLst>
                                            <p:cond delay="74"/>
                                          </p:stCondLst>
                                        </p:cTn>
                                        <p:tgtEl>
                                          <p:spTgt spid="37"/>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iterate type="lt">
                                    <p:tmAbs val="75"/>
                                  </p:iterate>
                                  <p:childTnLst>
                                    <p:set>
                                      <p:cBhvr>
                                        <p:cTn id="63" dur="1" fill="hold">
                                          <p:stCondLst>
                                            <p:cond delay="74"/>
                                          </p:stCondLst>
                                        </p:cTn>
                                        <p:tgtEl>
                                          <p:spTgt spid="38"/>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iterate type="lt">
                                    <p:tmAbs val="75"/>
                                  </p:iterate>
                                  <p:childTnLst>
                                    <p:set>
                                      <p:cBhvr>
                                        <p:cTn id="67" dur="1" fill="hold">
                                          <p:stCondLst>
                                            <p:cond delay="74"/>
                                          </p:stCondLst>
                                        </p:cTn>
                                        <p:tgtEl>
                                          <p:spTgt spid="39"/>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iterate type="lt">
                                    <p:tmAbs val="75"/>
                                  </p:iterate>
                                  <p:childTnLst>
                                    <p:set>
                                      <p:cBhvr>
                                        <p:cTn id="71" dur="1" fill="hold">
                                          <p:stCondLst>
                                            <p:cond delay="74"/>
                                          </p:stCondLst>
                                        </p:cTn>
                                        <p:tgtEl>
                                          <p:spTgt spid="40"/>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iterate type="lt">
                                    <p:tmAbs val="75"/>
                                  </p:iterate>
                                  <p:childTnLst>
                                    <p:set>
                                      <p:cBhvr>
                                        <p:cTn id="75" dur="1" fill="hold">
                                          <p:stCondLst>
                                            <p:cond delay="74"/>
                                          </p:stCondLst>
                                        </p:cTn>
                                        <p:tgtEl>
                                          <p:spTgt spid="41"/>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iterate type="lt">
                                    <p:tmAbs val="75"/>
                                  </p:iterate>
                                  <p:childTnLst>
                                    <p:set>
                                      <p:cBhvr>
                                        <p:cTn id="79" dur="1" fill="hold">
                                          <p:stCondLst>
                                            <p:cond delay="74"/>
                                          </p:stCondLst>
                                        </p:cTn>
                                        <p:tgtEl>
                                          <p:spTgt spid="42"/>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iterate type="lt">
                                    <p:tmAbs val="75"/>
                                  </p:iterate>
                                  <p:childTnLst>
                                    <p:set>
                                      <p:cBhvr>
                                        <p:cTn id="83" dur="1" fill="hold">
                                          <p:stCondLst>
                                            <p:cond delay="74"/>
                                          </p:stCondLst>
                                        </p:cTn>
                                        <p:tgtEl>
                                          <p:spTgt spid="43"/>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iterate type="lt">
                                    <p:tmAbs val="75"/>
                                  </p:iterate>
                                  <p:childTnLst>
                                    <p:set>
                                      <p:cBhvr>
                                        <p:cTn id="87" dur="1" fill="hold">
                                          <p:stCondLst>
                                            <p:cond delay="74"/>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ext Box 38915"/>
          <p:cNvSpPr txBox="1">
            <a:spLocks noChangeArrowheads="1"/>
          </p:cNvSpPr>
          <p:nvPr/>
        </p:nvSpPr>
        <p:spPr bwMode="auto">
          <a:xfrm>
            <a:off x="762000" y="457200"/>
            <a:ext cx="27432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200" b="1" u="sng">
                <a:solidFill>
                  <a:srgbClr val="470058"/>
                </a:solidFill>
                <a:ea typeface="SimSun" panose="02010600030101010101" pitchFamily="2" charset="-122"/>
              </a:rPr>
              <a:t>Nhận xét:</a:t>
            </a:r>
          </a:p>
        </p:txBody>
      </p:sp>
      <p:sp>
        <p:nvSpPr>
          <p:cNvPr id="38917" name="Text Box 38916"/>
          <p:cNvSpPr txBox="1">
            <a:spLocks noChangeArrowheads="1"/>
          </p:cNvSpPr>
          <p:nvPr/>
        </p:nvSpPr>
        <p:spPr bwMode="auto">
          <a:xfrm>
            <a:off x="914400" y="1600200"/>
            <a:ext cx="128778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buFontTx/>
              <a:buAutoNum type="arabicPeriod"/>
            </a:pP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Mỗi</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số</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La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Mã</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biểu</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diễn</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một</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số</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tự</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nhiên</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bằng</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tổng</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giá</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trị</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của</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các</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thành</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phần</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viết</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nên</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số</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đó</a:t>
            </a:r>
            <a:endPar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endParaRPr>
          </a:p>
          <a:p>
            <a:pPr eaLnBrk="0" hangingPunct="0">
              <a:spcBef>
                <a:spcPct val="50000"/>
              </a:spcBef>
            </a:pP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Chẳng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hạn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XXIV </a:t>
            </a:r>
            <a:r>
              <a:rPr lang="en-US" altLang="zh-CN" sz="4000" b="1" dirty="0" err="1">
                <a:latin typeface="Arial" panose="020B0604020202020204" pitchFamily="34" charset="0"/>
                <a:ea typeface="SimSun" panose="02010600030101010101" pitchFamily="2" charset="-122"/>
                <a:cs typeface="Arial" panose="020B0604020202020204" pitchFamily="34" charset="0"/>
              </a:rPr>
              <a:t>có</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thành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phần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là</a:t>
            </a:r>
            <a:r>
              <a:rPr lang="en-US" altLang="zh-CN" sz="4000" b="1" dirty="0">
                <a:latin typeface="Arial" panose="020B0604020202020204" pitchFamily="34" charset="0"/>
                <a:ea typeface="SimSun" panose="02010600030101010101" pitchFamily="2" charset="-122"/>
                <a:cs typeface="Arial" panose="020B0604020202020204" pitchFamily="34" charset="0"/>
              </a:rPr>
              <a:t> X, X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IV </a:t>
            </a:r>
            <a:r>
              <a:rPr lang="en-US" altLang="zh-CN" sz="4000" b="1" dirty="0" err="1">
                <a:latin typeface="Arial" panose="020B0604020202020204" pitchFamily="34" charset="0"/>
                <a:ea typeface="SimSun" panose="02010600030101010101" pitchFamily="2" charset="-122"/>
                <a:cs typeface="Arial" panose="020B0604020202020204" pitchFamily="34" charset="0"/>
              </a:rPr>
              <a:t>tương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ứng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với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giá</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trị</a:t>
            </a:r>
            <a:r>
              <a:rPr lang="en-US" altLang="zh-CN" sz="4000" b="1" dirty="0">
                <a:latin typeface="Arial" panose="020B0604020202020204" pitchFamily="34" charset="0"/>
                <a:ea typeface="SimSun" panose="02010600030101010101" pitchFamily="2" charset="-122"/>
                <a:cs typeface="Arial" panose="020B0604020202020204" pitchFamily="34" charset="0"/>
              </a:rPr>
              <a:t> 10, 10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4. Do </a:t>
            </a:r>
            <a:r>
              <a:rPr lang="en-US" altLang="zh-CN" sz="4000" b="1" dirty="0" err="1">
                <a:latin typeface="Arial" panose="020B0604020202020204" pitchFamily="34" charset="0"/>
                <a:ea typeface="SimSun" panose="02010600030101010101" pitchFamily="2" charset="-122"/>
                <a:cs typeface="Arial" panose="020B0604020202020204" pitchFamily="34" charset="0"/>
              </a:rPr>
              <a:t>đó</a:t>
            </a:r>
            <a:r>
              <a:rPr lang="en-US" altLang="zh-CN" sz="4000" b="1" dirty="0">
                <a:latin typeface="Arial" panose="020B0604020202020204" pitchFamily="34" charset="0"/>
                <a:ea typeface="SimSun" panose="02010600030101010101" pitchFamily="2" charset="-122"/>
                <a:cs typeface="Arial" panose="020B0604020202020204" pitchFamily="34" charset="0"/>
              </a:rPr>
              <a:t> XXIV </a:t>
            </a:r>
            <a:r>
              <a:rPr lang="en-US" altLang="zh-CN" sz="4000" b="1" dirty="0" err="1">
                <a:latin typeface="Arial" panose="020B0604020202020204" pitchFamily="34" charset="0"/>
                <a:ea typeface="SimSun" panose="02010600030101010101" pitchFamily="2" charset="-122"/>
                <a:cs typeface="Arial" panose="020B0604020202020204" pitchFamily="34" charset="0"/>
              </a:rPr>
              <a:t>biểu</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diễn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24</a:t>
            </a:r>
          </a:p>
          <a:p>
            <a:pPr eaLnBrk="0" hangingPunct="0">
              <a:spcBef>
                <a:spcPct val="50000"/>
              </a:spcBef>
            </a:pP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2.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Không</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có</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số</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La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Mã</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nào</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biểu</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diễn</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0000FF"/>
                </a:solidFill>
                <a:latin typeface="Arial" panose="020B0604020202020204" pitchFamily="34" charset="0"/>
                <a:ea typeface="SimSun" panose="02010600030101010101" pitchFamily="2" charset="-122"/>
                <a:cs typeface="Arial" panose="020B0604020202020204" pitchFamily="34" charset="0"/>
              </a:rPr>
              <a:t>số</a:t>
            </a:r>
            <a:r>
              <a:rPr lang="en-US" altLang="zh-CN" sz="4000" b="1" dirty="0">
                <a:solidFill>
                  <a:srgbClr val="0000FF"/>
                </a:solidFill>
                <a:latin typeface="Arial" panose="020B0604020202020204" pitchFamily="34" charset="0"/>
                <a:ea typeface="SimSun" panose="02010600030101010101" pitchFamily="2" charset="-122"/>
                <a:cs typeface="Arial" panose="020B0604020202020204" pitchFamily="34" charset="0"/>
              </a:rPr>
              <a:t> 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blinds(horizontal)">
                                      <p:cBhvr>
                                        <p:cTn id="7" dur="500"/>
                                        <p:tgtEl>
                                          <p:spTgt spid="38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17"/>
                                        </p:tgtEl>
                                        <p:attrNameLst>
                                          <p:attrName>style.visibility</p:attrName>
                                        </p:attrNameLst>
                                      </p:cBhvr>
                                      <p:to>
                                        <p:strVal val="visible"/>
                                      </p:to>
                                    </p:set>
                                    <p:animEffect transition="in" filter="blinds(horizontal)">
                                      <p:cBhvr>
                                        <p:cTn id="12"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ext Box 8"/>
          <p:cNvSpPr txBox="1">
            <a:spLocks noChangeArrowheads="1"/>
          </p:cNvSpPr>
          <p:nvPr/>
        </p:nvSpPr>
        <p:spPr bwMode="auto">
          <a:xfrm>
            <a:off x="219075" y="457200"/>
            <a:ext cx="1294765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600" b="1" i="1">
                <a:solidFill>
                  <a:srgbClr val="FF0000"/>
                </a:solidFill>
                <a:ea typeface="SimSun" panose="02010600030101010101" pitchFamily="2" charset="-122"/>
              </a:rPr>
              <a:t>?</a:t>
            </a:r>
            <a:r>
              <a:rPr lang="en-US" altLang="zh-CN" i="1">
                <a:solidFill>
                  <a:srgbClr val="990000"/>
                </a:solidFill>
                <a:ea typeface="SimSun" panose="02010600030101010101" pitchFamily="2" charset="-122"/>
              </a:rPr>
              <a:t> </a:t>
            </a:r>
            <a:r>
              <a:rPr lang="en-US" altLang="zh-CN">
                <a:ea typeface="SimSun" panose="02010600030101010101" pitchFamily="2" charset="-122"/>
              </a:rPr>
              <a:t>a) Viết các số 14 và 27 bằng số La Mã.</a:t>
            </a:r>
          </a:p>
          <a:p>
            <a:r>
              <a:rPr lang="en-US" altLang="zh-CN">
                <a:ea typeface="SimSun" panose="02010600030101010101" pitchFamily="2" charset="-122"/>
              </a:rPr>
              <a:t>    b) Đọc các số La Mã XVI, XXII</a:t>
            </a:r>
          </a:p>
        </p:txBody>
      </p:sp>
      <p:sp>
        <p:nvSpPr>
          <p:cNvPr id="11277" name="Text Box 11276"/>
          <p:cNvSpPr txBox="1">
            <a:spLocks noChangeArrowheads="1"/>
          </p:cNvSpPr>
          <p:nvPr/>
        </p:nvSpPr>
        <p:spPr bwMode="auto">
          <a:xfrm>
            <a:off x="1096963" y="1920875"/>
            <a:ext cx="6218237" cy="142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a:solidFill>
                  <a:srgbClr val="FF0000"/>
                </a:solidFill>
                <a:ea typeface="SimSun" panose="02010600030101010101" pitchFamily="2" charset="-122"/>
              </a:rPr>
              <a:t>Giải</a:t>
            </a:r>
            <a:r>
              <a:rPr lang="en-US" altLang="zh-CN">
                <a:ea typeface="SimSun" panose="02010600030101010101" pitchFamily="2" charset="-122"/>
              </a:rPr>
              <a:t> : a)    XIV; XXVII</a:t>
            </a:r>
          </a:p>
          <a:p>
            <a:pPr eaLnBrk="0" hangingPunct="0">
              <a:spcBef>
                <a:spcPct val="50000"/>
              </a:spcBef>
            </a:pPr>
            <a:r>
              <a:rPr lang="en-US" altLang="zh-CN">
                <a:ea typeface="SimSun" panose="02010600030101010101" pitchFamily="2" charset="-122"/>
              </a:rPr>
              <a:t>          b)    16; 22</a:t>
            </a: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1269"/>
                                        </p:tgtEl>
                                        <p:attrNameLst>
                                          <p:attrName>style.visibility</p:attrName>
                                        </p:attrNameLst>
                                      </p:cBhvr>
                                      <p:to>
                                        <p:strVal val="visible"/>
                                      </p:to>
                                    </p:set>
                                    <p:anim calcmode="lin" valueType="num">
                                      <p:cBhvr>
                                        <p:cTn id="7" dur="1000" fill="hold"/>
                                        <p:tgtEl>
                                          <p:spTgt spid="11269"/>
                                        </p:tgtEl>
                                        <p:attrNameLst>
                                          <p:attrName>ppt_w</p:attrName>
                                        </p:attrNameLst>
                                      </p:cBhvr>
                                      <p:tavLst>
                                        <p:tav tm="0">
                                          <p:val>
                                            <p:fltVal val="0"/>
                                          </p:val>
                                        </p:tav>
                                        <p:tav tm="100000">
                                          <p:val>
                                            <p:strVal val="#ppt_w"/>
                                          </p:val>
                                        </p:tav>
                                      </p:tavLst>
                                    </p:anim>
                                    <p:anim calcmode="lin" valueType="num">
                                      <p:cBhvr>
                                        <p:cTn id="8" dur="1000" fill="hold"/>
                                        <p:tgtEl>
                                          <p:spTgt spid="11269"/>
                                        </p:tgtEl>
                                        <p:attrNameLst>
                                          <p:attrName>ppt_h</p:attrName>
                                        </p:attrNameLst>
                                      </p:cBhvr>
                                      <p:tavLst>
                                        <p:tav tm="0">
                                          <p:val>
                                            <p:fltVal val="0"/>
                                          </p:val>
                                        </p:tav>
                                        <p:tav tm="100000">
                                          <p:val>
                                            <p:strVal val="#ppt_h"/>
                                          </p:val>
                                        </p:tav>
                                      </p:tavLst>
                                    </p:anim>
                                    <p:anim calcmode="lin" valueType="num">
                                      <p:cBhvr>
                                        <p:cTn id="9" dur="1000" fill="hold"/>
                                        <p:tgtEl>
                                          <p:spTgt spid="11269"/>
                                        </p:tgtEl>
                                        <p:attrNameLst>
                                          <p:attrName>style.rotation</p:attrName>
                                        </p:attrNameLst>
                                      </p:cBhvr>
                                      <p:tavLst>
                                        <p:tav tm="0">
                                          <p:val>
                                            <p:fltVal val="90"/>
                                          </p:val>
                                        </p:tav>
                                        <p:tav tm="100000">
                                          <p:val>
                                            <p:fltVal val="0"/>
                                          </p:val>
                                        </p:tav>
                                      </p:tavLst>
                                    </p:anim>
                                    <p:animEffect transition="in" filter="fade">
                                      <p:cBhvr>
                                        <p:cTn id="10" dur="1000"/>
                                        <p:tgtEl>
                                          <p:spTgt spid="1126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1277"/>
                                        </p:tgtEl>
                                        <p:attrNameLst>
                                          <p:attrName>style.visibility</p:attrName>
                                        </p:attrNameLst>
                                      </p:cBhvr>
                                      <p:to>
                                        <p:strVal val="visible"/>
                                      </p:to>
                                    </p:set>
                                    <p:animEffect transition="in" filter="blinds(horizontal)">
                                      <p:cBhvr>
                                        <p:cTn id="15" dur="500"/>
                                        <p:tgtEl>
                                          <p:spTgt spid="11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2"/>
          <p:cNvGrpSpPr>
            <a:grpSpLocks/>
          </p:cNvGrpSpPr>
          <p:nvPr/>
        </p:nvGrpSpPr>
        <p:grpSpPr bwMode="auto">
          <a:xfrm>
            <a:off x="5883275" y="1889125"/>
            <a:ext cx="242888" cy="1531938"/>
            <a:chOff x="1776" y="816"/>
            <a:chExt cx="96" cy="804"/>
          </a:xfrm>
        </p:grpSpPr>
        <p:sp>
          <p:nvSpPr>
            <p:cNvPr id="22530" name="Rectangle 8"/>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31" name="Oval 9"/>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3" name="Group 33"/>
          <p:cNvGrpSpPr>
            <a:grpSpLocks/>
          </p:cNvGrpSpPr>
          <p:nvPr/>
        </p:nvGrpSpPr>
        <p:grpSpPr bwMode="auto">
          <a:xfrm>
            <a:off x="12522200" y="1889125"/>
            <a:ext cx="244475" cy="1531938"/>
            <a:chOff x="1776" y="816"/>
            <a:chExt cx="96" cy="804"/>
          </a:xfrm>
        </p:grpSpPr>
        <p:sp>
          <p:nvSpPr>
            <p:cNvPr id="22533" name="Rectangle 3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34" name="Oval 3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4" name="Group 42"/>
          <p:cNvGrpSpPr>
            <a:grpSpLocks/>
          </p:cNvGrpSpPr>
          <p:nvPr/>
        </p:nvGrpSpPr>
        <p:grpSpPr bwMode="auto">
          <a:xfrm>
            <a:off x="4906963" y="1889125"/>
            <a:ext cx="722312" cy="1531938"/>
            <a:chOff x="624" y="864"/>
            <a:chExt cx="284" cy="804"/>
          </a:xfrm>
        </p:grpSpPr>
        <p:grpSp>
          <p:nvGrpSpPr>
            <p:cNvPr id="22536" name="Group 31"/>
            <p:cNvGrpSpPr>
              <a:grpSpLocks/>
            </p:cNvGrpSpPr>
            <p:nvPr/>
          </p:nvGrpSpPr>
          <p:grpSpPr bwMode="auto">
            <a:xfrm rot="600000">
              <a:off x="812" y="864"/>
              <a:ext cx="96" cy="804"/>
              <a:chOff x="902" y="864"/>
              <a:chExt cx="96" cy="804"/>
            </a:xfrm>
          </p:grpSpPr>
          <p:sp>
            <p:nvSpPr>
              <p:cNvPr id="22537" name="Rectangle 4"/>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38" name="Oval 5"/>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539" name="Group 39"/>
            <p:cNvGrpSpPr>
              <a:grpSpLocks/>
            </p:cNvGrpSpPr>
            <p:nvPr/>
          </p:nvGrpSpPr>
          <p:grpSpPr bwMode="auto">
            <a:xfrm rot="-600000">
              <a:off x="624" y="864"/>
              <a:ext cx="96" cy="804"/>
              <a:chOff x="902" y="864"/>
              <a:chExt cx="96" cy="804"/>
            </a:xfrm>
          </p:grpSpPr>
          <p:sp>
            <p:nvSpPr>
              <p:cNvPr id="22540" name="Rectangle 4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41" name="Oval 4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7" name="Group 43"/>
          <p:cNvGrpSpPr>
            <a:grpSpLocks/>
          </p:cNvGrpSpPr>
          <p:nvPr/>
        </p:nvGrpSpPr>
        <p:grpSpPr bwMode="auto">
          <a:xfrm>
            <a:off x="8772525" y="1885950"/>
            <a:ext cx="722313" cy="1531938"/>
            <a:chOff x="624" y="864"/>
            <a:chExt cx="284" cy="804"/>
          </a:xfrm>
        </p:grpSpPr>
        <p:grpSp>
          <p:nvGrpSpPr>
            <p:cNvPr id="22543" name="Group 44"/>
            <p:cNvGrpSpPr>
              <a:grpSpLocks/>
            </p:cNvGrpSpPr>
            <p:nvPr/>
          </p:nvGrpSpPr>
          <p:grpSpPr bwMode="auto">
            <a:xfrm rot="600000">
              <a:off x="812" y="864"/>
              <a:ext cx="96" cy="804"/>
              <a:chOff x="902" y="864"/>
              <a:chExt cx="96" cy="804"/>
            </a:xfrm>
          </p:grpSpPr>
          <p:sp>
            <p:nvSpPr>
              <p:cNvPr id="22544" name="Rectangle 45"/>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45" name="Oval 46"/>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546" name="Group 47"/>
            <p:cNvGrpSpPr>
              <a:grpSpLocks/>
            </p:cNvGrpSpPr>
            <p:nvPr/>
          </p:nvGrpSpPr>
          <p:grpSpPr bwMode="auto">
            <a:xfrm rot="-600000">
              <a:off x="624" y="864"/>
              <a:ext cx="96" cy="804"/>
              <a:chOff x="902" y="864"/>
              <a:chExt cx="96" cy="804"/>
            </a:xfrm>
          </p:grpSpPr>
          <p:sp>
            <p:nvSpPr>
              <p:cNvPr id="22547" name="Rectangle 48"/>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48" name="Oval 49"/>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10" name="Group 50"/>
          <p:cNvGrpSpPr>
            <a:grpSpLocks/>
          </p:cNvGrpSpPr>
          <p:nvPr/>
        </p:nvGrpSpPr>
        <p:grpSpPr bwMode="auto">
          <a:xfrm rot="5400000">
            <a:off x="7296945" y="1593056"/>
            <a:ext cx="182562" cy="2041525"/>
            <a:chOff x="1776" y="816"/>
            <a:chExt cx="96" cy="804"/>
          </a:xfrm>
        </p:grpSpPr>
        <p:sp>
          <p:nvSpPr>
            <p:cNvPr id="22550" name="Rectangle 51"/>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51" name="Oval 52"/>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11" name="Group 53"/>
          <p:cNvGrpSpPr>
            <a:grpSpLocks/>
          </p:cNvGrpSpPr>
          <p:nvPr/>
        </p:nvGrpSpPr>
        <p:grpSpPr bwMode="auto">
          <a:xfrm rot="5400000">
            <a:off x="7297738" y="1868488"/>
            <a:ext cx="180975" cy="2041525"/>
            <a:chOff x="1776" y="816"/>
            <a:chExt cx="96" cy="804"/>
          </a:xfrm>
        </p:grpSpPr>
        <p:sp>
          <p:nvSpPr>
            <p:cNvPr id="22553" name="Rectangle 5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54" name="Oval 5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12" name="Group 56"/>
          <p:cNvGrpSpPr>
            <a:grpSpLocks/>
          </p:cNvGrpSpPr>
          <p:nvPr/>
        </p:nvGrpSpPr>
        <p:grpSpPr bwMode="auto">
          <a:xfrm rot="5400000">
            <a:off x="11180763" y="1782763"/>
            <a:ext cx="180975" cy="2041525"/>
            <a:chOff x="1776" y="816"/>
            <a:chExt cx="96" cy="804"/>
          </a:xfrm>
        </p:grpSpPr>
        <p:sp>
          <p:nvSpPr>
            <p:cNvPr id="22556" name="Rectangle 5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57" name="Oval 5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13" name="Group 63"/>
          <p:cNvGrpSpPr>
            <a:grpSpLocks/>
          </p:cNvGrpSpPr>
          <p:nvPr/>
        </p:nvGrpSpPr>
        <p:grpSpPr bwMode="auto">
          <a:xfrm>
            <a:off x="5918200" y="3940175"/>
            <a:ext cx="244475" cy="1530350"/>
            <a:chOff x="1776" y="816"/>
            <a:chExt cx="96" cy="804"/>
          </a:xfrm>
        </p:grpSpPr>
        <p:sp>
          <p:nvSpPr>
            <p:cNvPr id="22559" name="Rectangle 6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60" name="Oval 6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14" name="Group 66"/>
          <p:cNvGrpSpPr>
            <a:grpSpLocks/>
          </p:cNvGrpSpPr>
          <p:nvPr/>
        </p:nvGrpSpPr>
        <p:grpSpPr bwMode="auto">
          <a:xfrm>
            <a:off x="12557125" y="3932238"/>
            <a:ext cx="244475" cy="1531937"/>
            <a:chOff x="1776" y="816"/>
            <a:chExt cx="96" cy="804"/>
          </a:xfrm>
        </p:grpSpPr>
        <p:sp>
          <p:nvSpPr>
            <p:cNvPr id="22562" name="Rectangle 6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63" name="Oval 6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15" name="Group 69"/>
          <p:cNvGrpSpPr>
            <a:grpSpLocks/>
          </p:cNvGrpSpPr>
          <p:nvPr/>
        </p:nvGrpSpPr>
        <p:grpSpPr bwMode="auto">
          <a:xfrm>
            <a:off x="4943475" y="3940175"/>
            <a:ext cx="720725" cy="1530350"/>
            <a:chOff x="624" y="864"/>
            <a:chExt cx="284" cy="804"/>
          </a:xfrm>
        </p:grpSpPr>
        <p:grpSp>
          <p:nvGrpSpPr>
            <p:cNvPr id="22565" name="Group 70"/>
            <p:cNvGrpSpPr>
              <a:grpSpLocks/>
            </p:cNvGrpSpPr>
            <p:nvPr/>
          </p:nvGrpSpPr>
          <p:grpSpPr bwMode="auto">
            <a:xfrm rot="600000">
              <a:off x="812" y="864"/>
              <a:ext cx="96" cy="804"/>
              <a:chOff x="902" y="864"/>
              <a:chExt cx="96" cy="804"/>
            </a:xfrm>
          </p:grpSpPr>
          <p:sp>
            <p:nvSpPr>
              <p:cNvPr id="22566" name="Rectangle 71"/>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67" name="Oval 72"/>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568" name="Group 73"/>
            <p:cNvGrpSpPr>
              <a:grpSpLocks/>
            </p:cNvGrpSpPr>
            <p:nvPr/>
          </p:nvGrpSpPr>
          <p:grpSpPr bwMode="auto">
            <a:xfrm rot="-600000">
              <a:off x="624" y="864"/>
              <a:ext cx="96" cy="804"/>
              <a:chOff x="902" y="864"/>
              <a:chExt cx="96" cy="804"/>
            </a:xfrm>
          </p:grpSpPr>
          <p:sp>
            <p:nvSpPr>
              <p:cNvPr id="22569" name="Rectangle 74"/>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70" name="Oval 75"/>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18" name="Group 76"/>
          <p:cNvGrpSpPr>
            <a:grpSpLocks/>
          </p:cNvGrpSpPr>
          <p:nvPr/>
        </p:nvGrpSpPr>
        <p:grpSpPr bwMode="auto">
          <a:xfrm>
            <a:off x="8961438" y="3935413"/>
            <a:ext cx="720725" cy="1531937"/>
            <a:chOff x="624" y="864"/>
            <a:chExt cx="284" cy="804"/>
          </a:xfrm>
        </p:grpSpPr>
        <p:grpSp>
          <p:nvGrpSpPr>
            <p:cNvPr id="22572" name="Group 77"/>
            <p:cNvGrpSpPr>
              <a:grpSpLocks/>
            </p:cNvGrpSpPr>
            <p:nvPr/>
          </p:nvGrpSpPr>
          <p:grpSpPr bwMode="auto">
            <a:xfrm rot="600000">
              <a:off x="812" y="864"/>
              <a:ext cx="96" cy="804"/>
              <a:chOff x="902" y="864"/>
              <a:chExt cx="96" cy="804"/>
            </a:xfrm>
          </p:grpSpPr>
          <p:sp>
            <p:nvSpPr>
              <p:cNvPr id="22573" name="Rectangle 78"/>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74" name="Oval 79"/>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575" name="Group 80"/>
            <p:cNvGrpSpPr>
              <a:grpSpLocks/>
            </p:cNvGrpSpPr>
            <p:nvPr/>
          </p:nvGrpSpPr>
          <p:grpSpPr bwMode="auto">
            <a:xfrm rot="-600000">
              <a:off x="624" y="864"/>
              <a:ext cx="96" cy="804"/>
              <a:chOff x="902" y="864"/>
              <a:chExt cx="96" cy="804"/>
            </a:xfrm>
          </p:grpSpPr>
          <p:sp>
            <p:nvSpPr>
              <p:cNvPr id="22576" name="Rectangle 81"/>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77" name="Oval 82"/>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21" name="Group 83"/>
          <p:cNvGrpSpPr>
            <a:grpSpLocks/>
          </p:cNvGrpSpPr>
          <p:nvPr/>
        </p:nvGrpSpPr>
        <p:grpSpPr bwMode="auto">
          <a:xfrm rot="5400000">
            <a:off x="7333457" y="3644106"/>
            <a:ext cx="184150" cy="2043113"/>
            <a:chOff x="1776" y="816"/>
            <a:chExt cx="96" cy="804"/>
          </a:xfrm>
        </p:grpSpPr>
        <p:sp>
          <p:nvSpPr>
            <p:cNvPr id="22579" name="Rectangle 8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80" name="Oval 8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 name="Group 86"/>
          <p:cNvGrpSpPr>
            <a:grpSpLocks/>
          </p:cNvGrpSpPr>
          <p:nvPr/>
        </p:nvGrpSpPr>
        <p:grpSpPr bwMode="auto">
          <a:xfrm rot="5400000">
            <a:off x="7335838" y="3919538"/>
            <a:ext cx="182562" cy="2043112"/>
            <a:chOff x="1776" y="816"/>
            <a:chExt cx="96" cy="804"/>
          </a:xfrm>
        </p:grpSpPr>
        <p:sp>
          <p:nvSpPr>
            <p:cNvPr id="22582" name="Rectangle 8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83" name="Oval 8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3" name="Group 89"/>
          <p:cNvGrpSpPr>
            <a:grpSpLocks/>
          </p:cNvGrpSpPr>
          <p:nvPr/>
        </p:nvGrpSpPr>
        <p:grpSpPr bwMode="auto">
          <a:xfrm rot="5400000">
            <a:off x="11213306" y="3829844"/>
            <a:ext cx="182563" cy="2041525"/>
            <a:chOff x="1776" y="816"/>
            <a:chExt cx="96" cy="804"/>
          </a:xfrm>
        </p:grpSpPr>
        <p:sp>
          <p:nvSpPr>
            <p:cNvPr id="22585" name="Rectangle 90"/>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86" name="Oval 91"/>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4" name="Group 92"/>
          <p:cNvGrpSpPr>
            <a:grpSpLocks/>
          </p:cNvGrpSpPr>
          <p:nvPr/>
        </p:nvGrpSpPr>
        <p:grpSpPr bwMode="auto">
          <a:xfrm>
            <a:off x="6040438" y="5951538"/>
            <a:ext cx="242887" cy="1531937"/>
            <a:chOff x="1776" y="816"/>
            <a:chExt cx="96" cy="804"/>
          </a:xfrm>
        </p:grpSpPr>
        <p:sp>
          <p:nvSpPr>
            <p:cNvPr id="22588" name="Rectangle 93"/>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89" name="Oval 94"/>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5" name="Group 95"/>
          <p:cNvGrpSpPr>
            <a:grpSpLocks/>
          </p:cNvGrpSpPr>
          <p:nvPr/>
        </p:nvGrpSpPr>
        <p:grpSpPr bwMode="auto">
          <a:xfrm>
            <a:off x="12679363" y="5951538"/>
            <a:ext cx="244475" cy="1531937"/>
            <a:chOff x="1776" y="816"/>
            <a:chExt cx="96" cy="804"/>
          </a:xfrm>
        </p:grpSpPr>
        <p:sp>
          <p:nvSpPr>
            <p:cNvPr id="22591" name="Rectangle 96"/>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92" name="Oval 97"/>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6" name="Group 98"/>
          <p:cNvGrpSpPr>
            <a:grpSpLocks/>
          </p:cNvGrpSpPr>
          <p:nvPr/>
        </p:nvGrpSpPr>
        <p:grpSpPr bwMode="auto">
          <a:xfrm>
            <a:off x="5064125" y="5951538"/>
            <a:ext cx="722313" cy="1531937"/>
            <a:chOff x="624" y="864"/>
            <a:chExt cx="284" cy="804"/>
          </a:xfrm>
        </p:grpSpPr>
        <p:grpSp>
          <p:nvGrpSpPr>
            <p:cNvPr id="22594" name="Group 99"/>
            <p:cNvGrpSpPr>
              <a:grpSpLocks/>
            </p:cNvGrpSpPr>
            <p:nvPr/>
          </p:nvGrpSpPr>
          <p:grpSpPr bwMode="auto">
            <a:xfrm rot="600000">
              <a:off x="812" y="864"/>
              <a:ext cx="96" cy="804"/>
              <a:chOff x="902" y="864"/>
              <a:chExt cx="96" cy="804"/>
            </a:xfrm>
          </p:grpSpPr>
          <p:sp>
            <p:nvSpPr>
              <p:cNvPr id="22595" name="Rectangle 10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96" name="Oval 10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597" name="Group 102"/>
            <p:cNvGrpSpPr>
              <a:grpSpLocks/>
            </p:cNvGrpSpPr>
            <p:nvPr/>
          </p:nvGrpSpPr>
          <p:grpSpPr bwMode="auto">
            <a:xfrm rot="-600000">
              <a:off x="624" y="864"/>
              <a:ext cx="96" cy="804"/>
              <a:chOff x="902" y="864"/>
              <a:chExt cx="96" cy="804"/>
            </a:xfrm>
          </p:grpSpPr>
          <p:sp>
            <p:nvSpPr>
              <p:cNvPr id="22598" name="Rectangle 103"/>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599" name="Oval 104"/>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29" name="Group 105"/>
          <p:cNvGrpSpPr>
            <a:grpSpLocks/>
          </p:cNvGrpSpPr>
          <p:nvPr/>
        </p:nvGrpSpPr>
        <p:grpSpPr bwMode="auto">
          <a:xfrm>
            <a:off x="9058275" y="5946775"/>
            <a:ext cx="720725" cy="1531938"/>
            <a:chOff x="624" y="864"/>
            <a:chExt cx="284" cy="804"/>
          </a:xfrm>
        </p:grpSpPr>
        <p:grpSp>
          <p:nvGrpSpPr>
            <p:cNvPr id="22601" name="Group 106"/>
            <p:cNvGrpSpPr>
              <a:grpSpLocks/>
            </p:cNvGrpSpPr>
            <p:nvPr/>
          </p:nvGrpSpPr>
          <p:grpSpPr bwMode="auto">
            <a:xfrm rot="600000">
              <a:off x="812" y="864"/>
              <a:ext cx="96" cy="804"/>
              <a:chOff x="902" y="864"/>
              <a:chExt cx="96" cy="804"/>
            </a:xfrm>
          </p:grpSpPr>
          <p:sp>
            <p:nvSpPr>
              <p:cNvPr id="22602" name="Rectangle 107"/>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603" name="Oval 108"/>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22604" name="Group 109"/>
            <p:cNvGrpSpPr>
              <a:grpSpLocks/>
            </p:cNvGrpSpPr>
            <p:nvPr/>
          </p:nvGrpSpPr>
          <p:grpSpPr bwMode="auto">
            <a:xfrm rot="-600000">
              <a:off x="624" y="864"/>
              <a:ext cx="96" cy="804"/>
              <a:chOff x="902" y="864"/>
              <a:chExt cx="96" cy="804"/>
            </a:xfrm>
          </p:grpSpPr>
          <p:sp>
            <p:nvSpPr>
              <p:cNvPr id="22605" name="Rectangle 11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606" name="Oval 11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grpSp>
        <p:nvGrpSpPr>
          <p:cNvPr id="5" name="Group 112"/>
          <p:cNvGrpSpPr>
            <a:grpSpLocks/>
          </p:cNvGrpSpPr>
          <p:nvPr/>
        </p:nvGrpSpPr>
        <p:grpSpPr bwMode="auto">
          <a:xfrm rot="5400000">
            <a:off x="7454106" y="5655469"/>
            <a:ext cx="182563" cy="2041525"/>
            <a:chOff x="1776" y="816"/>
            <a:chExt cx="96" cy="804"/>
          </a:xfrm>
        </p:grpSpPr>
        <p:sp>
          <p:nvSpPr>
            <p:cNvPr id="22608" name="Rectangle 113"/>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609" name="Oval 114"/>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6" name="Group 115"/>
          <p:cNvGrpSpPr>
            <a:grpSpLocks/>
          </p:cNvGrpSpPr>
          <p:nvPr/>
        </p:nvGrpSpPr>
        <p:grpSpPr bwMode="auto">
          <a:xfrm rot="5400000">
            <a:off x="7456488" y="5932487"/>
            <a:ext cx="184150" cy="2041525"/>
            <a:chOff x="1776" y="816"/>
            <a:chExt cx="96" cy="804"/>
          </a:xfrm>
        </p:grpSpPr>
        <p:sp>
          <p:nvSpPr>
            <p:cNvPr id="22611" name="Rectangle 116"/>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612" name="Oval 117"/>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grpSp>
        <p:nvGrpSpPr>
          <p:cNvPr id="8" name="Group 118"/>
          <p:cNvGrpSpPr>
            <a:grpSpLocks/>
          </p:cNvGrpSpPr>
          <p:nvPr/>
        </p:nvGrpSpPr>
        <p:grpSpPr bwMode="auto">
          <a:xfrm rot="5400000">
            <a:off x="11335545" y="5841206"/>
            <a:ext cx="182562" cy="2041525"/>
            <a:chOff x="1776" y="816"/>
            <a:chExt cx="96" cy="804"/>
          </a:xfrm>
        </p:grpSpPr>
        <p:sp>
          <p:nvSpPr>
            <p:cNvPr id="22614" name="Rectangle 119"/>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22615" name="Oval 120"/>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sp>
        <p:nvSpPr>
          <p:cNvPr id="12311" name="Text Box 121"/>
          <p:cNvSpPr txBox="1">
            <a:spLocks noChangeArrowheads="1"/>
          </p:cNvSpPr>
          <p:nvPr/>
        </p:nvSpPr>
        <p:spPr bwMode="auto">
          <a:xfrm>
            <a:off x="731838" y="549275"/>
            <a:ext cx="13166725"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a:ea typeface="SimSun" panose="02010600030101010101" pitchFamily="2" charset="-122"/>
              </a:rPr>
              <a:t>Có 9 que diêm được xếp theo hình sau</a:t>
            </a:r>
            <a:r>
              <a:rPr lang="en-US" altLang="zh-CN">
                <a:latin typeface=".VnTime" pitchFamily="34" charset="0"/>
                <a:ea typeface="SimSun" panose="02010600030101010101" pitchFamily="2" charset="-122"/>
              </a:rPr>
              <a:t> . </a:t>
            </a:r>
            <a:r>
              <a:rPr lang="en-US" altLang="zh-CN">
                <a:ea typeface="SimSun" panose="02010600030101010101" pitchFamily="2" charset="-122"/>
              </a:rPr>
              <a:t>Hãy chuyển chỗ một que diêm để có được kết quả đúng</a:t>
            </a:r>
          </a:p>
        </p:txBody>
      </p:sp>
      <p:sp>
        <p:nvSpPr>
          <p:cNvPr id="12312" name="Text Box 122"/>
          <p:cNvSpPr txBox="1">
            <a:spLocks noChangeArrowheads="1"/>
          </p:cNvSpPr>
          <p:nvPr/>
        </p:nvSpPr>
        <p:spPr bwMode="auto">
          <a:xfrm>
            <a:off x="974725" y="2844800"/>
            <a:ext cx="17954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b="1" u="sng">
                <a:solidFill>
                  <a:srgbClr val="FF0000"/>
                </a:solidFill>
                <a:ea typeface="SimSun" panose="02010600030101010101" pitchFamily="2" charset="-122"/>
              </a:rPr>
              <a:t>Cách 1</a:t>
            </a:r>
            <a:r>
              <a:rPr lang="en-US" altLang="zh-CN" b="1" u="sng">
                <a:solidFill>
                  <a:srgbClr val="FF0000"/>
                </a:solidFill>
                <a:latin typeface=".VnTime" pitchFamily="34" charset="0"/>
                <a:ea typeface="SimSun" panose="02010600030101010101" pitchFamily="2" charset="-122"/>
              </a:rPr>
              <a:t> :</a:t>
            </a:r>
          </a:p>
        </p:txBody>
      </p:sp>
      <p:sp>
        <p:nvSpPr>
          <p:cNvPr id="12313" name="Text Box 123"/>
          <p:cNvSpPr txBox="1">
            <a:spLocks noChangeArrowheads="1"/>
          </p:cNvSpPr>
          <p:nvPr/>
        </p:nvSpPr>
        <p:spPr bwMode="auto">
          <a:xfrm>
            <a:off x="990600" y="4953000"/>
            <a:ext cx="16875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b="1" u="sng" dirty="0" err="1">
                <a:solidFill>
                  <a:srgbClr val="FF0000"/>
                </a:solidFill>
                <a:ea typeface="SimSun" panose="02010600030101010101" pitchFamily="2" charset="-122"/>
              </a:rPr>
              <a:t>Cách</a:t>
            </a:r>
            <a:r>
              <a:rPr lang="en-US" altLang="zh-CN" b="1" u="sng" dirty="0">
                <a:solidFill>
                  <a:srgbClr val="FF0000"/>
                </a:solidFill>
                <a:ea typeface="SimSun" panose="02010600030101010101" pitchFamily="2" charset="-122"/>
              </a:rPr>
              <a:t> 2:</a:t>
            </a:r>
            <a:endParaRPr lang="en-US" altLang="zh-CN" b="1" u="sng" dirty="0">
              <a:solidFill>
                <a:srgbClr val="0000FF"/>
              </a:solidFill>
              <a:latin typeface=".VnTime" pitchFamily="34" charset="0"/>
              <a:ea typeface="SimSun" panose="02010600030101010101" pitchFamily="2" charset="-122"/>
            </a:endParaRPr>
          </a:p>
        </p:txBody>
      </p:sp>
      <p:sp>
        <p:nvSpPr>
          <p:cNvPr id="12314" name="Text Box 124"/>
          <p:cNvSpPr txBox="1">
            <a:spLocks noChangeArrowheads="1"/>
          </p:cNvSpPr>
          <p:nvPr/>
        </p:nvSpPr>
        <p:spPr bwMode="auto">
          <a:xfrm>
            <a:off x="990600" y="6934200"/>
            <a:ext cx="16875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b="1" u="sng">
                <a:solidFill>
                  <a:srgbClr val="FF0000"/>
                </a:solidFill>
                <a:ea typeface="SimSun" panose="02010600030101010101" pitchFamily="2" charset="-122"/>
              </a:rPr>
              <a:t>Cách 3:</a:t>
            </a:r>
            <a:endParaRPr lang="en-US" altLang="zh-CN" b="1" u="sng">
              <a:solidFill>
                <a:srgbClr val="990000"/>
              </a:solidFill>
              <a:latin typeface=".VnTime" pitchFamily="34" charset="0"/>
              <a:ea typeface="SimSun" panose="02010600030101010101" pitchFamily="2" charset="-122"/>
            </a:endParaRPr>
          </a:p>
        </p:txBody>
      </p:sp>
      <p:grpSp>
        <p:nvGrpSpPr>
          <p:cNvPr id="9" name="Group 112">
            <a:extLst>
              <a:ext uri="{FF2B5EF4-FFF2-40B4-BE49-F238E27FC236}">
                <a16:creationId xmlns:a16="http://schemas.microsoft.com/office/drawing/2014/main" id="{3B866D1F-CB70-5276-7AEE-2FB554C9AF95}"/>
              </a:ext>
            </a:extLst>
          </p:cNvPr>
          <p:cNvGrpSpPr>
            <a:grpSpLocks/>
          </p:cNvGrpSpPr>
          <p:nvPr/>
        </p:nvGrpSpPr>
        <p:grpSpPr bwMode="auto">
          <a:xfrm rot="10800000">
            <a:off x="11239132" y="5746750"/>
            <a:ext cx="182563" cy="2041525"/>
            <a:chOff x="1776" y="816"/>
            <a:chExt cx="96" cy="804"/>
          </a:xfrm>
        </p:grpSpPr>
        <p:sp>
          <p:nvSpPr>
            <p:cNvPr id="16" name="Rectangle 113">
              <a:extLst>
                <a:ext uri="{FF2B5EF4-FFF2-40B4-BE49-F238E27FC236}">
                  <a16:creationId xmlns:a16="http://schemas.microsoft.com/office/drawing/2014/main" id="{26547D57-ECBF-7318-3D41-82ABAD9E1677}"/>
                </a:ext>
              </a:extLst>
            </p:cNvPr>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sp>
          <p:nvSpPr>
            <p:cNvPr id="17" name="Oval 114">
              <a:extLst>
                <a:ext uri="{FF2B5EF4-FFF2-40B4-BE49-F238E27FC236}">
                  <a16:creationId xmlns:a16="http://schemas.microsoft.com/office/drawing/2014/main" id="{E7AEFD7F-AA82-8B6B-191A-C5314EEF465F}"/>
                </a:ext>
              </a:extLst>
            </p:cNvPr>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endParaRPr lang="vi-VN">
                <a:latin typeface=".VnTime"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12311"/>
                                        </p:tgtEl>
                                        <p:attrNameLst>
                                          <p:attrName>style.visibility</p:attrName>
                                        </p:attrNameLst>
                                      </p:cBhvr>
                                      <p:to>
                                        <p:strVal val="visible"/>
                                      </p:to>
                                    </p:set>
                                    <p:anim calcmode="lin" valueType="num">
                                      <p:cBhvr>
                                        <p:cTn id="7" dur="1000" fill="hold"/>
                                        <p:tgtEl>
                                          <p:spTgt spid="12311"/>
                                        </p:tgtEl>
                                        <p:attrNameLst>
                                          <p:attrName>ppt_w</p:attrName>
                                        </p:attrNameLst>
                                      </p:cBhvr>
                                      <p:tavLst>
                                        <p:tav tm="0">
                                          <p:val>
                                            <p:fltVal val="0"/>
                                          </p:val>
                                        </p:tav>
                                        <p:tav tm="100000">
                                          <p:val>
                                            <p:strVal val="#ppt_w"/>
                                          </p:val>
                                        </p:tav>
                                      </p:tavLst>
                                    </p:anim>
                                    <p:anim calcmode="lin" valueType="num">
                                      <p:cBhvr>
                                        <p:cTn id="8" dur="1000" fill="hold"/>
                                        <p:tgtEl>
                                          <p:spTgt spid="12311"/>
                                        </p:tgtEl>
                                        <p:attrNameLst>
                                          <p:attrName>ppt_h</p:attrName>
                                        </p:attrNameLst>
                                      </p:cBhvr>
                                      <p:tavLst>
                                        <p:tav tm="0">
                                          <p:val>
                                            <p:fltVal val="0"/>
                                          </p:val>
                                        </p:tav>
                                        <p:tav tm="100000">
                                          <p:val>
                                            <p:strVal val="#ppt_h"/>
                                          </p:val>
                                        </p:tav>
                                      </p:tavLst>
                                    </p:anim>
                                    <p:anim calcmode="lin" valueType="num">
                                      <p:cBhvr>
                                        <p:cTn id="9" dur="1000" fill="hold"/>
                                        <p:tgtEl>
                                          <p:spTgt spid="12311"/>
                                        </p:tgtEl>
                                        <p:attrNameLst>
                                          <p:attrName>style.rotation</p:attrName>
                                        </p:attrNameLst>
                                      </p:cBhvr>
                                      <p:tavLst>
                                        <p:tav tm="0">
                                          <p:val>
                                            <p:fltVal val="90"/>
                                          </p:val>
                                        </p:tav>
                                        <p:tav tm="100000">
                                          <p:val>
                                            <p:fltVal val="0"/>
                                          </p:val>
                                        </p:tav>
                                      </p:tavLst>
                                    </p:anim>
                                    <p:animEffect transition="in" filter="fade">
                                      <p:cBhvr>
                                        <p:cTn id="10" dur="1000"/>
                                        <p:tgtEl>
                                          <p:spTgt spid="1231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0" presetClass="path" presetSubtype="0" accel="50000" decel="50000" fill="hold" nodeType="clickEffect">
                                  <p:stCondLst>
                                    <p:cond delay="0"/>
                                  </p:stCondLst>
                                  <p:childTnLst>
                                    <p:animMotion origin="layout" path="M -3.33333E-6 5.55112E-17 L 0.26667 5.55112E-17 " pathEditMode="relative" rAng="0" ptsTypes="AA">
                                      <p:cBhvr>
                                        <p:cTn id="44" dur="2000" fill="hold"/>
                                        <p:tgtEl>
                                          <p:spTgt spid="2"/>
                                        </p:tgtEl>
                                        <p:attrNameLst>
                                          <p:attrName>ppt_x,ppt_y</p:attrName>
                                        </p:attrNameLst>
                                      </p:cBhvr>
                                      <p:rCtr x="13300" y="0"/>
                                    </p:animMotion>
                                  </p:childTnLst>
                                </p:cTn>
                              </p:par>
                            </p:childTnLst>
                          </p:cTn>
                        </p:par>
                        <p:par>
                          <p:cTn id="45" fill="hold" nodeType="afterGroup">
                            <p:stCondLst>
                              <p:cond delay="2000"/>
                            </p:stCondLst>
                            <p:childTnLst>
                              <p:par>
                                <p:cTn id="46" presetID="51" presetClass="entr" presetSubtype="0" fill="hold" grpId="0" nodeType="afterEffect">
                                  <p:stCondLst>
                                    <p:cond delay="0"/>
                                  </p:stCondLst>
                                  <p:childTnLst>
                                    <p:set>
                                      <p:cBhvr>
                                        <p:cTn id="47" dur="1" fill="hold">
                                          <p:stCondLst>
                                            <p:cond delay="0"/>
                                          </p:stCondLst>
                                        </p:cTn>
                                        <p:tgtEl>
                                          <p:spTgt spid="12312"/>
                                        </p:tgtEl>
                                        <p:attrNameLst>
                                          <p:attrName>style.visibility</p:attrName>
                                        </p:attrNameLst>
                                      </p:cBhvr>
                                      <p:to>
                                        <p:strVal val="visible"/>
                                      </p:to>
                                    </p:set>
                                    <p:animEffect transition="in" filter="fade">
                                      <p:cBhvr>
                                        <p:cTn id="48" dur="770" decel="100000"/>
                                        <p:tgtEl>
                                          <p:spTgt spid="12312"/>
                                        </p:tgtEl>
                                      </p:cBhvr>
                                    </p:animEffect>
                                    <p:animScale>
                                      <p:cBhvr>
                                        <p:cTn id="49" dur="770" decel="100000"/>
                                        <p:tgtEl>
                                          <p:spTgt spid="12312"/>
                                        </p:tgtEl>
                                      </p:cBhvr>
                                      <p:from x="10000" y="10000"/>
                                      <p:to x="200000" y="450000"/>
                                    </p:animScale>
                                    <p:animScale>
                                      <p:cBhvr>
                                        <p:cTn id="50" dur="1230" accel="100000" fill="hold">
                                          <p:stCondLst>
                                            <p:cond delay="770"/>
                                          </p:stCondLst>
                                        </p:cTn>
                                        <p:tgtEl>
                                          <p:spTgt spid="12312"/>
                                        </p:tgtEl>
                                      </p:cBhvr>
                                      <p:from x="200000" y="450000"/>
                                      <p:to x="100000" y="100000"/>
                                    </p:animScale>
                                    <p:set>
                                      <p:cBhvr>
                                        <p:cTn id="51" dur="770" fill="hold"/>
                                        <p:tgtEl>
                                          <p:spTgt spid="12312"/>
                                        </p:tgtEl>
                                        <p:attrNameLst>
                                          <p:attrName>ppt_x</p:attrName>
                                        </p:attrNameLst>
                                      </p:cBhvr>
                                      <p:to>
                                        <p:strVal val="(0.5)"/>
                                      </p:to>
                                    </p:set>
                                    <p:anim from="(0.5)" to="(#ppt_x)" calcmode="lin" valueType="num">
                                      <p:cBhvr>
                                        <p:cTn id="52" dur="1230" accel="100000" fill="hold">
                                          <p:stCondLst>
                                            <p:cond delay="770"/>
                                          </p:stCondLst>
                                        </p:cTn>
                                        <p:tgtEl>
                                          <p:spTgt spid="12312"/>
                                        </p:tgtEl>
                                        <p:attrNameLst>
                                          <p:attrName>ppt_x</p:attrName>
                                        </p:attrNameLst>
                                      </p:cBhvr>
                                    </p:anim>
                                    <p:set>
                                      <p:cBhvr>
                                        <p:cTn id="53" dur="770" fill="hold"/>
                                        <p:tgtEl>
                                          <p:spTgt spid="12312"/>
                                        </p:tgtEl>
                                        <p:attrNameLst>
                                          <p:attrName>ppt_y</p:attrName>
                                        </p:attrNameLst>
                                      </p:cBhvr>
                                      <p:to>
                                        <p:strVal val="(#ppt_y+0.4)"/>
                                      </p:to>
                                    </p:set>
                                    <p:anim from="(#ppt_y+0.4)" to="(#ppt_y)" calcmode="lin" valueType="num">
                                      <p:cBhvr>
                                        <p:cTn id="54" dur="1230" accel="100000" fill="hold">
                                          <p:stCondLst>
                                            <p:cond delay="770"/>
                                          </p:stCondLst>
                                        </p:cTn>
                                        <p:tgtEl>
                                          <p:spTgt spid="12312"/>
                                        </p:tgtEl>
                                        <p:attrNameLst>
                                          <p:attrName>ppt_y</p:attrName>
                                        </p:attrNameLst>
                                      </p:cBhvr>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4" presetClass="entr" presetSubtype="0" fill="hold" nodeType="clickEffect">
                                  <p:stCondLst>
                                    <p:cond delay="0"/>
                                  </p:stCondLst>
                                  <p:childTnLst>
                                    <p:set>
                                      <p:cBhvr>
                                        <p:cTn id="58" dur="1" fill="hold">
                                          <p:stCondLst>
                                            <p:cond delay="0"/>
                                          </p:stCondLst>
                                        </p:cTn>
                                        <p:tgtEl>
                                          <p:spTgt spid="13"/>
                                        </p:tgtEl>
                                        <p:attrNameLst>
                                          <p:attrName>style.visibility</p:attrName>
                                        </p:attrNameLst>
                                      </p:cBhvr>
                                      <p:to>
                                        <p:strVal val="visible"/>
                                      </p:to>
                                    </p:set>
                                    <p:anim to="" calcmode="lin" valueType="num">
                                      <p:cBhvr>
                                        <p:cTn id="59" dur="1" fill="hold"/>
                                        <p:tgtEl>
                                          <p:spTgt spid="13"/>
                                        </p:tgtEl>
                                        <p:attrNameLst>
                                          <p:attrName>style.visibility</p:attrName>
                                        </p:attrNameLst>
                                      </p:cBhvr>
                                    </p:anim>
                                  </p:childTnLst>
                                </p:cTn>
                              </p:par>
                              <p:par>
                                <p:cTn id="60" presetID="24" presetClass="entr" presetSubtype="0" fill="hold" nodeType="withEffect">
                                  <p:stCondLst>
                                    <p:cond delay="0"/>
                                  </p:stCondLst>
                                  <p:childTnLst>
                                    <p:set>
                                      <p:cBhvr>
                                        <p:cTn id="61" dur="1" fill="hold">
                                          <p:stCondLst>
                                            <p:cond delay="0"/>
                                          </p:stCondLst>
                                        </p:cTn>
                                        <p:tgtEl>
                                          <p:spTgt spid="14"/>
                                        </p:tgtEl>
                                        <p:attrNameLst>
                                          <p:attrName>style.visibility</p:attrName>
                                        </p:attrNameLst>
                                      </p:cBhvr>
                                      <p:to>
                                        <p:strVal val="visible"/>
                                      </p:to>
                                    </p:set>
                                    <p:anim to="" calcmode="lin" valueType="num">
                                      <p:cBhvr>
                                        <p:cTn id="62" dur="1" fill="hold"/>
                                        <p:tgtEl>
                                          <p:spTgt spid="14"/>
                                        </p:tgtEl>
                                        <p:attrNameLst>
                                          <p:attrName>style.visibility</p:attrName>
                                        </p:attrNameLst>
                                      </p:cBhvr>
                                    </p:anim>
                                  </p:childTnLst>
                                </p:cTn>
                              </p:par>
                              <p:par>
                                <p:cTn id="63" presetID="24" presetClass="entr" presetSubtype="0" fill="hold" nodeType="withEffect">
                                  <p:stCondLst>
                                    <p:cond delay="0"/>
                                  </p:stCondLst>
                                  <p:childTnLst>
                                    <p:set>
                                      <p:cBhvr>
                                        <p:cTn id="64" dur="1" fill="hold">
                                          <p:stCondLst>
                                            <p:cond delay="0"/>
                                          </p:stCondLst>
                                        </p:cTn>
                                        <p:tgtEl>
                                          <p:spTgt spid="15"/>
                                        </p:tgtEl>
                                        <p:attrNameLst>
                                          <p:attrName>style.visibility</p:attrName>
                                        </p:attrNameLst>
                                      </p:cBhvr>
                                      <p:to>
                                        <p:strVal val="visible"/>
                                      </p:to>
                                    </p:set>
                                    <p:anim to="" calcmode="lin" valueType="num">
                                      <p:cBhvr>
                                        <p:cTn id="65" dur="1" fill="hold"/>
                                        <p:tgtEl>
                                          <p:spTgt spid="15"/>
                                        </p:tgtEl>
                                        <p:attrNameLst>
                                          <p:attrName>style.visibility</p:attrName>
                                        </p:attrNameLst>
                                      </p:cBhvr>
                                    </p:anim>
                                  </p:childTnLst>
                                </p:cTn>
                              </p:par>
                              <p:par>
                                <p:cTn id="66" presetID="24" presetClass="entr" presetSubtype="0" fill="hold" nodeType="withEffect">
                                  <p:stCondLst>
                                    <p:cond delay="0"/>
                                  </p:stCondLst>
                                  <p:childTnLst>
                                    <p:set>
                                      <p:cBhvr>
                                        <p:cTn id="67" dur="1" fill="hold">
                                          <p:stCondLst>
                                            <p:cond delay="0"/>
                                          </p:stCondLst>
                                        </p:cTn>
                                        <p:tgtEl>
                                          <p:spTgt spid="18"/>
                                        </p:tgtEl>
                                        <p:attrNameLst>
                                          <p:attrName>style.visibility</p:attrName>
                                        </p:attrNameLst>
                                      </p:cBhvr>
                                      <p:to>
                                        <p:strVal val="visible"/>
                                      </p:to>
                                    </p:set>
                                    <p:anim to="" calcmode="lin" valueType="num">
                                      <p:cBhvr>
                                        <p:cTn id="68" dur="1" fill="hold"/>
                                        <p:tgtEl>
                                          <p:spTgt spid="18"/>
                                        </p:tgtEl>
                                        <p:attrNameLst>
                                          <p:attrName>style.visibility</p:attrName>
                                        </p:attrNameLst>
                                      </p:cBhvr>
                                    </p:anim>
                                  </p:childTnLst>
                                </p:cTn>
                              </p:par>
                              <p:par>
                                <p:cTn id="69" presetID="24" presetClass="entr" presetSubtype="0" fill="hold" nodeType="withEffect">
                                  <p:stCondLst>
                                    <p:cond delay="0"/>
                                  </p:stCondLst>
                                  <p:childTnLst>
                                    <p:set>
                                      <p:cBhvr>
                                        <p:cTn id="70" dur="1" fill="hold">
                                          <p:stCondLst>
                                            <p:cond delay="0"/>
                                          </p:stCondLst>
                                        </p:cTn>
                                        <p:tgtEl>
                                          <p:spTgt spid="21"/>
                                        </p:tgtEl>
                                        <p:attrNameLst>
                                          <p:attrName>style.visibility</p:attrName>
                                        </p:attrNameLst>
                                      </p:cBhvr>
                                      <p:to>
                                        <p:strVal val="visible"/>
                                      </p:to>
                                    </p:set>
                                    <p:anim to="" calcmode="lin" valueType="num">
                                      <p:cBhvr>
                                        <p:cTn id="71" dur="1" fill="hold"/>
                                        <p:tgtEl>
                                          <p:spTgt spid="21"/>
                                        </p:tgtEl>
                                        <p:attrNameLst>
                                          <p:attrName>style.visibility</p:attrName>
                                        </p:attrNameLst>
                                      </p:cBhvr>
                                    </p:anim>
                                  </p:childTnLst>
                                </p:cTn>
                              </p:par>
                              <p:par>
                                <p:cTn id="72" presetID="24" presetClass="entr" presetSubtype="0" fill="hold" nodeType="withEffect">
                                  <p:stCondLst>
                                    <p:cond delay="0"/>
                                  </p:stCondLst>
                                  <p:childTnLst>
                                    <p:set>
                                      <p:cBhvr>
                                        <p:cTn id="73" dur="1" fill="hold">
                                          <p:stCondLst>
                                            <p:cond delay="0"/>
                                          </p:stCondLst>
                                        </p:cTn>
                                        <p:tgtEl>
                                          <p:spTgt spid="22"/>
                                        </p:tgtEl>
                                        <p:attrNameLst>
                                          <p:attrName>style.visibility</p:attrName>
                                        </p:attrNameLst>
                                      </p:cBhvr>
                                      <p:to>
                                        <p:strVal val="visible"/>
                                      </p:to>
                                    </p:set>
                                    <p:anim to="" calcmode="lin" valueType="num">
                                      <p:cBhvr>
                                        <p:cTn id="74" dur="1" fill="hold"/>
                                        <p:tgtEl>
                                          <p:spTgt spid="22"/>
                                        </p:tgtEl>
                                        <p:attrNameLst>
                                          <p:attrName>style.visibility</p:attrName>
                                        </p:attrNameLst>
                                      </p:cBhvr>
                                    </p:anim>
                                  </p:childTnLst>
                                </p:cTn>
                              </p:par>
                              <p:par>
                                <p:cTn id="75" presetID="24" presetClass="entr" presetSubtype="0"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 to="" calcmode="lin" valueType="num">
                                      <p:cBhvr>
                                        <p:cTn id="77" dur="1" fill="hold"/>
                                        <p:tgtEl>
                                          <p:spTgt spid="23"/>
                                        </p:tgtEl>
                                        <p:attrNameLst>
                                          <p:attrName>style.visibility</p:attrName>
                                        </p:attrNameLst>
                                      </p:cBhvr>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0" presetClass="path" presetSubtype="0" accel="50000" decel="50000" fill="hold" nodeType="clickEffect">
                                  <p:stCondLst>
                                    <p:cond delay="0"/>
                                  </p:stCondLst>
                                  <p:childTnLst>
                                    <p:animMotion origin="layout" path="M 5.55556E-7 7.40741E-6 L -0.10833 7.40741E-6 " pathEditMode="relative" rAng="0" ptsTypes="AA">
                                      <p:cBhvr>
                                        <p:cTn id="81" dur="2000" fill="hold"/>
                                        <p:tgtEl>
                                          <p:spTgt spid="13"/>
                                        </p:tgtEl>
                                        <p:attrNameLst>
                                          <p:attrName>ppt_x,ppt_y</p:attrName>
                                        </p:attrNameLst>
                                      </p:cBhvr>
                                      <p:rCtr x="0" y="0"/>
                                    </p:animMotion>
                                  </p:childTnLst>
                                </p:cTn>
                              </p:par>
                            </p:childTnLst>
                          </p:cTn>
                        </p:par>
                        <p:par>
                          <p:cTn id="82" fill="hold" nodeType="afterGroup">
                            <p:stCondLst>
                              <p:cond delay="2000"/>
                            </p:stCondLst>
                            <p:childTnLst>
                              <p:par>
                                <p:cTn id="83" presetID="51" presetClass="entr" presetSubtype="0" fill="hold" grpId="0" nodeType="afterEffect">
                                  <p:stCondLst>
                                    <p:cond delay="0"/>
                                  </p:stCondLst>
                                  <p:childTnLst>
                                    <p:set>
                                      <p:cBhvr>
                                        <p:cTn id="84" dur="1" fill="hold">
                                          <p:stCondLst>
                                            <p:cond delay="0"/>
                                          </p:stCondLst>
                                        </p:cTn>
                                        <p:tgtEl>
                                          <p:spTgt spid="12313"/>
                                        </p:tgtEl>
                                        <p:attrNameLst>
                                          <p:attrName>style.visibility</p:attrName>
                                        </p:attrNameLst>
                                      </p:cBhvr>
                                      <p:to>
                                        <p:strVal val="visible"/>
                                      </p:to>
                                    </p:set>
                                    <p:animEffect transition="in" filter="fade">
                                      <p:cBhvr>
                                        <p:cTn id="85" dur="770" decel="100000"/>
                                        <p:tgtEl>
                                          <p:spTgt spid="12313"/>
                                        </p:tgtEl>
                                      </p:cBhvr>
                                    </p:animEffect>
                                    <p:animScale>
                                      <p:cBhvr>
                                        <p:cTn id="86" dur="770" decel="100000"/>
                                        <p:tgtEl>
                                          <p:spTgt spid="12313"/>
                                        </p:tgtEl>
                                      </p:cBhvr>
                                      <p:from x="10000" y="10000"/>
                                      <p:to x="200000" y="450000"/>
                                    </p:animScale>
                                    <p:animScale>
                                      <p:cBhvr>
                                        <p:cTn id="87" dur="1230" accel="100000" fill="hold">
                                          <p:stCondLst>
                                            <p:cond delay="770"/>
                                          </p:stCondLst>
                                        </p:cTn>
                                        <p:tgtEl>
                                          <p:spTgt spid="12313"/>
                                        </p:tgtEl>
                                      </p:cBhvr>
                                      <p:from x="200000" y="450000"/>
                                      <p:to x="100000" y="100000"/>
                                    </p:animScale>
                                    <p:set>
                                      <p:cBhvr>
                                        <p:cTn id="88" dur="770" fill="hold"/>
                                        <p:tgtEl>
                                          <p:spTgt spid="12313"/>
                                        </p:tgtEl>
                                        <p:attrNameLst>
                                          <p:attrName>ppt_x</p:attrName>
                                        </p:attrNameLst>
                                      </p:cBhvr>
                                      <p:to>
                                        <p:strVal val="(0.5)"/>
                                      </p:to>
                                    </p:set>
                                    <p:anim from="(0.5)" to="(#ppt_x)" calcmode="lin" valueType="num">
                                      <p:cBhvr>
                                        <p:cTn id="89" dur="1230" accel="100000" fill="hold">
                                          <p:stCondLst>
                                            <p:cond delay="770"/>
                                          </p:stCondLst>
                                        </p:cTn>
                                        <p:tgtEl>
                                          <p:spTgt spid="12313"/>
                                        </p:tgtEl>
                                        <p:attrNameLst>
                                          <p:attrName>ppt_x</p:attrName>
                                        </p:attrNameLst>
                                      </p:cBhvr>
                                    </p:anim>
                                    <p:set>
                                      <p:cBhvr>
                                        <p:cTn id="90" dur="770" fill="hold"/>
                                        <p:tgtEl>
                                          <p:spTgt spid="12313"/>
                                        </p:tgtEl>
                                        <p:attrNameLst>
                                          <p:attrName>ppt_y</p:attrName>
                                        </p:attrNameLst>
                                      </p:cBhvr>
                                      <p:to>
                                        <p:strVal val="(#ppt_y+0.4)"/>
                                      </p:to>
                                    </p:set>
                                    <p:anim from="(#ppt_y+0.4)" to="(#ppt_y)" calcmode="lin" valueType="num">
                                      <p:cBhvr>
                                        <p:cTn id="91" dur="1230" accel="100000" fill="hold">
                                          <p:stCondLst>
                                            <p:cond delay="770"/>
                                          </p:stCondLst>
                                        </p:cTn>
                                        <p:tgtEl>
                                          <p:spTgt spid="12313"/>
                                        </p:tgtEl>
                                        <p:attrNameLst>
                                          <p:attrName>ppt_y</p:attrName>
                                        </p:attrNameLst>
                                      </p:cBhvr>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17" presetClass="entr" presetSubtype="10" fill="hold" nodeType="clickEffect">
                                  <p:stCondLst>
                                    <p:cond delay="0"/>
                                  </p:stCondLst>
                                  <p:childTnLst>
                                    <p:set>
                                      <p:cBhvr>
                                        <p:cTn id="95" dur="1" fill="hold">
                                          <p:stCondLst>
                                            <p:cond delay="0"/>
                                          </p:stCondLst>
                                        </p:cTn>
                                        <p:tgtEl>
                                          <p:spTgt spid="24"/>
                                        </p:tgtEl>
                                        <p:attrNameLst>
                                          <p:attrName>style.visibility</p:attrName>
                                        </p:attrNameLst>
                                      </p:cBhvr>
                                      <p:to>
                                        <p:strVal val="visible"/>
                                      </p:to>
                                    </p:set>
                                    <p:anim calcmode="lin" valueType="num">
                                      <p:cBhvr>
                                        <p:cTn id="96" dur="500" fill="hold"/>
                                        <p:tgtEl>
                                          <p:spTgt spid="24"/>
                                        </p:tgtEl>
                                        <p:attrNameLst>
                                          <p:attrName>ppt_w</p:attrName>
                                        </p:attrNameLst>
                                      </p:cBhvr>
                                      <p:tavLst>
                                        <p:tav tm="0">
                                          <p:val>
                                            <p:fltVal val="0"/>
                                          </p:val>
                                        </p:tav>
                                        <p:tav tm="100000">
                                          <p:val>
                                            <p:strVal val="#ppt_w"/>
                                          </p:val>
                                        </p:tav>
                                      </p:tavLst>
                                    </p:anim>
                                    <p:anim calcmode="lin" valueType="num">
                                      <p:cBhvr>
                                        <p:cTn id="97" dur="500" fill="hold"/>
                                        <p:tgtEl>
                                          <p:spTgt spid="24"/>
                                        </p:tgtEl>
                                        <p:attrNameLst>
                                          <p:attrName>ppt_h</p:attrName>
                                        </p:attrNameLst>
                                      </p:cBhvr>
                                      <p:tavLst>
                                        <p:tav tm="0">
                                          <p:val>
                                            <p:strVal val="#ppt_h"/>
                                          </p:val>
                                        </p:tav>
                                        <p:tav tm="100000">
                                          <p:val>
                                            <p:strVal val="#ppt_h"/>
                                          </p:val>
                                        </p:tav>
                                      </p:tavLst>
                                    </p:anim>
                                  </p:childTnLst>
                                </p:cTn>
                              </p:par>
                              <p:par>
                                <p:cTn id="98" presetID="17" presetClass="entr" presetSubtype="10" fill="hold" nodeType="withEffect">
                                  <p:stCondLst>
                                    <p:cond delay="0"/>
                                  </p:stCondLst>
                                  <p:childTnLst>
                                    <p:set>
                                      <p:cBhvr>
                                        <p:cTn id="99" dur="1" fill="hold">
                                          <p:stCondLst>
                                            <p:cond delay="0"/>
                                          </p:stCondLst>
                                        </p:cTn>
                                        <p:tgtEl>
                                          <p:spTgt spid="25"/>
                                        </p:tgtEl>
                                        <p:attrNameLst>
                                          <p:attrName>style.visibility</p:attrName>
                                        </p:attrNameLst>
                                      </p:cBhvr>
                                      <p:to>
                                        <p:strVal val="visible"/>
                                      </p:to>
                                    </p:set>
                                    <p:anim calcmode="lin" valueType="num">
                                      <p:cBhvr>
                                        <p:cTn id="100" dur="500" fill="hold"/>
                                        <p:tgtEl>
                                          <p:spTgt spid="25"/>
                                        </p:tgtEl>
                                        <p:attrNameLst>
                                          <p:attrName>ppt_w</p:attrName>
                                        </p:attrNameLst>
                                      </p:cBhvr>
                                      <p:tavLst>
                                        <p:tav tm="0">
                                          <p:val>
                                            <p:fltVal val="0"/>
                                          </p:val>
                                        </p:tav>
                                        <p:tav tm="100000">
                                          <p:val>
                                            <p:strVal val="#ppt_w"/>
                                          </p:val>
                                        </p:tav>
                                      </p:tavLst>
                                    </p:anim>
                                    <p:anim calcmode="lin" valueType="num">
                                      <p:cBhvr>
                                        <p:cTn id="101" dur="500" fill="hold"/>
                                        <p:tgtEl>
                                          <p:spTgt spid="25"/>
                                        </p:tgtEl>
                                        <p:attrNameLst>
                                          <p:attrName>ppt_h</p:attrName>
                                        </p:attrNameLst>
                                      </p:cBhvr>
                                      <p:tavLst>
                                        <p:tav tm="0">
                                          <p:val>
                                            <p:strVal val="#ppt_h"/>
                                          </p:val>
                                        </p:tav>
                                        <p:tav tm="100000">
                                          <p:val>
                                            <p:strVal val="#ppt_h"/>
                                          </p:val>
                                        </p:tav>
                                      </p:tavLst>
                                    </p:anim>
                                  </p:childTnLst>
                                </p:cTn>
                              </p:par>
                              <p:par>
                                <p:cTn id="102" presetID="17" presetClass="entr" presetSubtype="10" fill="hold" nodeType="withEffect">
                                  <p:stCondLst>
                                    <p:cond delay="0"/>
                                  </p:stCondLst>
                                  <p:childTnLst>
                                    <p:set>
                                      <p:cBhvr>
                                        <p:cTn id="103" dur="1" fill="hold">
                                          <p:stCondLst>
                                            <p:cond delay="0"/>
                                          </p:stCondLst>
                                        </p:cTn>
                                        <p:tgtEl>
                                          <p:spTgt spid="26"/>
                                        </p:tgtEl>
                                        <p:attrNameLst>
                                          <p:attrName>style.visibility</p:attrName>
                                        </p:attrNameLst>
                                      </p:cBhvr>
                                      <p:to>
                                        <p:strVal val="visible"/>
                                      </p:to>
                                    </p:set>
                                    <p:anim calcmode="lin" valueType="num">
                                      <p:cBhvr>
                                        <p:cTn id="104" dur="500" fill="hold"/>
                                        <p:tgtEl>
                                          <p:spTgt spid="26"/>
                                        </p:tgtEl>
                                        <p:attrNameLst>
                                          <p:attrName>ppt_w</p:attrName>
                                        </p:attrNameLst>
                                      </p:cBhvr>
                                      <p:tavLst>
                                        <p:tav tm="0">
                                          <p:val>
                                            <p:fltVal val="0"/>
                                          </p:val>
                                        </p:tav>
                                        <p:tav tm="100000">
                                          <p:val>
                                            <p:strVal val="#ppt_w"/>
                                          </p:val>
                                        </p:tav>
                                      </p:tavLst>
                                    </p:anim>
                                    <p:anim calcmode="lin" valueType="num">
                                      <p:cBhvr>
                                        <p:cTn id="105" dur="500" fill="hold"/>
                                        <p:tgtEl>
                                          <p:spTgt spid="26"/>
                                        </p:tgtEl>
                                        <p:attrNameLst>
                                          <p:attrName>ppt_h</p:attrName>
                                        </p:attrNameLst>
                                      </p:cBhvr>
                                      <p:tavLst>
                                        <p:tav tm="0">
                                          <p:val>
                                            <p:strVal val="#ppt_h"/>
                                          </p:val>
                                        </p:tav>
                                        <p:tav tm="100000">
                                          <p:val>
                                            <p:strVal val="#ppt_h"/>
                                          </p:val>
                                        </p:tav>
                                      </p:tavLst>
                                    </p:anim>
                                  </p:childTnLst>
                                </p:cTn>
                              </p:par>
                              <p:par>
                                <p:cTn id="106" presetID="17" presetClass="entr" presetSubtype="10" fill="hold" nodeType="withEffect">
                                  <p:stCondLst>
                                    <p:cond delay="0"/>
                                  </p:stCondLst>
                                  <p:childTnLst>
                                    <p:set>
                                      <p:cBhvr>
                                        <p:cTn id="107" dur="1" fill="hold">
                                          <p:stCondLst>
                                            <p:cond delay="0"/>
                                          </p:stCondLst>
                                        </p:cTn>
                                        <p:tgtEl>
                                          <p:spTgt spid="29"/>
                                        </p:tgtEl>
                                        <p:attrNameLst>
                                          <p:attrName>style.visibility</p:attrName>
                                        </p:attrNameLst>
                                      </p:cBhvr>
                                      <p:to>
                                        <p:strVal val="visible"/>
                                      </p:to>
                                    </p:set>
                                    <p:anim calcmode="lin" valueType="num">
                                      <p:cBhvr>
                                        <p:cTn id="108" dur="500" fill="hold"/>
                                        <p:tgtEl>
                                          <p:spTgt spid="29"/>
                                        </p:tgtEl>
                                        <p:attrNameLst>
                                          <p:attrName>ppt_w</p:attrName>
                                        </p:attrNameLst>
                                      </p:cBhvr>
                                      <p:tavLst>
                                        <p:tav tm="0">
                                          <p:val>
                                            <p:fltVal val="0"/>
                                          </p:val>
                                        </p:tav>
                                        <p:tav tm="100000">
                                          <p:val>
                                            <p:strVal val="#ppt_w"/>
                                          </p:val>
                                        </p:tav>
                                      </p:tavLst>
                                    </p:anim>
                                    <p:anim calcmode="lin" valueType="num">
                                      <p:cBhvr>
                                        <p:cTn id="109" dur="500" fill="hold"/>
                                        <p:tgtEl>
                                          <p:spTgt spid="29"/>
                                        </p:tgtEl>
                                        <p:attrNameLst>
                                          <p:attrName>ppt_h</p:attrName>
                                        </p:attrNameLst>
                                      </p:cBhvr>
                                      <p:tavLst>
                                        <p:tav tm="0">
                                          <p:val>
                                            <p:strVal val="#ppt_h"/>
                                          </p:val>
                                        </p:tav>
                                        <p:tav tm="100000">
                                          <p:val>
                                            <p:strVal val="#ppt_h"/>
                                          </p:val>
                                        </p:tav>
                                      </p:tavLst>
                                    </p:anim>
                                  </p:childTnLst>
                                </p:cTn>
                              </p:par>
                              <p:par>
                                <p:cTn id="110" presetID="17" presetClass="entr" presetSubtype="10" fill="hold" nodeType="withEffect">
                                  <p:stCondLst>
                                    <p:cond delay="0"/>
                                  </p:stCondLst>
                                  <p:childTnLst>
                                    <p:set>
                                      <p:cBhvr>
                                        <p:cTn id="111" dur="1" fill="hold">
                                          <p:stCondLst>
                                            <p:cond delay="0"/>
                                          </p:stCondLst>
                                        </p:cTn>
                                        <p:tgtEl>
                                          <p:spTgt spid="5"/>
                                        </p:tgtEl>
                                        <p:attrNameLst>
                                          <p:attrName>style.visibility</p:attrName>
                                        </p:attrNameLst>
                                      </p:cBhvr>
                                      <p:to>
                                        <p:strVal val="visible"/>
                                      </p:to>
                                    </p:set>
                                    <p:anim calcmode="lin" valueType="num">
                                      <p:cBhvr>
                                        <p:cTn id="112" dur="500" fill="hold"/>
                                        <p:tgtEl>
                                          <p:spTgt spid="5"/>
                                        </p:tgtEl>
                                        <p:attrNameLst>
                                          <p:attrName>ppt_w</p:attrName>
                                        </p:attrNameLst>
                                      </p:cBhvr>
                                      <p:tavLst>
                                        <p:tav tm="0">
                                          <p:val>
                                            <p:fltVal val="0"/>
                                          </p:val>
                                        </p:tav>
                                        <p:tav tm="100000">
                                          <p:val>
                                            <p:strVal val="#ppt_w"/>
                                          </p:val>
                                        </p:tav>
                                      </p:tavLst>
                                    </p:anim>
                                    <p:anim calcmode="lin" valueType="num">
                                      <p:cBhvr>
                                        <p:cTn id="113" dur="500" fill="hold"/>
                                        <p:tgtEl>
                                          <p:spTgt spid="5"/>
                                        </p:tgtEl>
                                        <p:attrNameLst>
                                          <p:attrName>ppt_h</p:attrName>
                                        </p:attrNameLst>
                                      </p:cBhvr>
                                      <p:tavLst>
                                        <p:tav tm="0">
                                          <p:val>
                                            <p:strVal val="#ppt_h"/>
                                          </p:val>
                                        </p:tav>
                                        <p:tav tm="100000">
                                          <p:val>
                                            <p:strVal val="#ppt_h"/>
                                          </p:val>
                                        </p:tav>
                                      </p:tavLst>
                                    </p:anim>
                                  </p:childTnLst>
                                </p:cTn>
                              </p:par>
                              <p:par>
                                <p:cTn id="114" presetID="17" presetClass="entr" presetSubtype="10" fill="hold" nodeType="withEffect">
                                  <p:stCondLst>
                                    <p:cond delay="0"/>
                                  </p:stCondLst>
                                  <p:childTnLst>
                                    <p:set>
                                      <p:cBhvr>
                                        <p:cTn id="115" dur="1" fill="hold">
                                          <p:stCondLst>
                                            <p:cond delay="0"/>
                                          </p:stCondLst>
                                        </p:cTn>
                                        <p:tgtEl>
                                          <p:spTgt spid="6"/>
                                        </p:tgtEl>
                                        <p:attrNameLst>
                                          <p:attrName>style.visibility</p:attrName>
                                        </p:attrNameLst>
                                      </p:cBhvr>
                                      <p:to>
                                        <p:strVal val="visible"/>
                                      </p:to>
                                    </p:set>
                                    <p:anim calcmode="lin" valueType="num">
                                      <p:cBhvr>
                                        <p:cTn id="116" dur="500" fill="hold"/>
                                        <p:tgtEl>
                                          <p:spTgt spid="6"/>
                                        </p:tgtEl>
                                        <p:attrNameLst>
                                          <p:attrName>ppt_w</p:attrName>
                                        </p:attrNameLst>
                                      </p:cBhvr>
                                      <p:tavLst>
                                        <p:tav tm="0">
                                          <p:val>
                                            <p:fltVal val="0"/>
                                          </p:val>
                                        </p:tav>
                                        <p:tav tm="100000">
                                          <p:val>
                                            <p:strVal val="#ppt_w"/>
                                          </p:val>
                                        </p:tav>
                                      </p:tavLst>
                                    </p:anim>
                                    <p:anim calcmode="lin" valueType="num">
                                      <p:cBhvr>
                                        <p:cTn id="117" dur="500" fill="hold"/>
                                        <p:tgtEl>
                                          <p:spTgt spid="6"/>
                                        </p:tgtEl>
                                        <p:attrNameLst>
                                          <p:attrName>ppt_h</p:attrName>
                                        </p:attrNameLst>
                                      </p:cBhvr>
                                      <p:tavLst>
                                        <p:tav tm="0">
                                          <p:val>
                                            <p:strVal val="#ppt_h"/>
                                          </p:val>
                                        </p:tav>
                                        <p:tav tm="100000">
                                          <p:val>
                                            <p:strVal val="#ppt_h"/>
                                          </p:val>
                                        </p:tav>
                                      </p:tavLst>
                                    </p:anim>
                                  </p:childTnLst>
                                </p:cTn>
                              </p:par>
                              <p:par>
                                <p:cTn id="118" presetID="17" presetClass="entr" presetSubtype="10" fill="hold" nodeType="withEffect">
                                  <p:stCondLst>
                                    <p:cond delay="0"/>
                                  </p:stCondLst>
                                  <p:childTnLst>
                                    <p:set>
                                      <p:cBhvr>
                                        <p:cTn id="119" dur="1" fill="hold">
                                          <p:stCondLst>
                                            <p:cond delay="0"/>
                                          </p:stCondLst>
                                        </p:cTn>
                                        <p:tgtEl>
                                          <p:spTgt spid="8"/>
                                        </p:tgtEl>
                                        <p:attrNameLst>
                                          <p:attrName>style.visibility</p:attrName>
                                        </p:attrNameLst>
                                      </p:cBhvr>
                                      <p:to>
                                        <p:strVal val="visible"/>
                                      </p:to>
                                    </p:set>
                                    <p:anim calcmode="lin" valueType="num">
                                      <p:cBhvr>
                                        <p:cTn id="120" dur="500" fill="hold"/>
                                        <p:tgtEl>
                                          <p:spTgt spid="8"/>
                                        </p:tgtEl>
                                        <p:attrNameLst>
                                          <p:attrName>ppt_w</p:attrName>
                                        </p:attrNameLst>
                                      </p:cBhvr>
                                      <p:tavLst>
                                        <p:tav tm="0">
                                          <p:val>
                                            <p:fltVal val="0"/>
                                          </p:val>
                                        </p:tav>
                                        <p:tav tm="100000">
                                          <p:val>
                                            <p:strVal val="#ppt_w"/>
                                          </p:val>
                                        </p:tav>
                                      </p:tavLst>
                                    </p:anim>
                                    <p:anim calcmode="lin" valueType="num">
                                      <p:cBhvr>
                                        <p:cTn id="121" dur="5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1" grpId="0"/>
      <p:bldP spid="12312" grpId="0"/>
      <p:bldP spid="123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8"/>
          <p:cNvSpPr txBox="1">
            <a:spLocks noChangeArrowheads="1"/>
          </p:cNvSpPr>
          <p:nvPr/>
        </p:nvSpPr>
        <p:spPr bwMode="auto">
          <a:xfrm>
            <a:off x="219075" y="457200"/>
            <a:ext cx="12947650"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000" b="1" i="1" dirty="0">
                <a:solidFill>
                  <a:srgbClr val="FF0000"/>
                </a:solidFill>
                <a:latin typeface="Arial" panose="020B0604020202020204" pitchFamily="34" charset="0"/>
                <a:ea typeface="SimSun" panose="02010600030101010101" pitchFamily="2" charset="-122"/>
                <a:cs typeface="Arial" panose="020B0604020202020204" pitchFamily="34" charset="0"/>
              </a:rPr>
              <a:t>?</a:t>
            </a:r>
            <a:r>
              <a:rPr lang="en-US" altLang="zh-CN" sz="4000" b="1" i="1" dirty="0">
                <a:solidFill>
                  <a:srgbClr val="990000"/>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a:latin typeface="Arial" panose="020B0604020202020204" pitchFamily="34" charset="0"/>
                <a:ea typeface="SimSun" panose="02010600030101010101" pitchFamily="2" charset="-122"/>
                <a:cs typeface="Arial" panose="020B0604020202020204" pitchFamily="34" charset="0"/>
              </a:rPr>
              <a:t>a)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14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27 </a:t>
            </a:r>
            <a:r>
              <a:rPr lang="en-US" altLang="zh-CN" sz="4000" b="1" dirty="0" err="1">
                <a:latin typeface="Arial" panose="020B0604020202020204" pitchFamily="34" charset="0"/>
                <a:ea typeface="SimSun" panose="02010600030101010101" pitchFamily="2" charset="-122"/>
                <a:cs typeface="Arial" panose="020B0604020202020204" pitchFamily="34" charset="0"/>
              </a:rPr>
              <a:t>bằng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La </a:t>
            </a:r>
            <a:r>
              <a:rPr lang="en-US" altLang="zh-CN" sz="4000" b="1" dirty="0" err="1">
                <a:latin typeface="Arial" panose="020B0604020202020204" pitchFamily="34" charset="0"/>
                <a:ea typeface="SimSun" panose="02010600030101010101" pitchFamily="2" charset="-122"/>
                <a:cs typeface="Arial" panose="020B0604020202020204" pitchFamily="34" charset="0"/>
              </a:rPr>
              <a:t>Mã</a:t>
            </a:r>
            <a:r>
              <a:rPr lang="en-US" altLang="zh-CN" sz="4000" b="1" dirty="0">
                <a:latin typeface="Arial" panose="020B0604020202020204" pitchFamily="34" charset="0"/>
                <a:ea typeface="SimSun" panose="02010600030101010101" pitchFamily="2" charset="-122"/>
                <a:cs typeface="Arial" panose="020B0604020202020204" pitchFamily="34" charset="0"/>
              </a:rPr>
              <a:t>.</a:t>
            </a:r>
          </a:p>
          <a:p>
            <a:r>
              <a:rPr lang="en-US" altLang="zh-CN" sz="4000" b="1" dirty="0">
                <a:latin typeface="Arial" panose="020B0604020202020204" pitchFamily="34" charset="0"/>
                <a:ea typeface="SimSun" panose="02010600030101010101" pitchFamily="2" charset="-122"/>
                <a:cs typeface="Arial" panose="020B0604020202020204" pitchFamily="34" charset="0"/>
              </a:rPr>
              <a:t>    b) </a:t>
            </a:r>
            <a:r>
              <a:rPr lang="en-US" altLang="zh-CN" sz="4000" b="1" dirty="0" err="1">
                <a:latin typeface="Arial" panose="020B0604020202020204" pitchFamily="34" charset="0"/>
                <a:ea typeface="SimSun" panose="02010600030101010101" pitchFamily="2" charset="-122"/>
                <a:cs typeface="Arial" panose="020B0604020202020204" pitchFamily="34" charset="0"/>
              </a:rPr>
              <a:t>Đọc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các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La </a:t>
            </a:r>
            <a:r>
              <a:rPr lang="en-US" altLang="zh-CN" sz="4000" b="1" dirty="0" err="1">
                <a:latin typeface="Arial" panose="020B0604020202020204" pitchFamily="34" charset="0"/>
                <a:ea typeface="SimSun" panose="02010600030101010101" pitchFamily="2" charset="-122"/>
                <a:cs typeface="Arial" panose="020B0604020202020204" pitchFamily="34" charset="0"/>
              </a:rPr>
              <a:t>Mã</a:t>
            </a:r>
            <a:r>
              <a:rPr lang="en-US" altLang="zh-CN" sz="4000" b="1" dirty="0">
                <a:latin typeface="Arial" panose="020B0604020202020204" pitchFamily="34" charset="0"/>
                <a:ea typeface="SimSun" panose="02010600030101010101" pitchFamily="2" charset="-122"/>
                <a:cs typeface="Arial" panose="020B0604020202020204" pitchFamily="34" charset="0"/>
              </a:rPr>
              <a:t> XVI, XXII</a:t>
            </a:r>
          </a:p>
        </p:txBody>
      </p:sp>
      <p:sp>
        <p:nvSpPr>
          <p:cNvPr id="28675" name="Text Box 28674"/>
          <p:cNvSpPr txBox="1">
            <a:spLocks noChangeArrowheads="1"/>
          </p:cNvSpPr>
          <p:nvPr/>
        </p:nvSpPr>
        <p:spPr bwMode="auto">
          <a:xfrm>
            <a:off x="609600" y="1920875"/>
            <a:ext cx="13046075" cy="1363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Thử</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thách</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altLang="zh-CN" sz="4000" b="1" dirty="0" err="1">
                <a:solidFill>
                  <a:srgbClr val="FF0000"/>
                </a:solidFill>
                <a:latin typeface="Arial" panose="020B0604020202020204" pitchFamily="34" charset="0"/>
                <a:ea typeface="SimSun" panose="02010600030101010101" pitchFamily="2" charset="-122"/>
                <a:cs typeface="Arial" panose="020B0604020202020204" pitchFamily="34" charset="0"/>
              </a:rPr>
              <a:t>nhỏ</a:t>
            </a:r>
            <a:r>
              <a:rPr lang="en-US" altLang="zh-CN" sz="4000" b="1" dirty="0">
                <a:solidFill>
                  <a:srgbClr val="FF0000"/>
                </a:solidFill>
                <a:latin typeface="Arial" panose="020B0604020202020204" pitchFamily="34" charset="0"/>
                <a:ea typeface="SimSun" panose="02010600030101010101" pitchFamily="2" charset="-122"/>
                <a:cs typeface="Arial" panose="020B0604020202020204" pitchFamily="34" charset="0"/>
              </a:rPr>
              <a:t> : </a:t>
            </a:r>
            <a:r>
              <a:rPr lang="en-US" altLang="zh-CN" sz="4000" b="1" dirty="0" err="1">
                <a:latin typeface="Arial" panose="020B0604020202020204" pitchFamily="34" charset="0"/>
                <a:ea typeface="SimSun" panose="02010600030101010101" pitchFamily="2" charset="-122"/>
                <a:cs typeface="Arial" panose="020B0604020202020204" pitchFamily="34" charset="0"/>
              </a:rPr>
              <a:t>Sử</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dụng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đúng</a:t>
            </a:r>
            <a:r>
              <a:rPr lang="en-US" altLang="zh-CN" sz="4000" b="1" dirty="0">
                <a:latin typeface="Arial" panose="020B0604020202020204" pitchFamily="34" charset="0"/>
                <a:ea typeface="SimSun" panose="02010600030101010101" pitchFamily="2" charset="-122"/>
                <a:cs typeface="Arial" panose="020B0604020202020204" pitchFamily="34" charset="0"/>
              </a:rPr>
              <a:t> 7 que </a:t>
            </a:r>
            <a:r>
              <a:rPr lang="en-US" altLang="zh-CN" sz="4000" b="1" dirty="0" err="1">
                <a:latin typeface="Arial" panose="020B0604020202020204" pitchFamily="34" charset="0"/>
                <a:ea typeface="SimSun" panose="02010600030101010101" pitchFamily="2" charset="-122"/>
                <a:cs typeface="Arial" panose="020B0604020202020204" pitchFamily="34" charset="0"/>
              </a:rPr>
              <a:t>tính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em</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xếp</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được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những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La </a:t>
            </a:r>
            <a:r>
              <a:rPr lang="en-US" altLang="zh-CN" sz="4000" b="1" dirty="0" err="1">
                <a:latin typeface="Arial" panose="020B0604020202020204" pitchFamily="34" charset="0"/>
                <a:ea typeface="SimSun" panose="02010600030101010101" pitchFamily="2" charset="-122"/>
                <a:cs typeface="Arial" panose="020B0604020202020204" pitchFamily="34" charset="0"/>
              </a:rPr>
              <a:t>Mã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nào</a:t>
            </a:r>
            <a:r>
              <a:rPr lang="en-US" altLang="zh-CN" sz="4000" b="1" dirty="0">
                <a:latin typeface="Arial" panose="020B0604020202020204" pitchFamily="34" charset="0"/>
                <a:ea typeface="SimSun" panose="02010600030101010101" pitchFamily="2" charset="-122"/>
                <a:cs typeface="Arial" panose="020B0604020202020204" pitchFamily="34" charset="0"/>
              </a:rPr>
              <a:t>?</a:t>
            </a:r>
          </a:p>
        </p:txBody>
      </p:sp>
      <p:sp>
        <p:nvSpPr>
          <p:cNvPr id="28676" name="Text Box 28675"/>
          <p:cNvSpPr txBox="1">
            <a:spLocks noChangeArrowheads="1"/>
          </p:cNvSpPr>
          <p:nvPr/>
        </p:nvSpPr>
        <p:spPr bwMode="auto">
          <a:xfrm>
            <a:off x="1409824" y="3185593"/>
            <a:ext cx="2438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u="sng" dirty="0" err="1">
                <a:latin typeface="Arial" panose="020B0604020202020204" pitchFamily="34" charset="0"/>
                <a:ea typeface="SimSun" panose="02010600030101010101" pitchFamily="2" charset="-122"/>
                <a:cs typeface="Arial" panose="020B0604020202020204" pitchFamily="34" charset="0"/>
              </a:rPr>
              <a:t>Đáp</a:t>
            </a:r>
            <a:r>
              <a:rPr lang="en-US" altLang="zh-CN" sz="4000" b="1" u="sng" dirty="0">
                <a:latin typeface="Arial" panose="020B0604020202020204" pitchFamily="34" charset="0"/>
                <a:ea typeface="SimSun" panose="02010600030101010101" pitchFamily="2" charset="-122"/>
                <a:cs typeface="Arial" panose="020B0604020202020204" pitchFamily="34" charset="0"/>
              </a:rPr>
              <a:t> </a:t>
            </a:r>
            <a:r>
              <a:rPr lang="en-US" altLang="zh-CN" sz="4000" b="1" u="sng" dirty="0" err="1">
                <a:latin typeface="Arial" panose="020B0604020202020204" pitchFamily="34" charset="0"/>
                <a:ea typeface="SimSun" panose="02010600030101010101" pitchFamily="2" charset="-122"/>
                <a:cs typeface="Arial" panose="020B0604020202020204" pitchFamily="34" charset="0"/>
              </a:rPr>
              <a:t>án</a:t>
            </a:r>
            <a:r>
              <a:rPr lang="en-US" altLang="zh-CN" sz="4000" b="1" u="sng" dirty="0">
                <a:latin typeface="Arial" panose="020B0604020202020204" pitchFamily="34" charset="0"/>
                <a:ea typeface="SimSun" panose="02010600030101010101" pitchFamily="2" charset="-122"/>
                <a:cs typeface="Arial" panose="020B0604020202020204" pitchFamily="34" charset="0"/>
              </a:rPr>
              <a:t>:</a:t>
            </a:r>
            <a:r>
              <a:rPr lang="en-US" altLang="zh-CN" sz="4000" b="1" dirty="0">
                <a:latin typeface="Arial" panose="020B0604020202020204" pitchFamily="34" charset="0"/>
                <a:ea typeface="SimSun" panose="02010600030101010101" pitchFamily="2" charset="-122"/>
                <a:cs typeface="Arial" panose="020B0604020202020204" pitchFamily="34" charset="0"/>
              </a:rPr>
              <a:t> </a:t>
            </a:r>
          </a:p>
        </p:txBody>
      </p:sp>
      <p:sp>
        <p:nvSpPr>
          <p:cNvPr id="28677" name="Rectangles 28676"/>
          <p:cNvSpPr>
            <a:spLocks noChangeArrowheads="1"/>
          </p:cNvSpPr>
          <p:nvPr/>
        </p:nvSpPr>
        <p:spPr bwMode="auto">
          <a:xfrm>
            <a:off x="603935" y="3574097"/>
            <a:ext cx="13046074"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dirty="0" err="1">
                <a:latin typeface="Arial" panose="020B0604020202020204" pitchFamily="34" charset="0"/>
                <a:ea typeface="SimSun" panose="02010600030101010101" pitchFamily="2" charset="-122"/>
                <a:cs typeface="Arial" panose="020B0604020202020204" pitchFamily="34" charset="0"/>
              </a:rPr>
              <a:t>Sử</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dụng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đúng</a:t>
            </a:r>
            <a:r>
              <a:rPr lang="en-US" altLang="zh-CN" sz="4000" b="1" dirty="0">
                <a:latin typeface="Arial" panose="020B0604020202020204" pitchFamily="34" charset="0"/>
                <a:ea typeface="SimSun" panose="02010600030101010101" pitchFamily="2" charset="-122"/>
                <a:cs typeface="Arial" panose="020B0604020202020204" pitchFamily="34" charset="0"/>
              </a:rPr>
              <a:t> 7 que </a:t>
            </a:r>
            <a:r>
              <a:rPr lang="en-US" altLang="zh-CN" sz="4000" b="1" dirty="0" err="1">
                <a:latin typeface="Arial" panose="020B0604020202020204" pitchFamily="34" charset="0"/>
                <a:ea typeface="SimSun" panose="02010600030101010101" pitchFamily="2" charset="-122"/>
                <a:cs typeface="Arial" panose="020B0604020202020204" pitchFamily="34" charset="0"/>
              </a:rPr>
              <a:t>tính</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em</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xếp</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được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những</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La </a:t>
            </a:r>
            <a:r>
              <a:rPr lang="en-US" altLang="zh-CN" sz="4000" b="1" dirty="0" err="1">
                <a:latin typeface="Arial" panose="020B0604020202020204" pitchFamily="34" charset="0"/>
                <a:ea typeface="SimSun" panose="02010600030101010101" pitchFamily="2" charset="-122"/>
                <a:cs typeface="Arial" panose="020B0604020202020204" pitchFamily="34" charset="0"/>
              </a:rPr>
              <a:t>Mã</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là</a:t>
            </a:r>
            <a:r>
              <a:rPr lang="en-US" altLang="zh-CN" sz="4000" b="1" dirty="0">
                <a:latin typeface="Arial" panose="020B0604020202020204" pitchFamily="34" charset="0"/>
                <a:ea typeface="SimSun" panose="02010600030101010101" pitchFamily="2" charset="-122"/>
                <a:cs typeface="Arial" panose="020B0604020202020204" pitchFamily="34" charset="0"/>
              </a:rPr>
              <a:t>: </a:t>
            </a:r>
          </a:p>
        </p:txBody>
      </p:sp>
      <p:sp>
        <p:nvSpPr>
          <p:cNvPr id="23557" name="Text Box 28677"/>
          <p:cNvSpPr txBox="1">
            <a:spLocks noChangeArrowheads="1"/>
          </p:cNvSpPr>
          <p:nvPr/>
        </p:nvSpPr>
        <p:spPr bwMode="auto">
          <a:xfrm>
            <a:off x="762124" y="5153193"/>
            <a:ext cx="1981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endParaRPr lang="en-US" altLang="zh-CN" sz="4000" b="1">
              <a:latin typeface="Arial" panose="020B0604020202020204" pitchFamily="34" charset="0"/>
              <a:ea typeface="SimSun" panose="02010600030101010101" pitchFamily="2" charset="-122"/>
              <a:cs typeface="Arial" panose="020B0604020202020204" pitchFamily="34" charset="0"/>
            </a:endParaRPr>
          </a:p>
        </p:txBody>
      </p:sp>
      <p:sp>
        <p:nvSpPr>
          <p:cNvPr id="28679" name="Text Box 28678"/>
          <p:cNvSpPr txBox="1">
            <a:spLocks noChangeArrowheads="1"/>
          </p:cNvSpPr>
          <p:nvPr/>
        </p:nvSpPr>
        <p:spPr bwMode="auto">
          <a:xfrm>
            <a:off x="914524" y="4695993"/>
            <a:ext cx="3429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a:latin typeface="Arial" panose="020B0604020202020204" pitchFamily="34" charset="0"/>
                <a:ea typeface="SimSun" panose="02010600030101010101" pitchFamily="2" charset="-122"/>
                <a:cs typeface="Arial" panose="020B0604020202020204" pitchFamily="34" charset="0"/>
              </a:rPr>
              <a:t>XVIII ( số 18)</a:t>
            </a:r>
          </a:p>
        </p:txBody>
      </p:sp>
      <p:sp>
        <p:nvSpPr>
          <p:cNvPr id="28680" name="Text Box 28679"/>
          <p:cNvSpPr txBox="1">
            <a:spLocks noChangeArrowheads="1"/>
          </p:cNvSpPr>
          <p:nvPr/>
        </p:nvSpPr>
        <p:spPr bwMode="auto">
          <a:xfrm>
            <a:off x="925637" y="5305593"/>
            <a:ext cx="3429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a:latin typeface="Arial" panose="020B0604020202020204" pitchFamily="34" charset="0"/>
                <a:ea typeface="SimSun" panose="02010600030101010101" pitchFamily="2" charset="-122"/>
                <a:cs typeface="Arial" panose="020B0604020202020204" pitchFamily="34" charset="0"/>
              </a:rPr>
              <a:t>XXIII ( số 23)</a:t>
            </a:r>
          </a:p>
        </p:txBody>
      </p:sp>
      <p:sp>
        <p:nvSpPr>
          <p:cNvPr id="28681" name="Text Box 28680"/>
          <p:cNvSpPr txBox="1">
            <a:spLocks noChangeArrowheads="1"/>
          </p:cNvSpPr>
          <p:nvPr/>
        </p:nvSpPr>
        <p:spPr bwMode="auto">
          <a:xfrm>
            <a:off x="919287" y="5915193"/>
            <a:ext cx="3429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a:latin typeface="Arial" panose="020B0604020202020204" pitchFamily="34" charset="0"/>
                <a:ea typeface="SimSun" panose="02010600030101010101" pitchFamily="2" charset="-122"/>
                <a:cs typeface="Arial" panose="020B0604020202020204" pitchFamily="34" charset="0"/>
              </a:rPr>
              <a:t>XXIV ( số 24)</a:t>
            </a:r>
          </a:p>
        </p:txBody>
      </p:sp>
      <p:sp>
        <p:nvSpPr>
          <p:cNvPr id="28682" name="Text Box 28681"/>
          <p:cNvSpPr txBox="1">
            <a:spLocks noChangeArrowheads="1"/>
          </p:cNvSpPr>
          <p:nvPr/>
        </p:nvSpPr>
        <p:spPr bwMode="auto">
          <a:xfrm>
            <a:off x="938337" y="6524793"/>
            <a:ext cx="3429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a:latin typeface="Arial" panose="020B0604020202020204" pitchFamily="34" charset="0"/>
                <a:ea typeface="SimSun" panose="02010600030101010101" pitchFamily="2" charset="-122"/>
                <a:cs typeface="Arial" panose="020B0604020202020204" pitchFamily="34" charset="0"/>
              </a:rPr>
              <a:t>XXVI ( số 26)</a:t>
            </a:r>
          </a:p>
        </p:txBody>
      </p:sp>
      <p:sp>
        <p:nvSpPr>
          <p:cNvPr id="28683" name="Text Box 28682"/>
          <p:cNvSpPr txBox="1">
            <a:spLocks noChangeArrowheads="1"/>
          </p:cNvSpPr>
          <p:nvPr/>
        </p:nvSpPr>
        <p:spPr bwMode="auto">
          <a:xfrm>
            <a:off x="955799" y="7134393"/>
            <a:ext cx="3429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a:latin typeface="Arial" panose="020B0604020202020204" pitchFamily="34" charset="0"/>
                <a:ea typeface="SimSun" panose="02010600030101010101" pitchFamily="2" charset="-122"/>
                <a:cs typeface="Arial" panose="020B0604020202020204" pitchFamily="34" charset="0"/>
              </a:rPr>
              <a:t>XXIX ( số 29)</a:t>
            </a: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8674"/>
                                        </p:tgtEl>
                                        <p:attrNameLst>
                                          <p:attrName>style.visibility</p:attrName>
                                        </p:attrNameLst>
                                      </p:cBhvr>
                                      <p:to>
                                        <p:strVal val="visible"/>
                                      </p:to>
                                    </p:set>
                                    <p:anim calcmode="lin" valueType="num">
                                      <p:cBhvr>
                                        <p:cTn id="7" dur="1000" fill="hold"/>
                                        <p:tgtEl>
                                          <p:spTgt spid="28674"/>
                                        </p:tgtEl>
                                        <p:attrNameLst>
                                          <p:attrName>ppt_w</p:attrName>
                                        </p:attrNameLst>
                                      </p:cBhvr>
                                      <p:tavLst>
                                        <p:tav tm="0">
                                          <p:val>
                                            <p:fltVal val="0"/>
                                          </p:val>
                                        </p:tav>
                                        <p:tav tm="100000">
                                          <p:val>
                                            <p:strVal val="#ppt_w"/>
                                          </p:val>
                                        </p:tav>
                                      </p:tavLst>
                                    </p:anim>
                                    <p:anim calcmode="lin" valueType="num">
                                      <p:cBhvr>
                                        <p:cTn id="8" dur="1000" fill="hold"/>
                                        <p:tgtEl>
                                          <p:spTgt spid="28674"/>
                                        </p:tgtEl>
                                        <p:attrNameLst>
                                          <p:attrName>ppt_h</p:attrName>
                                        </p:attrNameLst>
                                      </p:cBhvr>
                                      <p:tavLst>
                                        <p:tav tm="0">
                                          <p:val>
                                            <p:fltVal val="0"/>
                                          </p:val>
                                        </p:tav>
                                        <p:tav tm="100000">
                                          <p:val>
                                            <p:strVal val="#ppt_h"/>
                                          </p:val>
                                        </p:tav>
                                      </p:tavLst>
                                    </p:anim>
                                    <p:anim calcmode="lin" valueType="num">
                                      <p:cBhvr>
                                        <p:cTn id="9" dur="1000" fill="hold"/>
                                        <p:tgtEl>
                                          <p:spTgt spid="28674"/>
                                        </p:tgtEl>
                                        <p:attrNameLst>
                                          <p:attrName>style.rotation</p:attrName>
                                        </p:attrNameLst>
                                      </p:cBhvr>
                                      <p:tavLst>
                                        <p:tav tm="0">
                                          <p:val>
                                            <p:fltVal val="90"/>
                                          </p:val>
                                        </p:tav>
                                        <p:tav tm="100000">
                                          <p:val>
                                            <p:fltVal val="0"/>
                                          </p:val>
                                        </p:tav>
                                      </p:tavLst>
                                    </p:anim>
                                    <p:animEffect transition="in" filter="fade">
                                      <p:cBhvr>
                                        <p:cTn id="10" dur="1000"/>
                                        <p:tgtEl>
                                          <p:spTgt spid="2867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8675"/>
                                        </p:tgtEl>
                                        <p:attrNameLst>
                                          <p:attrName>style.visibility</p:attrName>
                                        </p:attrNameLst>
                                      </p:cBhvr>
                                      <p:to>
                                        <p:strVal val="visible"/>
                                      </p:to>
                                    </p:set>
                                    <p:animEffect transition="in" filter="blinds(horizontal)">
                                      <p:cBhvr>
                                        <p:cTn id="15" dur="500"/>
                                        <p:tgtEl>
                                          <p:spTgt spid="2867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28676">
                                            <p:txEl>
                                              <p:pRg st="0" end="0"/>
                                            </p:txEl>
                                          </p:spTgt>
                                        </p:tgtEl>
                                        <p:attrNameLst>
                                          <p:attrName>style.visibility</p:attrName>
                                        </p:attrNameLst>
                                      </p:cBhvr>
                                      <p:to>
                                        <p:strVal val="visible"/>
                                      </p:to>
                                    </p:set>
                                    <p:animEffect transition="in" filter="blinds(horizontal)">
                                      <p:cBhvr>
                                        <p:cTn id="20" dur="500"/>
                                        <p:tgtEl>
                                          <p:spTgt spid="28676">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8677"/>
                                        </p:tgtEl>
                                        <p:attrNameLst>
                                          <p:attrName>style.visibility</p:attrName>
                                        </p:attrNameLst>
                                      </p:cBhvr>
                                      <p:to>
                                        <p:strVal val="visible"/>
                                      </p:to>
                                    </p:set>
                                    <p:animEffect transition="in" filter="blinds(horizontal)">
                                      <p:cBhvr>
                                        <p:cTn id="25" dur="500"/>
                                        <p:tgtEl>
                                          <p:spTgt spid="2867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8679"/>
                                        </p:tgtEl>
                                        <p:attrNameLst>
                                          <p:attrName>style.visibility</p:attrName>
                                        </p:attrNameLst>
                                      </p:cBhvr>
                                      <p:to>
                                        <p:strVal val="visible"/>
                                      </p:to>
                                    </p:set>
                                    <p:animEffect transition="in" filter="blinds(horizontal)">
                                      <p:cBhvr>
                                        <p:cTn id="30" dur="500"/>
                                        <p:tgtEl>
                                          <p:spTgt spid="2867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28680"/>
                                        </p:tgtEl>
                                        <p:attrNameLst>
                                          <p:attrName>style.visibility</p:attrName>
                                        </p:attrNameLst>
                                      </p:cBhvr>
                                      <p:to>
                                        <p:strVal val="visible"/>
                                      </p:to>
                                    </p:set>
                                    <p:animEffect transition="in" filter="box(in)">
                                      <p:cBhvr>
                                        <p:cTn id="35" dur="500"/>
                                        <p:tgtEl>
                                          <p:spTgt spid="2868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28681"/>
                                        </p:tgtEl>
                                        <p:attrNameLst>
                                          <p:attrName>style.visibility</p:attrName>
                                        </p:attrNameLst>
                                      </p:cBhvr>
                                      <p:to>
                                        <p:strVal val="visible"/>
                                      </p:to>
                                    </p:set>
                                    <p:animEffect transition="in" filter="box(in)">
                                      <p:cBhvr>
                                        <p:cTn id="40" dur="500"/>
                                        <p:tgtEl>
                                          <p:spTgt spid="2868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28682"/>
                                        </p:tgtEl>
                                        <p:attrNameLst>
                                          <p:attrName>style.visibility</p:attrName>
                                        </p:attrNameLst>
                                      </p:cBhvr>
                                      <p:to>
                                        <p:strVal val="visible"/>
                                      </p:to>
                                    </p:set>
                                    <p:animEffect transition="in" filter="checkerboard(across)">
                                      <p:cBhvr>
                                        <p:cTn id="45" dur="500"/>
                                        <p:tgtEl>
                                          <p:spTgt spid="2868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8683"/>
                                        </p:tgtEl>
                                        <p:attrNameLst>
                                          <p:attrName>style.visibility</p:attrName>
                                        </p:attrNameLst>
                                      </p:cBhvr>
                                      <p:to>
                                        <p:strVal val="visible"/>
                                      </p:to>
                                    </p:set>
                                    <p:anim calcmode="lin" valueType="num">
                                      <p:cBhvr additive="base">
                                        <p:cTn id="50" dur="500" fill="hold"/>
                                        <p:tgtEl>
                                          <p:spTgt spid="28683"/>
                                        </p:tgtEl>
                                        <p:attrNameLst>
                                          <p:attrName>ppt_x</p:attrName>
                                        </p:attrNameLst>
                                      </p:cBhvr>
                                      <p:tavLst>
                                        <p:tav tm="0">
                                          <p:val>
                                            <p:strVal val="#ppt_x"/>
                                          </p:val>
                                        </p:tav>
                                        <p:tav tm="100000">
                                          <p:val>
                                            <p:strVal val="#ppt_x"/>
                                          </p:val>
                                        </p:tav>
                                      </p:tavLst>
                                    </p:anim>
                                    <p:anim calcmode="lin" valueType="num">
                                      <p:cBhvr additive="base">
                                        <p:cTn id="51" dur="500" fill="hold"/>
                                        <p:tgtEl>
                                          <p:spTgt spid="286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p:bldP spid="28677" grpId="0"/>
      <p:bldP spid="28679" grpId="0"/>
      <p:bldP spid="28680" grpId="0"/>
      <p:bldP spid="28681" grpId="0"/>
      <p:bldP spid="28682" grpId="0"/>
      <p:bldP spid="2868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Text Box 39940"/>
          <p:cNvSpPr txBox="1">
            <a:spLocks noChangeArrowheads="1"/>
          </p:cNvSpPr>
          <p:nvPr/>
        </p:nvSpPr>
        <p:spPr bwMode="auto">
          <a:xfrm>
            <a:off x="381374" y="148885"/>
            <a:ext cx="14249026"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u="sng" dirty="0" err="1">
                <a:latin typeface="Arial" panose="020B0604020202020204" pitchFamily="34" charset="0"/>
                <a:ea typeface="SimSun" panose="02010600030101010101" pitchFamily="2" charset="-122"/>
                <a:cs typeface="Arial" panose="020B0604020202020204" pitchFamily="34" charset="0"/>
              </a:rPr>
              <a:t>Bài</a:t>
            </a:r>
            <a:r>
              <a:rPr lang="en-US" altLang="zh-CN" sz="4000" b="1" u="sng" dirty="0">
                <a:latin typeface="Arial" panose="020B0604020202020204" pitchFamily="34" charset="0"/>
                <a:ea typeface="SimSun" panose="02010600030101010101" pitchFamily="2" charset="-122"/>
                <a:cs typeface="Arial" panose="020B0604020202020204" pitchFamily="34" charset="0"/>
              </a:rPr>
              <a:t> 1.6</a:t>
            </a:r>
            <a:r>
              <a:rPr lang="en-US" altLang="zh-CN" sz="4000" dirty="0">
                <a:latin typeface="Arial" panose="020B0604020202020204" pitchFamily="34" charset="0"/>
                <a:ea typeface="SimSun" panose="02010600030101010101" pitchFamily="2" charset="-122"/>
                <a:cs typeface="Arial" panose="020B0604020202020204" pitchFamily="34" charset="0"/>
              </a:rPr>
              <a:t>.  Cho </a:t>
            </a:r>
            <a:r>
              <a:rPr lang="en-US" altLang="zh-CN" sz="4000" dirty="0" err="1">
                <a:latin typeface="Arial" panose="020B0604020202020204" pitchFamily="34" charset="0"/>
                <a:ea typeface="SimSun" panose="02010600030101010101" pitchFamily="2" charset="-122"/>
                <a:cs typeface="Arial" panose="020B0604020202020204" pitchFamily="34" charset="0"/>
              </a:rPr>
              <a:t>các</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số</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b="1" dirty="0">
                <a:latin typeface="Arial" panose="020B0604020202020204" pitchFamily="34" charset="0"/>
                <a:ea typeface="SimSun" panose="02010600030101010101" pitchFamily="2" charset="-122"/>
                <a:cs typeface="Arial" panose="020B0604020202020204" pitchFamily="34" charset="0"/>
              </a:rPr>
              <a:t>27 501</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b="1" dirty="0">
                <a:latin typeface="Arial" panose="020B0604020202020204" pitchFamily="34" charset="0"/>
                <a:ea typeface="SimSun" panose="02010600030101010101" pitchFamily="2" charset="-122"/>
                <a:cs typeface="Arial" panose="020B0604020202020204" pitchFamily="34" charset="0"/>
              </a:rPr>
              <a:t>106 712</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b="1" dirty="0">
                <a:latin typeface="Arial" panose="020B0604020202020204" pitchFamily="34" charset="0"/>
                <a:ea typeface="SimSun" panose="02010600030101010101" pitchFamily="2" charset="-122"/>
                <a:cs typeface="Arial" panose="020B0604020202020204" pitchFamily="34" charset="0"/>
              </a:rPr>
              <a:t>7 110 385</a:t>
            </a:r>
            <a:r>
              <a:rPr lang="en-US" altLang="zh-CN" sz="4000" dirty="0">
                <a:latin typeface="Arial" panose="020B0604020202020204" pitchFamily="34" charset="0"/>
                <a:ea typeface="SimSun" panose="02010600030101010101" pitchFamily="2" charset="-122"/>
                <a:cs typeface="Arial" panose="020B0604020202020204" pitchFamily="34" charset="0"/>
              </a:rPr>
              <a:t>; </a:t>
            </a:r>
          </a:p>
          <a:p>
            <a:pPr eaLnBrk="0" hangingPunct="0">
              <a:spcBef>
                <a:spcPct val="50000"/>
              </a:spcBef>
            </a:pPr>
            <a:r>
              <a:rPr lang="en-US" altLang="zh-CN" sz="4000" b="1" dirty="0">
                <a:latin typeface="Arial" panose="020B0604020202020204" pitchFamily="34" charset="0"/>
                <a:ea typeface="SimSun" panose="02010600030101010101" pitchFamily="2" charset="-122"/>
                <a:cs typeface="Arial" panose="020B0604020202020204" pitchFamily="34" charset="0"/>
              </a:rPr>
              <a:t>2 915 404 267</a:t>
            </a:r>
          </a:p>
        </p:txBody>
      </p:sp>
      <p:sp>
        <p:nvSpPr>
          <p:cNvPr id="39942" name="Text Box 39941"/>
          <p:cNvSpPr txBox="1">
            <a:spLocks noChangeArrowheads="1"/>
          </p:cNvSpPr>
          <p:nvPr/>
        </p:nvSpPr>
        <p:spPr bwMode="auto">
          <a:xfrm>
            <a:off x="838200" y="1981200"/>
            <a:ext cx="4876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a:ea typeface="SimSun" panose="02010600030101010101" pitchFamily="2" charset="-122"/>
              </a:rPr>
              <a:t>a) Đọc mỗi số đã cho</a:t>
            </a:r>
          </a:p>
        </p:txBody>
      </p:sp>
      <p:sp>
        <p:nvSpPr>
          <p:cNvPr id="39943" name="Text Box 39942"/>
          <p:cNvSpPr txBox="1">
            <a:spLocks noChangeArrowheads="1"/>
          </p:cNvSpPr>
          <p:nvPr/>
        </p:nvSpPr>
        <p:spPr bwMode="auto">
          <a:xfrm>
            <a:off x="838200" y="2514600"/>
            <a:ext cx="1196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a:ea typeface="SimSun" panose="02010600030101010101" pitchFamily="2" charset="-122"/>
              </a:rPr>
              <a:t>b) Chữ số 7 trong mỗi số đã cho đó có giá trị là bao nhiêu</a:t>
            </a:r>
          </a:p>
        </p:txBody>
      </p:sp>
      <p:sp>
        <p:nvSpPr>
          <p:cNvPr id="39945" name="Rectangles 39944"/>
          <p:cNvSpPr>
            <a:spLocks noChangeArrowheads="1"/>
          </p:cNvSpPr>
          <p:nvPr/>
        </p:nvSpPr>
        <p:spPr bwMode="auto">
          <a:xfrm>
            <a:off x="685800" y="3124200"/>
            <a:ext cx="136398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en-US" altLang="zh-CN" dirty="0">
                <a:ea typeface="SimSun" panose="02010600030101010101" pitchFamily="2" charset="-122"/>
              </a:rPr>
              <a:t>+ </a:t>
            </a:r>
            <a:r>
              <a:rPr lang="en-US" altLang="zh-CN" dirty="0" err="1">
                <a:ea typeface="SimSun" panose="02010600030101010101" pitchFamily="2" charset="-122"/>
              </a:rPr>
              <a:t>Chữ</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a:t>
            </a:r>
            <a:r>
              <a:rPr lang="en-US" altLang="zh-CN" dirty="0" err="1">
                <a:ea typeface="SimSun" panose="02010600030101010101" pitchFamily="2" charset="-122"/>
              </a:rPr>
              <a:t>trong</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b="1" dirty="0">
                <a:ea typeface="SimSun" panose="02010600030101010101" pitchFamily="2" charset="-122"/>
              </a:rPr>
              <a:t> 27 501 </a:t>
            </a:r>
            <a:r>
              <a:rPr lang="en-US" altLang="zh-CN" dirty="0" err="1">
                <a:ea typeface="SimSun" panose="02010600030101010101" pitchFamily="2" charset="-122"/>
              </a:rPr>
              <a:t>nằm</a:t>
            </a:r>
            <a:r>
              <a:rPr lang="en-US" altLang="zh-CN" dirty="0">
                <a:ea typeface="SimSun" panose="02010600030101010101" pitchFamily="2" charset="-122"/>
              </a:rPr>
              <a:t> ở </a:t>
            </a:r>
            <a:r>
              <a:rPr lang="en-US" altLang="zh-CN" dirty="0" err="1">
                <a:ea typeface="SimSun" panose="02010600030101010101" pitchFamily="2" charset="-122"/>
              </a:rPr>
              <a:t>hàng</a:t>
            </a:r>
            <a:r>
              <a:rPr lang="en-US" altLang="zh-CN" dirty="0">
                <a:ea typeface="SimSun" panose="02010600030101010101" pitchFamily="2" charset="-122"/>
              </a:rPr>
              <a:t> </a:t>
            </a:r>
            <a:r>
              <a:rPr lang="en-US" altLang="zh-CN" dirty="0" err="1">
                <a:ea typeface="SimSun" panose="02010600030101010101" pitchFamily="2" charset="-122"/>
              </a:rPr>
              <a:t>nghìn</a:t>
            </a:r>
            <a:r>
              <a:rPr lang="en-US" altLang="zh-CN" b="1" dirty="0">
                <a:ea typeface="SimSun" panose="02010600030101010101" pitchFamily="2" charset="-122"/>
              </a:rPr>
              <a:t> </a:t>
            </a:r>
            <a:r>
              <a:rPr lang="en-US" altLang="zh-CN" dirty="0" err="1">
                <a:ea typeface="SimSun" panose="02010600030101010101" pitchFamily="2" charset="-122"/>
              </a:rPr>
              <a:t>và</a:t>
            </a:r>
            <a:r>
              <a:rPr lang="en-US" altLang="zh-CN" dirty="0">
                <a:ea typeface="SimSun" panose="02010600030101010101" pitchFamily="2" charset="-122"/>
              </a:rPr>
              <a:t> </a:t>
            </a:r>
            <a:r>
              <a:rPr lang="en-US" altLang="zh-CN" dirty="0" err="1">
                <a:ea typeface="SimSun" panose="02010600030101010101" pitchFamily="2" charset="-122"/>
              </a:rPr>
              <a:t>có</a:t>
            </a:r>
            <a:r>
              <a:rPr lang="en-US" altLang="zh-CN" dirty="0">
                <a:ea typeface="SimSun" panose="02010600030101010101" pitchFamily="2" charset="-122"/>
              </a:rPr>
              <a:t> </a:t>
            </a:r>
            <a:r>
              <a:rPr lang="en-US" altLang="zh-CN" dirty="0" err="1">
                <a:ea typeface="SimSun" panose="02010600030101010101" pitchFamily="2" charset="-122"/>
              </a:rPr>
              <a:t>giá</a:t>
            </a:r>
            <a:r>
              <a:rPr lang="en-US" altLang="zh-CN" dirty="0">
                <a:ea typeface="SimSun" panose="02010600030101010101" pitchFamily="2" charset="-122"/>
              </a:rPr>
              <a:t> </a:t>
            </a:r>
            <a:r>
              <a:rPr lang="en-US" altLang="zh-CN" dirty="0" err="1">
                <a:ea typeface="SimSun" panose="02010600030101010101" pitchFamily="2" charset="-122"/>
              </a:rPr>
              <a:t>trị</a:t>
            </a:r>
            <a:r>
              <a:rPr lang="en-US" altLang="zh-CN" dirty="0">
                <a:ea typeface="SimSun" panose="02010600030101010101" pitchFamily="2" charset="-122"/>
              </a:rPr>
              <a:t> </a:t>
            </a:r>
            <a:r>
              <a:rPr lang="en-US" altLang="zh-CN" dirty="0" err="1">
                <a:ea typeface="SimSun" panose="02010600030101010101" pitchFamily="2" charset="-122"/>
              </a:rPr>
              <a:t>bằng</a:t>
            </a:r>
            <a:r>
              <a:rPr lang="en-US" altLang="zh-CN" dirty="0">
                <a:ea typeface="SimSun" panose="02010600030101010101" pitchFamily="2" charset="-122"/>
              </a:rPr>
              <a:t> </a:t>
            </a:r>
          </a:p>
          <a:p>
            <a:pPr eaLnBrk="0" hangingPunct="0"/>
            <a:r>
              <a:rPr lang="en-US" altLang="zh-CN" b="1" dirty="0">
                <a:ea typeface="SimSun" panose="02010600030101010101" pitchFamily="2" charset="-122"/>
              </a:rPr>
              <a:t>           7</a:t>
            </a:r>
            <a:r>
              <a:rPr lang="en-US" altLang="zh-CN" dirty="0">
                <a:ea typeface="SimSun" panose="02010600030101010101" pitchFamily="2" charset="-122"/>
              </a:rPr>
              <a:t> x 1 000 = 7 000</a:t>
            </a:r>
          </a:p>
          <a:p>
            <a:pPr eaLnBrk="0" hangingPunct="0"/>
            <a:r>
              <a:rPr lang="en-US" altLang="zh-CN" dirty="0">
                <a:ea typeface="SimSun" panose="02010600030101010101" pitchFamily="2" charset="-122"/>
              </a:rPr>
              <a:t>+ </a:t>
            </a:r>
            <a:r>
              <a:rPr lang="en-US" altLang="zh-CN" dirty="0" err="1">
                <a:ea typeface="SimSun" panose="02010600030101010101" pitchFamily="2" charset="-122"/>
              </a:rPr>
              <a:t>Chữ</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a:t>
            </a:r>
            <a:r>
              <a:rPr lang="en-US" altLang="zh-CN" dirty="0" err="1">
                <a:ea typeface="SimSun" panose="02010600030101010101" pitchFamily="2" charset="-122"/>
              </a:rPr>
              <a:t>trong</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b="1" dirty="0">
                <a:ea typeface="SimSun" panose="02010600030101010101" pitchFamily="2" charset="-122"/>
              </a:rPr>
              <a:t> 106 712  </a:t>
            </a:r>
            <a:r>
              <a:rPr lang="en-US" altLang="zh-CN" dirty="0" err="1">
                <a:ea typeface="SimSun" panose="02010600030101010101" pitchFamily="2" charset="-122"/>
              </a:rPr>
              <a:t>nằm</a:t>
            </a:r>
            <a:r>
              <a:rPr lang="en-US" altLang="zh-CN" dirty="0">
                <a:ea typeface="SimSun" panose="02010600030101010101" pitchFamily="2" charset="-122"/>
              </a:rPr>
              <a:t> ở </a:t>
            </a:r>
            <a:r>
              <a:rPr lang="en-US" altLang="zh-CN" dirty="0" err="1">
                <a:ea typeface="SimSun" panose="02010600030101010101" pitchFamily="2" charset="-122"/>
              </a:rPr>
              <a:t>hàng</a:t>
            </a:r>
            <a:r>
              <a:rPr lang="en-US" altLang="zh-CN" dirty="0">
                <a:ea typeface="SimSun" panose="02010600030101010101" pitchFamily="2" charset="-122"/>
              </a:rPr>
              <a:t> </a:t>
            </a:r>
            <a:r>
              <a:rPr lang="en-US" altLang="zh-CN" dirty="0" err="1">
                <a:ea typeface="SimSun" panose="02010600030101010101" pitchFamily="2" charset="-122"/>
              </a:rPr>
              <a:t>trăm</a:t>
            </a:r>
            <a:r>
              <a:rPr lang="en-US" altLang="zh-CN" dirty="0">
                <a:ea typeface="SimSun" panose="02010600030101010101" pitchFamily="2" charset="-122"/>
              </a:rPr>
              <a:t> </a:t>
            </a:r>
            <a:r>
              <a:rPr lang="en-US" altLang="zh-CN" dirty="0" err="1">
                <a:ea typeface="SimSun" panose="02010600030101010101" pitchFamily="2" charset="-122"/>
              </a:rPr>
              <a:t>và</a:t>
            </a:r>
            <a:r>
              <a:rPr lang="en-US" altLang="zh-CN" dirty="0">
                <a:ea typeface="SimSun" panose="02010600030101010101" pitchFamily="2" charset="-122"/>
              </a:rPr>
              <a:t> </a:t>
            </a:r>
            <a:r>
              <a:rPr lang="en-US" altLang="zh-CN" dirty="0" err="1">
                <a:ea typeface="SimSun" panose="02010600030101010101" pitchFamily="2" charset="-122"/>
              </a:rPr>
              <a:t>có</a:t>
            </a:r>
            <a:r>
              <a:rPr lang="en-US" altLang="zh-CN" dirty="0">
                <a:ea typeface="SimSun" panose="02010600030101010101" pitchFamily="2" charset="-122"/>
              </a:rPr>
              <a:t> </a:t>
            </a:r>
            <a:r>
              <a:rPr lang="en-US" altLang="zh-CN" dirty="0" err="1">
                <a:ea typeface="SimSun" panose="02010600030101010101" pitchFamily="2" charset="-122"/>
              </a:rPr>
              <a:t>giá</a:t>
            </a:r>
            <a:r>
              <a:rPr lang="en-US" altLang="zh-CN" dirty="0">
                <a:ea typeface="SimSun" panose="02010600030101010101" pitchFamily="2" charset="-122"/>
              </a:rPr>
              <a:t> </a:t>
            </a:r>
            <a:r>
              <a:rPr lang="en-US" altLang="zh-CN" dirty="0" err="1">
                <a:ea typeface="SimSun" panose="02010600030101010101" pitchFamily="2" charset="-122"/>
              </a:rPr>
              <a:t>trị</a:t>
            </a:r>
            <a:r>
              <a:rPr lang="en-US" altLang="zh-CN" dirty="0">
                <a:ea typeface="SimSun" panose="02010600030101010101" pitchFamily="2" charset="-122"/>
              </a:rPr>
              <a:t> </a:t>
            </a:r>
            <a:r>
              <a:rPr lang="en-US" altLang="zh-CN" dirty="0" err="1">
                <a:ea typeface="SimSun" panose="02010600030101010101" pitchFamily="2" charset="-122"/>
              </a:rPr>
              <a:t>bằng</a:t>
            </a:r>
            <a:endParaRPr lang="en-US" altLang="zh-CN" dirty="0">
              <a:ea typeface="SimSun" panose="02010600030101010101" pitchFamily="2" charset="-122"/>
            </a:endParaRPr>
          </a:p>
          <a:p>
            <a:pPr eaLnBrk="0" hangingPunct="0"/>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x 100 = 700</a:t>
            </a:r>
          </a:p>
          <a:p>
            <a:pPr eaLnBrk="0" hangingPunct="0"/>
            <a:r>
              <a:rPr lang="en-US" altLang="zh-CN" dirty="0">
                <a:ea typeface="SimSun" panose="02010600030101010101" pitchFamily="2" charset="-122"/>
              </a:rPr>
              <a:t>+ </a:t>
            </a:r>
            <a:r>
              <a:rPr lang="en-US" altLang="zh-CN" dirty="0" err="1">
                <a:ea typeface="SimSun" panose="02010600030101010101" pitchFamily="2" charset="-122"/>
              </a:rPr>
              <a:t>Chữ</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a:t>
            </a:r>
            <a:r>
              <a:rPr lang="en-US" altLang="zh-CN" dirty="0" err="1">
                <a:ea typeface="SimSun" panose="02010600030101010101" pitchFamily="2" charset="-122"/>
              </a:rPr>
              <a:t>trong</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b="1" dirty="0">
                <a:ea typeface="SimSun" panose="02010600030101010101" pitchFamily="2" charset="-122"/>
              </a:rPr>
              <a:t> 7 110 385</a:t>
            </a:r>
            <a:r>
              <a:rPr lang="en-US" altLang="zh-CN" dirty="0">
                <a:ea typeface="SimSun" panose="02010600030101010101" pitchFamily="2" charset="-122"/>
              </a:rPr>
              <a:t> </a:t>
            </a:r>
            <a:r>
              <a:rPr lang="en-US" altLang="zh-CN" dirty="0" err="1">
                <a:ea typeface="SimSun" panose="02010600030101010101" pitchFamily="2" charset="-122"/>
              </a:rPr>
              <a:t>nằm</a:t>
            </a:r>
            <a:r>
              <a:rPr lang="en-US" altLang="zh-CN" dirty="0">
                <a:ea typeface="SimSun" panose="02010600030101010101" pitchFamily="2" charset="-122"/>
              </a:rPr>
              <a:t> ở </a:t>
            </a:r>
            <a:r>
              <a:rPr lang="en-US" altLang="zh-CN" dirty="0" err="1">
                <a:ea typeface="SimSun" panose="02010600030101010101" pitchFamily="2" charset="-122"/>
              </a:rPr>
              <a:t>hàng</a:t>
            </a:r>
            <a:r>
              <a:rPr lang="en-US" altLang="zh-CN" dirty="0">
                <a:ea typeface="SimSun" panose="02010600030101010101" pitchFamily="2" charset="-122"/>
              </a:rPr>
              <a:t> </a:t>
            </a:r>
            <a:r>
              <a:rPr lang="en-US" altLang="zh-CN" dirty="0" err="1">
                <a:ea typeface="SimSun" panose="02010600030101010101" pitchFamily="2" charset="-122"/>
              </a:rPr>
              <a:t>triệu</a:t>
            </a:r>
            <a:r>
              <a:rPr lang="en-US" altLang="zh-CN" b="1" dirty="0">
                <a:ea typeface="SimSun" panose="02010600030101010101" pitchFamily="2" charset="-122"/>
              </a:rPr>
              <a:t> </a:t>
            </a:r>
            <a:r>
              <a:rPr lang="en-US" altLang="zh-CN" dirty="0" err="1">
                <a:ea typeface="SimSun" panose="02010600030101010101" pitchFamily="2" charset="-122"/>
              </a:rPr>
              <a:t>và</a:t>
            </a:r>
            <a:r>
              <a:rPr lang="en-US" altLang="zh-CN" dirty="0">
                <a:ea typeface="SimSun" panose="02010600030101010101" pitchFamily="2" charset="-122"/>
              </a:rPr>
              <a:t> </a:t>
            </a:r>
            <a:r>
              <a:rPr lang="en-US" altLang="zh-CN" dirty="0" err="1">
                <a:ea typeface="SimSun" panose="02010600030101010101" pitchFamily="2" charset="-122"/>
              </a:rPr>
              <a:t>có</a:t>
            </a:r>
            <a:r>
              <a:rPr lang="en-US" altLang="zh-CN" dirty="0">
                <a:ea typeface="SimSun" panose="02010600030101010101" pitchFamily="2" charset="-122"/>
              </a:rPr>
              <a:t> </a:t>
            </a:r>
            <a:r>
              <a:rPr lang="en-US" altLang="zh-CN" dirty="0" err="1">
                <a:ea typeface="SimSun" panose="02010600030101010101" pitchFamily="2" charset="-122"/>
              </a:rPr>
              <a:t>giá</a:t>
            </a:r>
            <a:r>
              <a:rPr lang="en-US" altLang="zh-CN" dirty="0">
                <a:ea typeface="SimSun" panose="02010600030101010101" pitchFamily="2" charset="-122"/>
              </a:rPr>
              <a:t> </a:t>
            </a:r>
            <a:r>
              <a:rPr lang="en-US" altLang="zh-CN" dirty="0" err="1">
                <a:ea typeface="SimSun" panose="02010600030101010101" pitchFamily="2" charset="-122"/>
              </a:rPr>
              <a:t>trị</a:t>
            </a:r>
            <a:r>
              <a:rPr lang="en-US" altLang="zh-CN" dirty="0">
                <a:ea typeface="SimSun" panose="02010600030101010101" pitchFamily="2" charset="-122"/>
              </a:rPr>
              <a:t> </a:t>
            </a:r>
            <a:r>
              <a:rPr lang="en-US" altLang="zh-CN" dirty="0" err="1">
                <a:ea typeface="SimSun" panose="02010600030101010101" pitchFamily="2" charset="-122"/>
              </a:rPr>
              <a:t>bằng</a:t>
            </a:r>
            <a:r>
              <a:rPr lang="en-US" altLang="zh-CN" dirty="0">
                <a:ea typeface="SimSun" panose="02010600030101010101" pitchFamily="2" charset="-122"/>
              </a:rPr>
              <a:t> </a:t>
            </a:r>
          </a:p>
          <a:p>
            <a:pPr eaLnBrk="0" hangingPunct="0"/>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x 1 000 000 = 7 000 000</a:t>
            </a:r>
          </a:p>
          <a:p>
            <a:pPr eaLnBrk="0" hangingPunct="0"/>
            <a:r>
              <a:rPr lang="en-US" altLang="zh-CN" dirty="0">
                <a:ea typeface="SimSun" panose="02010600030101010101" pitchFamily="2" charset="-122"/>
              </a:rPr>
              <a:t>+ </a:t>
            </a:r>
            <a:r>
              <a:rPr lang="en-US" altLang="zh-CN" dirty="0" err="1">
                <a:ea typeface="SimSun" panose="02010600030101010101" pitchFamily="2" charset="-122"/>
              </a:rPr>
              <a:t>Chữ</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a:t>
            </a:r>
            <a:r>
              <a:rPr lang="en-US" altLang="zh-CN" dirty="0" err="1">
                <a:ea typeface="SimSun" panose="02010600030101010101" pitchFamily="2" charset="-122"/>
              </a:rPr>
              <a:t>trong</a:t>
            </a:r>
            <a:r>
              <a:rPr lang="en-US" altLang="zh-CN" dirty="0">
                <a:ea typeface="SimSun" panose="02010600030101010101" pitchFamily="2" charset="-122"/>
              </a:rPr>
              <a:t> </a:t>
            </a:r>
            <a:r>
              <a:rPr lang="en-US" altLang="zh-CN" dirty="0" err="1">
                <a:ea typeface="SimSun" panose="02010600030101010101" pitchFamily="2" charset="-122"/>
              </a:rPr>
              <a:t>số</a:t>
            </a:r>
            <a:r>
              <a:rPr lang="en-US" altLang="zh-CN" b="1" dirty="0">
                <a:ea typeface="SimSun" panose="02010600030101010101" pitchFamily="2" charset="-122"/>
              </a:rPr>
              <a:t> 2 915 404 267</a:t>
            </a:r>
            <a:r>
              <a:rPr lang="en-US" altLang="zh-CN" dirty="0">
                <a:ea typeface="SimSun" panose="02010600030101010101" pitchFamily="2" charset="-122"/>
              </a:rPr>
              <a:t> </a:t>
            </a:r>
            <a:r>
              <a:rPr lang="en-US" altLang="zh-CN" dirty="0" err="1">
                <a:ea typeface="SimSun" panose="02010600030101010101" pitchFamily="2" charset="-122"/>
              </a:rPr>
              <a:t>nằm</a:t>
            </a:r>
            <a:r>
              <a:rPr lang="en-US" altLang="zh-CN" dirty="0">
                <a:ea typeface="SimSun" panose="02010600030101010101" pitchFamily="2" charset="-122"/>
              </a:rPr>
              <a:t> ở </a:t>
            </a:r>
            <a:r>
              <a:rPr lang="en-US" altLang="zh-CN" dirty="0" err="1">
                <a:ea typeface="SimSun" panose="02010600030101010101" pitchFamily="2" charset="-122"/>
              </a:rPr>
              <a:t>hàng</a:t>
            </a:r>
            <a:r>
              <a:rPr lang="en-US" altLang="zh-CN" dirty="0">
                <a:ea typeface="SimSun" panose="02010600030101010101" pitchFamily="2" charset="-122"/>
              </a:rPr>
              <a:t> </a:t>
            </a:r>
            <a:r>
              <a:rPr lang="en-US" altLang="zh-CN" dirty="0" err="1">
                <a:ea typeface="SimSun" panose="02010600030101010101" pitchFamily="2" charset="-122"/>
              </a:rPr>
              <a:t>đơn</a:t>
            </a:r>
            <a:r>
              <a:rPr lang="en-US" altLang="zh-CN" dirty="0">
                <a:ea typeface="SimSun" panose="02010600030101010101" pitchFamily="2" charset="-122"/>
              </a:rPr>
              <a:t> </a:t>
            </a:r>
            <a:r>
              <a:rPr lang="en-US" altLang="zh-CN" dirty="0" err="1">
                <a:ea typeface="SimSun" panose="02010600030101010101" pitchFamily="2" charset="-122"/>
              </a:rPr>
              <a:t>vị</a:t>
            </a:r>
            <a:r>
              <a:rPr lang="en-US" altLang="zh-CN" b="1" dirty="0">
                <a:ea typeface="SimSun" panose="02010600030101010101" pitchFamily="2" charset="-122"/>
              </a:rPr>
              <a:t> </a:t>
            </a:r>
            <a:r>
              <a:rPr lang="en-US" altLang="zh-CN" dirty="0" err="1">
                <a:ea typeface="SimSun" panose="02010600030101010101" pitchFamily="2" charset="-122"/>
              </a:rPr>
              <a:t>và</a:t>
            </a:r>
            <a:r>
              <a:rPr lang="en-US" altLang="zh-CN" dirty="0">
                <a:ea typeface="SimSun" panose="02010600030101010101" pitchFamily="2" charset="-122"/>
              </a:rPr>
              <a:t> </a:t>
            </a:r>
            <a:r>
              <a:rPr lang="en-US" altLang="zh-CN" dirty="0" err="1">
                <a:ea typeface="SimSun" panose="02010600030101010101" pitchFamily="2" charset="-122"/>
              </a:rPr>
              <a:t>có</a:t>
            </a:r>
            <a:r>
              <a:rPr lang="en-US" altLang="zh-CN" dirty="0">
                <a:ea typeface="SimSun" panose="02010600030101010101" pitchFamily="2" charset="-122"/>
              </a:rPr>
              <a:t> </a:t>
            </a:r>
            <a:r>
              <a:rPr lang="en-US" altLang="zh-CN" dirty="0" err="1">
                <a:ea typeface="SimSun" panose="02010600030101010101" pitchFamily="2" charset="-122"/>
              </a:rPr>
              <a:t>giá</a:t>
            </a:r>
            <a:r>
              <a:rPr lang="en-US" altLang="zh-CN" dirty="0">
                <a:ea typeface="SimSun" panose="02010600030101010101" pitchFamily="2" charset="-122"/>
              </a:rPr>
              <a:t> </a:t>
            </a:r>
            <a:r>
              <a:rPr lang="en-US" altLang="zh-CN" dirty="0" err="1">
                <a:ea typeface="SimSun" panose="02010600030101010101" pitchFamily="2" charset="-122"/>
              </a:rPr>
              <a:t>trị</a:t>
            </a:r>
            <a:r>
              <a:rPr lang="en-US" altLang="zh-CN" dirty="0">
                <a:ea typeface="SimSun" panose="02010600030101010101" pitchFamily="2" charset="-122"/>
              </a:rPr>
              <a:t> </a:t>
            </a:r>
            <a:r>
              <a:rPr lang="en-US" altLang="zh-CN" dirty="0" err="1">
                <a:ea typeface="SimSun" panose="02010600030101010101" pitchFamily="2" charset="-122"/>
              </a:rPr>
              <a:t>bằng</a:t>
            </a:r>
            <a:r>
              <a:rPr lang="en-US" altLang="zh-CN" dirty="0">
                <a:ea typeface="SimSun" panose="02010600030101010101" pitchFamily="2" charset="-122"/>
              </a:rPr>
              <a:t> </a:t>
            </a:r>
          </a:p>
          <a:p>
            <a:pPr eaLnBrk="0" hangingPunct="0"/>
            <a:r>
              <a:rPr lang="en-US" altLang="zh-CN" dirty="0">
                <a:ea typeface="SimSun" panose="02010600030101010101" pitchFamily="2" charset="-122"/>
              </a:rPr>
              <a:t>          </a:t>
            </a:r>
            <a:r>
              <a:rPr lang="en-US" altLang="zh-CN" b="1" dirty="0">
                <a:ea typeface="SimSun" panose="02010600030101010101" pitchFamily="2" charset="-122"/>
              </a:rPr>
              <a:t>7</a:t>
            </a:r>
            <a:r>
              <a:rPr lang="en-US" altLang="zh-CN" dirty="0">
                <a:ea typeface="SimSun" panose="02010600030101010101" pitchFamily="2" charset="-122"/>
              </a:rPr>
              <a:t> x 1 = 7</a:t>
            </a:r>
          </a:p>
          <a:p>
            <a:pPr eaLnBrk="0" hangingPunct="0"/>
            <a:endParaRPr lang="en-US" altLang="zh-CN" dirty="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Effect transition="in" filter="blinds(horizontal)">
                                      <p:cBhvr>
                                        <p:cTn id="7" dur="500"/>
                                        <p:tgtEl>
                                          <p:spTgt spid="399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942"/>
                                        </p:tgtEl>
                                        <p:attrNameLst>
                                          <p:attrName>style.visibility</p:attrName>
                                        </p:attrNameLst>
                                      </p:cBhvr>
                                      <p:to>
                                        <p:strVal val="visible"/>
                                      </p:to>
                                    </p:set>
                                    <p:animEffect transition="in" filter="blinds(horizontal)">
                                      <p:cBhvr>
                                        <p:cTn id="12" dur="500"/>
                                        <p:tgtEl>
                                          <p:spTgt spid="399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9943"/>
                                        </p:tgtEl>
                                        <p:attrNameLst>
                                          <p:attrName>style.visibility</p:attrName>
                                        </p:attrNameLst>
                                      </p:cBhvr>
                                      <p:to>
                                        <p:strVal val="visible"/>
                                      </p:to>
                                    </p:set>
                                    <p:animEffect transition="in" filter="blinds(horizontal)">
                                      <p:cBhvr>
                                        <p:cTn id="17" dur="500"/>
                                        <p:tgtEl>
                                          <p:spTgt spid="399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9945"/>
                                        </p:tgtEl>
                                        <p:attrNameLst>
                                          <p:attrName>style.visibility</p:attrName>
                                        </p:attrNameLst>
                                      </p:cBhvr>
                                      <p:to>
                                        <p:strVal val="visible"/>
                                      </p:to>
                                    </p:set>
                                    <p:animEffect transition="in" filter="diamond(in)">
                                      <p:cBhvr>
                                        <p:cTn id="22" dur="2000"/>
                                        <p:tgtEl>
                                          <p:spTgt spid="3994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grpId="1" nodeType="clickEffect">
                                  <p:stCondLst>
                                    <p:cond delay="0"/>
                                  </p:stCondLst>
                                  <p:childTnLst>
                                    <p:animEffect transition="out" filter="blinds(horizontal)">
                                      <p:cBhvr>
                                        <p:cTn id="26" dur="500"/>
                                        <p:tgtEl>
                                          <p:spTgt spid="39945"/>
                                        </p:tgtEl>
                                      </p:cBhvr>
                                    </p:animEffect>
                                    <p:set>
                                      <p:cBhvr>
                                        <p:cTn id="27" dur="1" fill="hold">
                                          <p:stCondLst>
                                            <p:cond delay="499"/>
                                          </p:stCondLst>
                                        </p:cTn>
                                        <p:tgtEl>
                                          <p:spTgt spid="39945"/>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2" nodeType="clickEffect">
                                  <p:stCondLst>
                                    <p:cond delay="0"/>
                                  </p:stCondLst>
                                  <p:childTnLst>
                                    <p:set>
                                      <p:cBhvr>
                                        <p:cTn id="31" dur="1" fill="hold">
                                          <p:stCondLst>
                                            <p:cond delay="0"/>
                                          </p:stCondLst>
                                        </p:cTn>
                                        <p:tgtEl>
                                          <p:spTgt spid="39945"/>
                                        </p:tgtEl>
                                        <p:attrNameLst>
                                          <p:attrName>style.visibility</p:attrName>
                                        </p:attrNameLst>
                                      </p:cBhvr>
                                      <p:to>
                                        <p:strVal val="visible"/>
                                      </p:to>
                                    </p:set>
                                    <p:animEffect transition="in" filter="blinds(horizontal)">
                                      <p:cBhvr>
                                        <p:cTn id="32" dur="500"/>
                                        <p:tgtEl>
                                          <p:spTgt spid="399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P spid="39942" grpId="0"/>
      <p:bldP spid="39943" grpId="0"/>
      <p:bldP spid="39945" grpId="0"/>
      <p:bldP spid="39945" grpId="1"/>
      <p:bldP spid="39945" grpId="2"/>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40963"/>
          <p:cNvSpPr txBox="1">
            <a:spLocks noChangeArrowheads="1"/>
          </p:cNvSpPr>
          <p:nvPr/>
        </p:nvSpPr>
        <p:spPr bwMode="auto">
          <a:xfrm>
            <a:off x="457200" y="304800"/>
            <a:ext cx="1432540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3600" b="1" dirty="0" err="1">
                <a:latin typeface="Arial" panose="020B0604020202020204" pitchFamily="34" charset="0"/>
                <a:ea typeface="SimSun" panose="02010600030101010101" pitchFamily="2" charset="-122"/>
                <a:cs typeface="Arial" panose="020B0604020202020204" pitchFamily="34" charset="0"/>
              </a:rPr>
              <a:t>Bài</a:t>
            </a:r>
            <a:r>
              <a:rPr lang="en-US" altLang="zh-CN" sz="3600" b="1" dirty="0">
                <a:latin typeface="Arial" panose="020B0604020202020204" pitchFamily="34" charset="0"/>
                <a:ea typeface="SimSun" panose="02010600030101010101" pitchFamily="2" charset="-122"/>
                <a:cs typeface="Arial" panose="020B0604020202020204" pitchFamily="34" charset="0"/>
              </a:rPr>
              <a:t> 1.7. </a:t>
            </a:r>
            <a:r>
              <a:rPr lang="en-US" altLang="zh-CN" sz="3600" b="1" dirty="0" err="1">
                <a:latin typeface="Arial" panose="020B0604020202020204" pitchFamily="34" charset="0"/>
                <a:ea typeface="SimSun" panose="02010600030101010101" pitchFamily="2" charset="-122"/>
                <a:cs typeface="Arial" panose="020B0604020202020204" pitchFamily="34" charset="0"/>
              </a:rPr>
              <a:t>Chữ</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4 </a:t>
            </a:r>
            <a:r>
              <a:rPr lang="en-US" altLang="zh-CN" sz="3600" b="1" dirty="0" err="1">
                <a:latin typeface="Arial" panose="020B0604020202020204" pitchFamily="34" charset="0"/>
                <a:ea typeface="SimSun" panose="02010600030101010101" pitchFamily="2" charset="-122"/>
                <a:cs typeface="Arial" panose="020B0604020202020204" pitchFamily="34" charset="0"/>
              </a:rPr>
              <a:t>đứng</a:t>
            </a:r>
            <a:r>
              <a:rPr lang="en-US" altLang="zh-CN" sz="3600" b="1" dirty="0">
                <a:latin typeface="Arial" panose="020B0604020202020204" pitchFamily="34" charset="0"/>
                <a:ea typeface="SimSun" panose="02010600030101010101" pitchFamily="2" charset="-122"/>
                <a:cs typeface="Arial" panose="020B0604020202020204" pitchFamily="34" charset="0"/>
              </a:rPr>
              <a:t> ở </a:t>
            </a:r>
            <a:r>
              <a:rPr lang="en-US" altLang="zh-CN" sz="3600" b="1" dirty="0" err="1">
                <a:latin typeface="Arial" panose="020B0604020202020204" pitchFamily="34" charset="0"/>
                <a:ea typeface="SimSun" panose="02010600030101010101" pitchFamily="2" charset="-122"/>
                <a:cs typeface="Arial" panose="020B0604020202020204" pitchFamily="34" charset="0"/>
              </a:rPr>
              <a:t>hàng</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nào</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trong</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tự</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nhiên</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nếu</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có</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giá</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trị</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bằng</a:t>
            </a:r>
            <a:r>
              <a:rPr lang="en-US" altLang="zh-CN" sz="3600" b="1" dirty="0">
                <a:latin typeface="Arial" panose="020B0604020202020204" pitchFamily="34" charset="0"/>
                <a:ea typeface="SimSun" panose="02010600030101010101" pitchFamily="2" charset="-122"/>
                <a:cs typeface="Arial" panose="020B0604020202020204" pitchFamily="34" charset="0"/>
              </a:rPr>
              <a:t>                 a)  400              b)  40                c) 4</a:t>
            </a:r>
          </a:p>
        </p:txBody>
      </p:sp>
      <p:sp>
        <p:nvSpPr>
          <p:cNvPr id="40965" name="Rectangles 40964"/>
          <p:cNvSpPr>
            <a:spLocks noChangeArrowheads="1"/>
          </p:cNvSpPr>
          <p:nvPr/>
        </p:nvSpPr>
        <p:spPr bwMode="auto">
          <a:xfrm>
            <a:off x="0" y="1828800"/>
            <a:ext cx="537845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fr-FR" u="sng"/>
              <a:t>Trả lời</a:t>
            </a:r>
            <a:r>
              <a:rPr lang="fr-FR"/>
              <a:t>:   a) Hàng trăm </a:t>
            </a:r>
            <a:endParaRPr lang="en-US" altLang="zh-CN">
              <a:ea typeface="SimSun" panose="02010600030101010101" pitchFamily="2" charset="-122"/>
            </a:endParaRPr>
          </a:p>
          <a:p>
            <a:pPr algn="ctr" eaLnBrk="0" hangingPunct="0"/>
            <a:r>
              <a:rPr lang="fr-FR"/>
              <a:t>               b) Hàng chục </a:t>
            </a:r>
            <a:endParaRPr lang="en-US" altLang="zh-CN">
              <a:ea typeface="SimSun" panose="02010600030101010101" pitchFamily="2" charset="-122"/>
            </a:endParaRPr>
          </a:p>
          <a:p>
            <a:pPr algn="ctr" eaLnBrk="0" hangingPunct="0"/>
            <a:r>
              <a:rPr lang="fr-FR"/>
              <a:t>                 c) Hàng đơn vị </a:t>
            </a:r>
          </a:p>
        </p:txBody>
      </p:sp>
      <p:sp>
        <p:nvSpPr>
          <p:cNvPr id="40966" name="Text Box 40965"/>
          <p:cNvSpPr txBox="1">
            <a:spLocks noChangeArrowheads="1"/>
          </p:cNvSpPr>
          <p:nvPr/>
        </p:nvSpPr>
        <p:spPr bwMode="auto">
          <a:xfrm>
            <a:off x="533400" y="3657600"/>
            <a:ext cx="8686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b="1" dirty="0" err="1">
                <a:latin typeface="Arial" panose="020B0604020202020204" pitchFamily="34" charset="0"/>
                <a:ea typeface="SimSun" panose="02010600030101010101" pitchFamily="2" charset="-122"/>
                <a:cs typeface="Arial" panose="020B0604020202020204" pitchFamily="34" charset="0"/>
              </a:rPr>
              <a:t>Bài</a:t>
            </a:r>
            <a:r>
              <a:rPr lang="en-US" altLang="zh-CN" b="1" dirty="0">
                <a:latin typeface="Arial" panose="020B0604020202020204" pitchFamily="34" charset="0"/>
                <a:ea typeface="SimSun" panose="02010600030101010101" pitchFamily="2" charset="-122"/>
                <a:cs typeface="Arial" panose="020B0604020202020204" pitchFamily="34" charset="0"/>
              </a:rPr>
              <a:t> 1. 8. </a:t>
            </a:r>
            <a:r>
              <a:rPr lang="en-US" altLang="zh-CN" b="1" dirty="0" err="1">
                <a:latin typeface="Arial" panose="020B0604020202020204" pitchFamily="34" charset="0"/>
                <a:ea typeface="SimSun" panose="02010600030101010101" pitchFamily="2" charset="-122"/>
                <a:cs typeface="Arial" panose="020B0604020202020204" pitchFamily="34" charset="0"/>
              </a:rPr>
              <a:t>Đọc</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các</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số</a:t>
            </a:r>
            <a:r>
              <a:rPr lang="en-US" altLang="zh-CN" b="1" dirty="0">
                <a:latin typeface="Arial" panose="020B0604020202020204" pitchFamily="34" charset="0"/>
                <a:ea typeface="SimSun" panose="02010600030101010101" pitchFamily="2" charset="-122"/>
                <a:cs typeface="Arial" panose="020B0604020202020204" pitchFamily="34" charset="0"/>
              </a:rPr>
              <a:t> La </a:t>
            </a:r>
            <a:r>
              <a:rPr lang="en-US" altLang="zh-CN" b="1" dirty="0" err="1">
                <a:latin typeface="Arial" panose="020B0604020202020204" pitchFamily="34" charset="0"/>
                <a:ea typeface="SimSun" panose="02010600030101010101" pitchFamily="2" charset="-122"/>
                <a:cs typeface="Arial" panose="020B0604020202020204" pitchFamily="34" charset="0"/>
              </a:rPr>
              <a:t>Mã</a:t>
            </a:r>
            <a:r>
              <a:rPr lang="en-US" altLang="zh-CN" b="1" dirty="0">
                <a:latin typeface="Arial" panose="020B0604020202020204" pitchFamily="34" charset="0"/>
                <a:ea typeface="SimSun" panose="02010600030101010101" pitchFamily="2" charset="-122"/>
                <a:cs typeface="Arial" panose="020B0604020202020204" pitchFamily="34" charset="0"/>
              </a:rPr>
              <a:t>: XIV; XVI; XXIII</a:t>
            </a:r>
          </a:p>
        </p:txBody>
      </p:sp>
      <p:sp>
        <p:nvSpPr>
          <p:cNvPr id="40967" name="Rectangles 40966"/>
          <p:cNvSpPr>
            <a:spLocks noChangeArrowheads="1"/>
          </p:cNvSpPr>
          <p:nvPr/>
        </p:nvSpPr>
        <p:spPr bwMode="auto">
          <a:xfrm>
            <a:off x="633413" y="4373563"/>
            <a:ext cx="62484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fr-FR" u="sng"/>
              <a:t>Trả lời</a:t>
            </a:r>
            <a:r>
              <a:rPr lang="fr-FR"/>
              <a:t>:   + </a:t>
            </a:r>
            <a:r>
              <a:rPr lang="fr-FR" b="1"/>
              <a:t>XIV</a:t>
            </a:r>
            <a:r>
              <a:rPr lang="fr-FR"/>
              <a:t> : Mười bốn</a:t>
            </a:r>
            <a:endParaRPr lang="en-US" altLang="zh-CN">
              <a:ea typeface="SimSun" panose="02010600030101010101" pitchFamily="2" charset="-122"/>
            </a:endParaRPr>
          </a:p>
          <a:p>
            <a:pPr algn="ctr" eaLnBrk="0" hangingPunct="0"/>
            <a:r>
              <a:rPr lang="fr-FR"/>
              <a:t>    + </a:t>
            </a:r>
            <a:r>
              <a:rPr lang="fr-FR" b="1"/>
              <a:t>XVI</a:t>
            </a:r>
            <a:r>
              <a:rPr lang="fr-FR"/>
              <a:t> :  Mười sáu</a:t>
            </a:r>
          </a:p>
          <a:p>
            <a:pPr algn="ctr" eaLnBrk="0" hangingPunct="0"/>
            <a:r>
              <a:rPr lang="fr-FR"/>
              <a:t>           + </a:t>
            </a:r>
            <a:r>
              <a:rPr lang="fr-FR" b="1"/>
              <a:t>XXIII</a:t>
            </a:r>
            <a:r>
              <a:rPr lang="fr-FR"/>
              <a:t> : Hai mươi ba</a:t>
            </a:r>
            <a:r>
              <a:rPr lang="en-US" altLang="zh-CN">
                <a:ea typeface="SimSun" panose="02010600030101010101" pitchFamily="2" charset="-122"/>
              </a:rPr>
              <a:t> </a:t>
            </a:r>
          </a:p>
        </p:txBody>
      </p:sp>
      <p:sp>
        <p:nvSpPr>
          <p:cNvPr id="40968" name="Text Box 40967"/>
          <p:cNvSpPr txBox="1">
            <a:spLocks noChangeArrowheads="1"/>
          </p:cNvSpPr>
          <p:nvPr/>
        </p:nvSpPr>
        <p:spPr bwMode="auto">
          <a:xfrm>
            <a:off x="457200" y="6097588"/>
            <a:ext cx="124204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Bài</a:t>
            </a:r>
            <a:r>
              <a:rPr lang="en-US" altLang="zh-CN" sz="4000" b="1" dirty="0">
                <a:latin typeface="Arial" panose="020B0604020202020204" pitchFamily="34" charset="0"/>
                <a:ea typeface="SimSun" panose="02010600030101010101" pitchFamily="2" charset="-122"/>
                <a:cs typeface="Arial" panose="020B0604020202020204" pitchFamily="34" charset="0"/>
              </a:rPr>
              <a:t> 1. 9.</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Viết</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các</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số</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sau</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bằng</a:t>
            </a:r>
            <a:r>
              <a:rPr lang="en-US" altLang="zh-CN" sz="4000" dirty="0">
                <a:latin typeface="Arial" panose="020B0604020202020204" pitchFamily="34" charset="0"/>
                <a:ea typeface="SimSun" panose="02010600030101010101" pitchFamily="2" charset="-122"/>
                <a:cs typeface="Arial" panose="020B0604020202020204" pitchFamily="34" charset="0"/>
              </a:rPr>
              <a:t> </a:t>
            </a:r>
            <a:r>
              <a:rPr lang="en-US" altLang="zh-CN" sz="4000" dirty="0" err="1">
                <a:latin typeface="Arial" panose="020B0604020202020204" pitchFamily="34" charset="0"/>
                <a:ea typeface="SimSun" panose="02010600030101010101" pitchFamily="2" charset="-122"/>
                <a:cs typeface="Arial" panose="020B0604020202020204" pitchFamily="34" charset="0"/>
              </a:rPr>
              <a:t>số</a:t>
            </a:r>
            <a:r>
              <a:rPr lang="en-US" altLang="zh-CN" sz="4000" dirty="0">
                <a:latin typeface="Arial" panose="020B0604020202020204" pitchFamily="34" charset="0"/>
                <a:ea typeface="SimSun" panose="02010600030101010101" pitchFamily="2" charset="-122"/>
                <a:cs typeface="Arial" panose="020B0604020202020204" pitchFamily="34" charset="0"/>
              </a:rPr>
              <a:t> La </a:t>
            </a:r>
            <a:r>
              <a:rPr lang="en-US" altLang="zh-CN" sz="4000" dirty="0" err="1">
                <a:latin typeface="Arial" panose="020B0604020202020204" pitchFamily="34" charset="0"/>
                <a:ea typeface="SimSun" panose="02010600030101010101" pitchFamily="2" charset="-122"/>
                <a:cs typeface="Arial" panose="020B0604020202020204" pitchFamily="34" charset="0"/>
              </a:rPr>
              <a:t>Mã</a:t>
            </a:r>
            <a:r>
              <a:rPr lang="en-US" altLang="zh-CN" sz="4000" dirty="0">
                <a:latin typeface="Arial" panose="020B0604020202020204" pitchFamily="34" charset="0"/>
                <a:ea typeface="SimSun" panose="02010600030101010101" pitchFamily="2" charset="-122"/>
                <a:cs typeface="Arial" panose="020B0604020202020204" pitchFamily="34" charset="0"/>
              </a:rPr>
              <a:t>: 18; 25</a:t>
            </a:r>
          </a:p>
        </p:txBody>
      </p:sp>
      <p:sp>
        <p:nvSpPr>
          <p:cNvPr id="40969" name="Rectangles 40968"/>
          <p:cNvSpPr>
            <a:spLocks noChangeArrowheads="1"/>
          </p:cNvSpPr>
          <p:nvPr/>
        </p:nvSpPr>
        <p:spPr bwMode="auto">
          <a:xfrm>
            <a:off x="609600" y="6705600"/>
            <a:ext cx="5024438"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fr-FR" u="sng"/>
              <a:t>Trả lời</a:t>
            </a:r>
            <a:r>
              <a:rPr lang="fr-FR"/>
              <a:t>:   + Số </a:t>
            </a:r>
            <a:r>
              <a:rPr lang="fr-FR" b="1"/>
              <a:t>18 : </a:t>
            </a:r>
            <a:r>
              <a:rPr lang="fr-FR"/>
              <a:t>XVIII</a:t>
            </a:r>
            <a:endParaRPr lang="en-US" altLang="zh-CN">
              <a:ea typeface="SimSun" panose="02010600030101010101" pitchFamily="2" charset="-122"/>
            </a:endParaRPr>
          </a:p>
          <a:p>
            <a:pPr algn="ctr" eaLnBrk="0" hangingPunct="0"/>
            <a:r>
              <a:rPr lang="fr-FR" b="1"/>
              <a:t>         </a:t>
            </a:r>
            <a:r>
              <a:rPr lang="fr-FR"/>
              <a:t>+ Số</a:t>
            </a:r>
            <a:r>
              <a:rPr lang="fr-FR" b="1"/>
              <a:t> 25 : </a:t>
            </a:r>
            <a:r>
              <a:rPr lang="fr-FR"/>
              <a:t>XXV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box(in)">
                                      <p:cBhvr>
                                        <p:cTn id="7" dur="500"/>
                                        <p:tgtEl>
                                          <p:spTgt spid="409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65"/>
                                        </p:tgtEl>
                                        <p:attrNameLst>
                                          <p:attrName>style.visibility</p:attrName>
                                        </p:attrNameLst>
                                      </p:cBhvr>
                                      <p:to>
                                        <p:strVal val="visible"/>
                                      </p:to>
                                    </p:set>
                                    <p:animEffect transition="in" filter="blinds(horizontal)">
                                      <p:cBhvr>
                                        <p:cTn id="12" dur="500"/>
                                        <p:tgtEl>
                                          <p:spTgt spid="409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966"/>
                                        </p:tgtEl>
                                        <p:attrNameLst>
                                          <p:attrName>style.visibility</p:attrName>
                                        </p:attrNameLst>
                                      </p:cBhvr>
                                      <p:to>
                                        <p:strVal val="visible"/>
                                      </p:to>
                                    </p:set>
                                    <p:animEffect transition="in" filter="blinds(horizontal)">
                                      <p:cBhvr>
                                        <p:cTn id="17" dur="500"/>
                                        <p:tgtEl>
                                          <p:spTgt spid="4096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967"/>
                                        </p:tgtEl>
                                        <p:attrNameLst>
                                          <p:attrName>style.visibility</p:attrName>
                                        </p:attrNameLst>
                                      </p:cBhvr>
                                      <p:to>
                                        <p:strVal val="visible"/>
                                      </p:to>
                                    </p:set>
                                    <p:animEffect transition="in" filter="blinds(horizontal)">
                                      <p:cBhvr>
                                        <p:cTn id="22" dur="500"/>
                                        <p:tgtEl>
                                          <p:spTgt spid="4096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0968"/>
                                        </p:tgtEl>
                                        <p:attrNameLst>
                                          <p:attrName>style.visibility</p:attrName>
                                        </p:attrNameLst>
                                      </p:cBhvr>
                                      <p:to>
                                        <p:strVal val="visible"/>
                                      </p:to>
                                    </p:set>
                                    <p:animEffect transition="in" filter="blinds(horizontal)">
                                      <p:cBhvr>
                                        <p:cTn id="27" dur="500"/>
                                        <p:tgtEl>
                                          <p:spTgt spid="409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0969"/>
                                        </p:tgtEl>
                                        <p:attrNameLst>
                                          <p:attrName>style.visibility</p:attrName>
                                        </p:attrNameLst>
                                      </p:cBhvr>
                                      <p:to>
                                        <p:strVal val="visible"/>
                                      </p:to>
                                    </p:set>
                                    <p:animEffect transition="in" filter="blinds(horizontal)">
                                      <p:cBhvr>
                                        <p:cTn id="32"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P spid="40965" grpId="0"/>
      <p:bldP spid="40966" grpId="0"/>
      <p:bldP spid="40967" grpId="0"/>
      <p:bldP spid="40968" grpId="0"/>
      <p:bldP spid="4096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1987"/>
          <p:cNvSpPr txBox="1">
            <a:spLocks noChangeArrowheads="1"/>
          </p:cNvSpPr>
          <p:nvPr/>
        </p:nvSpPr>
        <p:spPr bwMode="auto">
          <a:xfrm>
            <a:off x="4018" y="42457"/>
            <a:ext cx="3505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b="1" dirty="0">
                <a:solidFill>
                  <a:srgbClr val="470058"/>
                </a:solidFill>
                <a:ea typeface="SimSun" panose="02010600030101010101" pitchFamily="2" charset="-122"/>
              </a:rPr>
              <a:t>BÀI TẬP</a:t>
            </a:r>
          </a:p>
        </p:txBody>
      </p:sp>
      <p:sp>
        <p:nvSpPr>
          <p:cNvPr id="41989" name="Text Box 41988"/>
          <p:cNvSpPr txBox="1">
            <a:spLocks noChangeArrowheads="1"/>
          </p:cNvSpPr>
          <p:nvPr/>
        </p:nvSpPr>
        <p:spPr bwMode="auto">
          <a:xfrm>
            <a:off x="1828944" y="347257"/>
            <a:ext cx="12954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4000" b="1" u="sng" dirty="0" err="1">
                <a:latin typeface="Arial" panose="020B0604020202020204" pitchFamily="34" charset="0"/>
                <a:ea typeface="SimSun" panose="02010600030101010101" pitchFamily="2" charset="-122"/>
                <a:cs typeface="Arial" panose="020B0604020202020204" pitchFamily="34" charset="0"/>
              </a:rPr>
              <a:t>Bài</a:t>
            </a:r>
            <a:r>
              <a:rPr lang="en-US" altLang="zh-CN" sz="4000" b="1" u="sng" dirty="0">
                <a:latin typeface="Arial" panose="020B0604020202020204" pitchFamily="34" charset="0"/>
                <a:ea typeface="SimSun" panose="02010600030101010101" pitchFamily="2" charset="-122"/>
                <a:cs typeface="Arial" panose="020B0604020202020204" pitchFamily="34" charset="0"/>
              </a:rPr>
              <a:t> 1.10</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Một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tự</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nhiên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được</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viết</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bởi</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0 </a:t>
            </a:r>
            <a:r>
              <a:rPr lang="en-US" altLang="zh-CN" sz="4000" b="1" dirty="0" err="1">
                <a:latin typeface="Arial" panose="020B0604020202020204" pitchFamily="34" charset="0"/>
                <a:ea typeface="SimSun" panose="02010600030101010101" pitchFamily="2" charset="-122"/>
                <a:cs typeface="Arial" panose="020B0604020202020204" pitchFamily="34" charset="0"/>
              </a:rPr>
              <a:t>và</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ba</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chữ</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9 </a:t>
            </a:r>
            <a:r>
              <a:rPr lang="en-US" altLang="zh-CN" sz="4000" b="1" dirty="0" err="1">
                <a:latin typeface="Arial" panose="020B0604020202020204" pitchFamily="34" charset="0"/>
                <a:ea typeface="SimSun" panose="02010600030101010101" pitchFamily="2" charset="-122"/>
                <a:cs typeface="Arial" panose="020B0604020202020204" pitchFamily="34" charset="0"/>
              </a:rPr>
              <a:t>nằm</a:t>
            </a:r>
            <a:r>
              <a:rPr lang="en-US" altLang="zh-CN" sz="4000" b="1" dirty="0">
                <a:latin typeface="Arial" panose="020B0604020202020204" pitchFamily="34" charset="0"/>
                <a:ea typeface="SimSun" panose="02010600030101010101" pitchFamily="2" charset="-122"/>
                <a:cs typeface="Arial" panose="020B0604020202020204" pitchFamily="34" charset="0"/>
              </a:rPr>
              <a:t> xen </a:t>
            </a:r>
            <a:r>
              <a:rPr lang="en-US" altLang="zh-CN" sz="4000" b="1" dirty="0" err="1">
                <a:latin typeface="Arial" panose="020B0604020202020204" pitchFamily="34" charset="0"/>
                <a:ea typeface="SimSun" panose="02010600030101010101" pitchFamily="2" charset="-122"/>
                <a:cs typeface="Arial" panose="020B0604020202020204" pitchFamily="34" charset="0"/>
              </a:rPr>
              <a:t>kẽ</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nhau</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Đó</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là</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số</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tự</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nhiên</a:t>
            </a:r>
            <a:r>
              <a:rPr lang="en-US" altLang="zh-CN" sz="4000" b="1" dirty="0">
                <a:latin typeface="Arial" panose="020B0604020202020204" pitchFamily="34" charset="0"/>
                <a:ea typeface="SimSun" panose="02010600030101010101" pitchFamily="2" charset="-122"/>
                <a:cs typeface="Arial" panose="020B0604020202020204" pitchFamily="34" charset="0"/>
              </a:rPr>
              <a:t> </a:t>
            </a:r>
            <a:r>
              <a:rPr lang="en-US" altLang="zh-CN" sz="4000" b="1" dirty="0" err="1">
                <a:latin typeface="Arial" panose="020B0604020202020204" pitchFamily="34" charset="0"/>
                <a:ea typeface="SimSun" panose="02010600030101010101" pitchFamily="2" charset="-122"/>
                <a:cs typeface="Arial" panose="020B0604020202020204" pitchFamily="34" charset="0"/>
              </a:rPr>
              <a:t>nào</a:t>
            </a:r>
            <a:r>
              <a:rPr lang="en-US" altLang="zh-CN" sz="4000" b="1" dirty="0">
                <a:latin typeface="Arial" panose="020B0604020202020204" pitchFamily="34" charset="0"/>
                <a:ea typeface="SimSun" panose="02010600030101010101" pitchFamily="2" charset="-122"/>
                <a:cs typeface="Arial" panose="020B0604020202020204" pitchFamily="34" charset="0"/>
              </a:rPr>
              <a:t>? </a:t>
            </a:r>
          </a:p>
        </p:txBody>
      </p:sp>
      <p:sp>
        <p:nvSpPr>
          <p:cNvPr id="41990" name="Rectangles 41989"/>
          <p:cNvSpPr>
            <a:spLocks noChangeArrowheads="1"/>
          </p:cNvSpPr>
          <p:nvPr/>
        </p:nvSpPr>
        <p:spPr bwMode="auto">
          <a:xfrm>
            <a:off x="1056407" y="2105855"/>
            <a:ext cx="13335000"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fr-FR" b="1" dirty="0" err="1">
                <a:latin typeface="Arial" panose="020B0604020202020204" pitchFamily="34" charset="0"/>
                <a:cs typeface="Arial" panose="020B0604020202020204" pitchFamily="34" charset="0"/>
              </a:rPr>
              <a:t>Lời</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giải</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có</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sáu</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chữ</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nên</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hàng</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cao</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nhất</a:t>
            </a:r>
            <a:r>
              <a:rPr lang="fr-FR" b="1" dirty="0">
                <a:latin typeface="Arial" panose="020B0604020202020204" pitchFamily="34" charset="0"/>
                <a:cs typeface="Arial" panose="020B0604020202020204" pitchFamily="34" charset="0"/>
              </a:rPr>
              <a:t> là </a:t>
            </a:r>
            <a:r>
              <a:rPr lang="fr-FR" b="1" dirty="0" err="1">
                <a:latin typeface="Arial" panose="020B0604020202020204" pitchFamily="34" charset="0"/>
                <a:cs typeface="Arial" panose="020B0604020202020204" pitchFamily="34" charset="0"/>
              </a:rPr>
              <a:t>hàng</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trăm</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nghìn</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Chữ</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này</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phải</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khác</a:t>
            </a:r>
            <a:r>
              <a:rPr lang="fr-FR" b="1" dirty="0">
                <a:latin typeface="Arial" panose="020B0604020202020204" pitchFamily="34" charset="0"/>
                <a:cs typeface="Arial" panose="020B0604020202020204" pitchFamily="34" charset="0"/>
              </a:rPr>
              <a:t> 0 </a:t>
            </a:r>
            <a:r>
              <a:rPr lang="fr-FR" b="1" dirty="0" err="1">
                <a:latin typeface="Arial" panose="020B0604020202020204" pitchFamily="34" charset="0"/>
                <a:cs typeface="Arial" panose="020B0604020202020204" pitchFamily="34" charset="0"/>
              </a:rPr>
              <a:t>nên</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hàng</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trăm</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nghìn</a:t>
            </a:r>
            <a:r>
              <a:rPr lang="fr-FR" b="1" dirty="0">
                <a:latin typeface="Arial" panose="020B0604020202020204" pitchFamily="34" charset="0"/>
                <a:cs typeface="Arial" panose="020B0604020202020204" pitchFamily="34" charset="0"/>
              </a:rPr>
              <a:t> là </a:t>
            </a:r>
            <a:r>
              <a:rPr lang="fr-FR" b="1" dirty="0" err="1">
                <a:latin typeface="Arial" panose="020B0604020202020204" pitchFamily="34" charset="0"/>
                <a:cs typeface="Arial" panose="020B0604020202020204" pitchFamily="34" charset="0"/>
              </a:rPr>
              <a:t>chữ</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9. </a:t>
            </a:r>
            <a:r>
              <a:rPr lang="fr-FR" b="1" dirty="0" err="1">
                <a:latin typeface="Arial" panose="020B0604020202020204" pitchFamily="34" charset="0"/>
                <a:cs typeface="Arial" panose="020B0604020202020204" pitchFamily="34" charset="0"/>
              </a:rPr>
              <a:t>Mà</a:t>
            </a:r>
            <a:r>
              <a:rPr lang="fr-FR" b="1" dirty="0">
                <a:latin typeface="Arial" panose="020B0604020202020204" pitchFamily="34" charset="0"/>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chữ</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số</a:t>
            </a:r>
            <a:r>
              <a:rPr lang="en-US" altLang="zh-CN" b="1" dirty="0">
                <a:latin typeface="Arial" panose="020B0604020202020204" pitchFamily="34" charset="0"/>
                <a:ea typeface="SimSun" panose="02010600030101010101" pitchFamily="2" charset="-122"/>
                <a:cs typeface="Arial" panose="020B0604020202020204" pitchFamily="34" charset="0"/>
              </a:rPr>
              <a:t> 0 </a:t>
            </a:r>
            <a:r>
              <a:rPr lang="en-US" altLang="zh-CN" b="1" dirty="0" err="1">
                <a:latin typeface="Arial" panose="020B0604020202020204" pitchFamily="34" charset="0"/>
                <a:ea typeface="SimSun" panose="02010600030101010101" pitchFamily="2" charset="-122"/>
                <a:cs typeface="Arial" panose="020B0604020202020204" pitchFamily="34" charset="0"/>
              </a:rPr>
              <a:t>và</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chữ</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số</a:t>
            </a:r>
            <a:r>
              <a:rPr lang="en-US" altLang="zh-CN" b="1" dirty="0">
                <a:latin typeface="Arial" panose="020B0604020202020204" pitchFamily="34" charset="0"/>
                <a:ea typeface="SimSun" panose="02010600030101010101" pitchFamily="2" charset="-122"/>
                <a:cs typeface="Arial" panose="020B0604020202020204" pitchFamily="34" charset="0"/>
              </a:rPr>
              <a:t> 9 </a:t>
            </a:r>
            <a:r>
              <a:rPr lang="en-US" altLang="zh-CN" b="1" dirty="0" err="1">
                <a:latin typeface="Arial" panose="020B0604020202020204" pitchFamily="34" charset="0"/>
                <a:ea typeface="SimSun" panose="02010600030101010101" pitchFamily="2" charset="-122"/>
                <a:cs typeface="Arial" panose="020B0604020202020204" pitchFamily="34" charset="0"/>
              </a:rPr>
              <a:t>nằm</a:t>
            </a:r>
            <a:r>
              <a:rPr lang="en-US" altLang="zh-CN" b="1" dirty="0">
                <a:latin typeface="Arial" panose="020B0604020202020204" pitchFamily="34" charset="0"/>
                <a:ea typeface="SimSun" panose="02010600030101010101" pitchFamily="2" charset="-122"/>
                <a:cs typeface="Arial" panose="020B0604020202020204" pitchFamily="34" charset="0"/>
              </a:rPr>
              <a:t> xen </a:t>
            </a:r>
            <a:r>
              <a:rPr lang="en-US" altLang="zh-CN" b="1" dirty="0" err="1">
                <a:latin typeface="Arial" panose="020B0604020202020204" pitchFamily="34" charset="0"/>
                <a:ea typeface="SimSun" panose="02010600030101010101" pitchFamily="2" charset="-122"/>
                <a:cs typeface="Arial" panose="020B0604020202020204" pitchFamily="34" charset="0"/>
              </a:rPr>
              <a:t>kẽ</a:t>
            </a:r>
            <a:r>
              <a:rPr lang="en-US" altLang="zh-CN" b="1" dirty="0">
                <a:latin typeface="Arial" panose="020B0604020202020204" pitchFamily="34" charset="0"/>
                <a:ea typeface="SimSun" panose="02010600030101010101" pitchFamily="2" charset="-122"/>
                <a:cs typeface="Arial" panose="020B0604020202020204" pitchFamily="34" charset="0"/>
              </a:rPr>
              <a:t> </a:t>
            </a:r>
            <a:r>
              <a:rPr lang="en-US" altLang="zh-CN" b="1" dirty="0" err="1">
                <a:latin typeface="Arial" panose="020B0604020202020204" pitchFamily="34" charset="0"/>
                <a:ea typeface="SimSun" panose="02010600030101010101" pitchFamily="2" charset="-122"/>
                <a:cs typeface="Arial" panose="020B0604020202020204" pitchFamily="34" charset="0"/>
              </a:rPr>
              <a:t>nhau</a:t>
            </a:r>
            <a:r>
              <a:rPr lang="en-US" altLang="zh-CN" b="1" dirty="0">
                <a:latin typeface="Arial" panose="020B0604020202020204" pitchFamily="34" charset="0"/>
                <a:ea typeface="SimSun" panose="02010600030101010101" pitchFamily="2" charset="-122"/>
                <a:cs typeface="Arial" panose="020B0604020202020204" pitchFamily="34" charset="0"/>
              </a:rPr>
              <a:t>.</a:t>
            </a:r>
            <a:r>
              <a:rPr lang="fr-FR" b="1" dirty="0">
                <a:latin typeface="Arial" panose="020B0604020202020204" pitchFamily="34" charset="0"/>
                <a:cs typeface="Arial" panose="020B0604020202020204" pitchFamily="34" charset="0"/>
              </a:rPr>
              <a:t> </a:t>
            </a:r>
          </a:p>
          <a:p>
            <a:pPr eaLnBrk="0" hangingPunct="0"/>
            <a:r>
              <a:rPr lang="fr-FR" b="1" dirty="0">
                <a:latin typeface="Arial" panose="020B0604020202020204" pitchFamily="34" charset="0"/>
                <a:cs typeface="Arial" panose="020B0604020202020204" pitchFamily="34" charset="0"/>
              </a:rPr>
              <a:t>                 =&gt;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cần</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tìm</a:t>
            </a:r>
            <a:r>
              <a:rPr lang="fr-FR" b="1" dirty="0">
                <a:latin typeface="Arial" panose="020B0604020202020204" pitchFamily="34" charset="0"/>
                <a:cs typeface="Arial" panose="020B0604020202020204" pitchFamily="34" charset="0"/>
              </a:rPr>
              <a:t> là </a:t>
            </a:r>
            <a:r>
              <a:rPr lang="fr-FR" b="1" dirty="0">
                <a:solidFill>
                  <a:srgbClr val="FF0000"/>
                </a:solidFill>
                <a:latin typeface="Arial" panose="020B0604020202020204" pitchFamily="34" charset="0"/>
                <a:cs typeface="Arial" panose="020B0604020202020204" pitchFamily="34" charset="0"/>
              </a:rPr>
              <a:t>909 090.</a:t>
            </a:r>
          </a:p>
        </p:txBody>
      </p:sp>
      <p:sp>
        <p:nvSpPr>
          <p:cNvPr id="41991" name="Text Box 41990"/>
          <p:cNvSpPr txBox="1">
            <a:spLocks noChangeArrowheads="1"/>
          </p:cNvSpPr>
          <p:nvPr/>
        </p:nvSpPr>
        <p:spPr bwMode="auto">
          <a:xfrm>
            <a:off x="1066800" y="4191000"/>
            <a:ext cx="12877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sz="3600" b="1" u="sng" dirty="0" err="1">
                <a:latin typeface="Arial" panose="020B0604020202020204" pitchFamily="34" charset="0"/>
                <a:ea typeface="SimSun" panose="02010600030101010101" pitchFamily="2" charset="-122"/>
                <a:cs typeface="Arial" panose="020B0604020202020204" pitchFamily="34" charset="0"/>
              </a:rPr>
              <a:t>Bài</a:t>
            </a:r>
            <a:r>
              <a:rPr lang="en-US" altLang="zh-CN" sz="3600" b="1" u="sng" dirty="0">
                <a:latin typeface="Arial" panose="020B0604020202020204" pitchFamily="34" charset="0"/>
                <a:ea typeface="SimSun" panose="02010600030101010101" pitchFamily="2" charset="-122"/>
                <a:cs typeface="Arial" panose="020B0604020202020204" pitchFamily="34" charset="0"/>
              </a:rPr>
              <a:t> 1.11</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Dùng</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các</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chữ</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0. 3 </a:t>
            </a:r>
            <a:r>
              <a:rPr lang="en-US" altLang="zh-CN" sz="3600" b="1" dirty="0" err="1">
                <a:latin typeface="Arial" panose="020B0604020202020204" pitchFamily="34" charset="0"/>
                <a:ea typeface="SimSun" panose="02010600030101010101" pitchFamily="2" charset="-122"/>
                <a:cs typeface="Arial" panose="020B0604020202020204" pitchFamily="34" charset="0"/>
              </a:rPr>
              <a:t>và</a:t>
            </a:r>
            <a:r>
              <a:rPr lang="en-US" altLang="zh-CN" sz="3600" b="1" dirty="0">
                <a:latin typeface="Arial" panose="020B0604020202020204" pitchFamily="34" charset="0"/>
                <a:ea typeface="SimSun" panose="02010600030101010101" pitchFamily="2" charset="-122"/>
                <a:cs typeface="Arial" panose="020B0604020202020204" pitchFamily="34" charset="0"/>
              </a:rPr>
              <a:t> 5 </a:t>
            </a:r>
            <a:r>
              <a:rPr lang="en-US" altLang="zh-CN" sz="3600" b="1" dirty="0" err="1">
                <a:latin typeface="Arial" panose="020B0604020202020204" pitchFamily="34" charset="0"/>
                <a:ea typeface="SimSun" panose="02010600030101010101" pitchFamily="2" charset="-122"/>
                <a:cs typeface="Arial" panose="020B0604020202020204" pitchFamily="34" charset="0"/>
              </a:rPr>
              <a:t>viết</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một</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tự</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nhiên</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có</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ba</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chữ</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khác</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nhau</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mà</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chữ</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số</a:t>
            </a:r>
            <a:r>
              <a:rPr lang="en-US" altLang="zh-CN" sz="3600" b="1" dirty="0">
                <a:latin typeface="Arial" panose="020B0604020202020204" pitchFamily="34" charset="0"/>
                <a:ea typeface="SimSun" panose="02010600030101010101" pitchFamily="2" charset="-122"/>
                <a:cs typeface="Arial" panose="020B0604020202020204" pitchFamily="34" charset="0"/>
              </a:rPr>
              <a:t> 5 </a:t>
            </a:r>
            <a:r>
              <a:rPr lang="en-US" altLang="zh-CN" sz="3600" b="1" dirty="0" err="1">
                <a:latin typeface="Arial" panose="020B0604020202020204" pitchFamily="34" charset="0"/>
                <a:ea typeface="SimSun" panose="02010600030101010101" pitchFamily="2" charset="-122"/>
                <a:cs typeface="Arial" panose="020B0604020202020204" pitchFamily="34" charset="0"/>
              </a:rPr>
              <a:t>có</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giá</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trị</a:t>
            </a:r>
            <a:r>
              <a:rPr lang="en-US" altLang="zh-CN" sz="3600" b="1" dirty="0">
                <a:latin typeface="Arial" panose="020B0604020202020204" pitchFamily="34" charset="0"/>
                <a:ea typeface="SimSun" panose="02010600030101010101" pitchFamily="2" charset="-122"/>
                <a:cs typeface="Arial" panose="020B0604020202020204" pitchFamily="34" charset="0"/>
              </a:rPr>
              <a:t> </a:t>
            </a:r>
            <a:r>
              <a:rPr lang="en-US" altLang="zh-CN" sz="3600" b="1" dirty="0" err="1">
                <a:latin typeface="Arial" panose="020B0604020202020204" pitchFamily="34" charset="0"/>
                <a:ea typeface="SimSun" panose="02010600030101010101" pitchFamily="2" charset="-122"/>
                <a:cs typeface="Arial" panose="020B0604020202020204" pitchFamily="34" charset="0"/>
              </a:rPr>
              <a:t>là</a:t>
            </a:r>
            <a:r>
              <a:rPr lang="en-US" altLang="zh-CN" sz="3600" b="1" dirty="0">
                <a:latin typeface="Arial" panose="020B0604020202020204" pitchFamily="34" charset="0"/>
                <a:ea typeface="SimSun" panose="02010600030101010101" pitchFamily="2" charset="-122"/>
                <a:cs typeface="Arial" panose="020B0604020202020204" pitchFamily="34" charset="0"/>
              </a:rPr>
              <a:t> 50</a:t>
            </a:r>
          </a:p>
        </p:txBody>
      </p:sp>
      <p:sp>
        <p:nvSpPr>
          <p:cNvPr id="41992" name="Rectangles 41991"/>
          <p:cNvSpPr>
            <a:spLocks noChangeArrowheads="1"/>
          </p:cNvSpPr>
          <p:nvPr/>
        </p:nvSpPr>
        <p:spPr bwMode="auto">
          <a:xfrm>
            <a:off x="1062038" y="5450414"/>
            <a:ext cx="12128641"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r>
              <a:rPr lang="fr-FR" b="1" dirty="0" err="1">
                <a:latin typeface="Arial" panose="020B0604020202020204" pitchFamily="34" charset="0"/>
                <a:cs typeface="Arial" panose="020B0604020202020204" pitchFamily="34" charset="0"/>
              </a:rPr>
              <a:t>Trả</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lời</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Chữ</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5 </a:t>
            </a:r>
            <a:r>
              <a:rPr lang="fr-FR" b="1" dirty="0" err="1">
                <a:latin typeface="Arial" panose="020B0604020202020204" pitchFamily="34" charset="0"/>
                <a:cs typeface="Arial" panose="020B0604020202020204" pitchFamily="34" charset="0"/>
              </a:rPr>
              <a:t>có</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giá</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trị</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bằng</a:t>
            </a:r>
            <a:r>
              <a:rPr lang="fr-FR" b="1" dirty="0">
                <a:latin typeface="Arial" panose="020B0604020202020204" pitchFamily="34" charset="0"/>
                <a:cs typeface="Arial" panose="020B0604020202020204" pitchFamily="34" charset="0"/>
              </a:rPr>
              <a:t> 50 </a:t>
            </a:r>
            <a:r>
              <a:rPr lang="fr-FR" b="1" dirty="0" err="1">
                <a:latin typeface="Arial" panose="020B0604020202020204" pitchFamily="34" charset="0"/>
                <a:cs typeface="Arial" panose="020B0604020202020204" pitchFamily="34" charset="0"/>
              </a:rPr>
              <a:t>nên</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thuộc</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hàng</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chục</a:t>
            </a:r>
            <a:r>
              <a:rPr lang="fr-FR" b="1" dirty="0">
                <a:latin typeface="Arial" panose="020B0604020202020204" pitchFamily="34" charset="0"/>
                <a:cs typeface="Arial" panose="020B0604020202020204" pitchFamily="34" charset="0"/>
              </a:rPr>
              <a:t> </a:t>
            </a:r>
          </a:p>
          <a:p>
            <a:pPr eaLnBrk="0" hangingPunct="0"/>
            <a:r>
              <a:rPr lang="fr-FR" b="1" dirty="0">
                <a:latin typeface="Arial" panose="020B0604020202020204" pitchFamily="34" charset="0"/>
                <a:cs typeface="Arial" panose="020B0604020202020204" pitchFamily="34" charset="0"/>
              </a:rPr>
              <a:t>               =&gt; </a:t>
            </a:r>
            <a:r>
              <a:rPr lang="fr-FR" b="1" dirty="0" err="1">
                <a:latin typeface="Arial" panose="020B0604020202020204" pitchFamily="34" charset="0"/>
                <a:cs typeface="Arial" panose="020B0604020202020204" pitchFamily="34" charset="0"/>
              </a:rPr>
              <a:t>Số</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đó</a:t>
            </a:r>
            <a:r>
              <a:rPr lang="fr-FR" b="1" dirty="0">
                <a:latin typeface="Arial" panose="020B0604020202020204" pitchFamily="34" charset="0"/>
                <a:cs typeface="Arial" panose="020B0604020202020204" pitchFamily="34" charset="0"/>
              </a:rPr>
              <a:t> là </a:t>
            </a:r>
            <a:r>
              <a:rPr lang="fr-FR" b="1" dirty="0">
                <a:solidFill>
                  <a:srgbClr val="FF0000"/>
                </a:solidFill>
                <a:latin typeface="Arial" panose="020B0604020202020204" pitchFamily="34" charset="0"/>
                <a:cs typeface="Arial" panose="020B0604020202020204" pitchFamily="34" charset="0"/>
              </a:rPr>
              <a:t>: 350</a:t>
            </a:r>
            <a:endParaRPr lang="en-US" altLang="zh-CN"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89"/>
                                        </p:tgtEl>
                                        <p:attrNameLst>
                                          <p:attrName>style.visibility</p:attrName>
                                        </p:attrNameLst>
                                      </p:cBhvr>
                                      <p:to>
                                        <p:strVal val="visible"/>
                                      </p:to>
                                    </p:set>
                                    <p:animEffect transition="in" filter="blinds(horizontal)">
                                      <p:cBhvr>
                                        <p:cTn id="12" dur="500"/>
                                        <p:tgtEl>
                                          <p:spTgt spid="419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990"/>
                                        </p:tgtEl>
                                        <p:attrNameLst>
                                          <p:attrName>style.visibility</p:attrName>
                                        </p:attrNameLst>
                                      </p:cBhvr>
                                      <p:to>
                                        <p:strVal val="visible"/>
                                      </p:to>
                                    </p:set>
                                    <p:animEffect transition="in" filter="blinds(horizontal)">
                                      <p:cBhvr>
                                        <p:cTn id="17" dur="500"/>
                                        <p:tgtEl>
                                          <p:spTgt spid="4199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991"/>
                                        </p:tgtEl>
                                        <p:attrNameLst>
                                          <p:attrName>style.visibility</p:attrName>
                                        </p:attrNameLst>
                                      </p:cBhvr>
                                      <p:to>
                                        <p:strVal val="visible"/>
                                      </p:to>
                                    </p:set>
                                    <p:animEffect transition="in" filter="blinds(horizontal)">
                                      <p:cBhvr>
                                        <p:cTn id="22" dur="500"/>
                                        <p:tgtEl>
                                          <p:spTgt spid="419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1992"/>
                                        </p:tgtEl>
                                        <p:attrNameLst>
                                          <p:attrName>style.visibility</p:attrName>
                                        </p:attrNameLst>
                                      </p:cBhvr>
                                      <p:to>
                                        <p:strVal val="visible"/>
                                      </p:to>
                                    </p:set>
                                    <p:animEffect transition="in" filter="blinds(horizontal)">
                                      <p:cBhvr>
                                        <p:cTn id="27" dur="500"/>
                                        <p:tgtEl>
                                          <p:spTgt spid="419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P spid="41989" grpId="0"/>
      <p:bldP spid="41990" grpId="0"/>
      <p:bldP spid="41991" grpId="0"/>
      <p:bldP spid="4199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4" name="Text Box 43013"/>
          <p:cNvSpPr txBox="1">
            <a:spLocks noChangeArrowheads="1"/>
          </p:cNvSpPr>
          <p:nvPr/>
        </p:nvSpPr>
        <p:spPr bwMode="auto">
          <a:xfrm>
            <a:off x="381000" y="0"/>
            <a:ext cx="142494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b="1" u="sng">
                <a:ea typeface="SimSun" panose="02010600030101010101" pitchFamily="2" charset="-122"/>
              </a:rPr>
              <a:t>Bài 1.12</a:t>
            </a:r>
            <a:r>
              <a:rPr lang="en-US" altLang="zh-CN">
                <a:ea typeface="SimSun" panose="02010600030101010101" pitchFamily="2" charset="-122"/>
              </a:rPr>
              <a:t>. Trong một cửa hàng bánh kẹo, người ta đóng gói kẹo thành các loại: </a:t>
            </a:r>
            <a:r>
              <a:rPr lang="en-US" altLang="zh-CN">
                <a:solidFill>
                  <a:srgbClr val="FF0000"/>
                </a:solidFill>
                <a:ea typeface="SimSun" panose="02010600030101010101" pitchFamily="2" charset="-122"/>
              </a:rPr>
              <a:t>Mỗi gói có 10 cái kẹo; Mỗi hộp có 10 gói; Mỗi thùng có 10 hộp</a:t>
            </a:r>
            <a:r>
              <a:rPr lang="en-US" altLang="zh-CN">
                <a:ea typeface="SimSun" panose="02010600030101010101" pitchFamily="2" charset="-122"/>
              </a:rPr>
              <a:t>. Một người mua </a:t>
            </a:r>
            <a:r>
              <a:rPr lang="en-US" altLang="zh-CN">
                <a:solidFill>
                  <a:srgbClr val="FF0000"/>
                </a:solidFill>
                <a:ea typeface="SimSun" panose="02010600030101010101" pitchFamily="2" charset="-122"/>
              </a:rPr>
              <a:t>9 thùng, 9 hộp và 9 gói kẹo</a:t>
            </a:r>
            <a:r>
              <a:rPr lang="en-US" altLang="zh-CN">
                <a:ea typeface="SimSun" panose="02010600030101010101" pitchFamily="2" charset="-122"/>
              </a:rPr>
              <a:t>. Hỏi người đó đã mua tất cả bao nhiêu </a:t>
            </a:r>
            <a:r>
              <a:rPr lang="en-US" altLang="zh-CN">
                <a:solidFill>
                  <a:srgbClr val="FF0000"/>
                </a:solidFill>
                <a:ea typeface="SimSun" panose="02010600030101010101" pitchFamily="2" charset="-122"/>
              </a:rPr>
              <a:t>cái kẹo</a:t>
            </a:r>
            <a:r>
              <a:rPr lang="en-US" altLang="zh-CN">
                <a:ea typeface="SimSun" panose="02010600030101010101" pitchFamily="2" charset="-122"/>
              </a:rPr>
              <a:t>? </a:t>
            </a:r>
          </a:p>
        </p:txBody>
      </p:sp>
      <p:sp>
        <p:nvSpPr>
          <p:cNvPr id="43015" name="Text Box 43014"/>
          <p:cNvSpPr txBox="1">
            <a:spLocks noChangeArrowheads="1"/>
          </p:cNvSpPr>
          <p:nvPr/>
        </p:nvSpPr>
        <p:spPr bwMode="auto">
          <a:xfrm>
            <a:off x="533400" y="1828800"/>
            <a:ext cx="14097000" cy="604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b="1">
                <a:ea typeface="SimSun" panose="02010600030101010101" pitchFamily="2" charset="-122"/>
              </a:rPr>
              <a:t>Lời giải:</a:t>
            </a:r>
            <a:r>
              <a:rPr lang="en-US" altLang="zh-CN">
                <a:ea typeface="SimSun" panose="02010600030101010101" pitchFamily="2" charset="-122"/>
              </a:rPr>
              <a:t>  Vì </a:t>
            </a:r>
            <a:r>
              <a:rPr lang="en-US" altLang="zh-CN">
                <a:solidFill>
                  <a:srgbClr val="FF0000"/>
                </a:solidFill>
                <a:ea typeface="SimSun" panose="02010600030101010101" pitchFamily="2" charset="-122"/>
              </a:rPr>
              <a:t>mỗi gói có 10 cái kẹo</a:t>
            </a:r>
            <a:r>
              <a:rPr lang="en-US" altLang="zh-CN">
                <a:ea typeface="SimSun" panose="02010600030101010101" pitchFamily="2" charset="-122"/>
              </a:rPr>
              <a:t>. Mà </a:t>
            </a:r>
            <a:r>
              <a:rPr lang="en-US" altLang="zh-CN">
                <a:solidFill>
                  <a:srgbClr val="FF0000"/>
                </a:solidFill>
                <a:ea typeface="SimSun" panose="02010600030101010101" pitchFamily="2" charset="-122"/>
              </a:rPr>
              <a:t>mỗi  hộp có 10 gói</a:t>
            </a:r>
          </a:p>
          <a:p>
            <a:pPr eaLnBrk="0" hangingPunct="0">
              <a:spcBef>
                <a:spcPct val="50000"/>
              </a:spcBef>
            </a:pPr>
            <a:r>
              <a:rPr lang="en-US" altLang="zh-CN">
                <a:ea typeface="SimSun" panose="02010600030101010101" pitchFamily="2" charset="-122"/>
              </a:rPr>
              <a:t>           =&gt; Mỗi hộp có: 10 x 10 = 100 (cái kẹo)</a:t>
            </a:r>
          </a:p>
          <a:p>
            <a:pPr eaLnBrk="0" hangingPunct="0">
              <a:spcBef>
                <a:spcPct val="50000"/>
              </a:spcBef>
              <a:buFont typeface="Symbol" panose="05050102010706020507" pitchFamily="18" charset="2"/>
              <a:buNone/>
            </a:pPr>
            <a:r>
              <a:rPr lang="en-US" altLang="zh-CN">
                <a:ea typeface="SimSun" panose="02010600030101010101" pitchFamily="2" charset="-122"/>
              </a:rPr>
              <a:t>                 Có: </a:t>
            </a:r>
            <a:r>
              <a:rPr lang="en-US" altLang="zh-CN">
                <a:solidFill>
                  <a:srgbClr val="FF0000"/>
                </a:solidFill>
                <a:ea typeface="SimSun" panose="02010600030101010101" pitchFamily="2" charset="-122"/>
              </a:rPr>
              <a:t>Mỗi thùng có 10 hộp</a:t>
            </a:r>
          </a:p>
          <a:p>
            <a:pPr eaLnBrk="0" hangingPunct="0">
              <a:spcBef>
                <a:spcPct val="50000"/>
              </a:spcBef>
              <a:buFont typeface="Symbol" panose="05050102010706020507" pitchFamily="18" charset="2"/>
              <a:buNone/>
            </a:pPr>
            <a:r>
              <a:rPr lang="en-US" altLang="zh-CN">
                <a:ea typeface="SimSun" panose="02010600030101010101" pitchFamily="2" charset="-122"/>
              </a:rPr>
              <a:t>           =&gt; Mỗi thùng có  10 x 100  = 1 000 (cái kẹo)</a:t>
            </a:r>
          </a:p>
          <a:p>
            <a:pPr eaLnBrk="0" hangingPunct="0">
              <a:spcBef>
                <a:spcPct val="50000"/>
              </a:spcBef>
              <a:buFont typeface="Symbol" panose="05050102010706020507" pitchFamily="18" charset="2"/>
              <a:buNone/>
            </a:pPr>
            <a:r>
              <a:rPr lang="en-US" altLang="zh-CN">
                <a:ea typeface="SimSun" panose="02010600030101010101" pitchFamily="2" charset="-122"/>
              </a:rPr>
              <a:t>                Do: Người đó mua </a:t>
            </a:r>
            <a:r>
              <a:rPr lang="en-US" altLang="zh-CN">
                <a:solidFill>
                  <a:srgbClr val="FF0000"/>
                </a:solidFill>
                <a:ea typeface="SimSun" panose="02010600030101010101" pitchFamily="2" charset="-122"/>
              </a:rPr>
              <a:t>9 thùng, 9 hộp và 9 gói kẹo</a:t>
            </a:r>
          </a:p>
          <a:p>
            <a:pPr eaLnBrk="0" hangingPunct="0">
              <a:spcBef>
                <a:spcPct val="50000"/>
              </a:spcBef>
              <a:buFont typeface="Symbol" panose="05050102010706020507" pitchFamily="18" charset="2"/>
              <a:buNone/>
            </a:pPr>
            <a:r>
              <a:rPr lang="en-US" altLang="zh-CN">
                <a:ea typeface="SimSun" panose="02010600030101010101" pitchFamily="2" charset="-122"/>
              </a:rPr>
              <a:t>           =&gt;  Tổng số kẹo người ấy đã mua là: </a:t>
            </a:r>
          </a:p>
          <a:p>
            <a:pPr eaLnBrk="0" hangingPunct="0">
              <a:spcBef>
                <a:spcPct val="50000"/>
              </a:spcBef>
              <a:buFont typeface="Symbol" panose="05050102010706020507" pitchFamily="18" charset="2"/>
              <a:buNone/>
            </a:pPr>
            <a:r>
              <a:rPr lang="en-US" altLang="zh-CN">
                <a:ea typeface="SimSun" panose="02010600030101010101" pitchFamily="2" charset="-122"/>
              </a:rPr>
              <a:t>                </a:t>
            </a:r>
            <a:r>
              <a:rPr lang="fr-FR"/>
              <a:t>9 × 1 000 + 9 × 100 + 9 × 10 = 9 990 ( cái kẹo)</a:t>
            </a:r>
            <a:endParaRPr lang="en-US" altLang="zh-CN">
              <a:ea typeface="SimSun" panose="02010600030101010101" pitchFamily="2" charset="-122"/>
            </a:endParaRPr>
          </a:p>
          <a:p>
            <a:pPr eaLnBrk="0" hangingPunct="0">
              <a:spcBef>
                <a:spcPct val="50000"/>
              </a:spcBef>
              <a:buFont typeface="Symbol" panose="05050102010706020507" pitchFamily="18" charset="2"/>
              <a:buNone/>
            </a:pPr>
            <a:r>
              <a:rPr lang="en-US" altLang="zh-CN">
                <a:ea typeface="SimSun" panose="02010600030101010101" pitchFamily="2" charset="-122"/>
              </a:rPr>
              <a:t>               Vậy người đó đã mua 9 990 cái kẹo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3014"/>
                                        </p:tgtEl>
                                        <p:attrNameLst>
                                          <p:attrName>style.visibility</p:attrName>
                                        </p:attrNameLst>
                                      </p:cBhvr>
                                      <p:to>
                                        <p:strVal val="visible"/>
                                      </p:to>
                                    </p:set>
                                    <p:animEffect transition="in" filter="box(in)">
                                      <p:cBhvr>
                                        <p:cTn id="7" dur="500"/>
                                        <p:tgtEl>
                                          <p:spTgt spid="430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5"/>
                                        </p:tgtEl>
                                        <p:attrNameLst>
                                          <p:attrName>style.visibility</p:attrName>
                                        </p:attrNameLst>
                                      </p:cBhvr>
                                      <p:to>
                                        <p:strVal val="visible"/>
                                      </p:to>
                                    </p:set>
                                    <p:animEffect transition="in" filter="blinds(horizontal)">
                                      <p:cBhvr>
                                        <p:cTn id="12" dur="500"/>
                                        <p:tgtEl>
                                          <p:spTgt spid="43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p:bldP spid="430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4"/>
          <p:cNvSpPr>
            <a:spLocks noChangeArrowheads="1"/>
          </p:cNvSpPr>
          <p:nvPr/>
        </p:nvSpPr>
        <p:spPr bwMode="auto">
          <a:xfrm>
            <a:off x="522480" y="-268474"/>
            <a:ext cx="14020800" cy="2286000"/>
          </a:xfrm>
          <a:prstGeom prst="irregularSeal2">
            <a:avLst/>
          </a:prstGeom>
          <a:solidFill>
            <a:schemeClr val="accent1"/>
          </a:solidFill>
          <a:ln w="9525">
            <a:solidFill>
              <a:schemeClr val="tx1"/>
            </a:solidFill>
            <a:miter lim="800000"/>
            <a:headEnd/>
            <a:tailEnd/>
          </a:ln>
        </p:spPr>
        <p:txBody>
          <a:bodyPr wrap="none" lIns="130622" tIns="65311" rIns="130622" bIns="65311" anchor="ct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algn="ctr"/>
            <a:r>
              <a:rPr lang="en-US" altLang="zh-CN" sz="5100" b="1">
                <a:solidFill>
                  <a:srgbClr val="990000"/>
                </a:solidFill>
                <a:ea typeface="SimSun" panose="02010600030101010101" pitchFamily="2" charset="-122"/>
              </a:rPr>
              <a:t>KHỞI ĐỘNG</a:t>
            </a:r>
          </a:p>
        </p:txBody>
      </p:sp>
      <p:sp>
        <p:nvSpPr>
          <p:cNvPr id="5123" name="Rectangle 6"/>
          <p:cNvSpPr>
            <a:spLocks noChangeArrowheads="1"/>
          </p:cNvSpPr>
          <p:nvPr/>
        </p:nvSpPr>
        <p:spPr bwMode="auto">
          <a:xfrm>
            <a:off x="87120" y="2017526"/>
            <a:ext cx="14298805" cy="4194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nchor="ctr">
            <a:spAutoFit/>
          </a:bodyPr>
          <a:lstStyle>
            <a:lvl1pPr indent="327025"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400" b="1" u="sng" dirty="0" err="1">
                <a:latin typeface="Arial" panose="020B0604020202020204" pitchFamily="34" charset="0"/>
                <a:ea typeface="SimSun" panose="02010600030101010101" pitchFamily="2" charset="-122"/>
                <a:cs typeface="Arial" panose="020B0604020202020204" pitchFamily="34" charset="0"/>
              </a:rPr>
              <a:t>Câu</a:t>
            </a:r>
            <a:r>
              <a:rPr lang="en-US" altLang="zh-CN" sz="4400" b="1" u="sng" dirty="0">
                <a:latin typeface="Arial" panose="020B0604020202020204" pitchFamily="34" charset="0"/>
                <a:ea typeface="SimSun" panose="02010600030101010101" pitchFamily="2" charset="-122"/>
                <a:cs typeface="Arial" panose="020B0604020202020204" pitchFamily="34" charset="0"/>
              </a:rPr>
              <a:t> 1</a:t>
            </a:r>
            <a:r>
              <a:rPr lang="en-US" altLang="zh-CN" sz="4400" b="1" dirty="0">
                <a:latin typeface="Arial" panose="020B0604020202020204" pitchFamily="34" charset="0"/>
                <a:ea typeface="SimSun" panose="02010600030101010101" pitchFamily="2" charset="-122"/>
                <a:cs typeface="Arial" panose="020B0604020202020204" pitchFamily="34" charset="0"/>
              </a:rPr>
              <a:t> . </a:t>
            </a:r>
            <a:r>
              <a:rPr lang="en-US" altLang="zh-CN" sz="4400" b="1" dirty="0" err="1">
                <a:latin typeface="Arial" panose="020B0604020202020204" pitchFamily="34" charset="0"/>
                <a:ea typeface="SimSun" panose="02010600030101010101" pitchFamily="2" charset="-122"/>
                <a:cs typeface="Arial" panose="020B0604020202020204" pitchFamily="34" charset="0"/>
              </a:rPr>
              <a:t>Viết</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các</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tập</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hợp</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sau</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bằng</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cách</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liệt</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kê</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các</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phần</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tử</a:t>
            </a:r>
            <a:endParaRPr lang="en-US" altLang="zh-CN" sz="4400" b="1" dirty="0">
              <a:latin typeface="Arial" panose="020B0604020202020204" pitchFamily="34" charset="0"/>
              <a:ea typeface="SimSun" panose="02010600030101010101" pitchFamily="2" charset="-122"/>
              <a:cs typeface="Arial" panose="020B0604020202020204" pitchFamily="34" charset="0"/>
            </a:endParaRPr>
          </a:p>
          <a:p>
            <a:r>
              <a:rPr lang="en-US" altLang="zh-CN" sz="4400" b="1" dirty="0">
                <a:latin typeface="Arial" panose="020B0604020202020204" pitchFamily="34" charset="0"/>
                <a:ea typeface="SimSun" panose="02010600030101010101" pitchFamily="2" charset="-122"/>
                <a:cs typeface="Arial" panose="020B0604020202020204" pitchFamily="34" charset="0"/>
              </a:rPr>
              <a:t>a)  A = {x</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 N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18 &lt; x &lt; 21}</a:t>
            </a:r>
            <a:endPar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endParaRPr>
          </a:p>
          <a:p>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b)  B = { x </a:t>
            </a:r>
            <a:r>
              <a:rPr lang="en-US" altLang="zh-CN" sz="4400" b="1" dirty="0">
                <a:latin typeface="Arial" panose="020B0604020202020204" pitchFamily="34" charset="0"/>
                <a:ea typeface="SimSun" panose="02010600030101010101" pitchFamily="2" charset="-122"/>
                <a:cs typeface="Arial" panose="020B0604020202020204" pitchFamily="34" charset="0"/>
              </a:rPr>
              <a:t> N*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x &lt; 4 }</a:t>
            </a:r>
            <a:endPar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endParaRPr>
          </a:p>
          <a:p>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c)  C = { x </a:t>
            </a:r>
            <a:r>
              <a:rPr lang="en-US" altLang="zh-CN" sz="4400" b="1" dirty="0">
                <a:latin typeface="Arial" panose="020B0604020202020204" pitchFamily="34" charset="0"/>
                <a:ea typeface="SimSun" panose="02010600030101010101" pitchFamily="2" charset="-122"/>
                <a:cs typeface="Arial" panose="020B0604020202020204" pitchFamily="34" charset="0"/>
              </a:rPr>
              <a:t> N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 35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 x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a:t>
            </a:r>
            <a:r>
              <a:rPr lang="en-US" altLang="zh-CN" sz="4400" b="1" dirty="0">
                <a:latin typeface="Arial" panose="020B0604020202020204" pitchFamily="34" charset="0"/>
                <a:ea typeface="SimSun" panose="02010600030101010101" pitchFamily="2" charset="-122"/>
                <a:cs typeface="Arial" panose="020B0604020202020204" pitchFamily="34" charset="0"/>
              </a:rPr>
              <a:t> 38 }</a:t>
            </a:r>
            <a:endPar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endParaRPr>
          </a:p>
          <a:p>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d)  </a:t>
            </a:r>
            <a:r>
              <a:rPr lang="en-US" altLang="zh-CN" sz="4400" b="1" dirty="0" err="1">
                <a:latin typeface="Arial" panose="020B0604020202020204" pitchFamily="34" charset="0"/>
                <a:ea typeface="SimSun" panose="02010600030101010101" pitchFamily="2" charset="-122"/>
                <a:cs typeface="Arial" panose="020B0604020202020204" pitchFamily="34" charset="0"/>
              </a:rPr>
              <a:t>Tập</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err="1">
                <a:latin typeface="Arial" panose="020B0604020202020204" pitchFamily="34" charset="0"/>
                <a:ea typeface="SimSun" panose="02010600030101010101" pitchFamily="2" charset="-122"/>
                <a:cs typeface="Arial" panose="020B0604020202020204" pitchFamily="34" charset="0"/>
              </a:rPr>
              <a:t>hợp</a:t>
            </a:r>
            <a:r>
              <a:rPr lang="en-US" altLang="zh-CN" sz="4400" b="1" dirty="0">
                <a:latin typeface="Arial" panose="020B0604020202020204" pitchFamily="34" charset="0"/>
                <a:ea typeface="SimSun" panose="02010600030101010101" pitchFamily="2" charset="-122"/>
                <a:cs typeface="Arial" panose="020B0604020202020204" pitchFamily="34" charset="0"/>
              </a:rPr>
              <a:t> </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D </a:t>
            </a:r>
            <a:r>
              <a:rPr lang="en-US" altLang="zh-CN" sz="4400" b="1" dirty="0" err="1">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các</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số</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tự</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nhiên</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x </a:t>
            </a:r>
            <a:r>
              <a:rPr lang="en-US" altLang="zh-CN" sz="4400" b="1" dirty="0" err="1">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mà</a:t>
            </a:r>
            <a:r>
              <a:rPr lang="en-US" altLang="zh-CN" sz="4400" b="1" dirty="0">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x </a:t>
            </a:r>
            <a:r>
              <a:rPr lang="en-US" altLang="zh-CN" sz="4400" b="1" dirty="0">
                <a:latin typeface="Arial" panose="020B0604020202020204" pitchFamily="34" charset="0"/>
                <a:ea typeface="SimSun" panose="02010600030101010101" pitchFamily="2" charset="-122"/>
                <a:cs typeface="Arial" panose="020B0604020202020204" pitchFamily="34" charset="0"/>
              </a:rPr>
              <a:t>N*  . </a:t>
            </a:r>
          </a:p>
        </p:txBody>
      </p:sp>
      <p:sp>
        <p:nvSpPr>
          <p:cNvPr id="2" name="Rectangle 4">
            <a:extLst>
              <a:ext uri="{FF2B5EF4-FFF2-40B4-BE49-F238E27FC236}">
                <a16:creationId xmlns:a16="http://schemas.microsoft.com/office/drawing/2014/main" id="{FDECA6C9-D86B-E910-247D-AE797CEAFD53}"/>
              </a:ext>
            </a:extLst>
          </p:cNvPr>
          <p:cNvSpPr>
            <a:spLocks noChangeArrowheads="1"/>
          </p:cNvSpPr>
          <p:nvPr/>
        </p:nvSpPr>
        <p:spPr bwMode="auto">
          <a:xfrm>
            <a:off x="441513" y="6019750"/>
            <a:ext cx="13944412" cy="216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r>
              <a:rPr lang="en-US" altLang="zh-CN" sz="4400" b="1" u="sng"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Câu</a:t>
            </a:r>
            <a:r>
              <a:rPr lang="en-US" altLang="zh-CN" sz="4400" b="1" u="sng"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2</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p>
          <a:p>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Viết</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tập</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hợp</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E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các</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số</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tự</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nhiên</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x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không</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vượt</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quá</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6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bằng</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hai</a:t>
            </a:r>
            <a:r>
              <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 </a:t>
            </a:r>
            <a:r>
              <a:rPr lang="en-US" altLang="zh-CN" sz="4400" b="1" dirty="0" err="1">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rPr>
              <a:t>cách</a:t>
            </a:r>
            <a:r>
              <a:rPr lang="vi-VN" altLang="en-US" sz="4400" b="1" dirty="0">
                <a:solidFill>
                  <a:srgbClr val="FF0000"/>
                </a:solidFill>
                <a:latin typeface="Arial" panose="020B0604020202020204" pitchFamily="34" charset="0"/>
                <a:cs typeface="Arial" panose="020B0604020202020204" pitchFamily="34" charset="0"/>
                <a:sym typeface="Symbol" panose="05050102010706020507" pitchFamily="18" charset="2"/>
              </a:rPr>
              <a:t>?</a:t>
            </a:r>
            <a:endParaRPr lang="en-US" altLang="zh-CN" sz="4400" b="1" dirty="0">
              <a:solidFill>
                <a:srgbClr val="FF0000"/>
              </a:solidFill>
              <a:latin typeface="Arial" panose="020B0604020202020204" pitchFamily="34" charset="0"/>
              <a:ea typeface="SimSun" panose="02010600030101010101" pitchFamily="2" charset="-122"/>
              <a:cs typeface="Arial" panose="020B0604020202020204" pitchFamily="34" charset="0"/>
              <a:sym typeface="Symbol" panose="05050102010706020507" pitchFamily="18" charset="2"/>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slide(fromBottom)">
                                      <p:cBhvr>
                                        <p:cTn id="7" dur="500"/>
                                        <p:tgtEl>
                                          <p:spTgt spid="5122"/>
                                        </p:tgtEl>
                                      </p:cBhvr>
                                    </p:animEffect>
                                  </p:childTnLst>
                                </p:cTn>
                              </p:par>
                            </p:childTnLst>
                          </p:cTn>
                        </p:par>
                        <p:par>
                          <p:cTn id="8" fill="hold" nodeType="afterGroup">
                            <p:stCondLst>
                              <p:cond delay="500"/>
                            </p:stCondLst>
                            <p:childTnLst>
                              <p:par>
                                <p:cTn id="9" presetID="16" presetClass="entr" presetSubtype="26" fill="hold" grpId="0" nodeType="afterEffect">
                                  <p:stCondLst>
                                    <p:cond delay="2000"/>
                                  </p:stCondLst>
                                  <p:childTnLst>
                                    <p:set>
                                      <p:cBhvr>
                                        <p:cTn id="10" dur="1" fill="hold">
                                          <p:stCondLst>
                                            <p:cond delay="0"/>
                                          </p:stCondLst>
                                        </p:cTn>
                                        <p:tgtEl>
                                          <p:spTgt spid="5123"/>
                                        </p:tgtEl>
                                        <p:attrNameLst>
                                          <p:attrName>style.visibility</p:attrName>
                                        </p:attrNameLst>
                                      </p:cBhvr>
                                      <p:to>
                                        <p:strVal val="visible"/>
                                      </p:to>
                                    </p:set>
                                    <p:animEffect transition="in" filter="barn(inHorizontal)">
                                      <p:cBhvr>
                                        <p:cTn id="11" dur="500"/>
                                        <p:tgtEl>
                                          <p:spTgt spid="5123"/>
                                        </p:tgtEl>
                                      </p:cBhvr>
                                    </p:animEffect>
                                  </p:childTnLst>
                                </p:cTn>
                              </p:par>
                            </p:childTnLst>
                          </p:cTn>
                        </p:par>
                        <p:par>
                          <p:cTn id="12" fill="hold">
                            <p:stCondLst>
                              <p:cond delay="3000"/>
                            </p:stCondLst>
                            <p:childTnLst>
                              <p:par>
                                <p:cTn id="13" presetID="24" presetClass="entr" presetSubtype="0"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 to="" calcmode="lin" valueType="num">
                                      <p:cBhvr>
                                        <p:cTn id="15" dur="1" fill="hold"/>
                                        <p:tgtEl>
                                          <p:spTgt spid="2"/>
                                        </p:tgtEl>
                                        <p:attrNameLst>
                                          <p:attrName>style.visibility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3" grpId="0"/>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990600" y="1444625"/>
            <a:ext cx="12946063" cy="427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Học kỹ bài theo SGK kết hợp với vở ghi</a:t>
            </a:r>
            <a:r>
              <a:rPr lang="en-US" altLang="zh-CN">
                <a:latin typeface=".VnTime" pitchFamily="34" charset="0"/>
                <a:ea typeface="SimSun" panose="02010600030101010101" pitchFamily="2" charset="-122"/>
              </a:rPr>
              <a:t> </a:t>
            </a:r>
            <a:r>
              <a:rPr lang="en-US" altLang="zh-CN">
                <a:ea typeface="SimSun" panose="02010600030101010101" pitchFamily="2" charset="-122"/>
              </a:rPr>
              <a:t>để nắm chắc cách ghi số tự nhiên trong hệ thập phân, mối quan hệ giữa các hàng và giá trị của mỗi chữ số của số tự nhiên trong hệ thập phân, cách biểu diễn các số La Mã từ 1 đến 30.</a:t>
            </a:r>
          </a:p>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Đọc mục có thể em chưa biết để hiểu biết thêm về nguồn gốc các chữ số và chữ số La Mã.</a:t>
            </a:r>
            <a:endParaRPr lang="en-US" altLang="zh-CN">
              <a:latin typeface=".VnTime" pitchFamily="34" charset="0"/>
              <a:ea typeface="SimSun" panose="02010600030101010101" pitchFamily="2" charset="-122"/>
            </a:endParaRPr>
          </a:p>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Làm bài tập</a:t>
            </a:r>
            <a:r>
              <a:rPr lang="en-US" altLang="zh-CN">
                <a:latin typeface=".VnTime" pitchFamily="34" charset="0"/>
                <a:ea typeface="SimSun" panose="02010600030101010101" pitchFamily="2" charset="-122"/>
              </a:rPr>
              <a:t> </a:t>
            </a:r>
            <a:r>
              <a:rPr lang="en-US" altLang="zh-CN">
                <a:ea typeface="SimSun" panose="02010600030101010101" pitchFamily="2" charset="-122"/>
              </a:rPr>
              <a:t>1.8 -1.19 trong SBT trang 9 và 10</a:t>
            </a:r>
          </a:p>
          <a:p>
            <a:pPr eaLnBrk="0" hangingPunct="0">
              <a:buFontTx/>
              <a:buChar char="-"/>
            </a:pPr>
            <a:r>
              <a:rPr lang="en-US" altLang="zh-CN">
                <a:ea typeface="SimSun" panose="02010600030101010101" pitchFamily="2" charset="-122"/>
              </a:rPr>
              <a:t>     Chuẩn bị bài mới: Thự tự trong tập hợp các số tự nhiên</a:t>
            </a:r>
          </a:p>
        </p:txBody>
      </p:sp>
      <p:sp>
        <p:nvSpPr>
          <p:cNvPr id="13315" name="Rectangle 5"/>
          <p:cNvSpPr>
            <a:spLocks noChangeArrowheads="1"/>
          </p:cNvSpPr>
          <p:nvPr/>
        </p:nvSpPr>
        <p:spPr bwMode="auto">
          <a:xfrm>
            <a:off x="2286000" y="228600"/>
            <a:ext cx="56769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600" b="1" u="sng">
                <a:solidFill>
                  <a:srgbClr val="FF0000"/>
                </a:solidFill>
                <a:ea typeface="SimSun" panose="02010600030101010101" pitchFamily="2" charset="-122"/>
              </a:rPr>
              <a:t>Hướng dẫn học ở nhà</a:t>
            </a:r>
          </a:p>
        </p:txBody>
      </p:sp>
      <p:sp>
        <p:nvSpPr>
          <p:cNvPr id="8" name="Rectangle 4"/>
          <p:cNvSpPr>
            <a:spLocks noChangeArrowheads="1"/>
          </p:cNvSpPr>
          <p:nvPr/>
        </p:nvSpPr>
        <p:spPr bwMode="auto">
          <a:xfrm>
            <a:off x="990600" y="1444625"/>
            <a:ext cx="12946063" cy="427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nchor="ctr">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Học kỹ bài theo SGK kết hợp với vở ghi</a:t>
            </a:r>
            <a:r>
              <a:rPr lang="en-US" altLang="zh-CN">
                <a:latin typeface=".VnTime" pitchFamily="34" charset="0"/>
                <a:ea typeface="SimSun" panose="02010600030101010101" pitchFamily="2" charset="-122"/>
              </a:rPr>
              <a:t> </a:t>
            </a:r>
            <a:r>
              <a:rPr lang="en-US" altLang="zh-CN">
                <a:ea typeface="SimSun" panose="02010600030101010101" pitchFamily="2" charset="-122"/>
              </a:rPr>
              <a:t>để nắm chắc cách ghi số tự nhiên trong hệ thập phân, mối quan hệ giữa các hàng và giá trị của mỗi chữ số của số tự nhiên trong hệ thập phân, cách biểu diễn các số La Mã từ 1 đến 30.</a:t>
            </a:r>
          </a:p>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Đọc mục có thể em chưa biết để hiểu biết thêm về nguồn gốc các chữ số và chữ số La Mã.</a:t>
            </a:r>
            <a:endParaRPr lang="en-US" altLang="zh-CN">
              <a:latin typeface=".VnTime" pitchFamily="34" charset="0"/>
              <a:ea typeface="SimSun" panose="02010600030101010101" pitchFamily="2" charset="-122"/>
            </a:endParaRPr>
          </a:p>
          <a:p>
            <a:pPr eaLnBrk="0" hangingPunct="0"/>
            <a:r>
              <a:rPr lang="en-US" altLang="zh-CN">
                <a:latin typeface=".VnTime" pitchFamily="34" charset="0"/>
                <a:ea typeface="SimSun" panose="02010600030101010101" pitchFamily="2" charset="-122"/>
              </a:rPr>
              <a:t>-    </a:t>
            </a:r>
            <a:r>
              <a:rPr lang="en-US" altLang="zh-CN">
                <a:ea typeface="SimSun" panose="02010600030101010101" pitchFamily="2" charset="-122"/>
              </a:rPr>
              <a:t>Làm bài tập</a:t>
            </a:r>
            <a:r>
              <a:rPr lang="en-US" altLang="zh-CN">
                <a:latin typeface=".VnTime" pitchFamily="34" charset="0"/>
                <a:ea typeface="SimSun" panose="02010600030101010101" pitchFamily="2" charset="-122"/>
              </a:rPr>
              <a:t> </a:t>
            </a:r>
            <a:r>
              <a:rPr lang="en-US" altLang="zh-CN">
                <a:ea typeface="SimSun" panose="02010600030101010101" pitchFamily="2" charset="-122"/>
              </a:rPr>
              <a:t>1.8 -1.19 trong SBT trang 9 và 10</a:t>
            </a:r>
          </a:p>
          <a:p>
            <a:pPr eaLnBrk="0" hangingPunct="0">
              <a:buFontTx/>
              <a:buChar char="-"/>
            </a:pPr>
            <a:r>
              <a:rPr lang="en-US" altLang="zh-CN">
                <a:ea typeface="SimSun" panose="02010600030101010101" pitchFamily="2" charset="-122"/>
              </a:rPr>
              <a:t>     Chuẩn bị bài mới: Thự tự trong tập hợp các số tự nhiên</a:t>
            </a:r>
          </a:p>
        </p:txBody>
      </p:sp>
      <p:sp>
        <p:nvSpPr>
          <p:cNvPr id="28681" name="Text Box 9"/>
          <p:cNvSpPr txBox="1">
            <a:spLocks noChangeArrowheads="1"/>
          </p:cNvSpPr>
          <p:nvPr/>
        </p:nvSpPr>
        <p:spPr bwMode="auto">
          <a:xfrm>
            <a:off x="1066800" y="6400800"/>
            <a:ext cx="11963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0000FF"/>
                </a:solidFill>
              </a:rPr>
              <a:t>Chúc các em chăm ngoan học tập chăm chỉ ngày một tiến bộ</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wedge">
                                      <p:cBhvr>
                                        <p:cTn id="7" dur="2000"/>
                                        <p:tgtEl>
                                          <p:spTgt spid="13315"/>
                                        </p:tgtEl>
                                      </p:cBhvr>
                                    </p:animEffect>
                                  </p:childTnLst>
                                </p:cTn>
                              </p:par>
                            </p:childTnLst>
                          </p:cTn>
                        </p:par>
                        <p:par>
                          <p:cTn id="8" fill="hold" nodeType="afterGroup">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13314"/>
                                        </p:tgtEl>
                                        <p:attrNameLst>
                                          <p:attrName>style.visibility</p:attrName>
                                        </p:attrNameLst>
                                      </p:cBhvr>
                                      <p:to>
                                        <p:strVal val="visible"/>
                                      </p:to>
                                    </p:set>
                                    <p:animEffect transition="in" filter="wedge">
                                      <p:cBhvr>
                                        <p:cTn id="11" dur="2000"/>
                                        <p:tgtEl>
                                          <p:spTgt spid="13314"/>
                                        </p:tgtEl>
                                      </p:cBhvr>
                                    </p:animEffect>
                                  </p:childTnLst>
                                </p:cTn>
                              </p:par>
                            </p:childTnLst>
                          </p:cTn>
                        </p:par>
                        <p:par>
                          <p:cTn id="12" fill="hold" nodeType="afterGroup">
                            <p:stCondLst>
                              <p:cond delay="4000"/>
                            </p:stCondLst>
                            <p:childTnLst>
                              <p:par>
                                <p:cTn id="13" presetID="2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edge">
                                      <p:cBhvr>
                                        <p:cTn id="15" dur="2000"/>
                                        <p:tgtEl>
                                          <p:spTgt spid="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7" presetClass="entr" presetSubtype="4" fill="hold" grpId="1" nodeType="clickEffect">
                                  <p:stCondLst>
                                    <p:cond delay="0"/>
                                  </p:stCondLst>
                                  <p:childTnLst>
                                    <p:set>
                                      <p:cBhvr>
                                        <p:cTn id="19" dur="1" fill="hold">
                                          <p:stCondLst>
                                            <p:cond delay="0"/>
                                          </p:stCondLst>
                                        </p:cTn>
                                        <p:tgtEl>
                                          <p:spTgt spid="28681"/>
                                        </p:tgtEl>
                                        <p:attrNameLst>
                                          <p:attrName>style.visibility</p:attrName>
                                        </p:attrNameLst>
                                      </p:cBhvr>
                                      <p:to>
                                        <p:strVal val="visible"/>
                                      </p:to>
                                    </p:set>
                                    <p:anim calcmode="lin" valueType="num">
                                      <p:cBhvr additive="base">
                                        <p:cTn id="20" dur="5000" fill="hold"/>
                                        <p:tgtEl>
                                          <p:spTgt spid="28681"/>
                                        </p:tgtEl>
                                        <p:attrNameLst>
                                          <p:attrName>ppt_x</p:attrName>
                                        </p:attrNameLst>
                                      </p:cBhvr>
                                      <p:tavLst>
                                        <p:tav tm="0">
                                          <p:val>
                                            <p:strVal val="#ppt_x"/>
                                          </p:val>
                                        </p:tav>
                                        <p:tav tm="100000">
                                          <p:val>
                                            <p:strVal val="#ppt_x"/>
                                          </p:val>
                                        </p:tav>
                                      </p:tavLst>
                                    </p:anim>
                                    <p:anim calcmode="lin" valueType="num">
                                      <p:cBhvr additive="base">
                                        <p:cTn id="21" dur="5000" fill="hold"/>
                                        <p:tgtEl>
                                          <p:spTgt spid="286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p:bldP spid="8" grpId="0"/>
      <p:bldP spid="2868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29699"/>
          <p:cNvSpPr txBox="1">
            <a:spLocks noChangeArrowheads="1"/>
          </p:cNvSpPr>
          <p:nvPr/>
        </p:nvSpPr>
        <p:spPr bwMode="auto">
          <a:xfrm>
            <a:off x="381000" y="228600"/>
            <a:ext cx="39020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r>
              <a:rPr lang="en-US" altLang="zh-CN" b="1" u="sng">
                <a:ea typeface="SimSun" panose="02010600030101010101" pitchFamily="2" charset="-122"/>
              </a:rPr>
              <a:t>Trả lời:</a:t>
            </a:r>
          </a:p>
        </p:txBody>
      </p:sp>
      <p:sp>
        <p:nvSpPr>
          <p:cNvPr id="29701" name="Text Box 29700"/>
          <p:cNvSpPr txBox="1">
            <a:spLocks noChangeArrowheads="1"/>
          </p:cNvSpPr>
          <p:nvPr/>
        </p:nvSpPr>
        <p:spPr bwMode="auto">
          <a:xfrm>
            <a:off x="609776" y="870284"/>
            <a:ext cx="13030034" cy="690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r>
              <a:rPr lang="en-US" altLang="zh-CN" sz="4000" b="1">
                <a:latin typeface=".VnTime" pitchFamily="34" charset="0"/>
                <a:ea typeface="SimSun" panose="02010600030101010101" pitchFamily="2" charset="-122"/>
              </a:rPr>
              <a:t> </a:t>
            </a:r>
            <a:r>
              <a:rPr lang="en-US" altLang="zh-CN" sz="4000" b="1">
                <a:ea typeface="SimSun" panose="02010600030101010101" pitchFamily="2" charset="-122"/>
              </a:rPr>
              <a:t>Ta có: </a:t>
            </a:r>
          </a:p>
          <a:p>
            <a:pPr eaLnBrk="0" hangingPunct="0"/>
            <a:r>
              <a:rPr lang="en-US" altLang="zh-CN" sz="4000" b="1">
                <a:ea typeface="SimSun" panose="02010600030101010101" pitchFamily="2" charset="-122"/>
              </a:rPr>
              <a:t>           A = {x</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 N </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18 &lt; x &lt; 21}</a:t>
            </a:r>
            <a:endParaRPr lang="en-US" altLang="zh-CN" sz="4000" b="1">
              <a:ea typeface="SimSun" panose="02010600030101010101" pitchFamily="2" charset="-122"/>
              <a:sym typeface="Symbol" panose="05050102010706020507" pitchFamily="18" charset="2"/>
            </a:endParaRPr>
          </a:p>
          <a:p>
            <a:pPr eaLnBrk="0" hangingPunct="0"/>
            <a:r>
              <a:rPr lang="en-US" altLang="zh-CN" sz="4000" b="1">
                <a:ea typeface="SimSun" panose="02010600030101010101" pitchFamily="2" charset="-122"/>
                <a:sym typeface="Symbol" panose="05050102010706020507" pitchFamily="18" charset="2"/>
              </a:rPr>
              <a:t>           B = { x </a:t>
            </a:r>
            <a:r>
              <a:rPr lang="en-US" altLang="zh-CN" sz="4000" b="1">
                <a:ea typeface="SimSun" panose="02010600030101010101" pitchFamily="2" charset="-122"/>
              </a:rPr>
              <a:t> N* </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x &lt; 4 }</a:t>
            </a:r>
            <a:endParaRPr lang="en-US" altLang="zh-CN" sz="4000" b="1">
              <a:ea typeface="SimSun" panose="02010600030101010101" pitchFamily="2" charset="-122"/>
              <a:sym typeface="Symbol" panose="05050102010706020507" pitchFamily="18" charset="2"/>
            </a:endParaRPr>
          </a:p>
          <a:p>
            <a:pPr eaLnBrk="0" hangingPunct="0"/>
            <a:r>
              <a:rPr lang="en-US" altLang="zh-CN" sz="4000" b="1">
                <a:ea typeface="SimSun" panose="02010600030101010101" pitchFamily="2" charset="-122"/>
                <a:sym typeface="Symbol" panose="05050102010706020507" pitchFamily="18" charset="2"/>
              </a:rPr>
              <a:t>           C = { x </a:t>
            </a:r>
            <a:r>
              <a:rPr lang="en-US" altLang="zh-CN" sz="4000" b="1">
                <a:ea typeface="SimSun" panose="02010600030101010101" pitchFamily="2" charset="-122"/>
              </a:rPr>
              <a:t> N </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 35 </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 x </a:t>
            </a:r>
            <a:r>
              <a:rPr lang="en-US" altLang="zh-CN" sz="4000" b="1">
                <a:ea typeface="SimSun" panose="02010600030101010101" pitchFamily="2" charset="-122"/>
                <a:sym typeface="Symbol" panose="05050102010706020507" pitchFamily="18" charset="2"/>
              </a:rPr>
              <a:t></a:t>
            </a:r>
            <a:r>
              <a:rPr lang="en-US" altLang="zh-CN" sz="4000" b="1">
                <a:ea typeface="SimSun" panose="02010600030101010101" pitchFamily="2" charset="-122"/>
              </a:rPr>
              <a:t> 38 }</a:t>
            </a:r>
          </a:p>
          <a:p>
            <a:pPr eaLnBrk="0" hangingPunct="0"/>
            <a:r>
              <a:rPr lang="en-US" altLang="zh-CN" sz="4000" b="1">
                <a:ea typeface="SimSun" panose="02010600030101010101" pitchFamily="2" charset="-122"/>
              </a:rPr>
              <a:t>  Tập hợp </a:t>
            </a:r>
            <a:r>
              <a:rPr lang="en-US" altLang="zh-CN" sz="4000" b="1">
                <a:ea typeface="SimSun" panose="02010600030101010101" pitchFamily="2" charset="-122"/>
                <a:sym typeface="Symbol" panose="05050102010706020507" pitchFamily="18" charset="2"/>
              </a:rPr>
              <a:t>D các số tự nhiên x mà x </a:t>
            </a:r>
            <a:r>
              <a:rPr lang="en-US" altLang="zh-CN" sz="4000" b="1">
                <a:ea typeface="SimSun" panose="02010600030101010101" pitchFamily="2" charset="-122"/>
              </a:rPr>
              <a:t>N*. </a:t>
            </a:r>
          </a:p>
          <a:p>
            <a:pPr eaLnBrk="0" hangingPunct="0"/>
            <a:r>
              <a:rPr lang="en-US" altLang="zh-CN" sz="4000" b="1">
                <a:ea typeface="SimSun" panose="02010600030101010101" pitchFamily="2" charset="-122"/>
              </a:rPr>
              <a:t>  Khi đó các tập hợp này được viết lại bằng cách liệt kê các phần tử là:</a:t>
            </a:r>
          </a:p>
          <a:p>
            <a:pPr eaLnBrk="0" hangingPunct="0"/>
            <a:r>
              <a:rPr lang="en-US" altLang="zh-CN" sz="4000" b="1">
                <a:ea typeface="SimSun" panose="02010600030101010101" pitchFamily="2" charset="-122"/>
              </a:rPr>
              <a:t> </a:t>
            </a:r>
            <a:r>
              <a:rPr lang="en-US" altLang="zh-CN" sz="4000" b="1">
                <a:latin typeface=".VnTime" pitchFamily="34" charset="0"/>
                <a:ea typeface="SimSun" panose="02010600030101010101" pitchFamily="2" charset="-122"/>
              </a:rPr>
              <a:t> </a:t>
            </a:r>
            <a:r>
              <a:rPr lang="en-US" altLang="zh-CN" sz="4000" b="1">
                <a:ea typeface="SimSun" panose="02010600030101010101" pitchFamily="2" charset="-122"/>
              </a:rPr>
              <a:t>a)  A = {19 ; 20}</a:t>
            </a:r>
            <a:endParaRPr lang="en-US" altLang="zh-CN" sz="4000" b="1">
              <a:ea typeface="SimSun" panose="02010600030101010101" pitchFamily="2" charset="-122"/>
              <a:sym typeface="Symbol" panose="05050102010706020507" pitchFamily="18" charset="2"/>
            </a:endParaRPr>
          </a:p>
          <a:p>
            <a:pPr eaLnBrk="0" hangingPunct="0"/>
            <a:r>
              <a:rPr lang="en-US" altLang="zh-CN" sz="4000" b="1">
                <a:ea typeface="SimSun" panose="02010600030101010101" pitchFamily="2" charset="-122"/>
                <a:sym typeface="Symbol" panose="05050102010706020507" pitchFamily="18" charset="2"/>
              </a:rPr>
              <a:t>  b)  B = { 1 ; 2 ; 3 </a:t>
            </a:r>
            <a:r>
              <a:rPr lang="en-US" altLang="zh-CN" sz="4000" b="1">
                <a:ea typeface="SimSun" panose="02010600030101010101" pitchFamily="2" charset="-122"/>
              </a:rPr>
              <a:t>}</a:t>
            </a:r>
            <a:endParaRPr lang="en-US" altLang="zh-CN" sz="4000" b="1">
              <a:ea typeface="SimSun" panose="02010600030101010101" pitchFamily="2" charset="-122"/>
              <a:sym typeface="Symbol" panose="05050102010706020507" pitchFamily="18" charset="2"/>
            </a:endParaRPr>
          </a:p>
          <a:p>
            <a:pPr eaLnBrk="0" hangingPunct="0"/>
            <a:r>
              <a:rPr lang="en-US" altLang="zh-CN" sz="4000" b="1">
                <a:ea typeface="SimSun" panose="02010600030101010101" pitchFamily="2" charset="-122"/>
                <a:sym typeface="Symbol" panose="05050102010706020507" pitchFamily="18" charset="2"/>
              </a:rPr>
              <a:t>  c)  C = { 35 ; 36 ; 37 ; 38</a:t>
            </a:r>
            <a:r>
              <a:rPr lang="en-US" altLang="zh-CN" sz="4000" b="1">
                <a:ea typeface="SimSun" panose="02010600030101010101" pitchFamily="2" charset="-122"/>
              </a:rPr>
              <a:t> }</a:t>
            </a:r>
          </a:p>
          <a:p>
            <a:pPr eaLnBrk="0" hangingPunct="0"/>
            <a:r>
              <a:rPr lang="en-US" altLang="zh-CN" sz="4000" b="1">
                <a:ea typeface="SimSun" panose="02010600030101010101" pitchFamily="2" charset="-122"/>
              </a:rPr>
              <a:t>  d)  D = {0}</a:t>
            </a:r>
            <a:endParaRPr lang="en-US" altLang="zh-CN" sz="4000" b="1">
              <a:ea typeface="SimSun" panose="02010600030101010101" pitchFamily="2" charset="-122"/>
              <a:sym typeface="Symbol" panose="05050102010706020507" pitchFamily="18" charset="2"/>
            </a:endParaRPr>
          </a:p>
        </p:txBody>
      </p:sp>
      <p:sp>
        <p:nvSpPr>
          <p:cNvPr id="5123" name="Rectangles 29701"/>
          <p:cNvSpPr>
            <a:spLocks noChangeArrowheads="1"/>
          </p:cNvSpPr>
          <p:nvPr/>
        </p:nvSpPr>
        <p:spPr bwMode="auto">
          <a:xfrm>
            <a:off x="1566863" y="3097213"/>
            <a:ext cx="2603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0622" tIns="65311" rIns="130622" bIns="65311">
            <a:spAutoFit/>
          </a:bodyPr>
          <a:lstStyle>
            <a:lvl1pPr defTabSz="1306513">
              <a:defRPr sz="3400">
                <a:solidFill>
                  <a:schemeClr val="tx1"/>
                </a:solidFill>
                <a:latin typeface="Times New Roman" panose="02020603050405020304" pitchFamily="18" charset="0"/>
              </a:defRPr>
            </a:lvl1pPr>
            <a:lvl2pPr defTabSz="1306513">
              <a:defRPr sz="3400">
                <a:solidFill>
                  <a:schemeClr val="tx1"/>
                </a:solidFill>
                <a:latin typeface="Times New Roman" panose="02020603050405020304" pitchFamily="18" charset="0"/>
              </a:defRPr>
            </a:lvl2pPr>
            <a:lvl3pPr defTabSz="1306513">
              <a:defRPr sz="3400">
                <a:solidFill>
                  <a:schemeClr val="tx1"/>
                </a:solidFill>
                <a:latin typeface="Times New Roman" panose="02020603050405020304" pitchFamily="18" charset="0"/>
              </a:defRPr>
            </a:lvl3pPr>
            <a:lvl4pPr defTabSz="1306513">
              <a:defRPr sz="3400">
                <a:solidFill>
                  <a:schemeClr val="tx1"/>
                </a:solidFill>
                <a:latin typeface="Times New Roman" panose="02020603050405020304" pitchFamily="18" charset="0"/>
              </a:defRPr>
            </a:lvl4pPr>
            <a:lvl5pPr defTabSz="1306513">
              <a:defRPr sz="3400">
                <a:solidFill>
                  <a:schemeClr val="tx1"/>
                </a:solidFill>
                <a:latin typeface="Times New Roman" panose="02020603050405020304" pitchFamily="18" charset="0"/>
              </a:defRPr>
            </a:lvl5pPr>
            <a:lvl6pPr defTabSz="1306513" fontAlgn="base">
              <a:spcBef>
                <a:spcPct val="0"/>
              </a:spcBef>
              <a:spcAft>
                <a:spcPct val="0"/>
              </a:spcAft>
              <a:defRPr sz="3400">
                <a:solidFill>
                  <a:schemeClr val="tx1"/>
                </a:solidFill>
                <a:latin typeface="Times New Roman" panose="02020603050405020304" pitchFamily="18" charset="0"/>
              </a:defRPr>
            </a:lvl6pPr>
            <a:lvl7pPr defTabSz="1306513" fontAlgn="base">
              <a:spcBef>
                <a:spcPct val="0"/>
              </a:spcBef>
              <a:spcAft>
                <a:spcPct val="0"/>
              </a:spcAft>
              <a:defRPr sz="3400">
                <a:solidFill>
                  <a:schemeClr val="tx1"/>
                </a:solidFill>
                <a:latin typeface="Times New Roman" panose="02020603050405020304" pitchFamily="18" charset="0"/>
              </a:defRPr>
            </a:lvl7pPr>
            <a:lvl8pPr defTabSz="1306513" fontAlgn="base">
              <a:spcBef>
                <a:spcPct val="0"/>
              </a:spcBef>
              <a:spcAft>
                <a:spcPct val="0"/>
              </a:spcAft>
              <a:defRPr sz="3400">
                <a:solidFill>
                  <a:schemeClr val="tx1"/>
                </a:solidFill>
                <a:latin typeface="Times New Roman" panose="02020603050405020304" pitchFamily="18" charset="0"/>
              </a:defRPr>
            </a:lvl8pPr>
            <a:lvl9pPr defTabSz="1306513" fontAlgn="base">
              <a:spcBef>
                <a:spcPct val="0"/>
              </a:spcBef>
              <a:spcAft>
                <a:spcPct val="0"/>
              </a:spcAft>
              <a:defRPr sz="3400">
                <a:solidFill>
                  <a:schemeClr val="tx1"/>
                </a:solidFill>
                <a:latin typeface="Times New Roman" panose="02020603050405020304" pitchFamily="18" charset="0"/>
              </a:defRPr>
            </a:lvl9pPr>
          </a:lstStyle>
          <a:p>
            <a:pPr eaLnBrk="0" hangingPunct="0">
              <a:spcBef>
                <a:spcPct val="50000"/>
              </a:spcBef>
            </a:pPr>
            <a:endParaRPr lang="en-US" altLang="zh-CN">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blinds(horizontal)">
                                      <p:cBhvr>
                                        <p:cTn id="7" dur="500"/>
                                        <p:tgtEl>
                                          <p:spTgt spid="297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9701"/>
                                        </p:tgtEl>
                                        <p:attrNameLst>
                                          <p:attrName>style.visibility</p:attrName>
                                        </p:attrNameLst>
                                      </p:cBhvr>
                                      <p:to>
                                        <p:strVal val="visible"/>
                                      </p:to>
                                    </p:set>
                                    <p:animEffect transition="in" filter="blinds(horizontal)">
                                      <p:cBhvr>
                                        <p:cTn id="12" dur="5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p:bldP spid="297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57200"/>
            <a:ext cx="12953832"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Rectangles 33796"/>
          <p:cNvSpPr>
            <a:spLocks noChangeArrowheads="1"/>
          </p:cNvSpPr>
          <p:nvPr/>
        </p:nvSpPr>
        <p:spPr bwMode="auto">
          <a:xfrm>
            <a:off x="3581400" y="6934200"/>
            <a:ext cx="51323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0" hangingPunct="0"/>
            <a:r>
              <a:rPr lang="fr-FR" b="1"/>
              <a:t>Chữ số Ấn Độ cuối thế kỉ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blinds(horizontal)">
                                      <p:cBhvr>
                                        <p:cTn id="7" dur="500"/>
                                        <p:tgtEl>
                                          <p:spTgt spid="33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797"/>
                                        </p:tgtEl>
                                        <p:attrNameLst>
                                          <p:attrName>style.visibility</p:attrName>
                                        </p:attrNameLst>
                                      </p:cBhvr>
                                      <p:to>
                                        <p:strVal val="visible"/>
                                      </p:to>
                                    </p:set>
                                    <p:animEffect transition="in" filter="blinds(horizontal)">
                                      <p:cBhvr>
                                        <p:cTn id="12" dur="5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57200"/>
            <a:ext cx="127254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Rectangles 34820"/>
          <p:cNvSpPr>
            <a:spLocks noChangeArrowheads="1"/>
          </p:cNvSpPr>
          <p:nvPr/>
        </p:nvSpPr>
        <p:spPr bwMode="auto">
          <a:xfrm>
            <a:off x="5181600" y="6553200"/>
            <a:ext cx="37274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0" hangingPunct="0"/>
            <a:r>
              <a:rPr lang="fr-FR" b="1"/>
              <a:t>Bảng chữ số Ả Rập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blinds(horizontal)">
                                      <p:cBhvr>
                                        <p:cTn id="7" dur="500"/>
                                        <p:tgtEl>
                                          <p:spTgt spid="34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21"/>
                                        </p:tgtEl>
                                        <p:attrNameLst>
                                          <p:attrName>style.visibility</p:attrName>
                                        </p:attrNameLst>
                                      </p:cBhvr>
                                      <p:to>
                                        <p:strVal val="visible"/>
                                      </p:to>
                                    </p:set>
                                    <p:animEffect transition="in" filter="blinds(horizontal)">
                                      <p:cBhvr>
                                        <p:cTn id="12"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150" y="153988"/>
            <a:ext cx="11963400" cy="690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Rectangles 35844"/>
          <p:cNvSpPr>
            <a:spLocks noChangeArrowheads="1"/>
          </p:cNvSpPr>
          <p:nvPr/>
        </p:nvSpPr>
        <p:spPr bwMode="auto">
          <a:xfrm>
            <a:off x="5029200" y="7239000"/>
            <a:ext cx="31289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0" hangingPunct="0"/>
            <a:r>
              <a:rPr lang="fr-FR" b="1"/>
              <a:t>Chữ số Babylon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blinds(horizontal)">
                                      <p:cBhvr>
                                        <p:cTn id="7" dur="500"/>
                                        <p:tgtEl>
                                          <p:spTgt spid="358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845"/>
                                        </p:tgtEl>
                                        <p:attrNameLst>
                                          <p:attrName>style.visibility</p:attrName>
                                        </p:attrNameLst>
                                      </p:cBhvr>
                                      <p:to>
                                        <p:strVal val="visible"/>
                                      </p:to>
                                    </p:set>
                                    <p:animEffect transition="in" filter="blinds(horizontal)">
                                      <p:cBhvr>
                                        <p:cTn id="12" dur="500"/>
                                        <p:tgtEl>
                                          <p:spTgt spid="3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8"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81000"/>
            <a:ext cx="13030034"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9" name="Rectangles 36868"/>
          <p:cNvSpPr>
            <a:spLocks noChangeArrowheads="1"/>
          </p:cNvSpPr>
          <p:nvPr/>
        </p:nvSpPr>
        <p:spPr bwMode="auto">
          <a:xfrm>
            <a:off x="4953000" y="7010400"/>
            <a:ext cx="26495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0" hangingPunct="0"/>
            <a:r>
              <a:rPr lang="fr-FR" b="1"/>
              <a:t>Chữ số Maya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blinds(horizontal)">
                                      <p:cBhvr>
                                        <p:cTn id="7" dur="500"/>
                                        <p:tgtEl>
                                          <p:spTgt spid="368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6869"/>
                                        </p:tgtEl>
                                        <p:attrNameLst>
                                          <p:attrName>style.visibility</p:attrName>
                                        </p:attrNameLst>
                                      </p:cBhvr>
                                      <p:to>
                                        <p:strVal val="visible"/>
                                      </p:to>
                                    </p:set>
                                    <p:animEffect transition="in" filter="blinds(horizontal)">
                                      <p:cBhvr>
                                        <p:cTn id="12" dur="500"/>
                                        <p:tgtEl>
                                          <p:spTgt spid="368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WordArt 4" descr="Bài 2 . Cách ghi số tự nhiên&#10;"/>
          <p:cNvSpPr>
            <a:spLocks noChangeArrowheads="1" noChangeShapeType="1" noTextEdit="1"/>
          </p:cNvSpPr>
          <p:nvPr/>
        </p:nvSpPr>
        <p:spPr bwMode="auto">
          <a:xfrm>
            <a:off x="731838" y="1828800"/>
            <a:ext cx="12434887" cy="2468563"/>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cs typeface="Times New Roman" panose="02020603050405020304" pitchFamily="18" charset="0"/>
              </a:rPr>
              <a:t>Bài 2 : Cách ghi số tự nhiên</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afterEffect">
                                  <p:stCondLst>
                                    <p:cond delay="2000"/>
                                  </p:stCondLst>
                                  <p:childTnLst>
                                    <p:set>
                                      <p:cBhvr>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7171"/>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7171"/>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71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489</TotalTime>
  <Words>2081</Words>
  <Application>Microsoft Office PowerPoint</Application>
  <PresentationFormat>Custom</PresentationFormat>
  <Paragraphs>223</Paragraphs>
  <Slides>30</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40" baseType="lpstr">
      <vt:lpstr>SimSun</vt:lpstr>
      <vt:lpstr>.VnTime</vt:lpstr>
      <vt:lpstr>Arial</vt:lpstr>
      <vt:lpstr>Calibri</vt:lpstr>
      <vt:lpstr>Calibri Light</vt:lpstr>
      <vt:lpstr>Symbol</vt:lpstr>
      <vt:lpstr>Times New Roman</vt:lpstr>
      <vt:lpstr>Wingdings</vt:lpstr>
      <vt:lpstr>Office Theme</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Thảo luận nhóm bàn trả lời các câu hỏi sau:  1) nêu cách ghi số tự nhiên trong hệ thập phân 2)Nêu các quy ước khi viết, khi đọc các số tự nhiên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Nghiên cứu sgk trả lời các câu hỏi sau: 1)viết giá trị trong hệ thập phân của các kí tự La Mã I; V; X 2) viết các số La mã trong phạm vi từ 1 đến 10 3) cách biểu diễn các số từ 11 đến 20 4) cách biểu diễn các số từ 21 đến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Manh Thuy</dc:creator>
  <cp:lastModifiedBy>oanh phạm</cp:lastModifiedBy>
  <cp:revision>137</cp:revision>
  <dcterms:created xsi:type="dcterms:W3CDTF">2010-06-11T02:46:48Z</dcterms:created>
  <dcterms:modified xsi:type="dcterms:W3CDTF">2024-09-19T04:15:41Z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E1CAE3ECE262424EBA48517F9589E4B9</vt:lpwstr>
  </property>
  <property fmtid="{D5CDD505-2E9C-101B-9397-08002B2CF9AE}" pid="3" name="KSOProductBuildVer">
    <vt:lpwstr>1033-11.2.0.10258</vt:lpwstr>
  </property>
</Properties>
</file>