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59"/>
  </p:notesMasterIdLst>
  <p:sldIdLst>
    <p:sldId id="256" r:id="rId2"/>
    <p:sldId id="258" r:id="rId3"/>
    <p:sldId id="259" r:id="rId4"/>
    <p:sldId id="261" r:id="rId5"/>
    <p:sldId id="339" r:id="rId6"/>
    <p:sldId id="313" r:id="rId7"/>
    <p:sldId id="314" r:id="rId8"/>
    <p:sldId id="260" r:id="rId9"/>
    <p:sldId id="315" r:id="rId10"/>
    <p:sldId id="361" r:id="rId11"/>
    <p:sldId id="362" r:id="rId12"/>
    <p:sldId id="316" r:id="rId13"/>
    <p:sldId id="317" r:id="rId14"/>
    <p:sldId id="358" r:id="rId15"/>
    <p:sldId id="267" r:id="rId16"/>
    <p:sldId id="372" r:id="rId17"/>
    <p:sldId id="373" r:id="rId18"/>
    <p:sldId id="318" r:id="rId19"/>
    <p:sldId id="363" r:id="rId20"/>
    <p:sldId id="319" r:id="rId21"/>
    <p:sldId id="381" r:id="rId22"/>
    <p:sldId id="374" r:id="rId23"/>
    <p:sldId id="375" r:id="rId24"/>
    <p:sldId id="320" r:id="rId25"/>
    <p:sldId id="275" r:id="rId26"/>
    <p:sldId id="270" r:id="rId27"/>
    <p:sldId id="376" r:id="rId28"/>
    <p:sldId id="377" r:id="rId29"/>
    <p:sldId id="325" r:id="rId30"/>
    <p:sldId id="326" r:id="rId31"/>
    <p:sldId id="365" r:id="rId32"/>
    <p:sldId id="327" r:id="rId33"/>
    <p:sldId id="382" r:id="rId34"/>
    <p:sldId id="383" r:id="rId35"/>
    <p:sldId id="368" r:id="rId36"/>
    <p:sldId id="378" r:id="rId37"/>
    <p:sldId id="380" r:id="rId38"/>
    <p:sldId id="384" r:id="rId39"/>
    <p:sldId id="385" r:id="rId40"/>
    <p:sldId id="391" r:id="rId41"/>
    <p:sldId id="392" r:id="rId42"/>
    <p:sldId id="329" r:id="rId43"/>
    <p:sldId id="328" r:id="rId44"/>
    <p:sldId id="395" r:id="rId45"/>
    <p:sldId id="396" r:id="rId46"/>
    <p:sldId id="400" r:id="rId47"/>
    <p:sldId id="398" r:id="rId48"/>
    <p:sldId id="397" r:id="rId49"/>
    <p:sldId id="399" r:id="rId50"/>
    <p:sldId id="401" r:id="rId51"/>
    <p:sldId id="337" r:id="rId52"/>
    <p:sldId id="350" r:id="rId53"/>
    <p:sldId id="354" r:id="rId54"/>
    <p:sldId id="352" r:id="rId55"/>
    <p:sldId id="351" r:id="rId56"/>
    <p:sldId id="353" r:id="rId57"/>
    <p:sldId id="355" r:id="rId58"/>
  </p:sldIdLst>
  <p:sldSz cx="9144000" cy="5143500" type="screen16x9"/>
  <p:notesSz cx="6858000" cy="9144000"/>
  <p:embeddedFontLst>
    <p:embeddedFont>
      <p:font typeface="Abel" panose="02000506030000020004" pitchFamily="2" charset="0"/>
      <p:regular r:id="rId60"/>
    </p:embeddedFont>
    <p:embeddedFont>
      <p:font typeface="Hammersmith One" panose="02010703030501060504" pitchFamily="2" charset="0"/>
      <p:regular r:id="rId61"/>
    </p:embeddedFont>
    <p:embeddedFont>
      <p:font typeface="Open Sans" panose="020B06060305040202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03A542-0E1A-49C3-A24F-2B36500B8B9C}">
  <a:tblStyle styleId="{5B03A542-0E1A-49C3-A24F-2B36500B8B9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autoAdjust="0"/>
    <p:restoredTop sz="94364" autoAdjust="0"/>
  </p:normalViewPr>
  <p:slideViewPr>
    <p:cSldViewPr snapToGrid="0">
      <p:cViewPr varScale="1">
        <p:scale>
          <a:sx n="119" d="100"/>
          <a:sy n="119" d="100"/>
        </p:scale>
        <p:origin x="648" y="86"/>
      </p:cViewPr>
      <p:guideLst/>
    </p:cSldViewPr>
  </p:slideViewPr>
  <p:notesTextViewPr>
    <p:cViewPr>
      <p:scale>
        <a:sx n="1" d="1"/>
        <a:sy n="1" d="1"/>
      </p:scale>
      <p:origin x="0" y="0"/>
    </p:cViewPr>
  </p:notesTextViewPr>
  <p:sorterViewPr>
    <p:cViewPr>
      <p:scale>
        <a:sx n="100" d="100"/>
        <a:sy n="100" d="100"/>
      </p:scale>
      <p:origin x="0" y="-2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5"/>
        <p:cNvGrpSpPr/>
        <p:nvPr/>
      </p:nvGrpSpPr>
      <p:grpSpPr>
        <a:xfrm>
          <a:off x="0" y="0"/>
          <a:ext cx="0" cy="0"/>
          <a:chOff x="0" y="0"/>
          <a:chExt cx="0" cy="0"/>
        </a:xfrm>
      </p:grpSpPr>
      <p:sp>
        <p:nvSpPr>
          <p:cNvPr id="14506" name="Google Shape;14506;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7" name="Google Shape;14507;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8345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1236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7366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416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9"/>
        <p:cNvGrpSpPr/>
        <p:nvPr/>
      </p:nvGrpSpPr>
      <p:grpSpPr>
        <a:xfrm>
          <a:off x="0" y="0"/>
          <a:ext cx="0" cy="0"/>
          <a:chOff x="0" y="0"/>
          <a:chExt cx="0" cy="0"/>
        </a:xfrm>
      </p:grpSpPr>
      <p:sp>
        <p:nvSpPr>
          <p:cNvPr id="14990" name="Google Shape;14990;gecc7082a3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91" name="Google Shape;14991;gecc7082a3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Chỉ</a:t>
            </a:r>
            <a:r>
              <a:rPr lang="en-US" dirty="0"/>
              <a:t> </a:t>
            </a:r>
            <a:r>
              <a:rPr lang="en-US" dirty="0" err="1"/>
              <a:t>dùng</a:t>
            </a:r>
            <a:r>
              <a:rPr lang="en-US" dirty="0"/>
              <a:t> </a:t>
            </a:r>
            <a:r>
              <a:rPr lang="en-US" dirty="0" err="1"/>
              <a:t>với</a:t>
            </a:r>
            <a:r>
              <a:rPr lang="en-US" dirty="0"/>
              <a:t> </a:t>
            </a:r>
            <a:r>
              <a:rPr lang="en-US" dirty="0" err="1"/>
              <a:t>những</a:t>
            </a:r>
            <a:r>
              <a:rPr lang="en-US" dirty="0"/>
              <a:t> </a:t>
            </a:r>
            <a:r>
              <a:rPr lang="en-US" dirty="0" err="1"/>
              <a:t>hợp</a:t>
            </a:r>
            <a:r>
              <a:rPr lang="en-US" dirty="0"/>
              <a:t> </a:t>
            </a:r>
            <a:r>
              <a:rPr lang="en-US" dirty="0" err="1"/>
              <a:t>chất</a:t>
            </a:r>
            <a:r>
              <a:rPr lang="en-US" dirty="0"/>
              <a:t> </a:t>
            </a:r>
            <a:r>
              <a:rPr lang="en-US" dirty="0" err="1"/>
              <a:t>gồm</a:t>
            </a:r>
            <a:r>
              <a:rPr lang="en-US" dirty="0"/>
              <a:t> </a:t>
            </a:r>
            <a:r>
              <a:rPr lang="en-US" dirty="0" err="1"/>
              <a:t>kim</a:t>
            </a:r>
            <a:r>
              <a:rPr lang="en-US" dirty="0"/>
              <a:t> </a:t>
            </a:r>
            <a:r>
              <a:rPr lang="en-US" dirty="0" err="1"/>
              <a:t>loại</a:t>
            </a:r>
            <a:r>
              <a:rPr lang="en-US" dirty="0"/>
              <a:t> </a:t>
            </a:r>
            <a:r>
              <a:rPr lang="en-US" dirty="0" err="1"/>
              <a:t>và</a:t>
            </a:r>
            <a:r>
              <a:rPr lang="en-US" dirty="0"/>
              <a:t> phi </a:t>
            </a:r>
            <a:r>
              <a:rPr lang="en-US" dirty="0" err="1"/>
              <a:t>kim</a:t>
            </a:r>
            <a:r>
              <a:rPr lang="en-US" dirty="0"/>
              <a:t>( </a:t>
            </a:r>
            <a:r>
              <a:rPr lang="en-US" dirty="0" err="1"/>
              <a:t>kim</a:t>
            </a:r>
            <a:r>
              <a:rPr lang="en-US" dirty="0"/>
              <a:t> </a:t>
            </a:r>
            <a:r>
              <a:rPr lang="en-US" dirty="0" err="1"/>
              <a:t>loại</a:t>
            </a:r>
            <a:r>
              <a:rPr lang="en-US" dirty="0"/>
              <a:t> </a:t>
            </a:r>
            <a:r>
              <a:rPr lang="en-US" dirty="0" err="1"/>
              <a:t>nhường</a:t>
            </a:r>
            <a:r>
              <a:rPr lang="en-US" dirty="0"/>
              <a:t> e, phi </a:t>
            </a:r>
            <a:r>
              <a:rPr lang="en-US" dirty="0" err="1"/>
              <a:t>kim</a:t>
            </a:r>
            <a:r>
              <a:rPr lang="en-US" dirty="0"/>
              <a:t> </a:t>
            </a:r>
            <a:r>
              <a:rPr lang="en-US" dirty="0" err="1"/>
              <a:t>nhận</a:t>
            </a:r>
            <a:r>
              <a:rPr lang="en-US" dirty="0"/>
              <a:t> e</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9"/>
        <p:cNvGrpSpPr/>
        <p:nvPr/>
      </p:nvGrpSpPr>
      <p:grpSpPr>
        <a:xfrm>
          <a:off x="0" y="0"/>
          <a:ext cx="0" cy="0"/>
          <a:chOff x="0" y="0"/>
          <a:chExt cx="0" cy="0"/>
        </a:xfrm>
      </p:grpSpPr>
      <p:sp>
        <p:nvSpPr>
          <p:cNvPr id="14990" name="Google Shape;14990;gecc7082a3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91" name="Google Shape;14991;gecc7082a3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7119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6538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5612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0683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8626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0"/>
        <p:cNvGrpSpPr/>
        <p:nvPr/>
      </p:nvGrpSpPr>
      <p:grpSpPr>
        <a:xfrm>
          <a:off x="0" y="0"/>
          <a:ext cx="0" cy="0"/>
          <a:chOff x="0" y="0"/>
          <a:chExt cx="0" cy="0"/>
        </a:xfrm>
      </p:grpSpPr>
      <p:sp>
        <p:nvSpPr>
          <p:cNvPr id="14601" name="Google Shape;14601;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02" name="Google Shape;14602;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551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2"/>
        <p:cNvGrpSpPr/>
        <p:nvPr/>
      </p:nvGrpSpPr>
      <p:grpSpPr>
        <a:xfrm>
          <a:off x="0" y="0"/>
          <a:ext cx="0" cy="0"/>
          <a:chOff x="0" y="0"/>
          <a:chExt cx="0" cy="0"/>
        </a:xfrm>
      </p:grpSpPr>
      <p:sp>
        <p:nvSpPr>
          <p:cNvPr id="15143" name="Google Shape;15143;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4" name="Google Shape;15144;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1391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2"/>
        <p:cNvGrpSpPr/>
        <p:nvPr/>
      </p:nvGrpSpPr>
      <p:grpSpPr>
        <a:xfrm>
          <a:off x="0" y="0"/>
          <a:ext cx="0" cy="0"/>
          <a:chOff x="0" y="0"/>
          <a:chExt cx="0" cy="0"/>
        </a:xfrm>
      </p:grpSpPr>
      <p:sp>
        <p:nvSpPr>
          <p:cNvPr id="15143" name="Google Shape;15143;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4" name="Google Shape;15144;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8327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5"/>
        <p:cNvGrpSpPr/>
        <p:nvPr/>
      </p:nvGrpSpPr>
      <p:grpSpPr>
        <a:xfrm>
          <a:off x="0" y="0"/>
          <a:ext cx="0" cy="0"/>
          <a:chOff x="0" y="0"/>
          <a:chExt cx="0" cy="0"/>
        </a:xfrm>
      </p:grpSpPr>
      <p:sp>
        <p:nvSpPr>
          <p:cNvPr id="15236" name="Google Shape;15236;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7" name="Google Shape;15237;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398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0"/>
        <p:cNvGrpSpPr/>
        <p:nvPr/>
      </p:nvGrpSpPr>
      <p:grpSpPr>
        <a:xfrm>
          <a:off x="0" y="0"/>
          <a:ext cx="0" cy="0"/>
          <a:chOff x="0" y="0"/>
          <a:chExt cx="0" cy="0"/>
        </a:xfrm>
      </p:grpSpPr>
      <p:sp>
        <p:nvSpPr>
          <p:cNvPr id="15581" name="Google Shape;15581;gecc7082a3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2" name="Google Shape;15582;gecc7082a3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9"/>
        <p:cNvGrpSpPr/>
        <p:nvPr/>
      </p:nvGrpSpPr>
      <p:grpSpPr>
        <a:xfrm>
          <a:off x="0" y="0"/>
          <a:ext cx="0" cy="0"/>
          <a:chOff x="0" y="0"/>
          <a:chExt cx="0" cy="0"/>
        </a:xfrm>
      </p:grpSpPr>
      <p:sp>
        <p:nvSpPr>
          <p:cNvPr id="15180" name="Google Shape;15180;gd362d286f3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1" name="Google Shape;15181;gd362d286f3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Là</a:t>
            </a:r>
            <a:r>
              <a:rPr lang="en-US" dirty="0"/>
              <a:t> </a:t>
            </a:r>
            <a:r>
              <a:rPr lang="en-US" dirty="0" err="1"/>
              <a:t>liên</a:t>
            </a:r>
            <a:r>
              <a:rPr lang="en-US" dirty="0"/>
              <a:t> </a:t>
            </a:r>
            <a:r>
              <a:rPr lang="en-US" dirty="0" err="1"/>
              <a:t>kết</a:t>
            </a:r>
            <a:r>
              <a:rPr lang="en-US" dirty="0"/>
              <a:t> </a:t>
            </a:r>
            <a:r>
              <a:rPr lang="en-US" dirty="0" err="1"/>
              <a:t>giữa</a:t>
            </a:r>
            <a:r>
              <a:rPr lang="en-US" dirty="0"/>
              <a:t> phi </a:t>
            </a:r>
            <a:r>
              <a:rPr lang="en-US" dirty="0" err="1"/>
              <a:t>kim</a:t>
            </a:r>
            <a:r>
              <a:rPr lang="en-US" dirty="0"/>
              <a:t> </a:t>
            </a:r>
            <a:r>
              <a:rPr lang="en-US" dirty="0" err="1"/>
              <a:t>với</a:t>
            </a:r>
            <a:r>
              <a:rPr lang="en-US" dirty="0"/>
              <a:t> phi </a:t>
            </a:r>
            <a:r>
              <a:rPr lang="en-US" dirty="0" err="1"/>
              <a:t>kim</a:t>
            </a:r>
            <a:r>
              <a:rPr lang="en-US" dirty="0"/>
              <a:t>, </a:t>
            </a:r>
            <a:r>
              <a:rPr lang="en-US" dirty="0" err="1"/>
              <a:t>nguyên</a:t>
            </a:r>
            <a:r>
              <a:rPr lang="en-US" dirty="0"/>
              <a:t> </a:t>
            </a:r>
            <a:r>
              <a:rPr lang="en-US" dirty="0" err="1"/>
              <a:t>tắc</a:t>
            </a:r>
            <a:r>
              <a:rPr lang="en-US" dirty="0"/>
              <a:t> </a:t>
            </a:r>
            <a:r>
              <a:rPr lang="en-US" dirty="0" err="1"/>
              <a:t>chung</a:t>
            </a:r>
            <a:r>
              <a:rPr lang="en-US" dirty="0"/>
              <a:t> </a:t>
            </a:r>
            <a:r>
              <a:rPr lang="en-US" dirty="0" err="1"/>
              <a:t>là</a:t>
            </a:r>
            <a:r>
              <a:rPr lang="en-US" dirty="0"/>
              <a:t> </a:t>
            </a:r>
            <a:r>
              <a:rPr lang="en-US" dirty="0" err="1"/>
              <a:t>tạo</a:t>
            </a:r>
            <a:r>
              <a:rPr lang="en-US" dirty="0"/>
              <a:t> </a:t>
            </a:r>
            <a:r>
              <a:rPr lang="en-US" dirty="0" err="1"/>
              <a:t>ra</a:t>
            </a:r>
            <a:r>
              <a:rPr lang="en-US" dirty="0"/>
              <a:t> </a:t>
            </a:r>
            <a:r>
              <a:rPr lang="en-US" dirty="0" err="1"/>
              <a:t>cặp</a:t>
            </a:r>
            <a:r>
              <a:rPr lang="en-US" dirty="0"/>
              <a:t> e dung </a:t>
            </a:r>
            <a:r>
              <a:rPr lang="en-US" dirty="0" err="1"/>
              <a:t>chung</a:t>
            </a:r>
            <a:r>
              <a:rPr lang="en-US" dirty="0"/>
              <a:t> </a:t>
            </a:r>
            <a:r>
              <a:rPr lang="en-US" dirty="0" err="1"/>
              <a:t>để</a:t>
            </a:r>
            <a:r>
              <a:rPr lang="en-US" dirty="0"/>
              <a:t> </a:t>
            </a:r>
            <a:r>
              <a:rPr lang="en-US" dirty="0" err="1"/>
              <a:t>đảm</a:t>
            </a:r>
            <a:r>
              <a:rPr lang="en-US" dirty="0"/>
              <a:t> </a:t>
            </a:r>
            <a:r>
              <a:rPr lang="en-US" dirty="0" err="1"/>
              <a:t>bảo</a:t>
            </a:r>
            <a:r>
              <a:rPr lang="en-US" dirty="0"/>
              <a:t> </a:t>
            </a:r>
            <a:r>
              <a:rPr lang="en-US" dirty="0" err="1"/>
              <a:t>đủ</a:t>
            </a:r>
            <a:r>
              <a:rPr lang="en-US" dirty="0"/>
              <a:t> 8e </a:t>
            </a:r>
            <a:r>
              <a:rPr lang="en-US" dirty="0" err="1"/>
              <a:t>hoặc</a:t>
            </a:r>
            <a:r>
              <a:rPr lang="en-US" dirty="0"/>
              <a:t> 2e</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0"/>
        <p:cNvGrpSpPr/>
        <p:nvPr/>
      </p:nvGrpSpPr>
      <p:grpSpPr>
        <a:xfrm>
          <a:off x="0" y="0"/>
          <a:ext cx="0" cy="0"/>
          <a:chOff x="0" y="0"/>
          <a:chExt cx="0" cy="0"/>
        </a:xfrm>
      </p:grpSpPr>
      <p:sp>
        <p:nvSpPr>
          <p:cNvPr id="15581" name="Google Shape;15581;gecc7082a3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2" name="Google Shape;15582;gecc7082a3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5155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0"/>
        <p:cNvGrpSpPr/>
        <p:nvPr/>
      </p:nvGrpSpPr>
      <p:grpSpPr>
        <a:xfrm>
          <a:off x="0" y="0"/>
          <a:ext cx="0" cy="0"/>
          <a:chOff x="0" y="0"/>
          <a:chExt cx="0" cy="0"/>
        </a:xfrm>
      </p:grpSpPr>
      <p:sp>
        <p:nvSpPr>
          <p:cNvPr id="15581" name="Google Shape;15581;gecc7082a3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2" name="Google Shape;15582;gecc7082a3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0228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940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960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9"/>
        <p:cNvGrpSpPr/>
        <p:nvPr/>
      </p:nvGrpSpPr>
      <p:grpSpPr>
        <a:xfrm>
          <a:off x="0" y="0"/>
          <a:ext cx="0" cy="0"/>
          <a:chOff x="0" y="0"/>
          <a:chExt cx="0" cy="0"/>
        </a:xfrm>
      </p:grpSpPr>
      <p:sp>
        <p:nvSpPr>
          <p:cNvPr id="14630" name="Google Shape;14630;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1" name="Google Shape;14631;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4670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6470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6467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77601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8939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0345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9"/>
        <p:cNvGrpSpPr/>
        <p:nvPr/>
      </p:nvGrpSpPr>
      <p:grpSpPr>
        <a:xfrm>
          <a:off x="0" y="0"/>
          <a:ext cx="0" cy="0"/>
          <a:chOff x="0" y="0"/>
          <a:chExt cx="0" cy="0"/>
        </a:xfrm>
      </p:grpSpPr>
      <p:sp>
        <p:nvSpPr>
          <p:cNvPr id="15180" name="Google Shape;15180;gd362d286f3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1" name="Google Shape;15181;gd362d286f3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78296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5"/>
        <p:cNvGrpSpPr/>
        <p:nvPr/>
      </p:nvGrpSpPr>
      <p:grpSpPr>
        <a:xfrm>
          <a:off x="0" y="0"/>
          <a:ext cx="0" cy="0"/>
          <a:chOff x="0" y="0"/>
          <a:chExt cx="0" cy="0"/>
        </a:xfrm>
      </p:grpSpPr>
      <p:sp>
        <p:nvSpPr>
          <p:cNvPr id="15236" name="Google Shape;15236;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7" name="Google Shape;15237;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1101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28129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012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8131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29270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30809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53773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6"/>
        <p:cNvGrpSpPr/>
        <p:nvPr/>
      </p:nvGrpSpPr>
      <p:grpSpPr>
        <a:xfrm>
          <a:off x="0" y="0"/>
          <a:ext cx="0" cy="0"/>
          <a:chOff x="0" y="0"/>
          <a:chExt cx="0" cy="0"/>
        </a:xfrm>
      </p:grpSpPr>
      <p:sp>
        <p:nvSpPr>
          <p:cNvPr id="15217" name="Google Shape;15217;gd362d286f3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8" name="Google Shape;15218;gd362d286f3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24024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2"/>
        <p:cNvGrpSpPr/>
        <p:nvPr/>
      </p:nvGrpSpPr>
      <p:grpSpPr>
        <a:xfrm>
          <a:off x="0" y="0"/>
          <a:ext cx="0" cy="0"/>
          <a:chOff x="0" y="0"/>
          <a:chExt cx="0" cy="0"/>
        </a:xfrm>
      </p:grpSpPr>
      <p:sp>
        <p:nvSpPr>
          <p:cNvPr id="15143" name="Google Shape;15143;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4" name="Google Shape;15144;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8308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799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420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8018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912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3112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9118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214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9"/>
        <p:cNvGrpSpPr/>
        <p:nvPr/>
      </p:nvGrpSpPr>
      <p:grpSpPr>
        <a:xfrm>
          <a:off x="0" y="0"/>
          <a:ext cx="0" cy="0"/>
          <a:chOff x="0" y="0"/>
          <a:chExt cx="0" cy="0"/>
        </a:xfrm>
      </p:grpSpPr>
      <p:sp>
        <p:nvSpPr>
          <p:cNvPr id="14630" name="Google Shape;14630;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1" name="Google Shape;14631;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40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6"/>
        <p:cNvGrpSpPr/>
        <p:nvPr/>
      </p:nvGrpSpPr>
      <p:grpSpPr>
        <a:xfrm>
          <a:off x="0" y="0"/>
          <a:ext cx="0" cy="0"/>
          <a:chOff x="0" y="0"/>
          <a:chExt cx="0" cy="0"/>
        </a:xfrm>
      </p:grpSpPr>
      <p:sp>
        <p:nvSpPr>
          <p:cNvPr id="15017" name="Google Shape;15017;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8" name="Google Shape;15018;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1198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540241" y="539995"/>
            <a:ext cx="4063478" cy="4063513"/>
            <a:chOff x="2540241" y="539995"/>
            <a:chExt cx="4063478" cy="4063513"/>
          </a:xfrm>
        </p:grpSpPr>
        <p:grpSp>
          <p:nvGrpSpPr>
            <p:cNvPr id="10" name="Google Shape;10;p2"/>
            <p:cNvGrpSpPr/>
            <p:nvPr/>
          </p:nvGrpSpPr>
          <p:grpSpPr>
            <a:xfrm>
              <a:off x="2693235" y="703668"/>
              <a:ext cx="885398" cy="893069"/>
              <a:chOff x="2781975" y="3951500"/>
              <a:chExt cx="640525" cy="646075"/>
            </a:xfrm>
          </p:grpSpPr>
          <p:sp>
            <p:nvSpPr>
              <p:cNvPr id="11" name="Google Shape;11;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2"/>
            <p:cNvGrpSpPr/>
            <p:nvPr/>
          </p:nvGrpSpPr>
          <p:grpSpPr>
            <a:xfrm>
              <a:off x="5652643" y="1012843"/>
              <a:ext cx="885398" cy="893069"/>
              <a:chOff x="2781975" y="3951500"/>
              <a:chExt cx="640525" cy="646075"/>
            </a:xfrm>
          </p:grpSpPr>
          <p:sp>
            <p:nvSpPr>
              <p:cNvPr id="268" name="Google Shape;268;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2"/>
            <p:cNvGrpSpPr/>
            <p:nvPr/>
          </p:nvGrpSpPr>
          <p:grpSpPr>
            <a:xfrm>
              <a:off x="5673099" y="3256281"/>
              <a:ext cx="885398" cy="893069"/>
              <a:chOff x="2781975" y="3951500"/>
              <a:chExt cx="640525" cy="646075"/>
            </a:xfrm>
          </p:grpSpPr>
          <p:sp>
            <p:nvSpPr>
              <p:cNvPr id="525" name="Google Shape;525;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2"/>
            <p:cNvGrpSpPr/>
            <p:nvPr/>
          </p:nvGrpSpPr>
          <p:grpSpPr>
            <a:xfrm>
              <a:off x="2672770" y="3466944"/>
              <a:ext cx="885398" cy="893069"/>
              <a:chOff x="2781975" y="3951500"/>
              <a:chExt cx="640525" cy="646075"/>
            </a:xfrm>
          </p:grpSpPr>
          <p:sp>
            <p:nvSpPr>
              <p:cNvPr id="782" name="Google Shape;782;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2"/>
            <p:cNvGrpSpPr/>
            <p:nvPr/>
          </p:nvGrpSpPr>
          <p:grpSpPr>
            <a:xfrm>
              <a:off x="2540241" y="539995"/>
              <a:ext cx="4063478" cy="4063513"/>
              <a:chOff x="3218850" y="1285900"/>
              <a:chExt cx="2939650" cy="2939675"/>
            </a:xfrm>
          </p:grpSpPr>
          <p:sp>
            <p:nvSpPr>
              <p:cNvPr id="1039" name="Google Shape;1039;p2"/>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3" name="Google Shape;1043;p2"/>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2"/>
          <p:cNvSpPr txBox="1">
            <a:spLocks noGrp="1"/>
          </p:cNvSpPr>
          <p:nvPr>
            <p:ph type="ctrTitle"/>
          </p:nvPr>
        </p:nvSpPr>
        <p:spPr>
          <a:xfrm>
            <a:off x="339125" y="1902300"/>
            <a:ext cx="8470500" cy="1255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lnSpc>
                <a:spcPct val="90000"/>
              </a:lnSpc>
              <a:spcBef>
                <a:spcPts val="0"/>
              </a:spcBef>
              <a:spcAft>
                <a:spcPts val="0"/>
              </a:spcAft>
              <a:buClr>
                <a:srgbClr val="191919"/>
              </a:buClr>
              <a:buSzPts val="5200"/>
              <a:buNone/>
              <a:defRPr sz="32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52" name="Google Shape;1052;p2"/>
          <p:cNvSpPr txBox="1">
            <a:spLocks noGrp="1"/>
          </p:cNvSpPr>
          <p:nvPr>
            <p:ph type="subTitle" idx="1"/>
          </p:nvPr>
        </p:nvSpPr>
        <p:spPr>
          <a:xfrm>
            <a:off x="2471850" y="3158100"/>
            <a:ext cx="4200300" cy="409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_HEADER_2">
    <p:bg>
      <p:bgPr>
        <a:solidFill>
          <a:schemeClr val="lt1"/>
        </a:solidFill>
        <a:effectLst/>
      </p:bgPr>
    </p:bg>
    <p:spTree>
      <p:nvGrpSpPr>
        <p:cNvPr id="1" name="Shape 6812"/>
        <p:cNvGrpSpPr/>
        <p:nvPr/>
      </p:nvGrpSpPr>
      <p:grpSpPr>
        <a:xfrm>
          <a:off x="0" y="0"/>
          <a:ext cx="0" cy="0"/>
          <a:chOff x="0" y="0"/>
          <a:chExt cx="0" cy="0"/>
        </a:xfrm>
      </p:grpSpPr>
      <p:grpSp>
        <p:nvGrpSpPr>
          <p:cNvPr id="6813" name="Google Shape;6813;p16"/>
          <p:cNvGrpSpPr/>
          <p:nvPr/>
        </p:nvGrpSpPr>
        <p:grpSpPr>
          <a:xfrm>
            <a:off x="2540241" y="808815"/>
            <a:ext cx="4063478" cy="4063513"/>
            <a:chOff x="2540241" y="539995"/>
            <a:chExt cx="4063478" cy="4063513"/>
          </a:xfrm>
        </p:grpSpPr>
        <p:grpSp>
          <p:nvGrpSpPr>
            <p:cNvPr id="6814" name="Google Shape;6814;p16"/>
            <p:cNvGrpSpPr/>
            <p:nvPr/>
          </p:nvGrpSpPr>
          <p:grpSpPr>
            <a:xfrm>
              <a:off x="2693235" y="703668"/>
              <a:ext cx="885398" cy="893069"/>
              <a:chOff x="2781975" y="3951500"/>
              <a:chExt cx="640525" cy="646075"/>
            </a:xfrm>
          </p:grpSpPr>
          <p:sp>
            <p:nvSpPr>
              <p:cNvPr id="6815" name="Google Shape;6815;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1" name="Google Shape;7071;p16"/>
            <p:cNvGrpSpPr/>
            <p:nvPr/>
          </p:nvGrpSpPr>
          <p:grpSpPr>
            <a:xfrm>
              <a:off x="5652643" y="1012843"/>
              <a:ext cx="885398" cy="893069"/>
              <a:chOff x="2781975" y="3951500"/>
              <a:chExt cx="640525" cy="646075"/>
            </a:xfrm>
          </p:grpSpPr>
          <p:sp>
            <p:nvSpPr>
              <p:cNvPr id="7072" name="Google Shape;7072;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8" name="Google Shape;7328;p16"/>
            <p:cNvGrpSpPr/>
            <p:nvPr/>
          </p:nvGrpSpPr>
          <p:grpSpPr>
            <a:xfrm>
              <a:off x="5673099" y="3256281"/>
              <a:ext cx="885398" cy="893069"/>
              <a:chOff x="2781975" y="3951500"/>
              <a:chExt cx="640525" cy="646075"/>
            </a:xfrm>
          </p:grpSpPr>
          <p:sp>
            <p:nvSpPr>
              <p:cNvPr id="7329" name="Google Shape;7329;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5" name="Google Shape;7585;p16"/>
            <p:cNvGrpSpPr/>
            <p:nvPr/>
          </p:nvGrpSpPr>
          <p:grpSpPr>
            <a:xfrm>
              <a:off x="2672770" y="3466944"/>
              <a:ext cx="885398" cy="893069"/>
              <a:chOff x="2781975" y="3951500"/>
              <a:chExt cx="640525" cy="646075"/>
            </a:xfrm>
          </p:grpSpPr>
          <p:sp>
            <p:nvSpPr>
              <p:cNvPr id="7586" name="Google Shape;7586;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2" name="Google Shape;7842;p16"/>
            <p:cNvGrpSpPr/>
            <p:nvPr/>
          </p:nvGrpSpPr>
          <p:grpSpPr>
            <a:xfrm>
              <a:off x="2540241" y="539995"/>
              <a:ext cx="4063478" cy="4063513"/>
              <a:chOff x="3218850" y="1285900"/>
              <a:chExt cx="2939650" cy="2939675"/>
            </a:xfrm>
          </p:grpSpPr>
          <p:sp>
            <p:nvSpPr>
              <p:cNvPr id="7843" name="Google Shape;7843;p16"/>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16"/>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16"/>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16"/>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47" name="Google Shape;7847;p16"/>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16"/>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16"/>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16"/>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16"/>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16"/>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16"/>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16"/>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5" name="Google Shape;7855;p16"/>
          <p:cNvSpPr txBox="1">
            <a:spLocks noGrp="1"/>
          </p:cNvSpPr>
          <p:nvPr>
            <p:ph type="title" hasCustomPrompt="1"/>
          </p:nvPr>
        </p:nvSpPr>
        <p:spPr>
          <a:xfrm>
            <a:off x="1737375" y="781768"/>
            <a:ext cx="5669400" cy="1371600"/>
          </a:xfrm>
          <a:prstGeom prst="rect">
            <a:avLst/>
          </a:prstGeom>
          <a:solidFill>
            <a:schemeClr val="lt1"/>
          </a:solidFill>
        </p:spPr>
        <p:txBody>
          <a:bodyPr spcFirstLastPara="1" wrap="square" lIns="91425" tIns="45700" rIns="91425" bIns="91425" anchor="ctr" anchorCtr="0">
            <a:noAutofit/>
          </a:bodyPr>
          <a:lstStyle>
            <a:lvl1pPr lvl="0" algn="ctr" rtl="0">
              <a:spcBef>
                <a:spcPts val="0"/>
              </a:spcBef>
              <a:spcAft>
                <a:spcPts val="0"/>
              </a:spcAft>
              <a:buSzPts val="6000"/>
              <a:buNone/>
              <a:defRPr sz="15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56" name="Google Shape;7856;p16"/>
          <p:cNvSpPr txBox="1">
            <a:spLocks noGrp="1"/>
          </p:cNvSpPr>
          <p:nvPr>
            <p:ph type="subTitle" idx="1"/>
          </p:nvPr>
        </p:nvSpPr>
        <p:spPr>
          <a:xfrm>
            <a:off x="1737300" y="2708850"/>
            <a:ext cx="5669400" cy="6402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57" name="Google Shape;7857;p16"/>
          <p:cNvSpPr txBox="1">
            <a:spLocks noGrp="1"/>
          </p:cNvSpPr>
          <p:nvPr>
            <p:ph type="title" idx="2"/>
          </p:nvPr>
        </p:nvSpPr>
        <p:spPr>
          <a:xfrm>
            <a:off x="1737300" y="1794450"/>
            <a:ext cx="5669400" cy="914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lt1"/>
        </a:solidFill>
        <a:effectLst/>
      </p:bgPr>
    </p:bg>
    <p:spTree>
      <p:nvGrpSpPr>
        <p:cNvPr id="1" name="Shape 7858"/>
        <p:cNvGrpSpPr/>
        <p:nvPr/>
      </p:nvGrpSpPr>
      <p:grpSpPr>
        <a:xfrm>
          <a:off x="0" y="0"/>
          <a:ext cx="0" cy="0"/>
          <a:chOff x="0" y="0"/>
          <a:chExt cx="0" cy="0"/>
        </a:xfrm>
      </p:grpSpPr>
      <p:grpSp>
        <p:nvGrpSpPr>
          <p:cNvPr id="7859" name="Google Shape;7859;p17"/>
          <p:cNvGrpSpPr/>
          <p:nvPr/>
        </p:nvGrpSpPr>
        <p:grpSpPr>
          <a:xfrm>
            <a:off x="70051" y="76201"/>
            <a:ext cx="640525" cy="646075"/>
            <a:chOff x="2781975" y="3951500"/>
            <a:chExt cx="640525" cy="646075"/>
          </a:xfrm>
        </p:grpSpPr>
        <p:sp>
          <p:nvSpPr>
            <p:cNvPr id="7860" name="Google Shape;7860;p17"/>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17"/>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17"/>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17"/>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17"/>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17"/>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17"/>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17"/>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17"/>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17"/>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17"/>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17"/>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17"/>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17"/>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17"/>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17"/>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17"/>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17"/>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17"/>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17"/>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17"/>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17"/>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17"/>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17"/>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17"/>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17"/>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17"/>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17"/>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17"/>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17"/>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17"/>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17"/>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17"/>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17"/>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17"/>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17"/>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17"/>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17"/>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17"/>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17"/>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17"/>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17"/>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17"/>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17"/>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17"/>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17"/>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17"/>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17"/>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17"/>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17"/>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17"/>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17"/>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17"/>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17"/>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17"/>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17"/>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17"/>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17"/>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17"/>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17"/>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17"/>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17"/>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17"/>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17"/>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17"/>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17"/>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17"/>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17"/>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17"/>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17"/>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17"/>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17"/>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17"/>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17"/>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17"/>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17"/>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17"/>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17"/>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17"/>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17"/>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17"/>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17"/>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17"/>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17"/>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17"/>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17"/>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17"/>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17"/>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17"/>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17"/>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17"/>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17"/>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17"/>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17"/>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17"/>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17"/>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17"/>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17"/>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17"/>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17"/>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17"/>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17"/>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17"/>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17"/>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17"/>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17"/>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17"/>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17"/>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17"/>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17"/>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17"/>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17"/>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17"/>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17"/>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17"/>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17"/>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17"/>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17"/>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17"/>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17"/>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17"/>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17"/>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17"/>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17"/>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17"/>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17"/>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17"/>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17"/>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17"/>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17"/>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17"/>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17"/>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17"/>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17"/>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17"/>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17"/>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17"/>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17"/>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17"/>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17"/>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17"/>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17"/>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17"/>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17"/>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17"/>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17"/>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17"/>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17"/>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17"/>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17"/>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17"/>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17"/>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17"/>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17"/>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17"/>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17"/>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17"/>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17"/>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17"/>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17"/>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17"/>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17"/>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17"/>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17"/>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17"/>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17"/>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17"/>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17"/>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17"/>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17"/>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17"/>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17"/>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17"/>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17"/>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17"/>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17"/>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17"/>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17"/>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17"/>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17"/>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17"/>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17"/>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17"/>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17"/>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17"/>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17"/>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17"/>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17"/>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17"/>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17"/>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17"/>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17"/>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17"/>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17"/>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17"/>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17"/>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17"/>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17"/>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17"/>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17"/>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17"/>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17"/>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17"/>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17"/>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17"/>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17"/>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17"/>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17"/>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17"/>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17"/>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17"/>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17"/>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17"/>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17"/>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17"/>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17"/>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17"/>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17"/>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17"/>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17"/>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17"/>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17"/>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17"/>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17"/>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17"/>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17"/>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17"/>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17"/>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17"/>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17"/>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17"/>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17"/>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17"/>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17"/>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17"/>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17"/>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17"/>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17"/>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17"/>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17"/>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17"/>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17"/>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17"/>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17"/>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17"/>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17"/>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17"/>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17"/>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17"/>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17"/>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17"/>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17"/>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17"/>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17"/>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17"/>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17"/>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6" name="Google Shape;8116;p17"/>
          <p:cNvSpPr txBox="1">
            <a:spLocks noGrp="1"/>
          </p:cNvSpPr>
          <p:nvPr>
            <p:ph type="title"/>
          </p:nvPr>
        </p:nvSpPr>
        <p:spPr>
          <a:xfrm>
            <a:off x="720000" y="1742775"/>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17" name="Google Shape;8117;p17"/>
          <p:cNvSpPr txBox="1">
            <a:spLocks noGrp="1"/>
          </p:cNvSpPr>
          <p:nvPr>
            <p:ph type="title" idx="2" hasCustomPrompt="1"/>
          </p:nvPr>
        </p:nvSpPr>
        <p:spPr>
          <a:xfrm>
            <a:off x="567600" y="122557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18" name="Google Shape;8118;p17"/>
          <p:cNvSpPr txBox="1">
            <a:spLocks noGrp="1"/>
          </p:cNvSpPr>
          <p:nvPr>
            <p:ph type="subTitle" idx="1"/>
          </p:nvPr>
        </p:nvSpPr>
        <p:spPr>
          <a:xfrm>
            <a:off x="720000" y="2270475"/>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19" name="Google Shape;8119;p17"/>
          <p:cNvSpPr txBox="1">
            <a:spLocks noGrp="1"/>
          </p:cNvSpPr>
          <p:nvPr>
            <p:ph type="title" idx="3"/>
          </p:nvPr>
        </p:nvSpPr>
        <p:spPr>
          <a:xfrm>
            <a:off x="4766400" y="1742775"/>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0" name="Google Shape;8120;p17"/>
          <p:cNvSpPr txBox="1">
            <a:spLocks noGrp="1"/>
          </p:cNvSpPr>
          <p:nvPr>
            <p:ph type="title" idx="4" hasCustomPrompt="1"/>
          </p:nvPr>
        </p:nvSpPr>
        <p:spPr>
          <a:xfrm>
            <a:off x="4614000" y="122557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1" name="Google Shape;8121;p17"/>
          <p:cNvSpPr txBox="1">
            <a:spLocks noGrp="1"/>
          </p:cNvSpPr>
          <p:nvPr>
            <p:ph type="subTitle" idx="5"/>
          </p:nvPr>
        </p:nvSpPr>
        <p:spPr>
          <a:xfrm>
            <a:off x="4766400" y="2270475"/>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2" name="Google Shape;8122;p17"/>
          <p:cNvSpPr txBox="1">
            <a:spLocks noGrp="1"/>
          </p:cNvSpPr>
          <p:nvPr>
            <p:ph type="title" idx="6"/>
          </p:nvPr>
        </p:nvSpPr>
        <p:spPr>
          <a:xfrm>
            <a:off x="720000" y="3588700"/>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3" name="Google Shape;8123;p17"/>
          <p:cNvSpPr txBox="1">
            <a:spLocks noGrp="1"/>
          </p:cNvSpPr>
          <p:nvPr>
            <p:ph type="title" idx="7" hasCustomPrompt="1"/>
          </p:nvPr>
        </p:nvSpPr>
        <p:spPr>
          <a:xfrm>
            <a:off x="567600" y="307172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4" name="Google Shape;8124;p17"/>
          <p:cNvSpPr txBox="1">
            <a:spLocks noGrp="1"/>
          </p:cNvSpPr>
          <p:nvPr>
            <p:ph type="subTitle" idx="8"/>
          </p:nvPr>
        </p:nvSpPr>
        <p:spPr>
          <a:xfrm>
            <a:off x="720000" y="4116400"/>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5" name="Google Shape;8125;p17"/>
          <p:cNvSpPr txBox="1">
            <a:spLocks noGrp="1"/>
          </p:cNvSpPr>
          <p:nvPr>
            <p:ph type="title" idx="9"/>
          </p:nvPr>
        </p:nvSpPr>
        <p:spPr>
          <a:xfrm>
            <a:off x="4766400" y="3588700"/>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6" name="Google Shape;8126;p17"/>
          <p:cNvSpPr txBox="1">
            <a:spLocks noGrp="1"/>
          </p:cNvSpPr>
          <p:nvPr>
            <p:ph type="title" idx="13" hasCustomPrompt="1"/>
          </p:nvPr>
        </p:nvSpPr>
        <p:spPr>
          <a:xfrm>
            <a:off x="4614000" y="307172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7" name="Google Shape;8127;p17"/>
          <p:cNvSpPr txBox="1">
            <a:spLocks noGrp="1"/>
          </p:cNvSpPr>
          <p:nvPr>
            <p:ph type="subTitle" idx="14"/>
          </p:nvPr>
        </p:nvSpPr>
        <p:spPr>
          <a:xfrm>
            <a:off x="4766400" y="4116400"/>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8" name="Google Shape;8128;p17"/>
          <p:cNvSpPr txBox="1">
            <a:spLocks noGrp="1"/>
          </p:cNvSpPr>
          <p:nvPr>
            <p:ph type="title" idx="15"/>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lt1"/>
        </a:solidFill>
        <a:effectLst/>
      </p:bgPr>
    </p:bg>
    <p:spTree>
      <p:nvGrpSpPr>
        <p:cNvPr id="1" name="Shape 9174"/>
        <p:cNvGrpSpPr/>
        <p:nvPr/>
      </p:nvGrpSpPr>
      <p:grpSpPr>
        <a:xfrm>
          <a:off x="0" y="0"/>
          <a:ext cx="0" cy="0"/>
          <a:chOff x="0" y="0"/>
          <a:chExt cx="0" cy="0"/>
        </a:xfrm>
      </p:grpSpPr>
      <p:grpSp>
        <p:nvGrpSpPr>
          <p:cNvPr id="9175" name="Google Shape;9175;p19"/>
          <p:cNvGrpSpPr/>
          <p:nvPr/>
        </p:nvGrpSpPr>
        <p:grpSpPr>
          <a:xfrm>
            <a:off x="70051" y="76201"/>
            <a:ext cx="640525" cy="646075"/>
            <a:chOff x="2781975" y="3951500"/>
            <a:chExt cx="640525" cy="646075"/>
          </a:xfrm>
        </p:grpSpPr>
        <p:sp>
          <p:nvSpPr>
            <p:cNvPr id="9176" name="Google Shape;9176;p1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1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1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1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1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1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1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1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1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1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1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1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1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1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1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1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1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1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1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1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1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1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1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1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1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1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1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1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1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1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1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1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1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1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1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1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1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1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1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1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1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1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1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1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1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1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1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1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1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1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1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1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1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1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1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1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1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1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1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1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1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1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1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1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1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1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1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1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1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1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1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1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1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1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1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1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1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1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1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1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1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1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1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1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1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1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1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1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1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1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1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1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1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1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1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1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1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1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1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1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1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1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1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1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1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1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1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1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1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1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1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1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1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1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1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1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1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1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1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1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1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1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1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1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1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1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1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1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1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1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1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1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1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1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1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1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1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1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1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1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1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1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1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1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1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1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1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1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1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1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1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1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1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1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1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1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1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1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1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1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1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1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1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1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1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1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1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1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1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1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1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1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1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1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1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1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1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1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1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1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1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1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1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1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1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1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1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1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1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1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1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1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1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1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1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1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1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1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1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1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1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1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1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1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1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1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1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1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1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1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1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1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1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1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1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1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1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1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1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1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1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1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1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1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1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1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1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1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1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1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1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1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1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1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1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1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1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1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1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1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1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1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1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1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1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1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1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1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1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1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1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1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1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1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1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1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32" name="Google Shape;9432;p19"/>
          <p:cNvSpPr/>
          <p:nvPr/>
        </p:nvSpPr>
        <p:spPr>
          <a:xfrm>
            <a:off x="334200" y="949675"/>
            <a:ext cx="34032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19"/>
          <p:cNvSpPr txBox="1">
            <a:spLocks noGrp="1"/>
          </p:cNvSpPr>
          <p:nvPr>
            <p:ph type="subTitle" idx="1"/>
          </p:nvPr>
        </p:nvSpPr>
        <p:spPr>
          <a:xfrm>
            <a:off x="720000" y="2247025"/>
            <a:ext cx="2560200" cy="1280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34" name="Google Shape;9434;p19"/>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435" name="Google Shape;9435;p19"/>
          <p:cNvSpPr/>
          <p:nvPr/>
        </p:nvSpPr>
        <p:spPr>
          <a:xfrm>
            <a:off x="3737400" y="949675"/>
            <a:ext cx="50724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4">
  <p:cSld name="CUSTOM_2">
    <p:bg>
      <p:bgPr>
        <a:solidFill>
          <a:schemeClr val="lt1"/>
        </a:solidFill>
        <a:effectLst/>
      </p:bgPr>
    </p:bg>
    <p:spTree>
      <p:nvGrpSpPr>
        <p:cNvPr id="1" name="Shape 9436"/>
        <p:cNvGrpSpPr/>
        <p:nvPr/>
      </p:nvGrpSpPr>
      <p:grpSpPr>
        <a:xfrm>
          <a:off x="0" y="0"/>
          <a:ext cx="0" cy="0"/>
          <a:chOff x="0" y="0"/>
          <a:chExt cx="0" cy="0"/>
        </a:xfrm>
      </p:grpSpPr>
      <p:sp>
        <p:nvSpPr>
          <p:cNvPr id="9437" name="Google Shape;9437;p20"/>
          <p:cNvSpPr/>
          <p:nvPr/>
        </p:nvSpPr>
        <p:spPr>
          <a:xfrm flipH="1">
            <a:off x="5406600" y="949675"/>
            <a:ext cx="34032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20"/>
          <p:cNvSpPr/>
          <p:nvPr/>
        </p:nvSpPr>
        <p:spPr>
          <a:xfrm flipH="1">
            <a:off x="334200" y="949675"/>
            <a:ext cx="50724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39" name="Google Shape;9439;p20"/>
          <p:cNvGrpSpPr/>
          <p:nvPr/>
        </p:nvGrpSpPr>
        <p:grpSpPr>
          <a:xfrm>
            <a:off x="70051" y="76201"/>
            <a:ext cx="640525" cy="646075"/>
            <a:chOff x="2781975" y="3951500"/>
            <a:chExt cx="640525" cy="646075"/>
          </a:xfrm>
        </p:grpSpPr>
        <p:sp>
          <p:nvSpPr>
            <p:cNvPr id="9440" name="Google Shape;9440;p20"/>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20"/>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20"/>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20"/>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20"/>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20"/>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20"/>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20"/>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20"/>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20"/>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20"/>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20"/>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20"/>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20"/>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20"/>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20"/>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20"/>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20"/>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20"/>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20"/>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20"/>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20"/>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20"/>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20"/>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20"/>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20"/>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20"/>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20"/>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20"/>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20"/>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20"/>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20"/>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20"/>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20"/>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20"/>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20"/>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20"/>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20"/>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20"/>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20"/>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20"/>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20"/>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20"/>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20"/>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20"/>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20"/>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20"/>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20"/>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20"/>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20"/>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20"/>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20"/>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20"/>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20"/>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20"/>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20"/>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20"/>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20"/>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20"/>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20"/>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20"/>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20"/>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20"/>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20"/>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20"/>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20"/>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20"/>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20"/>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20"/>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20"/>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20"/>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20"/>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20"/>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20"/>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20"/>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20"/>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20"/>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20"/>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20"/>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20"/>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20"/>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20"/>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20"/>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20"/>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20"/>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20"/>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20"/>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20"/>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20"/>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20"/>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20"/>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20"/>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20"/>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20"/>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20"/>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20"/>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20"/>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20"/>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20"/>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20"/>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20"/>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20"/>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20"/>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20"/>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20"/>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20"/>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20"/>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20"/>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20"/>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20"/>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20"/>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20"/>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20"/>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20"/>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20"/>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20"/>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20"/>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20"/>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20"/>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20"/>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20"/>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20"/>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20"/>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20"/>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20"/>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20"/>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20"/>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20"/>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20"/>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20"/>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20"/>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20"/>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20"/>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20"/>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20"/>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20"/>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20"/>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20"/>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20"/>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20"/>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20"/>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20"/>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20"/>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20"/>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20"/>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20"/>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20"/>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20"/>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20"/>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20"/>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20"/>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20"/>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20"/>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20"/>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20"/>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20"/>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20"/>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20"/>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20"/>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20"/>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20"/>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20"/>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20"/>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20"/>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20"/>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20"/>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20"/>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20"/>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20"/>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20"/>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20"/>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20"/>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20"/>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20"/>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20"/>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20"/>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20"/>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20"/>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20"/>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20"/>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20"/>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20"/>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20"/>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20"/>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20"/>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20"/>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20"/>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20"/>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20"/>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20"/>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20"/>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20"/>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20"/>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20"/>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20"/>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20"/>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20"/>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20"/>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20"/>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20"/>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20"/>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20"/>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20"/>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20"/>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20"/>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20"/>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20"/>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20"/>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20"/>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20"/>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20"/>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20"/>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20"/>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20"/>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20"/>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20"/>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20"/>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20"/>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20"/>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20"/>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20"/>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20"/>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20"/>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20"/>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20"/>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20"/>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20"/>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20"/>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20"/>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20"/>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20"/>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20"/>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20"/>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20"/>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20"/>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20"/>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20"/>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20"/>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20"/>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20"/>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20"/>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20"/>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20"/>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20"/>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20"/>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20"/>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20"/>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20"/>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20"/>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20"/>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20"/>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20"/>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20"/>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20"/>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20"/>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20"/>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6" name="Google Shape;9696;p20"/>
          <p:cNvSpPr txBox="1">
            <a:spLocks noGrp="1"/>
          </p:cNvSpPr>
          <p:nvPr>
            <p:ph type="subTitle" idx="1"/>
          </p:nvPr>
        </p:nvSpPr>
        <p:spPr>
          <a:xfrm>
            <a:off x="5863800" y="2245475"/>
            <a:ext cx="2560200" cy="1280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97" name="Google Shape;9697;p20"/>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algn="r" rtl="0">
              <a:spcBef>
                <a:spcPts val="0"/>
              </a:spcBef>
              <a:spcAft>
                <a:spcPts val="0"/>
              </a:spcAft>
              <a:buSzPts val="2500"/>
              <a:buNone/>
              <a:defRPr sz="2500"/>
            </a:lvl1pPr>
            <a:lvl2pPr lvl="1" algn="r" rtl="0">
              <a:spcBef>
                <a:spcPts val="0"/>
              </a:spcBef>
              <a:spcAft>
                <a:spcPts val="0"/>
              </a:spcAft>
              <a:buSzPts val="2500"/>
              <a:buNone/>
              <a:defRPr/>
            </a:lvl2pPr>
            <a:lvl3pPr lvl="2" algn="r" rtl="0">
              <a:spcBef>
                <a:spcPts val="0"/>
              </a:spcBef>
              <a:spcAft>
                <a:spcPts val="0"/>
              </a:spcAft>
              <a:buSzPts val="2500"/>
              <a:buNone/>
              <a:defRPr/>
            </a:lvl3pPr>
            <a:lvl4pPr lvl="3" algn="r" rtl="0">
              <a:spcBef>
                <a:spcPts val="0"/>
              </a:spcBef>
              <a:spcAft>
                <a:spcPts val="0"/>
              </a:spcAft>
              <a:buSzPts val="2500"/>
              <a:buNone/>
              <a:defRPr/>
            </a:lvl4pPr>
            <a:lvl5pPr lvl="4" algn="r" rtl="0">
              <a:spcBef>
                <a:spcPts val="0"/>
              </a:spcBef>
              <a:spcAft>
                <a:spcPts val="0"/>
              </a:spcAft>
              <a:buSzPts val="2500"/>
              <a:buNone/>
              <a:defRPr/>
            </a:lvl5pPr>
            <a:lvl6pPr lvl="5" algn="r" rtl="0">
              <a:spcBef>
                <a:spcPts val="0"/>
              </a:spcBef>
              <a:spcAft>
                <a:spcPts val="0"/>
              </a:spcAft>
              <a:buSzPts val="2500"/>
              <a:buNone/>
              <a:defRPr/>
            </a:lvl6pPr>
            <a:lvl7pPr lvl="6" algn="r" rtl="0">
              <a:spcBef>
                <a:spcPts val="0"/>
              </a:spcBef>
              <a:spcAft>
                <a:spcPts val="0"/>
              </a:spcAft>
              <a:buSzPts val="2500"/>
              <a:buNone/>
              <a:defRPr/>
            </a:lvl7pPr>
            <a:lvl8pPr lvl="7" algn="r" rtl="0">
              <a:spcBef>
                <a:spcPts val="0"/>
              </a:spcBef>
              <a:spcAft>
                <a:spcPts val="0"/>
              </a:spcAft>
              <a:buSzPts val="2500"/>
              <a:buNone/>
              <a:defRPr/>
            </a:lvl8pPr>
            <a:lvl9pPr lvl="8" algn="r" rtl="0">
              <a:spcBef>
                <a:spcPts val="0"/>
              </a:spcBef>
              <a:spcAft>
                <a:spcPts val="0"/>
              </a:spcAft>
              <a:buSzPts val="2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5">
  <p:cSld name="CUSTOM_2_1">
    <p:bg>
      <p:bgPr>
        <a:solidFill>
          <a:schemeClr val="lt1"/>
        </a:solidFill>
        <a:effectLst/>
      </p:bgPr>
    </p:bg>
    <p:spTree>
      <p:nvGrpSpPr>
        <p:cNvPr id="1" name="Shape 9698"/>
        <p:cNvGrpSpPr/>
        <p:nvPr/>
      </p:nvGrpSpPr>
      <p:grpSpPr>
        <a:xfrm>
          <a:off x="0" y="0"/>
          <a:ext cx="0" cy="0"/>
          <a:chOff x="0" y="0"/>
          <a:chExt cx="0" cy="0"/>
        </a:xfrm>
      </p:grpSpPr>
      <p:grpSp>
        <p:nvGrpSpPr>
          <p:cNvPr id="9699" name="Google Shape;9699;p21"/>
          <p:cNvGrpSpPr/>
          <p:nvPr/>
        </p:nvGrpSpPr>
        <p:grpSpPr>
          <a:xfrm>
            <a:off x="70051" y="76201"/>
            <a:ext cx="640525" cy="646075"/>
            <a:chOff x="2781975" y="3951500"/>
            <a:chExt cx="640525" cy="646075"/>
          </a:xfrm>
        </p:grpSpPr>
        <p:sp>
          <p:nvSpPr>
            <p:cNvPr id="9700" name="Google Shape;9700;p21"/>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21"/>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21"/>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21"/>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21"/>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21"/>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21"/>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21"/>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21"/>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21"/>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21"/>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1"/>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1"/>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1"/>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1"/>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1"/>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1"/>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1"/>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21"/>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21"/>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1"/>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1"/>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1"/>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1"/>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1"/>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1"/>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1"/>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1"/>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1"/>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1"/>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1"/>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1"/>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1"/>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1"/>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1"/>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1"/>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1"/>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1"/>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1"/>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1"/>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1"/>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1"/>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1"/>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21"/>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21"/>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1"/>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1"/>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1"/>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1"/>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1"/>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1"/>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1"/>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1"/>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1"/>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1"/>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1"/>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1"/>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1"/>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1"/>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1"/>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1"/>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1"/>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1"/>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1"/>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1"/>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1"/>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1"/>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1"/>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1"/>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21"/>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21"/>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1"/>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1"/>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1"/>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1"/>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1"/>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21"/>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21"/>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21"/>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1"/>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1"/>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1"/>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1"/>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1"/>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1"/>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21"/>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21"/>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1"/>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1"/>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1"/>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1"/>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1"/>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1"/>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1"/>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1"/>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1"/>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6" name="Google Shape;9796;p21"/>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1"/>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1"/>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1"/>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21"/>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1" name="Google Shape;9801;p21"/>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1"/>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1"/>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4" name="Google Shape;9804;p21"/>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21"/>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6" name="Google Shape;9806;p21"/>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7" name="Google Shape;9807;p21"/>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8" name="Google Shape;9808;p21"/>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9" name="Google Shape;9809;p21"/>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0" name="Google Shape;9810;p21"/>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1" name="Google Shape;9811;p21"/>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21"/>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21"/>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21"/>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21"/>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21"/>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7" name="Google Shape;9817;p21"/>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21"/>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21"/>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21"/>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21"/>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21"/>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3" name="Google Shape;9823;p21"/>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4" name="Google Shape;9824;p21"/>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21"/>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21"/>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21"/>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8" name="Google Shape;9828;p21"/>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9" name="Google Shape;9829;p21"/>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0" name="Google Shape;9830;p21"/>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1" name="Google Shape;9831;p21"/>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2" name="Google Shape;9832;p21"/>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3" name="Google Shape;9833;p21"/>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21"/>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21"/>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21"/>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21"/>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21"/>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21"/>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21"/>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21"/>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21"/>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21"/>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21"/>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21"/>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21"/>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21"/>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21"/>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21"/>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21"/>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21"/>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21"/>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21"/>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21"/>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21"/>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21"/>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21"/>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21"/>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21"/>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21"/>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21"/>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21"/>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21"/>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21"/>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21"/>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21"/>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21"/>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21"/>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21"/>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9870;p21"/>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9871;p21"/>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2" name="Google Shape;9872;p21"/>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3" name="Google Shape;9873;p21"/>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4" name="Google Shape;9874;p21"/>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5" name="Google Shape;9875;p21"/>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21"/>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21"/>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8" name="Google Shape;9878;p21"/>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9" name="Google Shape;9879;p21"/>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0" name="Google Shape;9880;p21"/>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1" name="Google Shape;9881;p21"/>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2" name="Google Shape;9882;p21"/>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3" name="Google Shape;9883;p21"/>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4" name="Google Shape;9884;p21"/>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5" name="Google Shape;9885;p21"/>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21"/>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7" name="Google Shape;9887;p21"/>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8" name="Google Shape;9888;p21"/>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9889;p21"/>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21"/>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21"/>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21"/>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9893;p21"/>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9894;p21"/>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9895;p21"/>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9896;p21"/>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9897;p21"/>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9898;p21"/>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9899;p21"/>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9900;p21"/>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21"/>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2" name="Google Shape;9902;p21"/>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3" name="Google Shape;9903;p21"/>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21"/>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5" name="Google Shape;9905;p21"/>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6" name="Google Shape;9906;p21"/>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7" name="Google Shape;9907;p21"/>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8" name="Google Shape;9908;p21"/>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9" name="Google Shape;9909;p21"/>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0" name="Google Shape;9910;p21"/>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1" name="Google Shape;9911;p21"/>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2" name="Google Shape;9912;p21"/>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3" name="Google Shape;9913;p21"/>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4" name="Google Shape;9914;p21"/>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5" name="Google Shape;9915;p21"/>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6" name="Google Shape;9916;p21"/>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7" name="Google Shape;9917;p21"/>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8" name="Google Shape;9918;p21"/>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9" name="Google Shape;9919;p21"/>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0" name="Google Shape;9920;p21"/>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21"/>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21"/>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3" name="Google Shape;9923;p21"/>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4" name="Google Shape;9924;p21"/>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21"/>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21"/>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7" name="Google Shape;9927;p21"/>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8" name="Google Shape;9928;p21"/>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9" name="Google Shape;9929;p21"/>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21"/>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21"/>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21"/>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21"/>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21"/>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21"/>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21"/>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21"/>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21"/>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21"/>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21"/>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1" name="Google Shape;9941;p21"/>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2" name="Google Shape;9942;p21"/>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21"/>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4" name="Google Shape;9944;p21"/>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5" name="Google Shape;9945;p21"/>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6" name="Google Shape;9946;p21"/>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21"/>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21"/>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21"/>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21"/>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21"/>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21"/>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21"/>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21"/>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21"/>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6" name="Google Shape;9956;p21"/>
          <p:cNvSpPr/>
          <p:nvPr/>
        </p:nvSpPr>
        <p:spPr>
          <a:xfrm>
            <a:off x="334200" y="3738875"/>
            <a:ext cx="8475600" cy="1115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7" name="Google Shape;9957;p21"/>
          <p:cNvSpPr txBox="1">
            <a:spLocks noGrp="1"/>
          </p:cNvSpPr>
          <p:nvPr>
            <p:ph type="subTitle" idx="1"/>
          </p:nvPr>
        </p:nvSpPr>
        <p:spPr>
          <a:xfrm>
            <a:off x="1969100" y="3872100"/>
            <a:ext cx="52059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58" name="Google Shape;9958;p21"/>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959" name="Google Shape;9959;p21"/>
          <p:cNvSpPr/>
          <p:nvPr/>
        </p:nvSpPr>
        <p:spPr>
          <a:xfrm>
            <a:off x="334200" y="949675"/>
            <a:ext cx="8475600" cy="27891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1_1">
    <p:bg>
      <p:bgPr>
        <a:solidFill>
          <a:schemeClr val="lt1"/>
        </a:solidFill>
        <a:effectLst/>
      </p:bgPr>
    </p:bg>
    <p:spTree>
      <p:nvGrpSpPr>
        <p:cNvPr id="1" name="Shape 10221"/>
        <p:cNvGrpSpPr/>
        <p:nvPr/>
      </p:nvGrpSpPr>
      <p:grpSpPr>
        <a:xfrm>
          <a:off x="0" y="0"/>
          <a:ext cx="0" cy="0"/>
          <a:chOff x="0" y="0"/>
          <a:chExt cx="0" cy="0"/>
        </a:xfrm>
      </p:grpSpPr>
      <p:grpSp>
        <p:nvGrpSpPr>
          <p:cNvPr id="10222" name="Google Shape;10222;p23"/>
          <p:cNvGrpSpPr/>
          <p:nvPr/>
        </p:nvGrpSpPr>
        <p:grpSpPr>
          <a:xfrm>
            <a:off x="70051" y="76201"/>
            <a:ext cx="640525" cy="646075"/>
            <a:chOff x="2781975" y="3951500"/>
            <a:chExt cx="640525" cy="646075"/>
          </a:xfrm>
        </p:grpSpPr>
        <p:sp>
          <p:nvSpPr>
            <p:cNvPr id="10223" name="Google Shape;10223;p2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4" name="Google Shape;10224;p2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5" name="Google Shape;10225;p2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6" name="Google Shape;10226;p2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7" name="Google Shape;10227;p2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8" name="Google Shape;10228;p2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9" name="Google Shape;10229;p2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0" name="Google Shape;10230;p2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1" name="Google Shape;10231;p2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2" name="Google Shape;10232;p2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3" name="Google Shape;10233;p2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4" name="Google Shape;10234;p2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5" name="Google Shape;10235;p2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6" name="Google Shape;10236;p2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7" name="Google Shape;10237;p2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8" name="Google Shape;10238;p2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9" name="Google Shape;10239;p2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0" name="Google Shape;10240;p2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1" name="Google Shape;10241;p2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2" name="Google Shape;10242;p2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3" name="Google Shape;10243;p2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4" name="Google Shape;10244;p2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5" name="Google Shape;10245;p2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6" name="Google Shape;10246;p2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7" name="Google Shape;10247;p2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8" name="Google Shape;10248;p2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9" name="Google Shape;10249;p2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0" name="Google Shape;10250;p2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1" name="Google Shape;10251;p2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2" name="Google Shape;10252;p2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3" name="Google Shape;10253;p2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4" name="Google Shape;10254;p2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5" name="Google Shape;10255;p2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6" name="Google Shape;10256;p2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7" name="Google Shape;10257;p2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8" name="Google Shape;10258;p2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9" name="Google Shape;10259;p2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0" name="Google Shape;10260;p2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1" name="Google Shape;10261;p2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2" name="Google Shape;10262;p2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3" name="Google Shape;10263;p2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4" name="Google Shape;10264;p2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5" name="Google Shape;10265;p2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6" name="Google Shape;10266;p2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7" name="Google Shape;10267;p2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8" name="Google Shape;10268;p2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9" name="Google Shape;10269;p2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0" name="Google Shape;10270;p2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1" name="Google Shape;10271;p2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2" name="Google Shape;10272;p2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3" name="Google Shape;10273;p2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4" name="Google Shape;10274;p2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5" name="Google Shape;10275;p2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6" name="Google Shape;10276;p2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7" name="Google Shape;10277;p2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8" name="Google Shape;10278;p2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9" name="Google Shape;10279;p2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0" name="Google Shape;10280;p2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1" name="Google Shape;10281;p2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2" name="Google Shape;10282;p2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3" name="Google Shape;10283;p2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4" name="Google Shape;10284;p2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5" name="Google Shape;10285;p2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6" name="Google Shape;10286;p2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7" name="Google Shape;10287;p2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8" name="Google Shape;10288;p2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9" name="Google Shape;10289;p2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0" name="Google Shape;10290;p2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1" name="Google Shape;10291;p2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2" name="Google Shape;10292;p2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3" name="Google Shape;10293;p2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4" name="Google Shape;10294;p2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5" name="Google Shape;10295;p2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6" name="Google Shape;10296;p2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7" name="Google Shape;10297;p2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8" name="Google Shape;10298;p2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9" name="Google Shape;10299;p2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0" name="Google Shape;10300;p2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1" name="Google Shape;10301;p2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2" name="Google Shape;10302;p2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3" name="Google Shape;10303;p2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4" name="Google Shape;10304;p2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5" name="Google Shape;10305;p2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6" name="Google Shape;10306;p2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7" name="Google Shape;10307;p2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8" name="Google Shape;10308;p2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9" name="Google Shape;10309;p2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0" name="Google Shape;10310;p2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1" name="Google Shape;10311;p2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2" name="Google Shape;10312;p2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3" name="Google Shape;10313;p2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4" name="Google Shape;10314;p2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5" name="Google Shape;10315;p2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6" name="Google Shape;10316;p2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7" name="Google Shape;10317;p2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8" name="Google Shape;10318;p2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9" name="Google Shape;10319;p2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0" name="Google Shape;10320;p2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1" name="Google Shape;10321;p2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2" name="Google Shape;10322;p2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3" name="Google Shape;10323;p2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4" name="Google Shape;10324;p2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5" name="Google Shape;10325;p2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6" name="Google Shape;10326;p2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7" name="Google Shape;10327;p2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8" name="Google Shape;10328;p2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9" name="Google Shape;10329;p2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0" name="Google Shape;10330;p2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1" name="Google Shape;10331;p2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2" name="Google Shape;10332;p2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3" name="Google Shape;10333;p2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4" name="Google Shape;10334;p2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5" name="Google Shape;10335;p2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6" name="Google Shape;10336;p2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7" name="Google Shape;10337;p2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8" name="Google Shape;10338;p2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9" name="Google Shape;10339;p2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0" name="Google Shape;10340;p2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1" name="Google Shape;10341;p2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2" name="Google Shape;10342;p2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3" name="Google Shape;10343;p2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4" name="Google Shape;10344;p2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5" name="Google Shape;10345;p2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6" name="Google Shape;10346;p2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7" name="Google Shape;10347;p2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8" name="Google Shape;10348;p2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9" name="Google Shape;10349;p2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2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1" name="Google Shape;10351;p2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2" name="Google Shape;10352;p2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3" name="Google Shape;10353;p2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2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5" name="Google Shape;10355;p2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6" name="Google Shape;10356;p2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2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2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9" name="Google Shape;10359;p2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0" name="Google Shape;10360;p2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1" name="Google Shape;10361;p2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2" name="Google Shape;10362;p2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3" name="Google Shape;10363;p2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2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2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6" name="Google Shape;10366;p2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7" name="Google Shape;10367;p2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2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2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2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2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2" name="Google Shape;10372;p2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3" name="Google Shape;10373;p2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4" name="Google Shape;10374;p2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5" name="Google Shape;10375;p2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2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2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8" name="Google Shape;10378;p2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9" name="Google Shape;10379;p2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2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1" name="Google Shape;10381;p2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2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2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2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2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6" name="Google Shape;10386;p2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2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2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2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0" name="Google Shape;10390;p2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2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2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2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2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2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2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2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2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2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2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2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2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2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2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5" name="Google Shape;10405;p2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2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2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2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2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2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2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2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2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2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2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2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2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2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2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2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2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2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2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2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2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2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2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2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2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2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2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2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2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2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2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2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2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2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2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2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2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2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2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2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2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2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2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2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2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2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2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2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2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2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5" name="Google Shape;10455;p2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6" name="Google Shape;10456;p2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2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2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2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0" name="Google Shape;10460;p2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2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2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2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2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2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2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2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2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2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2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2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2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2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2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2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2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2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8" name="Google Shape;10478;p2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79" name="Google Shape;10479;p23"/>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23"/>
          <p:cNvSpPr txBox="1">
            <a:spLocks noGrp="1"/>
          </p:cNvSpPr>
          <p:nvPr>
            <p:ph type="subTitle" idx="1"/>
          </p:nvPr>
        </p:nvSpPr>
        <p:spPr>
          <a:xfrm>
            <a:off x="5223600" y="2395575"/>
            <a:ext cx="3200400" cy="822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81" name="Google Shape;10481;p23"/>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solidFill>
          <a:schemeClr val="lt1"/>
        </a:solidFill>
        <a:effectLst/>
      </p:bgPr>
    </p:bg>
    <p:spTree>
      <p:nvGrpSpPr>
        <p:cNvPr id="1" name="Shape 10743"/>
        <p:cNvGrpSpPr/>
        <p:nvPr/>
      </p:nvGrpSpPr>
      <p:grpSpPr>
        <a:xfrm>
          <a:off x="0" y="0"/>
          <a:ext cx="0" cy="0"/>
          <a:chOff x="0" y="0"/>
          <a:chExt cx="0" cy="0"/>
        </a:xfrm>
      </p:grpSpPr>
      <p:grpSp>
        <p:nvGrpSpPr>
          <p:cNvPr id="10744" name="Google Shape;10744;p25"/>
          <p:cNvGrpSpPr/>
          <p:nvPr/>
        </p:nvGrpSpPr>
        <p:grpSpPr>
          <a:xfrm>
            <a:off x="70051" y="76201"/>
            <a:ext cx="640525" cy="646075"/>
            <a:chOff x="2781975" y="3951500"/>
            <a:chExt cx="640525" cy="646075"/>
          </a:xfrm>
        </p:grpSpPr>
        <p:sp>
          <p:nvSpPr>
            <p:cNvPr id="10745" name="Google Shape;10745;p2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2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2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2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2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2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2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2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2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4" name="Google Shape;10754;p2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2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2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2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2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2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2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2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2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2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4" name="Google Shape;10764;p2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2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2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2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2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2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2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2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2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2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2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2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2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2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2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2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2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2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2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2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2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2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2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2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2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2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2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2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2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2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2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2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2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2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2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2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2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2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2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2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2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2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2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2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2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2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2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2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2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3" name="Google Shape;10813;p2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4" name="Google Shape;10814;p2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2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2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2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2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2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2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2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2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2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2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2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2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2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2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2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2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2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2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2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2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2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2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2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2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2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2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2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2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2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2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2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2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2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2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2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2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2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2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2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2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5" name="Google Shape;10855;p2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2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2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2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2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2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2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2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2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2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2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2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2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2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2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2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2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2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2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2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2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2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2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2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2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2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2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2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2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2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2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6" name="Google Shape;10886;p2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2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2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2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2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2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2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2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2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2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2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2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2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2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2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1" name="Google Shape;10901;p2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2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3" name="Google Shape;10903;p2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4" name="Google Shape;10904;p2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2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2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7" name="Google Shape;10907;p2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8" name="Google Shape;10908;p2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2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2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2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2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3" name="Google Shape;10913;p2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2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2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6" name="Google Shape;10916;p2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7" name="Google Shape;10917;p2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2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2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2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2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2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3" name="Google Shape;10923;p2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4" name="Google Shape;10924;p2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5" name="Google Shape;10925;p2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6" name="Google Shape;10926;p2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7" name="Google Shape;10927;p2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2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2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0" name="Google Shape;10930;p2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1" name="Google Shape;10931;p2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2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2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2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5" name="Google Shape;10935;p2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6" name="Google Shape;10936;p2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7" name="Google Shape;10937;p2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8" name="Google Shape;10938;p2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2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2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2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2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2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2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2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2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2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2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2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2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2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2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2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2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2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2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2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2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2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2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2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2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2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2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2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2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2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2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2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2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1" name="Google Shape;10971;p2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2" name="Google Shape;10972;p2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3" name="Google Shape;10973;p2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4" name="Google Shape;10974;p2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2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2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7" name="Google Shape;10977;p2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2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9" name="Google Shape;10979;p2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0" name="Google Shape;10980;p2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2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2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2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4" name="Google Shape;10984;p2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2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6" name="Google Shape;10986;p2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7" name="Google Shape;10987;p2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2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2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2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1" name="Google Shape;10991;p2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2" name="Google Shape;10992;p2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2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2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2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6" name="Google Shape;10996;p2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7" name="Google Shape;10997;p2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8" name="Google Shape;10998;p2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2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2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1" name="Google Shape;11001;p25"/>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2" name="Google Shape;11002;p25"/>
          <p:cNvSpPr txBox="1">
            <a:spLocks noGrp="1"/>
          </p:cNvSpPr>
          <p:nvPr>
            <p:ph type="title"/>
          </p:nvPr>
        </p:nvSpPr>
        <p:spPr>
          <a:xfrm>
            <a:off x="1060500" y="111598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3" name="Google Shape;11003;p25"/>
          <p:cNvSpPr txBox="1">
            <a:spLocks noGrp="1"/>
          </p:cNvSpPr>
          <p:nvPr>
            <p:ph type="subTitle" idx="1"/>
          </p:nvPr>
        </p:nvSpPr>
        <p:spPr>
          <a:xfrm>
            <a:off x="1060500" y="157318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4" name="Google Shape;11004;p25"/>
          <p:cNvSpPr txBox="1">
            <a:spLocks noGrp="1"/>
          </p:cNvSpPr>
          <p:nvPr>
            <p:ph type="title" idx="2"/>
          </p:nvPr>
        </p:nvSpPr>
        <p:spPr>
          <a:xfrm>
            <a:off x="1060500" y="243858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5" name="Google Shape;11005;p25"/>
          <p:cNvSpPr txBox="1">
            <a:spLocks noGrp="1"/>
          </p:cNvSpPr>
          <p:nvPr>
            <p:ph type="subTitle" idx="3"/>
          </p:nvPr>
        </p:nvSpPr>
        <p:spPr>
          <a:xfrm>
            <a:off x="1060500" y="289578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6" name="Google Shape;11006;p25"/>
          <p:cNvSpPr txBox="1">
            <a:spLocks noGrp="1"/>
          </p:cNvSpPr>
          <p:nvPr>
            <p:ph type="title" idx="4"/>
          </p:nvPr>
        </p:nvSpPr>
        <p:spPr>
          <a:xfrm>
            <a:off x="1060500" y="374573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7" name="Google Shape;11007;p25"/>
          <p:cNvSpPr txBox="1">
            <a:spLocks noGrp="1"/>
          </p:cNvSpPr>
          <p:nvPr>
            <p:ph type="subTitle" idx="5"/>
          </p:nvPr>
        </p:nvSpPr>
        <p:spPr>
          <a:xfrm>
            <a:off x="1060500" y="420293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8" name="Google Shape;11008;p25"/>
          <p:cNvSpPr txBox="1">
            <a:spLocks noGrp="1"/>
          </p:cNvSpPr>
          <p:nvPr>
            <p:ph type="title" idx="6"/>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cxnSp>
        <p:nvCxnSpPr>
          <p:cNvPr id="11009" name="Google Shape;11009;p25"/>
          <p:cNvCxnSpPr/>
          <p:nvPr/>
        </p:nvCxnSpPr>
        <p:spPr>
          <a:xfrm>
            <a:off x="3428975" y="949675"/>
            <a:ext cx="0" cy="3907500"/>
          </a:xfrm>
          <a:prstGeom prst="straightConnector1">
            <a:avLst/>
          </a:prstGeom>
          <a:noFill/>
          <a:ln w="19050" cap="flat" cmpd="sng">
            <a:solidFill>
              <a:schemeClr val="dk1"/>
            </a:solidFill>
            <a:prstDash val="solid"/>
            <a:round/>
            <a:headEnd type="none" w="med" len="med"/>
            <a:tailEnd type="none" w="med" len="med"/>
          </a:ln>
        </p:spPr>
      </p:cxnSp>
      <p:cxnSp>
        <p:nvCxnSpPr>
          <p:cNvPr id="11010" name="Google Shape;11010;p25"/>
          <p:cNvCxnSpPr/>
          <p:nvPr/>
        </p:nvCxnSpPr>
        <p:spPr>
          <a:xfrm>
            <a:off x="338100" y="3547000"/>
            <a:ext cx="3090600" cy="0"/>
          </a:xfrm>
          <a:prstGeom prst="straightConnector1">
            <a:avLst/>
          </a:prstGeom>
          <a:noFill/>
          <a:ln w="19050" cap="flat" cmpd="sng">
            <a:solidFill>
              <a:schemeClr val="dk1"/>
            </a:solidFill>
            <a:prstDash val="solid"/>
            <a:round/>
            <a:headEnd type="none" w="med" len="med"/>
            <a:tailEnd type="none" w="med" len="med"/>
          </a:ln>
        </p:spPr>
      </p:cxnSp>
      <p:cxnSp>
        <p:nvCxnSpPr>
          <p:cNvPr id="11011" name="Google Shape;11011;p25"/>
          <p:cNvCxnSpPr/>
          <p:nvPr/>
        </p:nvCxnSpPr>
        <p:spPr>
          <a:xfrm>
            <a:off x="338100" y="2244600"/>
            <a:ext cx="3090600" cy="0"/>
          </a:xfrm>
          <a:prstGeom prst="straightConnector1">
            <a:avLst/>
          </a:prstGeom>
          <a:noFill/>
          <a:ln w="19050" cap="flat" cmpd="sng">
            <a:solidFill>
              <a:schemeClr val="dk1"/>
            </a:solidFill>
            <a:prstDash val="solid"/>
            <a:round/>
            <a:headEnd type="none" w="med" len="med"/>
            <a:tailEnd type="none" w="med" len="med"/>
          </a:ln>
        </p:spPr>
      </p:cxnSp>
      <p:sp>
        <p:nvSpPr>
          <p:cNvPr id="11012" name="Google Shape;11012;p25"/>
          <p:cNvSpPr txBox="1">
            <a:spLocks noGrp="1"/>
          </p:cNvSpPr>
          <p:nvPr>
            <p:ph type="subTitle" idx="7"/>
          </p:nvPr>
        </p:nvSpPr>
        <p:spPr>
          <a:xfrm>
            <a:off x="7509600" y="2445588"/>
            <a:ext cx="914400" cy="8229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1"/>
        </a:solidFill>
        <a:effectLst/>
      </p:bgPr>
    </p:bg>
    <p:spTree>
      <p:nvGrpSpPr>
        <p:cNvPr id="1" name="Shape 14203"/>
        <p:cNvGrpSpPr/>
        <p:nvPr/>
      </p:nvGrpSpPr>
      <p:grpSpPr>
        <a:xfrm>
          <a:off x="0" y="0"/>
          <a:ext cx="0" cy="0"/>
          <a:chOff x="0" y="0"/>
          <a:chExt cx="0" cy="0"/>
        </a:xfrm>
      </p:grpSpPr>
      <p:grpSp>
        <p:nvGrpSpPr>
          <p:cNvPr id="14204" name="Google Shape;14204;p33"/>
          <p:cNvGrpSpPr/>
          <p:nvPr/>
        </p:nvGrpSpPr>
        <p:grpSpPr>
          <a:xfrm rot="10800000">
            <a:off x="8345954" y="157487"/>
            <a:ext cx="680119" cy="621701"/>
            <a:chOff x="6804422" y="-316297"/>
            <a:chExt cx="680119" cy="621701"/>
          </a:xfrm>
        </p:grpSpPr>
        <p:cxnSp>
          <p:nvCxnSpPr>
            <p:cNvPr id="14205" name="Google Shape;14205;p33"/>
            <p:cNvCxnSpPr>
              <a:stCxn id="14206"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207" name="Google Shape;14207;p33"/>
            <p:cNvCxnSpPr>
              <a:stCxn id="14208"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209" name="Google Shape;14209;p33"/>
            <p:cNvGrpSpPr/>
            <p:nvPr/>
          </p:nvGrpSpPr>
          <p:grpSpPr>
            <a:xfrm>
              <a:off x="6804422" y="-316297"/>
              <a:ext cx="252600" cy="252600"/>
              <a:chOff x="6804422" y="-316297"/>
              <a:chExt cx="252600" cy="252600"/>
            </a:xfrm>
          </p:grpSpPr>
          <p:sp>
            <p:nvSpPr>
              <p:cNvPr id="14206" name="Google Shape;14206;p33"/>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1" name="Google Shape;14211;p33"/>
            <p:cNvGrpSpPr/>
            <p:nvPr/>
          </p:nvGrpSpPr>
          <p:grpSpPr>
            <a:xfrm>
              <a:off x="7291941" y="112804"/>
              <a:ext cx="192600" cy="192600"/>
              <a:chOff x="7291941" y="112804"/>
              <a:chExt cx="192600" cy="192600"/>
            </a:xfrm>
          </p:grpSpPr>
          <p:sp>
            <p:nvSpPr>
              <p:cNvPr id="14212" name="Google Shape;14212;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4" name="Google Shape;14214;p33"/>
            <p:cNvGrpSpPr/>
            <p:nvPr/>
          </p:nvGrpSpPr>
          <p:grpSpPr>
            <a:xfrm>
              <a:off x="6969112" y="-17269"/>
              <a:ext cx="259500" cy="259500"/>
              <a:chOff x="6969112" y="-17269"/>
              <a:chExt cx="259500" cy="259500"/>
            </a:xfrm>
          </p:grpSpPr>
          <p:sp>
            <p:nvSpPr>
              <p:cNvPr id="14208" name="Google Shape;14208;p33"/>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5" name="Google Shape;14215;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16" name="Google Shape;14216;p33"/>
          <p:cNvGrpSpPr/>
          <p:nvPr/>
        </p:nvGrpSpPr>
        <p:grpSpPr>
          <a:xfrm rot="1800044">
            <a:off x="243446" y="4282080"/>
            <a:ext cx="680105" cy="621687"/>
            <a:chOff x="6804422" y="-316297"/>
            <a:chExt cx="680119" cy="621701"/>
          </a:xfrm>
        </p:grpSpPr>
        <p:cxnSp>
          <p:nvCxnSpPr>
            <p:cNvPr id="14217" name="Google Shape;14217;p33"/>
            <p:cNvCxnSpPr>
              <a:stCxn id="14218" idx="5"/>
            </p:cNvCxnSpPr>
            <p:nvPr/>
          </p:nvCxnSpPr>
          <p:spPr>
            <a:xfrm rot="-1793934">
              <a:off x="7021575" y="-119028"/>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219" name="Google Shape;14219;p33"/>
            <p:cNvCxnSpPr>
              <a:stCxn id="14220" idx="6"/>
            </p:cNvCxnSpPr>
            <p:nvPr/>
          </p:nvCxnSpPr>
          <p:spPr>
            <a:xfrm rot="-1801102">
              <a:off x="7209147" y="116632"/>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221" name="Google Shape;14221;p33"/>
            <p:cNvGrpSpPr/>
            <p:nvPr/>
          </p:nvGrpSpPr>
          <p:grpSpPr>
            <a:xfrm>
              <a:off x="6804422" y="-316297"/>
              <a:ext cx="252600" cy="252600"/>
              <a:chOff x="6804422" y="-316297"/>
              <a:chExt cx="252600" cy="252600"/>
            </a:xfrm>
          </p:grpSpPr>
          <p:sp>
            <p:nvSpPr>
              <p:cNvPr id="14218" name="Google Shape;14218;p33"/>
              <p:cNvSpPr/>
              <p:nvPr/>
            </p:nvSpPr>
            <p:spPr>
              <a:xfrm rot="1373652">
                <a:off x="6834328" y="-286390"/>
                <a:ext cx="192787" cy="19278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3" name="Google Shape;14223;p33"/>
            <p:cNvGrpSpPr/>
            <p:nvPr/>
          </p:nvGrpSpPr>
          <p:grpSpPr>
            <a:xfrm>
              <a:off x="7291941" y="112804"/>
              <a:ext cx="192600" cy="192600"/>
              <a:chOff x="7291941" y="112804"/>
              <a:chExt cx="192600" cy="192600"/>
            </a:xfrm>
          </p:grpSpPr>
          <p:sp>
            <p:nvSpPr>
              <p:cNvPr id="14224" name="Google Shape;14224;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6" name="Google Shape;14226;p33"/>
            <p:cNvGrpSpPr/>
            <p:nvPr/>
          </p:nvGrpSpPr>
          <p:grpSpPr>
            <a:xfrm>
              <a:off x="6969112" y="-17269"/>
              <a:ext cx="259500" cy="259500"/>
              <a:chOff x="6969112" y="-17269"/>
              <a:chExt cx="259500" cy="259500"/>
            </a:xfrm>
          </p:grpSpPr>
          <p:sp>
            <p:nvSpPr>
              <p:cNvPr id="14220" name="Google Shape;14220;p33"/>
              <p:cNvSpPr/>
              <p:nvPr/>
            </p:nvSpPr>
            <p:spPr>
              <a:xfrm rot="1641813">
                <a:off x="7002590" y="16208"/>
                <a:ext cx="192544" cy="19254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7" name="Google Shape;14227;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14228"/>
        <p:cNvGrpSpPr/>
        <p:nvPr/>
      </p:nvGrpSpPr>
      <p:grpSpPr>
        <a:xfrm>
          <a:off x="0" y="0"/>
          <a:ext cx="0" cy="0"/>
          <a:chOff x="0" y="0"/>
          <a:chExt cx="0" cy="0"/>
        </a:xfrm>
      </p:grpSpPr>
      <p:grpSp>
        <p:nvGrpSpPr>
          <p:cNvPr id="14229" name="Google Shape;14229;p34"/>
          <p:cNvGrpSpPr/>
          <p:nvPr/>
        </p:nvGrpSpPr>
        <p:grpSpPr>
          <a:xfrm>
            <a:off x="70051" y="76201"/>
            <a:ext cx="640525" cy="646075"/>
            <a:chOff x="2781975" y="3951500"/>
            <a:chExt cx="640525" cy="646075"/>
          </a:xfrm>
        </p:grpSpPr>
        <p:sp>
          <p:nvSpPr>
            <p:cNvPr id="14230" name="Google Shape;14230;p34"/>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34"/>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34"/>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3" name="Google Shape;14233;p34"/>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4" name="Google Shape;14234;p34"/>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5" name="Google Shape;14235;p34"/>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6" name="Google Shape;14236;p34"/>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7" name="Google Shape;14237;p34"/>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8" name="Google Shape;14238;p34"/>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9" name="Google Shape;14239;p34"/>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0" name="Google Shape;14240;p34"/>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1" name="Google Shape;14241;p34"/>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2" name="Google Shape;14242;p34"/>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3" name="Google Shape;14243;p34"/>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4" name="Google Shape;14244;p34"/>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5" name="Google Shape;14245;p34"/>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34"/>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7" name="Google Shape;14247;p34"/>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8" name="Google Shape;14248;p34"/>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9" name="Google Shape;14249;p34"/>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0" name="Google Shape;14250;p34"/>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1" name="Google Shape;14251;p34"/>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2" name="Google Shape;14252;p34"/>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3" name="Google Shape;14253;p34"/>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4" name="Google Shape;14254;p34"/>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5" name="Google Shape;14255;p34"/>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6" name="Google Shape;14256;p34"/>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7" name="Google Shape;14257;p34"/>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8" name="Google Shape;14258;p34"/>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9" name="Google Shape;14259;p34"/>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0" name="Google Shape;14260;p34"/>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1" name="Google Shape;14261;p34"/>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2" name="Google Shape;14262;p34"/>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3" name="Google Shape;14263;p34"/>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4" name="Google Shape;14264;p34"/>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5" name="Google Shape;14265;p34"/>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6" name="Google Shape;14266;p34"/>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7" name="Google Shape;14267;p34"/>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8" name="Google Shape;14268;p34"/>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9" name="Google Shape;14269;p34"/>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0" name="Google Shape;14270;p34"/>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1" name="Google Shape;14271;p34"/>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2" name="Google Shape;14272;p34"/>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3" name="Google Shape;14273;p34"/>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4" name="Google Shape;14274;p34"/>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5" name="Google Shape;14275;p34"/>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6" name="Google Shape;14276;p34"/>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7" name="Google Shape;14277;p34"/>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8" name="Google Shape;14278;p34"/>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9" name="Google Shape;14279;p34"/>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0" name="Google Shape;14280;p34"/>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1" name="Google Shape;14281;p34"/>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2" name="Google Shape;14282;p34"/>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3" name="Google Shape;14283;p34"/>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4" name="Google Shape;14284;p34"/>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5" name="Google Shape;14285;p34"/>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6" name="Google Shape;14286;p34"/>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7" name="Google Shape;14287;p34"/>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8" name="Google Shape;14288;p34"/>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9" name="Google Shape;14289;p34"/>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0" name="Google Shape;14290;p34"/>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1" name="Google Shape;14291;p34"/>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2" name="Google Shape;14292;p34"/>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3" name="Google Shape;14293;p34"/>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4" name="Google Shape;14294;p34"/>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5" name="Google Shape;14295;p34"/>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6" name="Google Shape;14296;p34"/>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7" name="Google Shape;14297;p34"/>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8" name="Google Shape;14298;p34"/>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9" name="Google Shape;14299;p34"/>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0" name="Google Shape;14300;p34"/>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1" name="Google Shape;14301;p34"/>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2" name="Google Shape;14302;p34"/>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3" name="Google Shape;14303;p34"/>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4" name="Google Shape;14304;p34"/>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5" name="Google Shape;14305;p34"/>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6" name="Google Shape;14306;p34"/>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7" name="Google Shape;14307;p34"/>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8" name="Google Shape;14308;p34"/>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9" name="Google Shape;14309;p34"/>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0" name="Google Shape;14310;p34"/>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1" name="Google Shape;14311;p34"/>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2" name="Google Shape;14312;p34"/>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3" name="Google Shape;14313;p34"/>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4" name="Google Shape;14314;p34"/>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5" name="Google Shape;14315;p34"/>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6" name="Google Shape;14316;p34"/>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7" name="Google Shape;14317;p34"/>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8" name="Google Shape;14318;p34"/>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9" name="Google Shape;14319;p34"/>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0" name="Google Shape;14320;p34"/>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1" name="Google Shape;14321;p34"/>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2" name="Google Shape;14322;p34"/>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3" name="Google Shape;14323;p34"/>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4" name="Google Shape;14324;p34"/>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5" name="Google Shape;14325;p34"/>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6" name="Google Shape;14326;p34"/>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7" name="Google Shape;14327;p34"/>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8" name="Google Shape;14328;p34"/>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9" name="Google Shape;14329;p34"/>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0" name="Google Shape;14330;p34"/>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1" name="Google Shape;14331;p34"/>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2" name="Google Shape;14332;p34"/>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3" name="Google Shape;14333;p34"/>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4" name="Google Shape;14334;p34"/>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5" name="Google Shape;14335;p34"/>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6" name="Google Shape;14336;p34"/>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7" name="Google Shape;14337;p34"/>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8" name="Google Shape;14338;p34"/>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9" name="Google Shape;14339;p34"/>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0" name="Google Shape;14340;p34"/>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1" name="Google Shape;14341;p34"/>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2" name="Google Shape;14342;p34"/>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3" name="Google Shape;14343;p34"/>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4" name="Google Shape;14344;p34"/>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5" name="Google Shape;14345;p34"/>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6" name="Google Shape;14346;p34"/>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7" name="Google Shape;14347;p34"/>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8" name="Google Shape;14348;p34"/>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9" name="Google Shape;14349;p34"/>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0" name="Google Shape;14350;p34"/>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1" name="Google Shape;14351;p34"/>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2" name="Google Shape;14352;p34"/>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3" name="Google Shape;14353;p34"/>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4" name="Google Shape;14354;p34"/>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5" name="Google Shape;14355;p34"/>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6" name="Google Shape;14356;p34"/>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7" name="Google Shape;14357;p34"/>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8" name="Google Shape;14358;p34"/>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9" name="Google Shape;14359;p34"/>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0" name="Google Shape;14360;p34"/>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1" name="Google Shape;14361;p34"/>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2" name="Google Shape;14362;p34"/>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3" name="Google Shape;14363;p34"/>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4" name="Google Shape;14364;p34"/>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5" name="Google Shape;14365;p34"/>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6" name="Google Shape;14366;p34"/>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7" name="Google Shape;14367;p34"/>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8" name="Google Shape;14368;p34"/>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9" name="Google Shape;14369;p34"/>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0" name="Google Shape;14370;p34"/>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1" name="Google Shape;14371;p34"/>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2" name="Google Shape;14372;p34"/>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3" name="Google Shape;14373;p34"/>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4" name="Google Shape;14374;p34"/>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5" name="Google Shape;14375;p34"/>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6" name="Google Shape;14376;p34"/>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7" name="Google Shape;14377;p34"/>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8" name="Google Shape;14378;p34"/>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9" name="Google Shape;14379;p34"/>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0" name="Google Shape;14380;p34"/>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1" name="Google Shape;14381;p34"/>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2" name="Google Shape;14382;p34"/>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3" name="Google Shape;14383;p34"/>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4" name="Google Shape;14384;p34"/>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5" name="Google Shape;14385;p34"/>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6" name="Google Shape;14386;p34"/>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7" name="Google Shape;14387;p34"/>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8" name="Google Shape;14388;p34"/>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9" name="Google Shape;14389;p34"/>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0" name="Google Shape;14390;p34"/>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1" name="Google Shape;14391;p34"/>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2" name="Google Shape;14392;p34"/>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3" name="Google Shape;14393;p34"/>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4" name="Google Shape;14394;p34"/>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5" name="Google Shape;14395;p34"/>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6" name="Google Shape;14396;p34"/>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7" name="Google Shape;14397;p34"/>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8" name="Google Shape;14398;p34"/>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4399;p34"/>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4400;p34"/>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4401;p34"/>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2" name="Google Shape;14402;p34"/>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3" name="Google Shape;14403;p34"/>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4" name="Google Shape;14404;p34"/>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5" name="Google Shape;14405;p34"/>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6" name="Google Shape;14406;p34"/>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7" name="Google Shape;14407;p34"/>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8" name="Google Shape;14408;p34"/>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9" name="Google Shape;14409;p34"/>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0" name="Google Shape;14410;p34"/>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1" name="Google Shape;14411;p34"/>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2" name="Google Shape;14412;p34"/>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3" name="Google Shape;14413;p34"/>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4" name="Google Shape;14414;p34"/>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5" name="Google Shape;14415;p34"/>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4416;p34"/>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7" name="Google Shape;14417;p34"/>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8" name="Google Shape;14418;p34"/>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4419;p34"/>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4420;p34"/>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4421;p34"/>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2" name="Google Shape;14422;p34"/>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3" name="Google Shape;14423;p34"/>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4" name="Google Shape;14424;p34"/>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5" name="Google Shape;14425;p34"/>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6" name="Google Shape;14426;p34"/>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7" name="Google Shape;14427;p34"/>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8" name="Google Shape;14428;p34"/>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9" name="Google Shape;14429;p34"/>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0" name="Google Shape;14430;p34"/>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1" name="Google Shape;14431;p34"/>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2" name="Google Shape;14432;p34"/>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3" name="Google Shape;14433;p34"/>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4" name="Google Shape;14434;p34"/>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5" name="Google Shape;14435;p34"/>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6" name="Google Shape;14436;p34"/>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7" name="Google Shape;14437;p34"/>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8" name="Google Shape;14438;p34"/>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9" name="Google Shape;14439;p34"/>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0" name="Google Shape;14440;p34"/>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1" name="Google Shape;14441;p34"/>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2" name="Google Shape;14442;p34"/>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3" name="Google Shape;14443;p34"/>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4" name="Google Shape;14444;p34"/>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5" name="Google Shape;14445;p34"/>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6" name="Google Shape;14446;p34"/>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7" name="Google Shape;14447;p34"/>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8" name="Google Shape;14448;p34"/>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9" name="Google Shape;14449;p34"/>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0" name="Google Shape;14450;p34"/>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1" name="Google Shape;14451;p34"/>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2" name="Google Shape;14452;p34"/>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3" name="Google Shape;14453;p34"/>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4" name="Google Shape;14454;p34"/>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5" name="Google Shape;14455;p34"/>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6" name="Google Shape;14456;p34"/>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7" name="Google Shape;14457;p34"/>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8" name="Google Shape;14458;p34"/>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9" name="Google Shape;14459;p34"/>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0" name="Google Shape;14460;p34"/>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1" name="Google Shape;14461;p34"/>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2" name="Google Shape;14462;p34"/>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3" name="Google Shape;14463;p34"/>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4" name="Google Shape;14464;p34"/>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5" name="Google Shape;14465;p34"/>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6" name="Google Shape;14466;p34"/>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7" name="Google Shape;14467;p34"/>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8" name="Google Shape;14468;p34"/>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9" name="Google Shape;14469;p34"/>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0" name="Google Shape;14470;p34"/>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1" name="Google Shape;14471;p34"/>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2" name="Google Shape;14472;p34"/>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3" name="Google Shape;14473;p34"/>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4" name="Google Shape;14474;p34"/>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5" name="Google Shape;14475;p34"/>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6" name="Google Shape;14476;p34"/>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7" name="Google Shape;14477;p34"/>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8" name="Google Shape;14478;p34"/>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9" name="Google Shape;14479;p34"/>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0" name="Google Shape;14480;p34"/>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1" name="Google Shape;14481;p34"/>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2" name="Google Shape;14482;p34"/>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3" name="Google Shape;14483;p34"/>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4" name="Google Shape;14484;p34"/>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5" name="Google Shape;14485;p34"/>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86" name="Google Shape;14486;p34"/>
          <p:cNvSpPr/>
          <p:nvPr/>
        </p:nvSpPr>
        <p:spPr>
          <a:xfrm>
            <a:off x="334200" y="291775"/>
            <a:ext cx="8475600" cy="4562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87" name="Google Shape;14487;p34"/>
          <p:cNvGrpSpPr/>
          <p:nvPr/>
        </p:nvGrpSpPr>
        <p:grpSpPr>
          <a:xfrm>
            <a:off x="104720" y="357140"/>
            <a:ext cx="470274" cy="548630"/>
            <a:chOff x="9873" y="1240062"/>
            <a:chExt cx="545434" cy="640998"/>
          </a:xfrm>
        </p:grpSpPr>
        <p:cxnSp>
          <p:nvCxnSpPr>
            <p:cNvPr id="14488" name="Google Shape;14488;p34"/>
            <p:cNvCxnSpPr>
              <a:stCxn id="14489" idx="6"/>
              <a:endCxn id="14490"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491" name="Google Shape;14491;p34"/>
            <p:cNvGrpSpPr/>
            <p:nvPr/>
          </p:nvGrpSpPr>
          <p:grpSpPr>
            <a:xfrm rot="10800000">
              <a:off x="9873" y="1628460"/>
              <a:ext cx="252600" cy="252600"/>
              <a:chOff x="6804422" y="-316297"/>
              <a:chExt cx="252600" cy="252600"/>
            </a:xfrm>
          </p:grpSpPr>
          <p:sp>
            <p:nvSpPr>
              <p:cNvPr id="14492" name="Google Shape;14492;p3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3" name="Google Shape;14493;p3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4" name="Google Shape;14494;p34"/>
            <p:cNvGrpSpPr/>
            <p:nvPr/>
          </p:nvGrpSpPr>
          <p:grpSpPr>
            <a:xfrm rot="10800000">
              <a:off x="39879" y="1240062"/>
              <a:ext cx="192600" cy="192600"/>
              <a:chOff x="7291941" y="112804"/>
              <a:chExt cx="192600" cy="192600"/>
            </a:xfrm>
          </p:grpSpPr>
          <p:sp>
            <p:nvSpPr>
              <p:cNvPr id="14490" name="Google Shape;14490;p3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5" name="Google Shape;14495;p3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6" name="Google Shape;14496;p34"/>
            <p:cNvGrpSpPr/>
            <p:nvPr/>
          </p:nvGrpSpPr>
          <p:grpSpPr>
            <a:xfrm rot="10800000">
              <a:off x="295808" y="1422120"/>
              <a:ext cx="259500" cy="259500"/>
              <a:chOff x="6969112" y="-17269"/>
              <a:chExt cx="259500" cy="259500"/>
            </a:xfrm>
          </p:grpSpPr>
          <p:sp>
            <p:nvSpPr>
              <p:cNvPr id="14489" name="Google Shape;14489;p3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7" name="Google Shape;14497;p3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498" name="Google Shape;14498;p34"/>
            <p:cNvCxnSpPr>
              <a:stCxn id="14492" idx="3"/>
              <a:endCxn id="14489"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053"/>
        <p:cNvGrpSpPr/>
        <p:nvPr/>
      </p:nvGrpSpPr>
      <p:grpSpPr>
        <a:xfrm>
          <a:off x="0" y="0"/>
          <a:ext cx="0" cy="0"/>
          <a:chOff x="0" y="0"/>
          <a:chExt cx="0" cy="0"/>
        </a:xfrm>
      </p:grpSpPr>
      <p:grpSp>
        <p:nvGrpSpPr>
          <p:cNvPr id="1054" name="Google Shape;1054;p3"/>
          <p:cNvGrpSpPr/>
          <p:nvPr/>
        </p:nvGrpSpPr>
        <p:grpSpPr>
          <a:xfrm>
            <a:off x="4746291" y="539995"/>
            <a:ext cx="4063478" cy="4063513"/>
            <a:chOff x="2540241" y="539995"/>
            <a:chExt cx="4063478" cy="4063513"/>
          </a:xfrm>
        </p:grpSpPr>
        <p:grpSp>
          <p:nvGrpSpPr>
            <p:cNvPr id="1055" name="Google Shape;1055;p3"/>
            <p:cNvGrpSpPr/>
            <p:nvPr/>
          </p:nvGrpSpPr>
          <p:grpSpPr>
            <a:xfrm>
              <a:off x="2693235" y="703668"/>
              <a:ext cx="885398" cy="893069"/>
              <a:chOff x="2781975" y="3951500"/>
              <a:chExt cx="640525" cy="646075"/>
            </a:xfrm>
          </p:grpSpPr>
          <p:sp>
            <p:nvSpPr>
              <p:cNvPr id="1056" name="Google Shape;1056;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3"/>
            <p:cNvGrpSpPr/>
            <p:nvPr/>
          </p:nvGrpSpPr>
          <p:grpSpPr>
            <a:xfrm>
              <a:off x="5652643" y="1012843"/>
              <a:ext cx="885398" cy="893069"/>
              <a:chOff x="2781975" y="3951500"/>
              <a:chExt cx="640525" cy="646075"/>
            </a:xfrm>
          </p:grpSpPr>
          <p:sp>
            <p:nvSpPr>
              <p:cNvPr id="1313" name="Google Shape;1313;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3"/>
            <p:cNvGrpSpPr/>
            <p:nvPr/>
          </p:nvGrpSpPr>
          <p:grpSpPr>
            <a:xfrm>
              <a:off x="5673099" y="3256281"/>
              <a:ext cx="885398" cy="893069"/>
              <a:chOff x="2781975" y="3951500"/>
              <a:chExt cx="640525" cy="646075"/>
            </a:xfrm>
          </p:grpSpPr>
          <p:sp>
            <p:nvSpPr>
              <p:cNvPr id="1570" name="Google Shape;1570;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3"/>
            <p:cNvGrpSpPr/>
            <p:nvPr/>
          </p:nvGrpSpPr>
          <p:grpSpPr>
            <a:xfrm>
              <a:off x="2672770" y="3466944"/>
              <a:ext cx="885398" cy="893069"/>
              <a:chOff x="2781975" y="3951500"/>
              <a:chExt cx="640525" cy="646075"/>
            </a:xfrm>
          </p:grpSpPr>
          <p:sp>
            <p:nvSpPr>
              <p:cNvPr id="1827" name="Google Shape;1827;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3" name="Google Shape;2083;p3"/>
            <p:cNvGrpSpPr/>
            <p:nvPr/>
          </p:nvGrpSpPr>
          <p:grpSpPr>
            <a:xfrm>
              <a:off x="2540241" y="539995"/>
              <a:ext cx="4063478" cy="4063513"/>
              <a:chOff x="3218850" y="1285900"/>
              <a:chExt cx="2939650" cy="2939675"/>
            </a:xfrm>
          </p:grpSpPr>
          <p:sp>
            <p:nvSpPr>
              <p:cNvPr id="2084" name="Google Shape;2084;p3"/>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8" name="Google Shape;2088;p3"/>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6" name="Google Shape;2096;p3"/>
          <p:cNvSpPr txBox="1">
            <a:spLocks noGrp="1"/>
          </p:cNvSpPr>
          <p:nvPr>
            <p:ph type="title"/>
          </p:nvPr>
        </p:nvSpPr>
        <p:spPr>
          <a:xfrm>
            <a:off x="1737425" y="1840200"/>
            <a:ext cx="5669100" cy="9144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spcBef>
                <a:spcPts val="0"/>
              </a:spcBef>
              <a:spcAft>
                <a:spcPts val="0"/>
              </a:spcAft>
              <a:buSzPts val="3600"/>
              <a:buNone/>
              <a:defRPr sz="3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97" name="Google Shape;2097;p3"/>
          <p:cNvSpPr txBox="1">
            <a:spLocks noGrp="1"/>
          </p:cNvSpPr>
          <p:nvPr>
            <p:ph type="title" idx="2" hasCustomPrompt="1"/>
          </p:nvPr>
        </p:nvSpPr>
        <p:spPr>
          <a:xfrm>
            <a:off x="1116229" y="916561"/>
            <a:ext cx="2286000" cy="1390800"/>
          </a:xfrm>
          <a:prstGeom prst="rect">
            <a:avLst/>
          </a:prstGeom>
          <a:noFill/>
          <a:ln>
            <a:noFill/>
          </a:ln>
        </p:spPr>
        <p:txBody>
          <a:bodyPr spcFirstLastPara="1" wrap="square" lIns="91425" tIns="45700" rIns="91425" bIns="91425" anchor="ctr" anchorCtr="0">
            <a:noAutofit/>
          </a:bodyPr>
          <a:lstStyle>
            <a:lvl1pPr lvl="0" rtl="0">
              <a:spcBef>
                <a:spcPts val="0"/>
              </a:spcBef>
              <a:spcAft>
                <a:spcPts val="0"/>
              </a:spcAft>
              <a:buSzPts val="6000"/>
              <a:buNone/>
              <a:defRPr sz="15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98" name="Google Shape;2098;p3"/>
          <p:cNvSpPr txBox="1">
            <a:spLocks noGrp="1"/>
          </p:cNvSpPr>
          <p:nvPr>
            <p:ph type="subTitle" idx="1"/>
          </p:nvPr>
        </p:nvSpPr>
        <p:spPr>
          <a:xfrm>
            <a:off x="1737475" y="2754600"/>
            <a:ext cx="5669100" cy="548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2624"/>
        <p:cNvGrpSpPr/>
        <p:nvPr/>
      </p:nvGrpSpPr>
      <p:grpSpPr>
        <a:xfrm>
          <a:off x="0" y="0"/>
          <a:ext cx="0" cy="0"/>
          <a:chOff x="0" y="0"/>
          <a:chExt cx="0" cy="0"/>
        </a:xfrm>
      </p:grpSpPr>
      <p:grpSp>
        <p:nvGrpSpPr>
          <p:cNvPr id="2625" name="Google Shape;2625;p6"/>
          <p:cNvGrpSpPr/>
          <p:nvPr/>
        </p:nvGrpSpPr>
        <p:grpSpPr>
          <a:xfrm>
            <a:off x="70051" y="76201"/>
            <a:ext cx="640525" cy="646075"/>
            <a:chOff x="2781975" y="3951500"/>
            <a:chExt cx="640525" cy="646075"/>
          </a:xfrm>
        </p:grpSpPr>
        <p:sp>
          <p:nvSpPr>
            <p:cNvPr id="2626" name="Google Shape;2626;p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2" name="Google Shape;2882;p6"/>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2883" name="Google Shape;2883;p6"/>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2884"/>
        <p:cNvGrpSpPr/>
        <p:nvPr/>
      </p:nvGrpSpPr>
      <p:grpSpPr>
        <a:xfrm>
          <a:off x="0" y="0"/>
          <a:ext cx="0" cy="0"/>
          <a:chOff x="0" y="0"/>
          <a:chExt cx="0" cy="0"/>
        </a:xfrm>
      </p:grpSpPr>
      <p:grpSp>
        <p:nvGrpSpPr>
          <p:cNvPr id="2885" name="Google Shape;2885;p7"/>
          <p:cNvGrpSpPr/>
          <p:nvPr/>
        </p:nvGrpSpPr>
        <p:grpSpPr>
          <a:xfrm>
            <a:off x="70051" y="76201"/>
            <a:ext cx="640525" cy="646075"/>
            <a:chOff x="2781975" y="3951500"/>
            <a:chExt cx="640525" cy="646075"/>
          </a:xfrm>
        </p:grpSpPr>
        <p:sp>
          <p:nvSpPr>
            <p:cNvPr id="2886" name="Google Shape;2886;p7"/>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7"/>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7"/>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7"/>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7"/>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7"/>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7"/>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7"/>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7"/>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7"/>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7"/>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7"/>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7"/>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7"/>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7"/>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7"/>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7"/>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7"/>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7"/>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7"/>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7"/>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7"/>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7"/>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7"/>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7"/>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7"/>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7"/>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7"/>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7"/>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7"/>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7"/>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7"/>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7"/>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7"/>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7"/>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7"/>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7"/>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7"/>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7"/>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7"/>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7"/>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7"/>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7"/>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7"/>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7"/>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7"/>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7"/>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7"/>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7"/>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7"/>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7"/>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7"/>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7"/>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7"/>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7"/>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7"/>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7"/>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7"/>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7"/>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7"/>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7"/>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7"/>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7"/>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7"/>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7"/>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7"/>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7"/>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7"/>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7"/>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7"/>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7"/>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7"/>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7"/>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7"/>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7"/>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7"/>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7"/>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7"/>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7"/>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7"/>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7"/>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7"/>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7"/>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7"/>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7"/>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7"/>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7"/>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7"/>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7"/>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7"/>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7"/>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7"/>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7"/>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7"/>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7"/>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7"/>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7"/>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7"/>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7"/>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7"/>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7"/>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7"/>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7"/>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7"/>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7"/>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7"/>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7"/>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7"/>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7"/>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7"/>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7"/>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7"/>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7"/>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7"/>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7"/>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7"/>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7"/>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7"/>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7"/>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7"/>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7"/>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7"/>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7"/>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7"/>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7"/>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7"/>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7"/>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7"/>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7"/>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7"/>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7"/>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7"/>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7"/>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7"/>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7"/>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7"/>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7"/>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7"/>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7"/>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7"/>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7"/>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7"/>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7"/>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7"/>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7"/>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7"/>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7"/>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7"/>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7"/>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7"/>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7"/>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7"/>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7"/>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7"/>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7"/>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7"/>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7"/>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7"/>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7"/>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7"/>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7"/>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7"/>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7"/>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7"/>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7"/>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7"/>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7"/>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7"/>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7"/>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7"/>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7"/>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7"/>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7"/>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7"/>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7"/>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7"/>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7"/>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7"/>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7"/>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7"/>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7"/>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7"/>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7"/>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7"/>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7"/>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7"/>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7"/>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7"/>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7"/>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7"/>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7"/>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7"/>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7"/>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7"/>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7"/>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7"/>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7"/>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7"/>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7"/>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7"/>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7"/>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7"/>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7"/>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7"/>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7"/>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7"/>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7"/>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7"/>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7"/>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7"/>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7"/>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7"/>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7"/>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7"/>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7"/>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7"/>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7"/>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7"/>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7"/>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7"/>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7"/>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7"/>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7"/>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7"/>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7"/>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7"/>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7"/>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7"/>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7"/>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7"/>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7"/>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7"/>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7"/>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7"/>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7"/>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7"/>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7"/>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7"/>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7"/>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7"/>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7"/>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7"/>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7"/>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7"/>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7"/>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7"/>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7"/>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2" name="Google Shape;3142;p7"/>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7"/>
          <p:cNvSpPr txBox="1">
            <a:spLocks noGrp="1"/>
          </p:cNvSpPr>
          <p:nvPr>
            <p:ph type="body" idx="1"/>
          </p:nvPr>
        </p:nvSpPr>
        <p:spPr>
          <a:xfrm>
            <a:off x="720000" y="882725"/>
            <a:ext cx="3852000" cy="3720900"/>
          </a:xfrm>
          <a:prstGeom prst="rect">
            <a:avLst/>
          </a:prstGeom>
          <a:noFill/>
          <a:ln>
            <a:noFill/>
          </a:ln>
        </p:spPr>
        <p:txBody>
          <a:bodyPr spcFirstLastPara="1" wrap="square" lIns="91425" tIns="91425" rIns="91425" bIns="91425" anchor="ctr" anchorCtr="0">
            <a:noAutofit/>
          </a:bodyPr>
          <a:lstStyle>
            <a:lvl1pPr marL="457200" lvl="0" indent="-279400" rtl="0">
              <a:spcBef>
                <a:spcPts val="0"/>
              </a:spcBef>
              <a:spcAft>
                <a:spcPts val="0"/>
              </a:spcAft>
              <a:buClr>
                <a:srgbClr val="999999"/>
              </a:buClr>
              <a:buSzPts val="800"/>
              <a:buFont typeface="Open Sans"/>
              <a:buChar char="●"/>
              <a:defRPr sz="1400">
                <a:solidFill>
                  <a:srgbClr val="434343"/>
                </a:solidFill>
              </a:defRPr>
            </a:lvl1pPr>
            <a:lvl2pPr marL="914400" lvl="1" indent="-279400" rtl="0">
              <a:lnSpc>
                <a:spcPct val="115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15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15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15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15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15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15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15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3144" name="Google Shape;3144;p7"/>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3145"/>
        <p:cNvGrpSpPr/>
        <p:nvPr/>
      </p:nvGrpSpPr>
      <p:grpSpPr>
        <a:xfrm>
          <a:off x="0" y="0"/>
          <a:ext cx="0" cy="0"/>
          <a:chOff x="0" y="0"/>
          <a:chExt cx="0" cy="0"/>
        </a:xfrm>
      </p:grpSpPr>
      <p:grpSp>
        <p:nvGrpSpPr>
          <p:cNvPr id="3146" name="Google Shape;3146;p8"/>
          <p:cNvGrpSpPr/>
          <p:nvPr/>
        </p:nvGrpSpPr>
        <p:grpSpPr>
          <a:xfrm>
            <a:off x="2540241" y="539995"/>
            <a:ext cx="4063478" cy="4063513"/>
            <a:chOff x="2540241" y="539995"/>
            <a:chExt cx="4063478" cy="4063513"/>
          </a:xfrm>
        </p:grpSpPr>
        <p:grpSp>
          <p:nvGrpSpPr>
            <p:cNvPr id="3147" name="Google Shape;3147;p8"/>
            <p:cNvGrpSpPr/>
            <p:nvPr/>
          </p:nvGrpSpPr>
          <p:grpSpPr>
            <a:xfrm>
              <a:off x="2693235" y="703668"/>
              <a:ext cx="885398" cy="893069"/>
              <a:chOff x="2781975" y="3951500"/>
              <a:chExt cx="640525" cy="646075"/>
            </a:xfrm>
          </p:grpSpPr>
          <p:sp>
            <p:nvSpPr>
              <p:cNvPr id="3148" name="Google Shape;3148;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4" name="Google Shape;3404;p8"/>
            <p:cNvGrpSpPr/>
            <p:nvPr/>
          </p:nvGrpSpPr>
          <p:grpSpPr>
            <a:xfrm>
              <a:off x="5652643" y="1012843"/>
              <a:ext cx="885398" cy="893069"/>
              <a:chOff x="2781975" y="3951500"/>
              <a:chExt cx="640525" cy="646075"/>
            </a:xfrm>
          </p:grpSpPr>
          <p:sp>
            <p:nvSpPr>
              <p:cNvPr id="3405" name="Google Shape;3405;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1" name="Google Shape;3661;p8"/>
            <p:cNvGrpSpPr/>
            <p:nvPr/>
          </p:nvGrpSpPr>
          <p:grpSpPr>
            <a:xfrm>
              <a:off x="5673099" y="3256281"/>
              <a:ext cx="885398" cy="893069"/>
              <a:chOff x="2781975" y="3951500"/>
              <a:chExt cx="640525" cy="646075"/>
            </a:xfrm>
          </p:grpSpPr>
          <p:sp>
            <p:nvSpPr>
              <p:cNvPr id="3662" name="Google Shape;3662;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8" name="Google Shape;3918;p8"/>
            <p:cNvGrpSpPr/>
            <p:nvPr/>
          </p:nvGrpSpPr>
          <p:grpSpPr>
            <a:xfrm>
              <a:off x="2672770" y="3466944"/>
              <a:ext cx="885398" cy="893069"/>
              <a:chOff x="2781975" y="3951500"/>
              <a:chExt cx="640525" cy="646075"/>
            </a:xfrm>
          </p:grpSpPr>
          <p:sp>
            <p:nvSpPr>
              <p:cNvPr id="3919" name="Google Shape;3919;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5" name="Google Shape;4175;p8"/>
            <p:cNvGrpSpPr/>
            <p:nvPr/>
          </p:nvGrpSpPr>
          <p:grpSpPr>
            <a:xfrm>
              <a:off x="2540241" y="539995"/>
              <a:ext cx="4063478" cy="4063513"/>
              <a:chOff x="3218850" y="1285900"/>
              <a:chExt cx="2939650" cy="2939675"/>
            </a:xfrm>
          </p:grpSpPr>
          <p:sp>
            <p:nvSpPr>
              <p:cNvPr id="4176" name="Google Shape;4176;p8"/>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8"/>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8"/>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8"/>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0" name="Google Shape;4180;p8"/>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8"/>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8"/>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8"/>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8"/>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8"/>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8"/>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8"/>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8" name="Google Shape;4188;p8"/>
          <p:cNvSpPr txBox="1">
            <a:spLocks noGrp="1"/>
          </p:cNvSpPr>
          <p:nvPr>
            <p:ph type="title"/>
          </p:nvPr>
        </p:nvSpPr>
        <p:spPr>
          <a:xfrm>
            <a:off x="1388100" y="1383000"/>
            <a:ext cx="6367800" cy="2377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lnSpc>
                <a:spcPct val="70000"/>
              </a:lnSpc>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4189"/>
        <p:cNvGrpSpPr/>
        <p:nvPr/>
      </p:nvGrpSpPr>
      <p:grpSpPr>
        <a:xfrm>
          <a:off x="0" y="0"/>
          <a:ext cx="0" cy="0"/>
          <a:chOff x="0" y="0"/>
          <a:chExt cx="0" cy="0"/>
        </a:xfrm>
      </p:grpSpPr>
      <p:grpSp>
        <p:nvGrpSpPr>
          <p:cNvPr id="4190" name="Google Shape;4190;p9"/>
          <p:cNvGrpSpPr/>
          <p:nvPr/>
        </p:nvGrpSpPr>
        <p:grpSpPr>
          <a:xfrm>
            <a:off x="339116" y="539995"/>
            <a:ext cx="4063478" cy="4063513"/>
            <a:chOff x="2540241" y="539995"/>
            <a:chExt cx="4063478" cy="4063513"/>
          </a:xfrm>
        </p:grpSpPr>
        <p:grpSp>
          <p:nvGrpSpPr>
            <p:cNvPr id="4191" name="Google Shape;4191;p9"/>
            <p:cNvGrpSpPr/>
            <p:nvPr/>
          </p:nvGrpSpPr>
          <p:grpSpPr>
            <a:xfrm>
              <a:off x="2693235" y="703668"/>
              <a:ext cx="885398" cy="893069"/>
              <a:chOff x="2781975" y="3951500"/>
              <a:chExt cx="640525" cy="646075"/>
            </a:xfrm>
          </p:grpSpPr>
          <p:sp>
            <p:nvSpPr>
              <p:cNvPr id="4192" name="Google Shape;4192;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8" name="Google Shape;4448;p9"/>
            <p:cNvGrpSpPr/>
            <p:nvPr/>
          </p:nvGrpSpPr>
          <p:grpSpPr>
            <a:xfrm>
              <a:off x="5652643" y="1012843"/>
              <a:ext cx="885398" cy="893069"/>
              <a:chOff x="2781975" y="3951500"/>
              <a:chExt cx="640525" cy="646075"/>
            </a:xfrm>
          </p:grpSpPr>
          <p:sp>
            <p:nvSpPr>
              <p:cNvPr id="4449" name="Google Shape;4449;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5" name="Google Shape;4705;p9"/>
            <p:cNvGrpSpPr/>
            <p:nvPr/>
          </p:nvGrpSpPr>
          <p:grpSpPr>
            <a:xfrm>
              <a:off x="5673099" y="3256281"/>
              <a:ext cx="885398" cy="893069"/>
              <a:chOff x="2781975" y="3951500"/>
              <a:chExt cx="640525" cy="646075"/>
            </a:xfrm>
          </p:grpSpPr>
          <p:sp>
            <p:nvSpPr>
              <p:cNvPr id="4706" name="Google Shape;4706;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2" name="Google Shape;4962;p9"/>
            <p:cNvGrpSpPr/>
            <p:nvPr/>
          </p:nvGrpSpPr>
          <p:grpSpPr>
            <a:xfrm>
              <a:off x="2672770" y="3466944"/>
              <a:ext cx="885398" cy="893069"/>
              <a:chOff x="2781975" y="3951500"/>
              <a:chExt cx="640525" cy="646075"/>
            </a:xfrm>
          </p:grpSpPr>
          <p:sp>
            <p:nvSpPr>
              <p:cNvPr id="4963" name="Google Shape;4963;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9" name="Google Shape;5219;p9"/>
            <p:cNvGrpSpPr/>
            <p:nvPr/>
          </p:nvGrpSpPr>
          <p:grpSpPr>
            <a:xfrm>
              <a:off x="2540241" y="539995"/>
              <a:ext cx="4063478" cy="4063513"/>
              <a:chOff x="3218850" y="1285900"/>
              <a:chExt cx="2939650" cy="2939675"/>
            </a:xfrm>
          </p:grpSpPr>
          <p:sp>
            <p:nvSpPr>
              <p:cNvPr id="5220" name="Google Shape;5220;p9"/>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9"/>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9"/>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9"/>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4" name="Google Shape;5224;p9"/>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9"/>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9"/>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9"/>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9"/>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9"/>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9"/>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9"/>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2" name="Google Shape;5232;p9"/>
          <p:cNvSpPr txBox="1">
            <a:spLocks noGrp="1"/>
          </p:cNvSpPr>
          <p:nvPr>
            <p:ph type="title"/>
          </p:nvPr>
        </p:nvSpPr>
        <p:spPr>
          <a:xfrm>
            <a:off x="1543500" y="1210875"/>
            <a:ext cx="6057000" cy="1897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10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233" name="Google Shape;5233;p9"/>
          <p:cNvSpPr txBox="1">
            <a:spLocks noGrp="1"/>
          </p:cNvSpPr>
          <p:nvPr>
            <p:ph type="subTitle" idx="1"/>
          </p:nvPr>
        </p:nvSpPr>
        <p:spPr>
          <a:xfrm>
            <a:off x="1543500" y="3108379"/>
            <a:ext cx="6057000" cy="78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5234"/>
        <p:cNvGrpSpPr/>
        <p:nvPr/>
      </p:nvGrpSpPr>
      <p:grpSpPr>
        <a:xfrm>
          <a:off x="0" y="0"/>
          <a:ext cx="0" cy="0"/>
          <a:chOff x="0" y="0"/>
          <a:chExt cx="0" cy="0"/>
        </a:xfrm>
      </p:grpSpPr>
      <p:sp>
        <p:nvSpPr>
          <p:cNvPr id="5235" name="Google Shape;5235;p10"/>
          <p:cNvSpPr txBox="1">
            <a:spLocks noGrp="1"/>
          </p:cNvSpPr>
          <p:nvPr>
            <p:ph type="title"/>
          </p:nvPr>
        </p:nvSpPr>
        <p:spPr>
          <a:xfrm>
            <a:off x="720000" y="1611600"/>
            <a:ext cx="2377500" cy="19203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3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lt1"/>
        </a:solidFill>
        <a:effectLst/>
      </p:bgPr>
    </p:bg>
    <p:spTree>
      <p:nvGrpSpPr>
        <p:cNvPr id="1" name="Shape 5766"/>
        <p:cNvGrpSpPr/>
        <p:nvPr/>
      </p:nvGrpSpPr>
      <p:grpSpPr>
        <a:xfrm>
          <a:off x="0" y="0"/>
          <a:ext cx="0" cy="0"/>
          <a:chOff x="0" y="0"/>
          <a:chExt cx="0" cy="0"/>
        </a:xfrm>
      </p:grpSpPr>
      <p:grpSp>
        <p:nvGrpSpPr>
          <p:cNvPr id="5767" name="Google Shape;5767;p15"/>
          <p:cNvGrpSpPr/>
          <p:nvPr/>
        </p:nvGrpSpPr>
        <p:grpSpPr>
          <a:xfrm rot="10800000" flipH="1">
            <a:off x="355191" y="539995"/>
            <a:ext cx="4063478" cy="4063513"/>
            <a:chOff x="2540241" y="539995"/>
            <a:chExt cx="4063478" cy="4063513"/>
          </a:xfrm>
        </p:grpSpPr>
        <p:grpSp>
          <p:nvGrpSpPr>
            <p:cNvPr id="5768" name="Google Shape;5768;p15"/>
            <p:cNvGrpSpPr/>
            <p:nvPr/>
          </p:nvGrpSpPr>
          <p:grpSpPr>
            <a:xfrm>
              <a:off x="2693235" y="703668"/>
              <a:ext cx="885398" cy="893069"/>
              <a:chOff x="2781975" y="3951500"/>
              <a:chExt cx="640525" cy="646075"/>
            </a:xfrm>
          </p:grpSpPr>
          <p:sp>
            <p:nvSpPr>
              <p:cNvPr id="5769" name="Google Shape;5769;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5" name="Google Shape;6025;p15"/>
            <p:cNvGrpSpPr/>
            <p:nvPr/>
          </p:nvGrpSpPr>
          <p:grpSpPr>
            <a:xfrm>
              <a:off x="5652643" y="1012843"/>
              <a:ext cx="885398" cy="893069"/>
              <a:chOff x="2781975" y="3951500"/>
              <a:chExt cx="640525" cy="646075"/>
            </a:xfrm>
          </p:grpSpPr>
          <p:sp>
            <p:nvSpPr>
              <p:cNvPr id="6026" name="Google Shape;6026;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2" name="Google Shape;6282;p15"/>
            <p:cNvGrpSpPr/>
            <p:nvPr/>
          </p:nvGrpSpPr>
          <p:grpSpPr>
            <a:xfrm>
              <a:off x="5673099" y="3256281"/>
              <a:ext cx="885398" cy="893069"/>
              <a:chOff x="2781975" y="3951500"/>
              <a:chExt cx="640525" cy="646075"/>
            </a:xfrm>
          </p:grpSpPr>
          <p:sp>
            <p:nvSpPr>
              <p:cNvPr id="6283" name="Google Shape;6283;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9" name="Google Shape;6539;p15"/>
            <p:cNvGrpSpPr/>
            <p:nvPr/>
          </p:nvGrpSpPr>
          <p:grpSpPr>
            <a:xfrm>
              <a:off x="2672770" y="3466944"/>
              <a:ext cx="885398" cy="893069"/>
              <a:chOff x="2781975" y="3951500"/>
              <a:chExt cx="640525" cy="646075"/>
            </a:xfrm>
          </p:grpSpPr>
          <p:sp>
            <p:nvSpPr>
              <p:cNvPr id="6540" name="Google Shape;6540;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6" name="Google Shape;6796;p15"/>
            <p:cNvGrpSpPr/>
            <p:nvPr/>
          </p:nvGrpSpPr>
          <p:grpSpPr>
            <a:xfrm>
              <a:off x="2540241" y="539995"/>
              <a:ext cx="4063478" cy="4063513"/>
              <a:chOff x="3218850" y="1285900"/>
              <a:chExt cx="2939650" cy="2939675"/>
            </a:xfrm>
          </p:grpSpPr>
          <p:sp>
            <p:nvSpPr>
              <p:cNvPr id="6797" name="Google Shape;6797;p15"/>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15"/>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15"/>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15"/>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1" name="Google Shape;6801;p15"/>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15"/>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15"/>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15"/>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15"/>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15"/>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15"/>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15"/>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9" name="Google Shape;6809;p15"/>
          <p:cNvSpPr txBox="1">
            <a:spLocks noGrp="1"/>
          </p:cNvSpPr>
          <p:nvPr>
            <p:ph type="title"/>
          </p:nvPr>
        </p:nvSpPr>
        <p:spPr>
          <a:xfrm>
            <a:off x="1737300" y="1794450"/>
            <a:ext cx="5669400" cy="914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10" name="Google Shape;6810;p15"/>
          <p:cNvSpPr txBox="1">
            <a:spLocks noGrp="1"/>
          </p:cNvSpPr>
          <p:nvPr>
            <p:ph type="title" idx="2" hasCustomPrompt="1"/>
          </p:nvPr>
        </p:nvSpPr>
        <p:spPr>
          <a:xfrm>
            <a:off x="6026090" y="917000"/>
            <a:ext cx="2651700" cy="1389900"/>
          </a:xfrm>
          <a:prstGeom prst="rect">
            <a:avLst/>
          </a:prstGeom>
        </p:spPr>
        <p:txBody>
          <a:bodyPr spcFirstLastPara="1" wrap="square" lIns="91425" tIns="45700" rIns="91425" bIns="91425" anchor="ctr" anchorCtr="0">
            <a:noAutofit/>
          </a:bodyPr>
          <a:lstStyle>
            <a:lvl1pPr lvl="0" algn="ctr" rtl="0">
              <a:spcBef>
                <a:spcPts val="0"/>
              </a:spcBef>
              <a:spcAft>
                <a:spcPts val="0"/>
              </a:spcAft>
              <a:buSzPts val="6000"/>
              <a:buNone/>
              <a:defRPr sz="15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11" name="Google Shape;6811;p15"/>
          <p:cNvSpPr txBox="1">
            <a:spLocks noGrp="1"/>
          </p:cNvSpPr>
          <p:nvPr>
            <p:ph type="subTitle" idx="1"/>
          </p:nvPr>
        </p:nvSpPr>
        <p:spPr>
          <a:xfrm>
            <a:off x="1737300" y="2708850"/>
            <a:ext cx="5669400" cy="6402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25514"/>
            <a:ext cx="7704000" cy="457200"/>
          </a:xfrm>
          <a:prstGeom prst="rect">
            <a:avLst/>
          </a:prstGeom>
          <a:noFill/>
          <a:ln>
            <a:noFill/>
          </a:ln>
        </p:spPr>
        <p:txBody>
          <a:bodyPr spcFirstLastPara="1" wrap="square" lIns="91425" tIns="45700" rIns="91425" bIns="91425" anchor="t" anchorCtr="0">
            <a:noAutofit/>
          </a:bodyPr>
          <a:lstStyle>
            <a:lvl1pPr lvl="0"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1pPr>
            <a:lvl2pPr lvl="1"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2pPr>
            <a:lvl3pPr lvl="2"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3pPr>
            <a:lvl4pPr lvl="3"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4pPr>
            <a:lvl5pPr lvl="4"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5pPr>
            <a:lvl6pPr lvl="5"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6pPr>
            <a:lvl7pPr lvl="6"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7pPr>
            <a:lvl8pPr lvl="7"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8pPr>
            <a:lvl9pPr lvl="8"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1pPr>
            <a:lvl2pPr marL="914400" lvl="1"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00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8" r:id="rId8"/>
    <p:sldLayoutId id="2147483661" r:id="rId9"/>
    <p:sldLayoutId id="2147483662" r:id="rId10"/>
    <p:sldLayoutId id="2147483663" r:id="rId11"/>
    <p:sldLayoutId id="2147483665" r:id="rId12"/>
    <p:sldLayoutId id="2147483666" r:id="rId13"/>
    <p:sldLayoutId id="2147483667" r:id="rId14"/>
    <p:sldLayoutId id="2147483669" r:id="rId15"/>
    <p:sldLayoutId id="2147483671" r:id="rId16"/>
    <p:sldLayoutId id="2147483679" r:id="rId17"/>
    <p:sldLayoutId id="2147483680"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11.png"/><Relationship Id="rId5" Type="http://schemas.microsoft.com/office/2007/relationships/hdphoto" Target="../media/hdphoto5.wdp"/><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microsoft.com/office/2007/relationships/hdphoto" Target="../media/hdphoto6.wdp"/></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microsoft.com/office/2007/relationships/hdphoto" Target="../media/hdphoto7.wdp"/></Relationships>
</file>

<file path=ppt/slides/_rels/slide2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microsoft.com/office/2007/relationships/hdphoto" Target="../media/hdphoto8.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6.jpe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08"/>
        <p:cNvGrpSpPr/>
        <p:nvPr/>
      </p:nvGrpSpPr>
      <p:grpSpPr>
        <a:xfrm>
          <a:off x="0" y="0"/>
          <a:ext cx="0" cy="0"/>
          <a:chOff x="0" y="0"/>
          <a:chExt cx="0" cy="0"/>
        </a:xfrm>
      </p:grpSpPr>
      <p:sp>
        <p:nvSpPr>
          <p:cNvPr id="14509" name="Google Shape;14509;p38"/>
          <p:cNvSpPr txBox="1">
            <a:spLocks noGrp="1"/>
          </p:cNvSpPr>
          <p:nvPr>
            <p:ph type="ctrTitle"/>
          </p:nvPr>
        </p:nvSpPr>
        <p:spPr>
          <a:xfrm>
            <a:off x="325325" y="1682793"/>
            <a:ext cx="8470500" cy="12558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p>
            <a:pPr lvl="0"/>
            <a:br>
              <a:rPr lang="en-US" dirty="0">
                <a:solidFill>
                  <a:schemeClr val="dk1"/>
                </a:solidFill>
              </a:rPr>
            </a:br>
            <a:r>
              <a:rPr lang="vi-VN" sz="2800" b="1" dirty="0">
                <a:solidFill>
                  <a:schemeClr val="dk1"/>
                </a:solidFill>
                <a:latin typeface="+mj-lt"/>
              </a:rPr>
              <a:t>CHƯƠNG II : PHÂN TỬ - LIÊN KẾT HÓA HỌC</a:t>
            </a:r>
            <a:br>
              <a:rPr lang="vi-VN" sz="2800" b="1" dirty="0">
                <a:solidFill>
                  <a:schemeClr val="dk1"/>
                </a:solidFill>
                <a:latin typeface="+mj-lt"/>
              </a:rPr>
            </a:br>
            <a:r>
              <a:rPr lang="vi-VN" sz="2800" b="1" dirty="0">
                <a:solidFill>
                  <a:schemeClr val="dk1"/>
                </a:solidFill>
                <a:latin typeface="+mj-lt"/>
              </a:rPr>
              <a:t>BÀI 6: GIỚI THIỆU VỀ LIÊN KẾT HÓA HỌC</a:t>
            </a:r>
            <a:br>
              <a:rPr lang="vi-VN" sz="2800" b="1" dirty="0">
                <a:solidFill>
                  <a:schemeClr val="dk1"/>
                </a:solidFill>
                <a:latin typeface="+mj-lt"/>
              </a:rPr>
            </a:br>
            <a:endParaRPr lang="vi-VN" b="1" dirty="0">
              <a:solidFill>
                <a:schemeClr val="dk1"/>
              </a:solidFill>
              <a:latin typeface="+mj-lt"/>
            </a:endParaRPr>
          </a:p>
        </p:txBody>
      </p:sp>
      <p:sp>
        <p:nvSpPr>
          <p:cNvPr id="14510" name="Google Shape;14510;p38"/>
          <p:cNvSpPr txBox="1">
            <a:spLocks noGrp="1"/>
          </p:cNvSpPr>
          <p:nvPr>
            <p:ph type="subTitle" idx="1"/>
          </p:nvPr>
        </p:nvSpPr>
        <p:spPr>
          <a:xfrm>
            <a:off x="2471850" y="3158100"/>
            <a:ext cx="4200300" cy="409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109725" anchor="ctr" anchorCtr="0">
            <a:noAutofit/>
          </a:bodyPr>
          <a:lstStyle/>
          <a:p>
            <a:pPr marL="0" lvl="0" indent="0"/>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a:t>
            </a:r>
            <a:r>
              <a:rPr lang="en-US"/>
              <a:t>4 tiết(tiết 25-28)</a:t>
            </a:r>
            <a:endParaRPr dirty="0">
              <a:solidFill>
                <a:schemeClr val="dk1"/>
              </a:solidFill>
            </a:endParaRPr>
          </a:p>
        </p:txBody>
      </p:sp>
      <p:grpSp>
        <p:nvGrpSpPr>
          <p:cNvPr id="14512" name="Google Shape;14512;p38"/>
          <p:cNvGrpSpPr/>
          <p:nvPr/>
        </p:nvGrpSpPr>
        <p:grpSpPr>
          <a:xfrm rot="10800000">
            <a:off x="8422062" y="309796"/>
            <a:ext cx="680167" cy="621792"/>
            <a:chOff x="6804466" y="-316297"/>
            <a:chExt cx="680167" cy="621792"/>
          </a:xfrm>
        </p:grpSpPr>
        <p:cxnSp>
          <p:nvCxnSpPr>
            <p:cNvPr id="14513" name="Google Shape;14513;p38"/>
            <p:cNvCxnSpPr>
              <a:stCxn id="14514" idx="5"/>
              <a:endCxn id="14515" idx="1"/>
            </p:cNvCxnSpPr>
            <p:nvPr/>
          </p:nvCxnSpPr>
          <p:spPr>
            <a:xfrm>
              <a:off x="6966929" y="-100831"/>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516" name="Google Shape;14516;p38"/>
            <p:cNvCxnSpPr>
              <a:stCxn id="14517" idx="6"/>
              <a:endCxn id="14518" idx="2"/>
            </p:cNvCxnSpPr>
            <p:nvPr/>
          </p:nvCxnSpPr>
          <p:spPr>
            <a:xfrm>
              <a:off x="7184439" y="156868"/>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519" name="Google Shape;14519;p38"/>
            <p:cNvGrpSpPr/>
            <p:nvPr/>
          </p:nvGrpSpPr>
          <p:grpSpPr>
            <a:xfrm>
              <a:off x="6804466" y="-316297"/>
              <a:ext cx="252434" cy="252434"/>
              <a:chOff x="6804466" y="-316297"/>
              <a:chExt cx="252434" cy="252434"/>
            </a:xfrm>
          </p:grpSpPr>
          <p:sp>
            <p:nvSpPr>
              <p:cNvPr id="14514" name="Google Shape;14514;p38"/>
              <p:cNvSpPr/>
              <p:nvPr/>
            </p:nvSpPr>
            <p:spPr>
              <a:xfrm rot="1373782">
                <a:off x="6834354" y="-286409"/>
                <a:ext cx="192657" cy="19265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0" name="Google Shape;1452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1" name="Google Shape;14521;p38"/>
            <p:cNvGrpSpPr/>
            <p:nvPr/>
          </p:nvGrpSpPr>
          <p:grpSpPr>
            <a:xfrm>
              <a:off x="7291941" y="112804"/>
              <a:ext cx="192691" cy="192691"/>
              <a:chOff x="7291941" y="112804"/>
              <a:chExt cx="192691" cy="192691"/>
            </a:xfrm>
          </p:grpSpPr>
          <p:sp>
            <p:nvSpPr>
              <p:cNvPr id="14522" name="Google Shape;14522;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3" name="Google Shape;14523;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4" name="Google Shape;14524;p38"/>
            <p:cNvGrpSpPr/>
            <p:nvPr/>
          </p:nvGrpSpPr>
          <p:grpSpPr>
            <a:xfrm>
              <a:off x="6969033" y="-17269"/>
              <a:ext cx="259696" cy="259696"/>
              <a:chOff x="6969033" y="-17269"/>
              <a:chExt cx="259696" cy="259696"/>
            </a:xfrm>
          </p:grpSpPr>
          <p:sp>
            <p:nvSpPr>
              <p:cNvPr id="14517" name="Google Shape;14517;p38"/>
              <p:cNvSpPr/>
              <p:nvPr/>
            </p:nvSpPr>
            <p:spPr>
              <a:xfrm rot="1642122">
                <a:off x="7002539" y="16236"/>
                <a:ext cx="192684" cy="19268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5" name="Google Shape;14525;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26" name="Google Shape;14526;p38"/>
          <p:cNvGrpSpPr/>
          <p:nvPr/>
        </p:nvGrpSpPr>
        <p:grpSpPr>
          <a:xfrm>
            <a:off x="339129" y="309806"/>
            <a:ext cx="1348426" cy="1070861"/>
            <a:chOff x="343354" y="291781"/>
            <a:chExt cx="1348426" cy="1070861"/>
          </a:xfrm>
        </p:grpSpPr>
        <p:cxnSp>
          <p:nvCxnSpPr>
            <p:cNvPr id="14527" name="Google Shape;14527;p38"/>
            <p:cNvCxnSpPr/>
            <p:nvPr/>
          </p:nvCxnSpPr>
          <p:spPr>
            <a:xfrm flipH="1">
              <a:off x="564642" y="847623"/>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528" name="Google Shape;14528;p38"/>
            <p:cNvCxnSpPr>
              <a:stCxn id="14529" idx="6"/>
              <a:endCxn id="14530" idx="2"/>
            </p:cNvCxnSpPr>
            <p:nvPr/>
          </p:nvCxnSpPr>
          <p:spPr>
            <a:xfrm flipH="1">
              <a:off x="439781" y="1041798"/>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531" name="Google Shape;14531;p38"/>
            <p:cNvGrpSpPr/>
            <p:nvPr/>
          </p:nvGrpSpPr>
          <p:grpSpPr>
            <a:xfrm rot="5400000">
              <a:off x="752993" y="639922"/>
              <a:ext cx="530363" cy="530363"/>
              <a:chOff x="6804466" y="-316297"/>
              <a:chExt cx="252434" cy="252434"/>
            </a:xfrm>
          </p:grpSpPr>
          <p:sp>
            <p:nvSpPr>
              <p:cNvPr id="14532" name="Google Shape;14532;p38"/>
              <p:cNvSpPr/>
              <p:nvPr/>
            </p:nvSpPr>
            <p:spPr>
              <a:xfrm rot="1373782">
                <a:off x="6834354" y="-286409"/>
                <a:ext cx="192657" cy="19265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3" name="Google Shape;14533;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4" name="Google Shape;14534;p38"/>
            <p:cNvGrpSpPr/>
            <p:nvPr/>
          </p:nvGrpSpPr>
          <p:grpSpPr>
            <a:xfrm rot="5400000">
              <a:off x="343354" y="1149300"/>
              <a:ext cx="192691" cy="192691"/>
              <a:chOff x="7291941" y="112804"/>
              <a:chExt cx="192691" cy="192691"/>
            </a:xfrm>
          </p:grpSpPr>
          <p:sp>
            <p:nvSpPr>
              <p:cNvPr id="14535" name="Google Shape;14535;p38"/>
              <p:cNvSpPr/>
              <p:nvPr/>
            </p:nvSpPr>
            <p:spPr>
              <a:xfrm>
                <a:off x="7291941" y="112804"/>
                <a:ext cx="192691" cy="192691"/>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6" name="Google Shape;14536;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7" name="Google Shape;14537;p38"/>
            <p:cNvGrpSpPr/>
            <p:nvPr/>
          </p:nvGrpSpPr>
          <p:grpSpPr>
            <a:xfrm rot="5400000">
              <a:off x="406422" y="826392"/>
              <a:ext cx="259696" cy="259696"/>
              <a:chOff x="6969033" y="-17269"/>
              <a:chExt cx="259696" cy="259696"/>
            </a:xfrm>
          </p:grpSpPr>
          <p:sp>
            <p:nvSpPr>
              <p:cNvPr id="14529" name="Google Shape;14529;p38"/>
              <p:cNvSpPr/>
              <p:nvPr/>
            </p:nvSpPr>
            <p:spPr>
              <a:xfrm rot="1642122">
                <a:off x="7002539" y="16236"/>
                <a:ext cx="192684" cy="19268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8" name="Google Shape;14538;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9" name="Google Shape;14539;p38"/>
            <p:cNvGrpSpPr/>
            <p:nvPr/>
          </p:nvGrpSpPr>
          <p:grpSpPr>
            <a:xfrm rot="5400000">
              <a:off x="1326029" y="996891"/>
              <a:ext cx="365751" cy="365751"/>
              <a:chOff x="6804466" y="-316297"/>
              <a:chExt cx="252434" cy="252434"/>
            </a:xfrm>
          </p:grpSpPr>
          <p:sp>
            <p:nvSpPr>
              <p:cNvPr id="14540" name="Google Shape;14540;p38"/>
              <p:cNvSpPr/>
              <p:nvPr/>
            </p:nvSpPr>
            <p:spPr>
              <a:xfrm rot="1373782">
                <a:off x="6834354" y="-286409"/>
                <a:ext cx="192657" cy="19265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1" name="Google Shape;14541;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2" name="Google Shape;14542;p38"/>
            <p:cNvCxnSpPr>
              <a:stCxn id="14532" idx="0"/>
              <a:endCxn id="14540" idx="4"/>
            </p:cNvCxnSpPr>
            <p:nvPr/>
          </p:nvCxnSpPr>
          <p:spPr>
            <a:xfrm>
              <a:off x="1204615" y="983845"/>
              <a:ext cx="175800" cy="141600"/>
            </a:xfrm>
            <a:prstGeom prst="straightConnector1">
              <a:avLst/>
            </a:prstGeom>
            <a:noFill/>
            <a:ln w="19050" cap="flat" cmpd="sng">
              <a:solidFill>
                <a:schemeClr val="dk1"/>
              </a:solidFill>
              <a:prstDash val="solid"/>
              <a:round/>
              <a:headEnd type="none" w="med" len="med"/>
              <a:tailEnd type="none" w="med" len="med"/>
            </a:ln>
          </p:spPr>
        </p:cxnSp>
        <p:grpSp>
          <p:nvGrpSpPr>
            <p:cNvPr id="14543" name="Google Shape;14543;p38"/>
            <p:cNvGrpSpPr/>
            <p:nvPr/>
          </p:nvGrpSpPr>
          <p:grpSpPr>
            <a:xfrm rot="5400000">
              <a:off x="1055710" y="291781"/>
              <a:ext cx="274320" cy="274320"/>
              <a:chOff x="6804466" y="-316297"/>
              <a:chExt cx="252434" cy="252434"/>
            </a:xfrm>
          </p:grpSpPr>
          <p:sp>
            <p:nvSpPr>
              <p:cNvPr id="14544" name="Google Shape;14544;p38"/>
              <p:cNvSpPr/>
              <p:nvPr/>
            </p:nvSpPr>
            <p:spPr>
              <a:xfrm rot="1373782">
                <a:off x="6834354" y="-286409"/>
                <a:ext cx="192657" cy="19265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5" name="Google Shape;1454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6" name="Google Shape;14546;p38"/>
            <p:cNvCxnSpPr>
              <a:stCxn id="14532" idx="2"/>
              <a:endCxn id="14544" idx="6"/>
            </p:cNvCxnSpPr>
            <p:nvPr/>
          </p:nvCxnSpPr>
          <p:spPr>
            <a:xfrm rot="10800000" flipH="1">
              <a:off x="1096916" y="525464"/>
              <a:ext cx="55200" cy="193200"/>
            </a:xfrm>
            <a:prstGeom prst="straightConnector1">
              <a:avLst/>
            </a:prstGeom>
            <a:noFill/>
            <a:ln w="19050" cap="flat" cmpd="sng">
              <a:solidFill>
                <a:schemeClr val="dk1"/>
              </a:solidFill>
              <a:prstDash val="solid"/>
              <a:round/>
              <a:headEnd type="none" w="med" len="med"/>
              <a:tailEnd type="none" w="med" len="med"/>
            </a:ln>
          </p:spPr>
        </p:cxnSp>
      </p:grpSp>
      <p:grpSp>
        <p:nvGrpSpPr>
          <p:cNvPr id="14547" name="Google Shape;14547;p38"/>
          <p:cNvGrpSpPr/>
          <p:nvPr/>
        </p:nvGrpSpPr>
        <p:grpSpPr>
          <a:xfrm rot="1800044">
            <a:off x="530588" y="3994978"/>
            <a:ext cx="680152" cy="621778"/>
            <a:chOff x="6804466" y="-316297"/>
            <a:chExt cx="680167" cy="621792"/>
          </a:xfrm>
        </p:grpSpPr>
        <p:cxnSp>
          <p:nvCxnSpPr>
            <p:cNvPr id="14548" name="Google Shape;14548;p38"/>
            <p:cNvCxnSpPr>
              <a:stCxn id="14549" idx="5"/>
              <a:endCxn id="14550" idx="1"/>
            </p:cNvCxnSpPr>
            <p:nvPr/>
          </p:nvCxnSpPr>
          <p:spPr>
            <a:xfrm rot="-1793934">
              <a:off x="7021508" y="-119170"/>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551" name="Google Shape;14551;p38"/>
            <p:cNvCxnSpPr>
              <a:stCxn id="14552" idx="6"/>
              <a:endCxn id="14553" idx="2"/>
            </p:cNvCxnSpPr>
            <p:nvPr/>
          </p:nvCxnSpPr>
          <p:spPr>
            <a:xfrm rot="-1801102">
              <a:off x="7209223" y="116770"/>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554" name="Google Shape;14554;p38"/>
            <p:cNvGrpSpPr/>
            <p:nvPr/>
          </p:nvGrpSpPr>
          <p:grpSpPr>
            <a:xfrm>
              <a:off x="6804466" y="-316297"/>
              <a:ext cx="252434" cy="252434"/>
              <a:chOff x="6804466" y="-316297"/>
              <a:chExt cx="252434" cy="252434"/>
            </a:xfrm>
          </p:grpSpPr>
          <p:sp>
            <p:nvSpPr>
              <p:cNvPr id="14549" name="Google Shape;14549;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5" name="Google Shape;1455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6" name="Google Shape;14556;p38"/>
            <p:cNvGrpSpPr/>
            <p:nvPr/>
          </p:nvGrpSpPr>
          <p:grpSpPr>
            <a:xfrm>
              <a:off x="7291941" y="112804"/>
              <a:ext cx="192691" cy="192691"/>
              <a:chOff x="7291941" y="112804"/>
              <a:chExt cx="192691" cy="192691"/>
            </a:xfrm>
          </p:grpSpPr>
          <p:sp>
            <p:nvSpPr>
              <p:cNvPr id="14557" name="Google Shape;14557;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8" name="Google Shape;14558;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9" name="Google Shape;14559;p38"/>
            <p:cNvGrpSpPr/>
            <p:nvPr/>
          </p:nvGrpSpPr>
          <p:grpSpPr>
            <a:xfrm>
              <a:off x="6969033" y="-17269"/>
              <a:ext cx="259696" cy="259696"/>
              <a:chOff x="6969033" y="-17269"/>
              <a:chExt cx="259696" cy="259696"/>
            </a:xfrm>
          </p:grpSpPr>
          <p:sp>
            <p:nvSpPr>
              <p:cNvPr id="14552" name="Google Shape;14552;p38"/>
              <p:cNvSpPr/>
              <p:nvPr/>
            </p:nvSpPr>
            <p:spPr>
              <a:xfrm rot="1642122">
                <a:off x="7002539" y="16236"/>
                <a:ext cx="192684" cy="19268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0" name="Google Shape;14560;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61" name="Google Shape;14561;p38"/>
          <p:cNvGrpSpPr/>
          <p:nvPr/>
        </p:nvGrpSpPr>
        <p:grpSpPr>
          <a:xfrm rot="9900040">
            <a:off x="7553766" y="3886474"/>
            <a:ext cx="1348386" cy="1070829"/>
            <a:chOff x="343354" y="291781"/>
            <a:chExt cx="1348426" cy="1070861"/>
          </a:xfrm>
        </p:grpSpPr>
        <p:cxnSp>
          <p:nvCxnSpPr>
            <p:cNvPr id="14562" name="Google Shape;14562;p38"/>
            <p:cNvCxnSpPr/>
            <p:nvPr/>
          </p:nvCxnSpPr>
          <p:spPr>
            <a:xfrm rot="900154" flipH="1">
              <a:off x="585715" y="787465"/>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563" name="Google Shape;14563;p38"/>
            <p:cNvCxnSpPr>
              <a:stCxn id="14564" idx="6"/>
              <a:endCxn id="14565" idx="2"/>
            </p:cNvCxnSpPr>
            <p:nvPr/>
          </p:nvCxnSpPr>
          <p:spPr>
            <a:xfrm rot="931447" flipH="1">
              <a:off x="462928" y="1037943"/>
              <a:ext cx="5604" cy="181710"/>
            </a:xfrm>
            <a:prstGeom prst="straightConnector1">
              <a:avLst/>
            </a:prstGeom>
            <a:noFill/>
            <a:ln w="19050" cap="flat" cmpd="sng">
              <a:solidFill>
                <a:schemeClr val="dk1"/>
              </a:solidFill>
              <a:prstDash val="solid"/>
              <a:round/>
              <a:headEnd type="none" w="med" len="med"/>
              <a:tailEnd type="none" w="med" len="med"/>
            </a:ln>
          </p:spPr>
        </p:cxnSp>
        <p:grpSp>
          <p:nvGrpSpPr>
            <p:cNvPr id="14566" name="Google Shape;14566;p38"/>
            <p:cNvGrpSpPr/>
            <p:nvPr/>
          </p:nvGrpSpPr>
          <p:grpSpPr>
            <a:xfrm rot="5400000">
              <a:off x="752993" y="639922"/>
              <a:ext cx="530363" cy="530363"/>
              <a:chOff x="6804466" y="-316297"/>
              <a:chExt cx="252434" cy="252434"/>
            </a:xfrm>
          </p:grpSpPr>
          <p:sp>
            <p:nvSpPr>
              <p:cNvPr id="14567" name="Google Shape;14567;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8" name="Google Shape;14568;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9" name="Google Shape;14569;p38"/>
            <p:cNvGrpSpPr/>
            <p:nvPr/>
          </p:nvGrpSpPr>
          <p:grpSpPr>
            <a:xfrm rot="5400000">
              <a:off x="343354" y="1149300"/>
              <a:ext cx="192691" cy="192691"/>
              <a:chOff x="7291941" y="112804"/>
              <a:chExt cx="192691" cy="192691"/>
            </a:xfrm>
          </p:grpSpPr>
          <p:sp>
            <p:nvSpPr>
              <p:cNvPr id="14570" name="Google Shape;14570;p38"/>
              <p:cNvSpPr/>
              <p:nvPr/>
            </p:nvSpPr>
            <p:spPr>
              <a:xfrm>
                <a:off x="7291941" y="112804"/>
                <a:ext cx="192691" cy="192691"/>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1" name="Google Shape;14571;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2" name="Google Shape;14572;p38"/>
            <p:cNvGrpSpPr/>
            <p:nvPr/>
          </p:nvGrpSpPr>
          <p:grpSpPr>
            <a:xfrm rot="5400000">
              <a:off x="406422" y="826392"/>
              <a:ext cx="259696" cy="259696"/>
              <a:chOff x="6969033" y="-17269"/>
              <a:chExt cx="259696" cy="259696"/>
            </a:xfrm>
          </p:grpSpPr>
          <p:sp>
            <p:nvSpPr>
              <p:cNvPr id="14564" name="Google Shape;14564;p38"/>
              <p:cNvSpPr/>
              <p:nvPr/>
            </p:nvSpPr>
            <p:spPr>
              <a:xfrm rot="1642122">
                <a:off x="7002539" y="16236"/>
                <a:ext cx="192684" cy="19268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3" name="Google Shape;14573;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4" name="Google Shape;14574;p38"/>
            <p:cNvGrpSpPr/>
            <p:nvPr/>
          </p:nvGrpSpPr>
          <p:grpSpPr>
            <a:xfrm rot="5400000">
              <a:off x="1326029" y="996891"/>
              <a:ext cx="365751" cy="365751"/>
              <a:chOff x="6804466" y="-316297"/>
              <a:chExt cx="252434" cy="252434"/>
            </a:xfrm>
          </p:grpSpPr>
          <p:sp>
            <p:nvSpPr>
              <p:cNvPr id="14575" name="Google Shape;14575;p38"/>
              <p:cNvSpPr/>
              <p:nvPr/>
            </p:nvSpPr>
            <p:spPr>
              <a:xfrm rot="1373782">
                <a:off x="6834354" y="-286409"/>
                <a:ext cx="192657" cy="19265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6" name="Google Shape;14576;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77" name="Google Shape;14577;p38"/>
            <p:cNvCxnSpPr>
              <a:stCxn id="14567" idx="0"/>
              <a:endCxn id="14575" idx="4"/>
            </p:cNvCxnSpPr>
            <p:nvPr/>
          </p:nvCxnSpPr>
          <p:spPr>
            <a:xfrm rot="900395">
              <a:off x="1189248" y="1008981"/>
              <a:ext cx="206233" cy="91329"/>
            </a:xfrm>
            <a:prstGeom prst="straightConnector1">
              <a:avLst/>
            </a:prstGeom>
            <a:noFill/>
            <a:ln w="19050" cap="flat" cmpd="sng">
              <a:solidFill>
                <a:srgbClr val="434343"/>
              </a:solidFill>
              <a:prstDash val="solid"/>
              <a:round/>
              <a:headEnd type="none" w="med" len="med"/>
              <a:tailEnd type="none" w="med" len="med"/>
            </a:ln>
          </p:spPr>
        </p:cxnSp>
        <p:grpSp>
          <p:nvGrpSpPr>
            <p:cNvPr id="14578" name="Google Shape;14578;p38"/>
            <p:cNvGrpSpPr/>
            <p:nvPr/>
          </p:nvGrpSpPr>
          <p:grpSpPr>
            <a:xfrm rot="5400000">
              <a:off x="1055710" y="291781"/>
              <a:ext cx="274320" cy="274320"/>
              <a:chOff x="6804466" y="-316297"/>
              <a:chExt cx="252434" cy="252434"/>
            </a:xfrm>
          </p:grpSpPr>
          <p:sp>
            <p:nvSpPr>
              <p:cNvPr id="14579" name="Google Shape;14579;p38"/>
              <p:cNvSpPr/>
              <p:nvPr/>
            </p:nvSpPr>
            <p:spPr>
              <a:xfrm rot="1373782">
                <a:off x="6834354" y="-286409"/>
                <a:ext cx="192657" cy="19265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0" name="Google Shape;1458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81" name="Google Shape;14581;p38"/>
            <p:cNvCxnSpPr>
              <a:stCxn id="14567" idx="2"/>
              <a:endCxn id="14579" idx="6"/>
            </p:cNvCxnSpPr>
            <p:nvPr/>
          </p:nvCxnSpPr>
          <p:spPr>
            <a:xfrm rot="-9884693" flipH="1">
              <a:off x="1122806" y="521604"/>
              <a:ext cx="3421" cy="200919"/>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32" name="Google Shape;15025;p50">
            <a:extLst>
              <a:ext uri="{FF2B5EF4-FFF2-40B4-BE49-F238E27FC236}">
                <a16:creationId xmlns:a16="http://schemas.microsoft.com/office/drawing/2014/main" id="{ECA1F238-803A-423A-853D-33972F9D5D45}"/>
              </a:ext>
            </a:extLst>
          </p:cNvPr>
          <p:cNvSpPr txBox="1">
            <a:spLocks/>
          </p:cNvSpPr>
          <p:nvPr/>
        </p:nvSpPr>
        <p:spPr>
          <a:xfrm>
            <a:off x="404146" y="1021161"/>
            <a:ext cx="8523309" cy="457200"/>
          </a:xfrm>
          <a:prstGeom prst="rect">
            <a:avLst/>
          </a:prstGeom>
          <a:noFill/>
          <a:ln>
            <a:noFill/>
          </a:ln>
        </p:spPr>
        <p:txBody>
          <a:bodyPr spcFirstLastPara="1" wrap="square" lIns="91425" tIns="0" rIns="0" bIns="91425" anchor="t" anchorCtr="0">
            <a:noAutofit/>
          </a:bodyPr>
          <a:lstStyle>
            <a:defPPr marR="0" lvl="0" algn="l" rtl="0">
              <a:lnSpc>
                <a:spcPct val="100000"/>
              </a:lnSpc>
              <a:spcBef>
                <a:spcPts val="0"/>
              </a:spcBef>
              <a:spcAft>
                <a:spcPts val="0"/>
              </a:spcAft>
            </a:defPPr>
            <a:lvl1pPr marL="457200" marR="0" lvl="0" indent="-279400" algn="l" rtl="0">
              <a:lnSpc>
                <a:spcPct val="100000"/>
              </a:lnSpc>
              <a:spcBef>
                <a:spcPts val="0"/>
              </a:spcBef>
              <a:spcAft>
                <a:spcPts val="0"/>
              </a:spcAft>
              <a:buClr>
                <a:srgbClr val="999999"/>
              </a:buClr>
              <a:buSzPts val="800"/>
              <a:buFont typeface="Open Sans"/>
              <a:buChar char="●"/>
              <a:defRPr sz="1400" b="0" i="0" u="none" strike="noStrike" cap="none">
                <a:solidFill>
                  <a:srgbClr val="434343"/>
                </a:solidFill>
                <a:latin typeface="Abel"/>
                <a:ea typeface="Abel"/>
                <a:cs typeface="Abel"/>
                <a:sym typeface="Abel"/>
              </a:defRPr>
            </a:lvl1pPr>
            <a:lvl2pPr marL="914400" marR="0" lvl="1" indent="-279400" algn="l" rtl="0">
              <a:lnSpc>
                <a:spcPct val="115000"/>
              </a:lnSpc>
              <a:spcBef>
                <a:spcPts val="0"/>
              </a:spcBef>
              <a:spcAft>
                <a:spcPts val="0"/>
              </a:spcAft>
              <a:buClr>
                <a:srgbClr val="999999"/>
              </a:buClr>
              <a:buSzPts val="800"/>
              <a:buFont typeface="Open Sans"/>
              <a:buChar char="○"/>
              <a:defRPr sz="1400" b="0" i="0" u="none" strike="noStrike" cap="none">
                <a:solidFill>
                  <a:srgbClr val="434343"/>
                </a:solidFill>
                <a:latin typeface="Abel"/>
                <a:ea typeface="Abel"/>
                <a:cs typeface="Abel"/>
                <a:sym typeface="Abel"/>
              </a:defRPr>
            </a:lvl2pPr>
            <a:lvl3pPr marL="1371600" marR="0" lvl="2" indent="-279400" algn="l" rtl="0">
              <a:lnSpc>
                <a:spcPct val="115000"/>
              </a:lnSpc>
              <a:spcBef>
                <a:spcPts val="0"/>
              </a:spcBef>
              <a:spcAft>
                <a:spcPts val="0"/>
              </a:spcAft>
              <a:buClr>
                <a:srgbClr val="999999"/>
              </a:buClr>
              <a:buSzPts val="800"/>
              <a:buFont typeface="Open Sans"/>
              <a:buChar char="■"/>
              <a:defRPr sz="1400" b="0" i="0" u="none" strike="noStrike" cap="none">
                <a:solidFill>
                  <a:srgbClr val="434343"/>
                </a:solidFill>
                <a:latin typeface="Abel"/>
                <a:ea typeface="Abel"/>
                <a:cs typeface="Abel"/>
                <a:sym typeface="Abel"/>
              </a:defRPr>
            </a:lvl3pPr>
            <a:lvl4pPr marL="1828800" marR="0" lvl="3" indent="-279400" algn="l" rtl="0">
              <a:lnSpc>
                <a:spcPct val="115000"/>
              </a:lnSpc>
              <a:spcBef>
                <a:spcPts val="0"/>
              </a:spcBef>
              <a:spcAft>
                <a:spcPts val="0"/>
              </a:spcAft>
              <a:buClr>
                <a:srgbClr val="999999"/>
              </a:buClr>
              <a:buSzPts val="800"/>
              <a:buFont typeface="Open Sans"/>
              <a:buChar char="●"/>
              <a:defRPr sz="1400" b="0" i="0" u="none" strike="noStrike" cap="none">
                <a:solidFill>
                  <a:srgbClr val="434343"/>
                </a:solidFill>
                <a:latin typeface="Abel"/>
                <a:ea typeface="Abel"/>
                <a:cs typeface="Abel"/>
                <a:sym typeface="Abel"/>
              </a:defRPr>
            </a:lvl4pPr>
            <a:lvl5pPr marL="2286000" marR="0" lvl="4" indent="-304800" algn="l" rtl="0">
              <a:lnSpc>
                <a:spcPct val="115000"/>
              </a:lnSpc>
              <a:spcBef>
                <a:spcPts val="0"/>
              </a:spcBef>
              <a:spcAft>
                <a:spcPts val="0"/>
              </a:spcAft>
              <a:buClr>
                <a:srgbClr val="999999"/>
              </a:buClr>
              <a:buSzPts val="1200"/>
              <a:buFont typeface="Open Sans"/>
              <a:buChar char="○"/>
              <a:defRPr sz="1400" b="0" i="0" u="none" strike="noStrike" cap="none">
                <a:solidFill>
                  <a:srgbClr val="434343"/>
                </a:solidFill>
                <a:latin typeface="Abel"/>
                <a:ea typeface="Abel"/>
                <a:cs typeface="Abel"/>
                <a:sym typeface="Abel"/>
              </a:defRPr>
            </a:lvl5pPr>
            <a:lvl6pPr marL="2743200" marR="0" lvl="5" indent="-304800" algn="l" rtl="0">
              <a:lnSpc>
                <a:spcPct val="115000"/>
              </a:lnSpc>
              <a:spcBef>
                <a:spcPts val="0"/>
              </a:spcBef>
              <a:spcAft>
                <a:spcPts val="0"/>
              </a:spcAft>
              <a:buClr>
                <a:srgbClr val="999999"/>
              </a:buClr>
              <a:buSzPts val="1200"/>
              <a:buFont typeface="Open Sans"/>
              <a:buChar char="■"/>
              <a:defRPr sz="1400" b="0" i="0" u="none" strike="noStrike" cap="none">
                <a:solidFill>
                  <a:srgbClr val="434343"/>
                </a:solidFill>
                <a:latin typeface="Abel"/>
                <a:ea typeface="Abel"/>
                <a:cs typeface="Abel"/>
                <a:sym typeface="Abel"/>
              </a:defRPr>
            </a:lvl6pPr>
            <a:lvl7pPr marL="3200400" marR="0" lvl="6" indent="-273050" algn="l" rtl="0">
              <a:lnSpc>
                <a:spcPct val="115000"/>
              </a:lnSpc>
              <a:spcBef>
                <a:spcPts val="0"/>
              </a:spcBef>
              <a:spcAft>
                <a:spcPts val="0"/>
              </a:spcAft>
              <a:buClr>
                <a:srgbClr val="999999"/>
              </a:buClr>
              <a:buSzPts val="700"/>
              <a:buFont typeface="Open Sans"/>
              <a:buChar char="●"/>
              <a:defRPr sz="1400" b="0" i="0" u="none" strike="noStrike" cap="none">
                <a:solidFill>
                  <a:srgbClr val="434343"/>
                </a:solidFill>
                <a:latin typeface="Abel"/>
                <a:ea typeface="Abel"/>
                <a:cs typeface="Abel"/>
                <a:sym typeface="Abel"/>
              </a:defRPr>
            </a:lvl7pPr>
            <a:lvl8pPr marL="3657600" marR="0" lvl="7" indent="-273050" algn="l" rtl="0">
              <a:lnSpc>
                <a:spcPct val="115000"/>
              </a:lnSpc>
              <a:spcBef>
                <a:spcPts val="0"/>
              </a:spcBef>
              <a:spcAft>
                <a:spcPts val="0"/>
              </a:spcAft>
              <a:buClr>
                <a:srgbClr val="999999"/>
              </a:buClr>
              <a:buSzPts val="700"/>
              <a:buFont typeface="Open Sans"/>
              <a:buChar char="○"/>
              <a:defRPr sz="1400" b="0" i="0" u="none" strike="noStrike" cap="none">
                <a:solidFill>
                  <a:srgbClr val="434343"/>
                </a:solidFill>
                <a:latin typeface="Abel"/>
                <a:ea typeface="Abel"/>
                <a:cs typeface="Abel"/>
                <a:sym typeface="Abel"/>
              </a:defRPr>
            </a:lvl8pPr>
            <a:lvl9pPr marL="4114800" marR="0" lvl="8" indent="-266700" algn="l" rtl="0">
              <a:lnSpc>
                <a:spcPct val="115000"/>
              </a:lnSpc>
              <a:spcBef>
                <a:spcPts val="0"/>
              </a:spcBef>
              <a:spcAft>
                <a:spcPts val="0"/>
              </a:spcAft>
              <a:buClr>
                <a:srgbClr val="999999"/>
              </a:buClr>
              <a:buSzPts val="600"/>
              <a:buFont typeface="Open Sans"/>
              <a:buChar char="■"/>
              <a:defRPr sz="1400" b="0" i="0" u="none" strike="noStrike" cap="none">
                <a:solidFill>
                  <a:srgbClr val="434343"/>
                </a:solidFill>
                <a:latin typeface="Abel"/>
                <a:ea typeface="Abel"/>
                <a:cs typeface="Abel"/>
                <a:sym typeface="Abel"/>
              </a:defRPr>
            </a:lvl9pPr>
          </a:lstStyle>
          <a:p>
            <a:pPr marL="0" indent="0"/>
            <a:r>
              <a:rPr lang="en-US" sz="2800" b="1">
                <a:latin typeface="Times New Roman" panose="02020603050405020304" pitchFamily="18" charset="0"/>
                <a:cs typeface="Times New Roman" panose="02020603050405020304" pitchFamily="18" charset="0"/>
              </a:rPr>
              <a:t>1/ Các mô hình He, Ne, Ar có mấy lớp electron, số electron trong các lớp? Xác định lớp ngoài cùng có mấy electron để đạt cấu hình bền vững?</a:t>
            </a:r>
            <a:endParaRPr lang="en-US" sz="2800" b="1" dirty="0">
              <a:latin typeface="Times New Roman" panose="02020603050405020304" pitchFamily="18" charset="0"/>
              <a:cs typeface="Times New Roman" panose="02020603050405020304" pitchFamily="18" charset="0"/>
            </a:endParaRPr>
          </a:p>
        </p:txBody>
      </p:sp>
      <p:sp>
        <p:nvSpPr>
          <p:cNvPr id="33" name="Google Shape;15025;p50">
            <a:extLst>
              <a:ext uri="{FF2B5EF4-FFF2-40B4-BE49-F238E27FC236}">
                <a16:creationId xmlns:a16="http://schemas.microsoft.com/office/drawing/2014/main" id="{B54BE3AF-1CE4-4A59-8991-82DBC4B06F7F}"/>
              </a:ext>
            </a:extLst>
          </p:cNvPr>
          <p:cNvSpPr txBox="1">
            <a:spLocks/>
          </p:cNvSpPr>
          <p:nvPr/>
        </p:nvSpPr>
        <p:spPr>
          <a:xfrm>
            <a:off x="449886" y="2426028"/>
            <a:ext cx="8523309" cy="457200"/>
          </a:xfrm>
          <a:prstGeom prst="rect">
            <a:avLst/>
          </a:prstGeom>
          <a:noFill/>
          <a:ln>
            <a:noFill/>
          </a:ln>
        </p:spPr>
        <p:txBody>
          <a:bodyPr spcFirstLastPara="1" wrap="square" lIns="91425" tIns="0" rIns="0" bIns="91425" anchor="t" anchorCtr="0">
            <a:noAutofit/>
          </a:bodyPr>
          <a:lstStyle>
            <a:defPPr marR="0" lvl="0" algn="l" rtl="0">
              <a:lnSpc>
                <a:spcPct val="100000"/>
              </a:lnSpc>
              <a:spcBef>
                <a:spcPts val="0"/>
              </a:spcBef>
              <a:spcAft>
                <a:spcPts val="0"/>
              </a:spcAft>
            </a:defPPr>
            <a:lvl1pPr marL="457200" marR="0" lvl="0" indent="-279400" algn="l" rtl="0">
              <a:lnSpc>
                <a:spcPct val="100000"/>
              </a:lnSpc>
              <a:spcBef>
                <a:spcPts val="0"/>
              </a:spcBef>
              <a:spcAft>
                <a:spcPts val="0"/>
              </a:spcAft>
              <a:buClr>
                <a:srgbClr val="999999"/>
              </a:buClr>
              <a:buSzPts val="800"/>
              <a:buFont typeface="Open Sans"/>
              <a:buChar char="●"/>
              <a:defRPr sz="1400" b="0" i="0" u="none" strike="noStrike" cap="none">
                <a:solidFill>
                  <a:srgbClr val="434343"/>
                </a:solidFill>
                <a:latin typeface="Abel"/>
                <a:ea typeface="Abel"/>
                <a:cs typeface="Abel"/>
                <a:sym typeface="Abel"/>
              </a:defRPr>
            </a:lvl1pPr>
            <a:lvl2pPr marL="914400" marR="0" lvl="1" indent="-279400" algn="l" rtl="0">
              <a:lnSpc>
                <a:spcPct val="115000"/>
              </a:lnSpc>
              <a:spcBef>
                <a:spcPts val="0"/>
              </a:spcBef>
              <a:spcAft>
                <a:spcPts val="0"/>
              </a:spcAft>
              <a:buClr>
                <a:srgbClr val="999999"/>
              </a:buClr>
              <a:buSzPts val="800"/>
              <a:buFont typeface="Open Sans"/>
              <a:buChar char="○"/>
              <a:defRPr sz="1400" b="0" i="0" u="none" strike="noStrike" cap="none">
                <a:solidFill>
                  <a:srgbClr val="434343"/>
                </a:solidFill>
                <a:latin typeface="Abel"/>
                <a:ea typeface="Abel"/>
                <a:cs typeface="Abel"/>
                <a:sym typeface="Abel"/>
              </a:defRPr>
            </a:lvl2pPr>
            <a:lvl3pPr marL="1371600" marR="0" lvl="2" indent="-279400" algn="l" rtl="0">
              <a:lnSpc>
                <a:spcPct val="115000"/>
              </a:lnSpc>
              <a:spcBef>
                <a:spcPts val="0"/>
              </a:spcBef>
              <a:spcAft>
                <a:spcPts val="0"/>
              </a:spcAft>
              <a:buClr>
                <a:srgbClr val="999999"/>
              </a:buClr>
              <a:buSzPts val="800"/>
              <a:buFont typeface="Open Sans"/>
              <a:buChar char="■"/>
              <a:defRPr sz="1400" b="0" i="0" u="none" strike="noStrike" cap="none">
                <a:solidFill>
                  <a:srgbClr val="434343"/>
                </a:solidFill>
                <a:latin typeface="Abel"/>
                <a:ea typeface="Abel"/>
                <a:cs typeface="Abel"/>
                <a:sym typeface="Abel"/>
              </a:defRPr>
            </a:lvl3pPr>
            <a:lvl4pPr marL="1828800" marR="0" lvl="3" indent="-279400" algn="l" rtl="0">
              <a:lnSpc>
                <a:spcPct val="115000"/>
              </a:lnSpc>
              <a:spcBef>
                <a:spcPts val="0"/>
              </a:spcBef>
              <a:spcAft>
                <a:spcPts val="0"/>
              </a:spcAft>
              <a:buClr>
                <a:srgbClr val="999999"/>
              </a:buClr>
              <a:buSzPts val="800"/>
              <a:buFont typeface="Open Sans"/>
              <a:buChar char="●"/>
              <a:defRPr sz="1400" b="0" i="0" u="none" strike="noStrike" cap="none">
                <a:solidFill>
                  <a:srgbClr val="434343"/>
                </a:solidFill>
                <a:latin typeface="Abel"/>
                <a:ea typeface="Abel"/>
                <a:cs typeface="Abel"/>
                <a:sym typeface="Abel"/>
              </a:defRPr>
            </a:lvl4pPr>
            <a:lvl5pPr marL="2286000" marR="0" lvl="4" indent="-304800" algn="l" rtl="0">
              <a:lnSpc>
                <a:spcPct val="115000"/>
              </a:lnSpc>
              <a:spcBef>
                <a:spcPts val="0"/>
              </a:spcBef>
              <a:spcAft>
                <a:spcPts val="0"/>
              </a:spcAft>
              <a:buClr>
                <a:srgbClr val="999999"/>
              </a:buClr>
              <a:buSzPts val="1200"/>
              <a:buFont typeface="Open Sans"/>
              <a:buChar char="○"/>
              <a:defRPr sz="1400" b="0" i="0" u="none" strike="noStrike" cap="none">
                <a:solidFill>
                  <a:srgbClr val="434343"/>
                </a:solidFill>
                <a:latin typeface="Abel"/>
                <a:ea typeface="Abel"/>
                <a:cs typeface="Abel"/>
                <a:sym typeface="Abel"/>
              </a:defRPr>
            </a:lvl5pPr>
            <a:lvl6pPr marL="2743200" marR="0" lvl="5" indent="-304800" algn="l" rtl="0">
              <a:lnSpc>
                <a:spcPct val="115000"/>
              </a:lnSpc>
              <a:spcBef>
                <a:spcPts val="0"/>
              </a:spcBef>
              <a:spcAft>
                <a:spcPts val="0"/>
              </a:spcAft>
              <a:buClr>
                <a:srgbClr val="999999"/>
              </a:buClr>
              <a:buSzPts val="1200"/>
              <a:buFont typeface="Open Sans"/>
              <a:buChar char="■"/>
              <a:defRPr sz="1400" b="0" i="0" u="none" strike="noStrike" cap="none">
                <a:solidFill>
                  <a:srgbClr val="434343"/>
                </a:solidFill>
                <a:latin typeface="Abel"/>
                <a:ea typeface="Abel"/>
                <a:cs typeface="Abel"/>
                <a:sym typeface="Abel"/>
              </a:defRPr>
            </a:lvl6pPr>
            <a:lvl7pPr marL="3200400" marR="0" lvl="6" indent="-273050" algn="l" rtl="0">
              <a:lnSpc>
                <a:spcPct val="115000"/>
              </a:lnSpc>
              <a:spcBef>
                <a:spcPts val="0"/>
              </a:spcBef>
              <a:spcAft>
                <a:spcPts val="0"/>
              </a:spcAft>
              <a:buClr>
                <a:srgbClr val="999999"/>
              </a:buClr>
              <a:buSzPts val="700"/>
              <a:buFont typeface="Open Sans"/>
              <a:buChar char="●"/>
              <a:defRPr sz="1400" b="0" i="0" u="none" strike="noStrike" cap="none">
                <a:solidFill>
                  <a:srgbClr val="434343"/>
                </a:solidFill>
                <a:latin typeface="Abel"/>
                <a:ea typeface="Abel"/>
                <a:cs typeface="Abel"/>
                <a:sym typeface="Abel"/>
              </a:defRPr>
            </a:lvl7pPr>
            <a:lvl8pPr marL="3657600" marR="0" lvl="7" indent="-273050" algn="l" rtl="0">
              <a:lnSpc>
                <a:spcPct val="115000"/>
              </a:lnSpc>
              <a:spcBef>
                <a:spcPts val="0"/>
              </a:spcBef>
              <a:spcAft>
                <a:spcPts val="0"/>
              </a:spcAft>
              <a:buClr>
                <a:srgbClr val="999999"/>
              </a:buClr>
              <a:buSzPts val="700"/>
              <a:buFont typeface="Open Sans"/>
              <a:buChar char="○"/>
              <a:defRPr sz="1400" b="0" i="0" u="none" strike="noStrike" cap="none">
                <a:solidFill>
                  <a:srgbClr val="434343"/>
                </a:solidFill>
                <a:latin typeface="Abel"/>
                <a:ea typeface="Abel"/>
                <a:cs typeface="Abel"/>
                <a:sym typeface="Abel"/>
              </a:defRPr>
            </a:lvl8pPr>
            <a:lvl9pPr marL="4114800" marR="0" lvl="8" indent="-266700" algn="l" rtl="0">
              <a:lnSpc>
                <a:spcPct val="115000"/>
              </a:lnSpc>
              <a:spcBef>
                <a:spcPts val="0"/>
              </a:spcBef>
              <a:spcAft>
                <a:spcPts val="0"/>
              </a:spcAft>
              <a:buClr>
                <a:srgbClr val="999999"/>
              </a:buClr>
              <a:buSzPts val="600"/>
              <a:buFont typeface="Open Sans"/>
              <a:buChar char="■"/>
              <a:defRPr sz="1400" b="0" i="0" u="none" strike="noStrike" cap="none">
                <a:solidFill>
                  <a:srgbClr val="434343"/>
                </a:solidFill>
                <a:latin typeface="Abel"/>
                <a:ea typeface="Abel"/>
                <a:cs typeface="Abel"/>
                <a:sym typeface="Abel"/>
              </a:defRPr>
            </a:lvl9pPr>
          </a:lstStyle>
          <a:p>
            <a:pPr marL="0" indent="0"/>
            <a:r>
              <a:rPr lang="vi-VN" sz="2800" b="1">
                <a:latin typeface="Times New Roman" panose="02020603050405020304" pitchFamily="18" charset="0"/>
                <a:cs typeface="Times New Roman" panose="02020603050405020304" pitchFamily="18" charset="0"/>
              </a:rPr>
              <a:t>2/ Giải thích vì sao các nguyên tố khí hiếm tồn tại dưới dạng đơn nguyên tử bền vững?</a:t>
            </a:r>
            <a:endParaRPr lang="vi-VN" sz="2800" b="1" dirty="0">
              <a:latin typeface="Times New Roman" panose="02020603050405020304" pitchFamily="18" charset="0"/>
              <a:cs typeface="Times New Roman" panose="02020603050405020304" pitchFamily="18" charset="0"/>
            </a:endParaRPr>
          </a:p>
        </p:txBody>
      </p:sp>
      <p:sp>
        <p:nvSpPr>
          <p:cNvPr id="34" name="Google Shape;15025;p50">
            <a:extLst>
              <a:ext uri="{FF2B5EF4-FFF2-40B4-BE49-F238E27FC236}">
                <a16:creationId xmlns:a16="http://schemas.microsoft.com/office/drawing/2014/main" id="{2DF3E4EB-A3C7-4F29-ACB7-67C5E6A9F026}"/>
              </a:ext>
            </a:extLst>
          </p:cNvPr>
          <p:cNvSpPr txBox="1">
            <a:spLocks/>
          </p:cNvSpPr>
          <p:nvPr/>
        </p:nvSpPr>
        <p:spPr>
          <a:xfrm>
            <a:off x="465864" y="3602295"/>
            <a:ext cx="8678136" cy="457200"/>
          </a:xfrm>
          <a:prstGeom prst="rect">
            <a:avLst/>
          </a:prstGeom>
          <a:noFill/>
          <a:ln>
            <a:noFill/>
          </a:ln>
        </p:spPr>
        <p:txBody>
          <a:bodyPr spcFirstLastPara="1" wrap="square" lIns="91425" tIns="0" rIns="0" bIns="91425" anchor="t" anchorCtr="0">
            <a:noAutofit/>
          </a:bodyPr>
          <a:lstStyle>
            <a:defPPr marR="0" lvl="0" algn="l" rtl="0">
              <a:lnSpc>
                <a:spcPct val="100000"/>
              </a:lnSpc>
              <a:spcBef>
                <a:spcPts val="0"/>
              </a:spcBef>
              <a:spcAft>
                <a:spcPts val="0"/>
              </a:spcAft>
            </a:defPPr>
            <a:lvl1pPr marL="457200" marR="0" lvl="0" indent="-279400" algn="l" rtl="0">
              <a:lnSpc>
                <a:spcPct val="100000"/>
              </a:lnSpc>
              <a:spcBef>
                <a:spcPts val="0"/>
              </a:spcBef>
              <a:spcAft>
                <a:spcPts val="0"/>
              </a:spcAft>
              <a:buClr>
                <a:srgbClr val="999999"/>
              </a:buClr>
              <a:buSzPts val="800"/>
              <a:buFont typeface="Open Sans"/>
              <a:buChar char="●"/>
              <a:defRPr sz="1400" b="0" i="0" u="none" strike="noStrike" cap="none">
                <a:solidFill>
                  <a:srgbClr val="434343"/>
                </a:solidFill>
                <a:latin typeface="Abel"/>
                <a:ea typeface="Abel"/>
                <a:cs typeface="Abel"/>
                <a:sym typeface="Abel"/>
              </a:defRPr>
            </a:lvl1pPr>
            <a:lvl2pPr marL="914400" marR="0" lvl="1" indent="-279400" algn="l" rtl="0">
              <a:lnSpc>
                <a:spcPct val="115000"/>
              </a:lnSpc>
              <a:spcBef>
                <a:spcPts val="0"/>
              </a:spcBef>
              <a:spcAft>
                <a:spcPts val="0"/>
              </a:spcAft>
              <a:buClr>
                <a:srgbClr val="999999"/>
              </a:buClr>
              <a:buSzPts val="800"/>
              <a:buFont typeface="Open Sans"/>
              <a:buChar char="○"/>
              <a:defRPr sz="1400" b="0" i="0" u="none" strike="noStrike" cap="none">
                <a:solidFill>
                  <a:srgbClr val="434343"/>
                </a:solidFill>
                <a:latin typeface="Abel"/>
                <a:ea typeface="Abel"/>
                <a:cs typeface="Abel"/>
                <a:sym typeface="Abel"/>
              </a:defRPr>
            </a:lvl2pPr>
            <a:lvl3pPr marL="1371600" marR="0" lvl="2" indent="-279400" algn="l" rtl="0">
              <a:lnSpc>
                <a:spcPct val="115000"/>
              </a:lnSpc>
              <a:spcBef>
                <a:spcPts val="0"/>
              </a:spcBef>
              <a:spcAft>
                <a:spcPts val="0"/>
              </a:spcAft>
              <a:buClr>
                <a:srgbClr val="999999"/>
              </a:buClr>
              <a:buSzPts val="800"/>
              <a:buFont typeface="Open Sans"/>
              <a:buChar char="■"/>
              <a:defRPr sz="1400" b="0" i="0" u="none" strike="noStrike" cap="none">
                <a:solidFill>
                  <a:srgbClr val="434343"/>
                </a:solidFill>
                <a:latin typeface="Abel"/>
                <a:ea typeface="Abel"/>
                <a:cs typeface="Abel"/>
                <a:sym typeface="Abel"/>
              </a:defRPr>
            </a:lvl3pPr>
            <a:lvl4pPr marL="1828800" marR="0" lvl="3" indent="-279400" algn="l" rtl="0">
              <a:lnSpc>
                <a:spcPct val="115000"/>
              </a:lnSpc>
              <a:spcBef>
                <a:spcPts val="0"/>
              </a:spcBef>
              <a:spcAft>
                <a:spcPts val="0"/>
              </a:spcAft>
              <a:buClr>
                <a:srgbClr val="999999"/>
              </a:buClr>
              <a:buSzPts val="800"/>
              <a:buFont typeface="Open Sans"/>
              <a:buChar char="●"/>
              <a:defRPr sz="1400" b="0" i="0" u="none" strike="noStrike" cap="none">
                <a:solidFill>
                  <a:srgbClr val="434343"/>
                </a:solidFill>
                <a:latin typeface="Abel"/>
                <a:ea typeface="Abel"/>
                <a:cs typeface="Abel"/>
                <a:sym typeface="Abel"/>
              </a:defRPr>
            </a:lvl4pPr>
            <a:lvl5pPr marL="2286000" marR="0" lvl="4" indent="-304800" algn="l" rtl="0">
              <a:lnSpc>
                <a:spcPct val="115000"/>
              </a:lnSpc>
              <a:spcBef>
                <a:spcPts val="0"/>
              </a:spcBef>
              <a:spcAft>
                <a:spcPts val="0"/>
              </a:spcAft>
              <a:buClr>
                <a:srgbClr val="999999"/>
              </a:buClr>
              <a:buSzPts val="1200"/>
              <a:buFont typeface="Open Sans"/>
              <a:buChar char="○"/>
              <a:defRPr sz="1400" b="0" i="0" u="none" strike="noStrike" cap="none">
                <a:solidFill>
                  <a:srgbClr val="434343"/>
                </a:solidFill>
                <a:latin typeface="Abel"/>
                <a:ea typeface="Abel"/>
                <a:cs typeface="Abel"/>
                <a:sym typeface="Abel"/>
              </a:defRPr>
            </a:lvl5pPr>
            <a:lvl6pPr marL="2743200" marR="0" lvl="5" indent="-304800" algn="l" rtl="0">
              <a:lnSpc>
                <a:spcPct val="115000"/>
              </a:lnSpc>
              <a:spcBef>
                <a:spcPts val="0"/>
              </a:spcBef>
              <a:spcAft>
                <a:spcPts val="0"/>
              </a:spcAft>
              <a:buClr>
                <a:srgbClr val="999999"/>
              </a:buClr>
              <a:buSzPts val="1200"/>
              <a:buFont typeface="Open Sans"/>
              <a:buChar char="■"/>
              <a:defRPr sz="1400" b="0" i="0" u="none" strike="noStrike" cap="none">
                <a:solidFill>
                  <a:srgbClr val="434343"/>
                </a:solidFill>
                <a:latin typeface="Abel"/>
                <a:ea typeface="Abel"/>
                <a:cs typeface="Abel"/>
                <a:sym typeface="Abel"/>
              </a:defRPr>
            </a:lvl6pPr>
            <a:lvl7pPr marL="3200400" marR="0" lvl="6" indent="-273050" algn="l" rtl="0">
              <a:lnSpc>
                <a:spcPct val="115000"/>
              </a:lnSpc>
              <a:spcBef>
                <a:spcPts val="0"/>
              </a:spcBef>
              <a:spcAft>
                <a:spcPts val="0"/>
              </a:spcAft>
              <a:buClr>
                <a:srgbClr val="999999"/>
              </a:buClr>
              <a:buSzPts val="700"/>
              <a:buFont typeface="Open Sans"/>
              <a:buChar char="●"/>
              <a:defRPr sz="1400" b="0" i="0" u="none" strike="noStrike" cap="none">
                <a:solidFill>
                  <a:srgbClr val="434343"/>
                </a:solidFill>
                <a:latin typeface="Abel"/>
                <a:ea typeface="Abel"/>
                <a:cs typeface="Abel"/>
                <a:sym typeface="Abel"/>
              </a:defRPr>
            </a:lvl7pPr>
            <a:lvl8pPr marL="3657600" marR="0" lvl="7" indent="-273050" algn="l" rtl="0">
              <a:lnSpc>
                <a:spcPct val="115000"/>
              </a:lnSpc>
              <a:spcBef>
                <a:spcPts val="0"/>
              </a:spcBef>
              <a:spcAft>
                <a:spcPts val="0"/>
              </a:spcAft>
              <a:buClr>
                <a:srgbClr val="999999"/>
              </a:buClr>
              <a:buSzPts val="700"/>
              <a:buFont typeface="Open Sans"/>
              <a:buChar char="○"/>
              <a:defRPr sz="1400" b="0" i="0" u="none" strike="noStrike" cap="none">
                <a:solidFill>
                  <a:srgbClr val="434343"/>
                </a:solidFill>
                <a:latin typeface="Abel"/>
                <a:ea typeface="Abel"/>
                <a:cs typeface="Abel"/>
                <a:sym typeface="Abel"/>
              </a:defRPr>
            </a:lvl8pPr>
            <a:lvl9pPr marL="4114800" marR="0" lvl="8" indent="-266700" algn="l" rtl="0">
              <a:lnSpc>
                <a:spcPct val="115000"/>
              </a:lnSpc>
              <a:spcBef>
                <a:spcPts val="0"/>
              </a:spcBef>
              <a:spcAft>
                <a:spcPts val="0"/>
              </a:spcAft>
              <a:buClr>
                <a:srgbClr val="999999"/>
              </a:buClr>
              <a:buSzPts val="600"/>
              <a:buFont typeface="Open Sans"/>
              <a:buChar char="■"/>
              <a:defRPr sz="1400" b="0" i="0" u="none" strike="noStrike" cap="none">
                <a:solidFill>
                  <a:srgbClr val="434343"/>
                </a:solidFill>
                <a:latin typeface="Abel"/>
                <a:ea typeface="Abel"/>
                <a:cs typeface="Abel"/>
                <a:sym typeface="Abel"/>
              </a:defRPr>
            </a:lvl9pPr>
          </a:lstStyle>
          <a:p>
            <a:pPr marL="0" indent="0"/>
            <a:r>
              <a:rPr lang="vi-VN" sz="2800" b="1">
                <a:latin typeface="Times New Roman" panose="02020603050405020304" pitchFamily="18" charset="0"/>
                <a:cs typeface="Times New Roman" panose="02020603050405020304" pitchFamily="18" charset="0"/>
              </a:rPr>
              <a:t>3/ Giải thích ý tưởng vì sao: Helium trơ, rất khó cháy hay nổ, được sử dụng để bơm vào kinh khí cầu thay thế cho hydrogen. </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3164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sp>
        <p:nvSpPr>
          <p:cNvPr id="2" name="Rectangle 1"/>
          <p:cNvSpPr/>
          <p:nvPr/>
        </p:nvSpPr>
        <p:spPr>
          <a:xfrm>
            <a:off x="334175" y="854843"/>
            <a:ext cx="8505414" cy="3970318"/>
          </a:xfrm>
          <a:prstGeom prst="rect">
            <a:avLst/>
          </a:prstGeom>
        </p:spPr>
        <p:txBody>
          <a:bodyPr wrap="square">
            <a:spAutoFit/>
          </a:bodyPr>
          <a:lstStyle/>
          <a:p>
            <a:r>
              <a:rPr lang="en-US" sz="2800" b="1" dirty="0">
                <a:latin typeface="Times New Roman" panose="02020603050405020304" pitchFamily="18" charset="0"/>
                <a:ea typeface="Calibri" panose="020F0502020204030204" pitchFamily="34" charset="0"/>
                <a:cs typeface="Times New Roman" panose="02020603050405020304" pitchFamily="18" charset="0"/>
              </a:rPr>
              <a:t>1.</a:t>
            </a:r>
            <a:r>
              <a:rPr lang="vi-VN" sz="2800" b="1" dirty="0">
                <a:latin typeface="Times New Roman" panose="02020603050405020304" pitchFamily="18" charset="0"/>
                <a:ea typeface="Calibri" panose="020F0502020204030204" pitchFamily="34" charset="0"/>
                <a:cs typeface="Times New Roman" panose="02020603050405020304" pitchFamily="18" charset="0"/>
              </a:rPr>
              <a:t>a) He có 1 lớp electron là lớp ngoài cùng và có 2 electron bền vững.</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r>
              <a:rPr lang="vi-VN" sz="2800" b="1" dirty="0">
                <a:latin typeface="Times New Roman" panose="02020603050405020304" pitchFamily="18" charset="0"/>
                <a:ea typeface="Calibri" panose="020F0502020204030204" pitchFamily="34" charset="0"/>
                <a:cs typeface="Times New Roman" panose="02020603050405020304" pitchFamily="18" charset="0"/>
              </a:rPr>
              <a:t>b) Ne có 2 lớp electron. Lớp thứ nhất có 2 electron, lớp thứ 2 có 8 electron. Lớp thứ 2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a:latin typeface="Times New Roman" panose="02020603050405020304" pitchFamily="18" charset="0"/>
                <a:ea typeface="Calibri" panose="020F0502020204030204" pitchFamily="34" charset="0"/>
                <a:cs typeface="Times New Roman" panose="02020603050405020304" pitchFamily="18" charset="0"/>
              </a:rPr>
              <a:t>ngoài cùng có 8 electron đạt tới trạng thái bền vững.</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r>
              <a:rPr lang="vi-VN" sz="2800" b="1" dirty="0">
                <a:latin typeface="Times New Roman" panose="02020603050405020304" pitchFamily="18" charset="0"/>
                <a:ea typeface="Calibri" panose="020F0502020204030204" pitchFamily="34" charset="0"/>
                <a:cs typeface="Times New Roman" panose="02020603050405020304" pitchFamily="18" charset="0"/>
              </a:rPr>
              <a:t>c) Ar có 3 lớp electron Lớp thứ nhất có 2 electron, lớp thứ 2 có 8 electron, lớp thứ 3 có 8 electron. Lớp thứ 3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a:latin typeface="Times New Roman" panose="02020603050405020304" pitchFamily="18" charset="0"/>
                <a:ea typeface="Calibri" panose="020F0502020204030204" pitchFamily="34" charset="0"/>
                <a:cs typeface="Times New Roman" panose="02020603050405020304" pitchFamily="18" charset="0"/>
              </a:rPr>
              <a:t>ngoài cùng có 8 electron đạt tới trạng thái bền </a:t>
            </a:r>
            <a:r>
              <a:rPr lang="vi-VN" sz="2800" b="1">
                <a:latin typeface="Times New Roman" panose="02020603050405020304" pitchFamily="18" charset="0"/>
                <a:ea typeface="Calibri" panose="020F0502020204030204" pitchFamily="34" charset="0"/>
                <a:cs typeface="Times New Roman" panose="02020603050405020304" pitchFamily="18" charset="0"/>
              </a:rPr>
              <a:t>vững.</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8204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sp>
        <p:nvSpPr>
          <p:cNvPr id="2" name="Rectangle 1"/>
          <p:cNvSpPr/>
          <p:nvPr/>
        </p:nvSpPr>
        <p:spPr>
          <a:xfrm>
            <a:off x="334175" y="1116099"/>
            <a:ext cx="8505414" cy="3046988"/>
          </a:xfrm>
          <a:prstGeom prst="rect">
            <a:avLst/>
          </a:prstGeom>
        </p:spPr>
        <p:txBody>
          <a:bodyPr wrap="square">
            <a:spAutoFit/>
          </a:bodyPr>
          <a:lstStyle/>
          <a:p>
            <a:r>
              <a:rPr lang="vi-VN" sz="3200" b="1">
                <a:latin typeface="Times New Roman" panose="02020603050405020304" pitchFamily="18" charset="0"/>
                <a:ea typeface="Calibri" panose="020F0502020204030204" pitchFamily="34" charset="0"/>
                <a:cs typeface="Times New Roman" panose="02020603050405020304" pitchFamily="18" charset="0"/>
              </a:rPr>
              <a:t>2</a:t>
            </a:r>
            <a:r>
              <a:rPr lang="vi-VN" sz="3200" b="1" dirty="0">
                <a:latin typeface="Times New Roman" panose="02020603050405020304" pitchFamily="18" charset="0"/>
                <a:ea typeface="Calibri" panose="020F0502020204030204" pitchFamily="34" charset="0"/>
                <a:cs typeface="Times New Roman" panose="02020603050405020304" pitchFamily="18" charset="0"/>
              </a:rPr>
              <a:t>/ Vì He có 2 </a:t>
            </a:r>
            <a:r>
              <a:rPr lang="en-US" sz="3200" b="1" dirty="0">
                <a:latin typeface="Times New Roman" panose="02020603050405020304" pitchFamily="18" charset="0"/>
                <a:ea typeface="Calibri" panose="020F0502020204030204" pitchFamily="34" charset="0"/>
                <a:cs typeface="Times New Roman" panose="02020603050405020304" pitchFamily="18" charset="0"/>
              </a:rPr>
              <a:t>electron</a:t>
            </a:r>
            <a:r>
              <a:rPr lang="vi-VN" sz="3200" b="1" dirty="0">
                <a:latin typeface="Times New Roman" panose="02020603050405020304" pitchFamily="18" charset="0"/>
                <a:ea typeface="Calibri" panose="020F0502020204030204" pitchFamily="34" charset="0"/>
                <a:cs typeface="Times New Roman" panose="02020603050405020304" pitchFamily="18" charset="0"/>
              </a:rPr>
              <a:t>, Ne, Ar có 8</a:t>
            </a:r>
            <a:r>
              <a:rPr lang="en-US" sz="3200" b="1" dirty="0">
                <a:latin typeface="Times New Roman" panose="02020603050405020304" pitchFamily="18" charset="0"/>
                <a:ea typeface="Calibri" panose="020F0502020204030204" pitchFamily="34" charset="0"/>
                <a:cs typeface="Times New Roman" panose="02020603050405020304" pitchFamily="18" charset="0"/>
              </a:rPr>
              <a:t> electron</a:t>
            </a:r>
            <a:r>
              <a:rPr lang="vi-VN"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r>
              <a:rPr lang="vi-VN" sz="3200" b="1" dirty="0">
                <a:latin typeface="Times New Roman" panose="02020603050405020304" pitchFamily="18" charset="0"/>
                <a:ea typeface="Calibri" panose="020F0502020204030204" pitchFamily="34" charset="0"/>
                <a:cs typeface="Times New Roman" panose="02020603050405020304" pitchFamily="18" charset="0"/>
              </a:rPr>
              <a:t>3/ Giải thích vì khí Helium là chất rất nhẹ M</a:t>
            </a:r>
            <a:r>
              <a:rPr lang="vi-VN" sz="3200" b="1" baseline="-25000" dirty="0">
                <a:latin typeface="Times New Roman" panose="02020603050405020304" pitchFamily="18" charset="0"/>
                <a:ea typeface="Calibri" panose="020F0502020204030204" pitchFamily="34" charset="0"/>
                <a:cs typeface="Times New Roman" panose="02020603050405020304" pitchFamily="18" charset="0"/>
              </a:rPr>
              <a:t>He</a:t>
            </a:r>
            <a:r>
              <a:rPr lang="vi-VN" sz="3200" b="1" dirty="0">
                <a:latin typeface="Times New Roman" panose="02020603050405020304" pitchFamily="18" charset="0"/>
                <a:ea typeface="Calibri" panose="020F0502020204030204" pitchFamily="34" charset="0"/>
                <a:cs typeface="Times New Roman" panose="02020603050405020304" pitchFamily="18" charset="0"/>
              </a:rPr>
              <a:t> =  </a:t>
            </a:r>
            <a:r>
              <a:rPr lang="vi-VN" sz="3200" b="1">
                <a:latin typeface="Times New Roman" panose="02020603050405020304" pitchFamily="18" charset="0"/>
                <a:ea typeface="Calibri" panose="020F0502020204030204" pitchFamily="34" charset="0"/>
                <a:cs typeface="Times New Roman" panose="02020603050405020304" pitchFamily="18" charset="0"/>
              </a:rPr>
              <a:t>4 (</a:t>
            </a:r>
            <a:r>
              <a:rPr lang="en-US" sz="3200" b="1">
                <a:latin typeface="Times New Roman" panose="02020603050405020304" pitchFamily="18" charset="0"/>
                <a:ea typeface="Calibri" panose="020F0502020204030204" pitchFamily="34" charset="0"/>
                <a:cs typeface="Times New Roman" panose="02020603050405020304" pitchFamily="18" charset="0"/>
              </a:rPr>
              <a:t>amu</a:t>
            </a:r>
            <a:r>
              <a:rPr lang="vi-VN" sz="3200" b="1">
                <a:latin typeface="Times New Roman" panose="02020603050405020304" pitchFamily="18" charset="0"/>
                <a:ea typeface="Calibri" panose="020F0502020204030204" pitchFamily="34" charset="0"/>
                <a:cs typeface="Times New Roman" panose="02020603050405020304" pitchFamily="18" charset="0"/>
              </a:rPr>
              <a:t>) </a:t>
            </a:r>
            <a:r>
              <a:rPr lang="vi-VN" sz="3200" b="1" dirty="0">
                <a:latin typeface="Times New Roman" panose="02020603050405020304" pitchFamily="18" charset="0"/>
                <a:ea typeface="Calibri" panose="020F0502020204030204" pitchFamily="34" charset="0"/>
                <a:cs typeface="Times New Roman" panose="02020603050405020304" pitchFamily="18" charset="0"/>
              </a:rPr>
              <a:t>nhẹ hơn không khí rất nhiều ( M</a:t>
            </a:r>
            <a:r>
              <a:rPr lang="vi-VN" sz="3200" b="1" baseline="-25000" dirty="0">
                <a:latin typeface="Times New Roman" panose="02020603050405020304" pitchFamily="18" charset="0"/>
                <a:ea typeface="Calibri" panose="020F0502020204030204" pitchFamily="34" charset="0"/>
                <a:cs typeface="Times New Roman" panose="02020603050405020304" pitchFamily="18" charset="0"/>
              </a:rPr>
              <a:t>KK</a:t>
            </a:r>
            <a:r>
              <a:rPr lang="vi-VN" sz="3200" b="1" dirty="0">
                <a:latin typeface="Times New Roman" panose="02020603050405020304" pitchFamily="18" charset="0"/>
                <a:ea typeface="Calibri" panose="020F0502020204030204" pitchFamily="34" charset="0"/>
                <a:cs typeface="Times New Roman" panose="02020603050405020304" pitchFamily="18" charset="0"/>
              </a:rPr>
              <a:t> = 29) lại có đặc điểm khó cháy hay nổ nên dùng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thay</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thế</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vi-VN" sz="3200" b="1" dirty="0">
                <a:latin typeface="Times New Roman" panose="02020603050405020304" pitchFamily="18" charset="0"/>
                <a:ea typeface="Calibri" panose="020F0502020204030204" pitchFamily="34" charset="0"/>
                <a:cs typeface="Times New Roman" panose="02020603050405020304" pitchFamily="18" charset="0"/>
              </a:rPr>
              <a:t>cho hydrogen</a:t>
            </a:r>
            <a:r>
              <a:rPr lang="en-US" sz="3200" b="1" dirty="0">
                <a:latin typeface="Times New Roman" panose="02020603050405020304" pitchFamily="18" charset="0"/>
                <a:ea typeface="Calibri" panose="020F0502020204030204" pitchFamily="34" charset="0"/>
                <a:cs typeface="Times New Roman" panose="02020603050405020304" pitchFamily="18" charset="0"/>
              </a:rPr>
              <a:t>. H</a:t>
            </a:r>
            <a:r>
              <a:rPr lang="vi-VN" sz="3200" b="1" dirty="0">
                <a:latin typeface="Times New Roman" panose="02020603050405020304" pitchFamily="18" charset="0"/>
                <a:ea typeface="Calibri" panose="020F0502020204030204" pitchFamily="34" charset="0"/>
                <a:cs typeface="Times New Roman" panose="02020603050405020304" pitchFamily="18" charset="0"/>
              </a:rPr>
              <a:t>ydrogen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tuy</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nhẹ</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hơn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rất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vi-VN" sz="3200" b="1" dirty="0">
                <a:latin typeface="Times New Roman" panose="02020603050405020304" pitchFamily="18" charset="0"/>
                <a:ea typeface="Calibri" panose="020F0502020204030204" pitchFamily="34" charset="0"/>
                <a:cs typeface="Times New Roman" panose="02020603050405020304" pitchFamily="18" charset="0"/>
              </a:rPr>
              <a:t>dễ gây cháy nổ</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7502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sp>
        <p:nvSpPr>
          <p:cNvPr id="14660" name="Google Shape;14660;p42"/>
          <p:cNvSpPr txBox="1">
            <a:spLocks noGrp="1"/>
          </p:cNvSpPr>
          <p:nvPr>
            <p:ph type="title"/>
          </p:nvPr>
        </p:nvSpPr>
        <p:spPr>
          <a:xfrm>
            <a:off x="1146477" y="50388"/>
            <a:ext cx="7613059" cy="798746"/>
          </a:xfrm>
          <a:prstGeom prst="rect">
            <a:avLst/>
          </a:prstGeom>
        </p:spPr>
        <p:txBody>
          <a:bodyPr spcFirstLastPara="1" wrap="square" lIns="91425" tIns="45700" rIns="91425" bIns="91425" anchor="ctr" anchorCtr="0">
            <a:noAutofit/>
          </a:bodyPr>
          <a:lstStyle/>
          <a:p>
            <a:pPr lvl="0"/>
            <a:r>
              <a:rPr lang="en-US" b="1" dirty="0" err="1">
                <a:latin typeface="Times New Roman" panose="02020603050405020304" pitchFamily="18" charset="0"/>
                <a:cs typeface="Times New Roman" panose="02020603050405020304" pitchFamily="18" charset="0"/>
              </a:rPr>
              <a:t>Cấu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trúc</a:t>
            </a:r>
            <a:r>
              <a:rPr lang="en-US" b="1" dirty="0">
                <a:latin typeface="Times New Roman" panose="02020603050405020304" pitchFamily="18" charset="0"/>
                <a:cs typeface="Times New Roman" panose="02020603050405020304" pitchFamily="18" charset="0"/>
              </a:rPr>
              <a:t> electron </a:t>
            </a:r>
            <a:r>
              <a:rPr lang="en-US" b="1" dirty="0" err="1">
                <a:latin typeface="Times New Roman" panose="02020603050405020304" pitchFamily="18" charset="0"/>
                <a:cs typeface="Times New Roman" panose="02020603050405020304" pitchFamily="18" charset="0"/>
              </a:rPr>
              <a:t>bền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hiếm</a:t>
            </a:r>
            <a:r>
              <a:rPr lang="en-US" b="1" dirty="0">
                <a:latin typeface="Times New Roman" panose="02020603050405020304" pitchFamily="18" charset="0"/>
                <a:cs typeface="Times New Roman" panose="02020603050405020304" pitchFamily="18" charset="0"/>
              </a:rPr>
              <a:t>.</a:t>
            </a:r>
          </a:p>
        </p:txBody>
      </p:sp>
      <p:grpSp>
        <p:nvGrpSpPr>
          <p:cNvPr id="14662" name="Google Shape;14662;p42"/>
          <p:cNvGrpSpPr/>
          <p:nvPr/>
        </p:nvGrpSpPr>
        <p:grpSpPr>
          <a:xfrm>
            <a:off x="1591336" y="3993484"/>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187035" y="1064393"/>
            <a:ext cx="8956965" cy="3625608"/>
          </a:xfrm>
          <a:prstGeom prst="rect">
            <a:avLst/>
          </a:prstGeom>
          <a:solidFill>
            <a:schemeClr val="tx1">
              <a:lumMod val="75000"/>
              <a:lumOff val="25000"/>
            </a:schemeClr>
          </a:solidFill>
        </p:spPr>
        <p:txBody>
          <a:bodyPr wrap="square">
            <a:spAutoFit/>
          </a:bodyPr>
          <a:lstStyle/>
          <a:p>
            <a:pPr>
              <a:lnSpc>
                <a:spcPct val="120000"/>
              </a:lnSpc>
            </a:pPr>
            <a:r>
              <a:rPr lang="vi-VN" sz="2800" b="1" dirty="0">
                <a:solidFill>
                  <a:schemeClr val="accent5">
                    <a:lumMod val="20000"/>
                    <a:lumOff val="80000"/>
                  </a:schemeClr>
                </a:solidFill>
                <a:latin typeface="+mj-lt"/>
                <a:ea typeface="Calibri" panose="020F0502020204030204" pitchFamily="34" charset="0"/>
              </a:rPr>
              <a:t>Kết luận: </a:t>
            </a:r>
            <a:endParaRPr lang="en-US" sz="2800" b="1" dirty="0">
              <a:solidFill>
                <a:schemeClr val="accent5">
                  <a:lumMod val="20000"/>
                  <a:lumOff val="80000"/>
                </a:schemeClr>
              </a:solidFill>
              <a:latin typeface="+mj-lt"/>
              <a:ea typeface="Calibri" panose="020F0502020204030204" pitchFamily="34" charset="0"/>
            </a:endParaRPr>
          </a:p>
          <a:p>
            <a:r>
              <a:rPr lang="en-US" sz="2800" b="1" dirty="0">
                <a:solidFill>
                  <a:schemeClr val="accent5">
                    <a:lumMod val="20000"/>
                    <a:lumOff val="80000"/>
                  </a:schemeClr>
                </a:solidFill>
                <a:latin typeface="+mj-lt"/>
                <a:ea typeface="Calibri" panose="020F0502020204030204" pitchFamily="34" charset="0"/>
              </a:rPr>
              <a:t>- He </a:t>
            </a:r>
            <a:r>
              <a:rPr lang="en-US" sz="2800" b="1" dirty="0" err="1">
                <a:solidFill>
                  <a:schemeClr val="accent5">
                    <a:lumMod val="20000"/>
                    <a:lumOff val="80000"/>
                  </a:schemeClr>
                </a:solidFill>
                <a:latin typeface="+mj-lt"/>
                <a:ea typeface="Calibri" panose="020F0502020204030204" pitchFamily="34" charset="0"/>
              </a:rPr>
              <a:t>có</a:t>
            </a:r>
            <a:r>
              <a:rPr lang="en-US" sz="2800" b="1" dirty="0">
                <a:solidFill>
                  <a:schemeClr val="accent5">
                    <a:lumMod val="20000"/>
                    <a:lumOff val="80000"/>
                  </a:schemeClr>
                </a:solidFill>
                <a:latin typeface="+mj-lt"/>
                <a:ea typeface="Calibri" panose="020F0502020204030204" pitchFamily="34" charset="0"/>
              </a:rPr>
              <a:t> 2 electron ở </a:t>
            </a:r>
            <a:r>
              <a:rPr lang="en-US" sz="2800" b="1" dirty="0" err="1">
                <a:solidFill>
                  <a:schemeClr val="accent5">
                    <a:lumMod val="20000"/>
                    <a:lumOff val="80000"/>
                  </a:schemeClr>
                </a:solidFill>
                <a:latin typeface="+mj-lt"/>
                <a:ea typeface="Calibri" panose="020F0502020204030204" pitchFamily="34" charset="0"/>
              </a:rPr>
              <a:t>lớp</a:t>
            </a:r>
            <a:r>
              <a:rPr lang="en-US" sz="2800" b="1" dirty="0">
                <a:solidFill>
                  <a:schemeClr val="accent5">
                    <a:lumMod val="20000"/>
                    <a:lumOff val="80000"/>
                  </a:schemeClr>
                </a:solidFill>
                <a:latin typeface="+mj-lt"/>
                <a:ea typeface="Calibri" panose="020F0502020204030204" pitchFamily="34" charset="0"/>
              </a:rPr>
              <a:t> </a:t>
            </a:r>
            <a:r>
              <a:rPr lang="en-US" sz="2800" b="1" dirty="0" err="1">
                <a:solidFill>
                  <a:schemeClr val="accent5">
                    <a:lumMod val="20000"/>
                    <a:lumOff val="80000"/>
                  </a:schemeClr>
                </a:solidFill>
                <a:latin typeface="+mj-lt"/>
                <a:ea typeface="Calibri" panose="020F0502020204030204" pitchFamily="34" charset="0"/>
              </a:rPr>
              <a:t>vỏ</a:t>
            </a:r>
            <a:r>
              <a:rPr lang="en-US" sz="2800" b="1" dirty="0">
                <a:solidFill>
                  <a:schemeClr val="accent5">
                    <a:lumMod val="20000"/>
                    <a:lumOff val="80000"/>
                  </a:schemeClr>
                </a:solidFill>
                <a:latin typeface="+mj-lt"/>
                <a:ea typeface="Calibri" panose="020F0502020204030204" pitchFamily="34" charset="0"/>
              </a:rPr>
              <a:t> </a:t>
            </a:r>
            <a:r>
              <a:rPr lang="en-US" sz="2800" b="1" dirty="0" err="1">
                <a:solidFill>
                  <a:schemeClr val="accent5">
                    <a:lumMod val="20000"/>
                    <a:lumOff val="80000"/>
                  </a:schemeClr>
                </a:solidFill>
                <a:latin typeface="+mj-lt"/>
                <a:ea typeface="Calibri" panose="020F0502020204030204" pitchFamily="34" charset="0"/>
              </a:rPr>
              <a:t>ngoài</a:t>
            </a:r>
            <a:r>
              <a:rPr lang="en-US" sz="2800" b="1" dirty="0">
                <a:solidFill>
                  <a:schemeClr val="accent5">
                    <a:lumMod val="20000"/>
                    <a:lumOff val="80000"/>
                  </a:schemeClr>
                </a:solidFill>
                <a:latin typeface="+mj-lt"/>
                <a:ea typeface="Calibri" panose="020F0502020204030204" pitchFamily="34" charset="0"/>
              </a:rPr>
              <a:t> </a:t>
            </a:r>
            <a:r>
              <a:rPr lang="en-US" sz="2800" b="1" dirty="0" err="1">
                <a:solidFill>
                  <a:schemeClr val="accent5">
                    <a:lumMod val="20000"/>
                    <a:lumOff val="80000"/>
                  </a:schemeClr>
                </a:solidFill>
                <a:latin typeface="+mj-lt"/>
                <a:ea typeface="Calibri" panose="020F0502020204030204" pitchFamily="34" charset="0"/>
              </a:rPr>
              <a:t>cùng</a:t>
            </a:r>
            <a:r>
              <a:rPr lang="en-US" sz="2800" b="1" dirty="0">
                <a:solidFill>
                  <a:schemeClr val="accent5">
                    <a:lumMod val="20000"/>
                    <a:lumOff val="80000"/>
                  </a:schemeClr>
                </a:solidFill>
                <a:latin typeface="+mj-lt"/>
                <a:ea typeface="Calibri" panose="020F0502020204030204" pitchFamily="34" charset="0"/>
              </a:rPr>
              <a:t>.</a:t>
            </a:r>
          </a:p>
          <a:p>
            <a:r>
              <a:rPr lang="en-US" sz="2800" b="1" dirty="0">
                <a:solidFill>
                  <a:schemeClr val="accent5">
                    <a:lumMod val="20000"/>
                    <a:lumOff val="80000"/>
                  </a:schemeClr>
                </a:solidFill>
                <a:latin typeface="+mj-lt"/>
                <a:ea typeface="Calibri" panose="020F0502020204030204" pitchFamily="34" charset="0"/>
              </a:rPr>
              <a:t>- Ne </a:t>
            </a:r>
            <a:r>
              <a:rPr lang="en-US" sz="2800" b="1" dirty="0" err="1">
                <a:solidFill>
                  <a:schemeClr val="accent5">
                    <a:lumMod val="20000"/>
                    <a:lumOff val="80000"/>
                  </a:schemeClr>
                </a:solidFill>
                <a:latin typeface="+mj-lt"/>
                <a:ea typeface="Calibri" panose="020F0502020204030204" pitchFamily="34" charset="0"/>
              </a:rPr>
              <a:t>có</a:t>
            </a:r>
            <a:r>
              <a:rPr lang="en-US" sz="2800" b="1" dirty="0">
                <a:solidFill>
                  <a:schemeClr val="accent5">
                    <a:lumMod val="20000"/>
                    <a:lumOff val="80000"/>
                  </a:schemeClr>
                </a:solidFill>
                <a:latin typeface="+mj-lt"/>
                <a:ea typeface="Calibri" panose="020F0502020204030204" pitchFamily="34" charset="0"/>
              </a:rPr>
              <a:t> 8 electron ở </a:t>
            </a:r>
            <a:r>
              <a:rPr lang="en-US" sz="2800" b="1" dirty="0" err="1">
                <a:solidFill>
                  <a:schemeClr val="accent5">
                    <a:lumMod val="20000"/>
                    <a:lumOff val="80000"/>
                  </a:schemeClr>
                </a:solidFill>
                <a:latin typeface="+mj-lt"/>
                <a:ea typeface="Calibri" panose="020F0502020204030204" pitchFamily="34" charset="0"/>
              </a:rPr>
              <a:t>lớp</a:t>
            </a:r>
            <a:r>
              <a:rPr lang="en-US" sz="2800" b="1" dirty="0">
                <a:solidFill>
                  <a:schemeClr val="accent5">
                    <a:lumMod val="20000"/>
                    <a:lumOff val="80000"/>
                  </a:schemeClr>
                </a:solidFill>
                <a:latin typeface="+mj-lt"/>
                <a:ea typeface="Calibri" panose="020F0502020204030204" pitchFamily="34" charset="0"/>
              </a:rPr>
              <a:t> </a:t>
            </a:r>
            <a:r>
              <a:rPr lang="en-US" sz="2800" b="1" dirty="0" err="1">
                <a:solidFill>
                  <a:schemeClr val="accent5">
                    <a:lumMod val="20000"/>
                    <a:lumOff val="80000"/>
                  </a:schemeClr>
                </a:solidFill>
                <a:latin typeface="+mj-lt"/>
                <a:ea typeface="Calibri" panose="020F0502020204030204" pitchFamily="34" charset="0"/>
              </a:rPr>
              <a:t>vỏ</a:t>
            </a:r>
            <a:r>
              <a:rPr lang="en-US" sz="2800" b="1" dirty="0">
                <a:solidFill>
                  <a:schemeClr val="accent5">
                    <a:lumMod val="20000"/>
                    <a:lumOff val="80000"/>
                  </a:schemeClr>
                </a:solidFill>
                <a:latin typeface="+mj-lt"/>
                <a:ea typeface="Calibri" panose="020F0502020204030204" pitchFamily="34" charset="0"/>
              </a:rPr>
              <a:t> </a:t>
            </a:r>
            <a:r>
              <a:rPr lang="en-US" sz="2800" b="1" dirty="0" err="1">
                <a:solidFill>
                  <a:schemeClr val="accent5">
                    <a:lumMod val="20000"/>
                    <a:lumOff val="80000"/>
                  </a:schemeClr>
                </a:solidFill>
                <a:latin typeface="+mj-lt"/>
                <a:ea typeface="Calibri" panose="020F0502020204030204" pitchFamily="34" charset="0"/>
              </a:rPr>
              <a:t>ngoài</a:t>
            </a:r>
            <a:r>
              <a:rPr lang="en-US" sz="2800" b="1" dirty="0">
                <a:solidFill>
                  <a:schemeClr val="accent5">
                    <a:lumMod val="20000"/>
                    <a:lumOff val="80000"/>
                  </a:schemeClr>
                </a:solidFill>
                <a:latin typeface="+mj-lt"/>
                <a:ea typeface="Calibri" panose="020F0502020204030204" pitchFamily="34" charset="0"/>
              </a:rPr>
              <a:t> </a:t>
            </a:r>
            <a:r>
              <a:rPr lang="en-US" sz="2800" b="1" dirty="0" err="1">
                <a:solidFill>
                  <a:schemeClr val="accent5">
                    <a:lumMod val="20000"/>
                    <a:lumOff val="80000"/>
                  </a:schemeClr>
                </a:solidFill>
                <a:latin typeface="+mj-lt"/>
                <a:ea typeface="Calibri" panose="020F0502020204030204" pitchFamily="34" charset="0"/>
              </a:rPr>
              <a:t>cùng</a:t>
            </a:r>
            <a:r>
              <a:rPr lang="en-US" sz="2800" b="1" dirty="0">
                <a:solidFill>
                  <a:schemeClr val="accent5">
                    <a:lumMod val="20000"/>
                    <a:lumOff val="80000"/>
                  </a:schemeClr>
                </a:solidFill>
                <a:latin typeface="+mj-lt"/>
                <a:ea typeface="Calibri" panose="020F0502020204030204" pitchFamily="34" charset="0"/>
              </a:rPr>
              <a:t>.</a:t>
            </a:r>
          </a:p>
          <a:p>
            <a:r>
              <a:rPr lang="en-US" sz="2800" b="1" dirty="0">
                <a:solidFill>
                  <a:schemeClr val="accent5">
                    <a:lumMod val="20000"/>
                    <a:lumOff val="80000"/>
                  </a:schemeClr>
                </a:solidFill>
                <a:latin typeface="+mj-lt"/>
                <a:ea typeface="Calibri" panose="020F0502020204030204" pitchFamily="34" charset="0"/>
              </a:rPr>
              <a:t>- </a:t>
            </a:r>
            <a:r>
              <a:rPr lang="en-US" sz="2800" b="1" dirty="0" err="1">
                <a:solidFill>
                  <a:schemeClr val="accent5">
                    <a:lumMod val="20000"/>
                    <a:lumOff val="80000"/>
                  </a:schemeClr>
                </a:solidFill>
                <a:latin typeface="+mj-lt"/>
                <a:ea typeface="Calibri" panose="020F0502020204030204" pitchFamily="34" charset="0"/>
              </a:rPr>
              <a:t>Ar</a:t>
            </a:r>
            <a:r>
              <a:rPr lang="en-US" sz="2800" b="1" dirty="0">
                <a:solidFill>
                  <a:schemeClr val="accent5">
                    <a:lumMod val="20000"/>
                    <a:lumOff val="80000"/>
                  </a:schemeClr>
                </a:solidFill>
                <a:latin typeface="+mj-lt"/>
                <a:ea typeface="Calibri" panose="020F0502020204030204" pitchFamily="34" charset="0"/>
              </a:rPr>
              <a:t> </a:t>
            </a:r>
            <a:r>
              <a:rPr lang="en-US" sz="2800" b="1" dirty="0" err="1">
                <a:solidFill>
                  <a:schemeClr val="accent5">
                    <a:lumMod val="20000"/>
                    <a:lumOff val="80000"/>
                  </a:schemeClr>
                </a:solidFill>
                <a:latin typeface="+mj-lt"/>
                <a:ea typeface="Calibri" panose="020F0502020204030204" pitchFamily="34" charset="0"/>
              </a:rPr>
              <a:t>có</a:t>
            </a:r>
            <a:r>
              <a:rPr lang="en-US" sz="2800" b="1" dirty="0">
                <a:solidFill>
                  <a:schemeClr val="accent5">
                    <a:lumMod val="20000"/>
                    <a:lumOff val="80000"/>
                  </a:schemeClr>
                </a:solidFill>
                <a:latin typeface="+mj-lt"/>
                <a:ea typeface="Calibri" panose="020F0502020204030204" pitchFamily="34" charset="0"/>
              </a:rPr>
              <a:t> 8 electron ở </a:t>
            </a:r>
            <a:r>
              <a:rPr lang="en-US" sz="2800" b="1" dirty="0" err="1">
                <a:solidFill>
                  <a:schemeClr val="accent5">
                    <a:lumMod val="20000"/>
                    <a:lumOff val="80000"/>
                  </a:schemeClr>
                </a:solidFill>
                <a:latin typeface="+mj-lt"/>
                <a:ea typeface="Calibri" panose="020F0502020204030204" pitchFamily="34" charset="0"/>
              </a:rPr>
              <a:t>lớp</a:t>
            </a:r>
            <a:r>
              <a:rPr lang="en-US" sz="2800" b="1" dirty="0">
                <a:solidFill>
                  <a:schemeClr val="accent5">
                    <a:lumMod val="20000"/>
                    <a:lumOff val="80000"/>
                  </a:schemeClr>
                </a:solidFill>
                <a:latin typeface="+mj-lt"/>
                <a:ea typeface="Calibri" panose="020F0502020204030204" pitchFamily="34" charset="0"/>
              </a:rPr>
              <a:t> </a:t>
            </a:r>
            <a:r>
              <a:rPr lang="en-US" sz="2800" b="1" dirty="0" err="1">
                <a:solidFill>
                  <a:schemeClr val="accent5">
                    <a:lumMod val="20000"/>
                    <a:lumOff val="80000"/>
                  </a:schemeClr>
                </a:solidFill>
                <a:latin typeface="+mj-lt"/>
                <a:ea typeface="Calibri" panose="020F0502020204030204" pitchFamily="34" charset="0"/>
              </a:rPr>
              <a:t>vỏ</a:t>
            </a:r>
            <a:r>
              <a:rPr lang="en-US" sz="2800" b="1" dirty="0">
                <a:solidFill>
                  <a:schemeClr val="accent5">
                    <a:lumMod val="20000"/>
                    <a:lumOff val="80000"/>
                  </a:schemeClr>
                </a:solidFill>
                <a:latin typeface="+mj-lt"/>
                <a:ea typeface="Calibri" panose="020F0502020204030204" pitchFamily="34" charset="0"/>
              </a:rPr>
              <a:t> </a:t>
            </a:r>
            <a:r>
              <a:rPr lang="en-US" sz="2800" b="1" dirty="0" err="1">
                <a:solidFill>
                  <a:schemeClr val="accent5">
                    <a:lumMod val="20000"/>
                    <a:lumOff val="80000"/>
                  </a:schemeClr>
                </a:solidFill>
                <a:latin typeface="+mj-lt"/>
                <a:ea typeface="Calibri" panose="020F0502020204030204" pitchFamily="34" charset="0"/>
              </a:rPr>
              <a:t>ngoài</a:t>
            </a:r>
            <a:r>
              <a:rPr lang="en-US" sz="2800" b="1" dirty="0">
                <a:solidFill>
                  <a:schemeClr val="accent5">
                    <a:lumMod val="20000"/>
                    <a:lumOff val="80000"/>
                  </a:schemeClr>
                </a:solidFill>
                <a:latin typeface="+mj-lt"/>
                <a:ea typeface="Calibri" panose="020F0502020204030204" pitchFamily="34" charset="0"/>
              </a:rPr>
              <a:t> </a:t>
            </a:r>
            <a:r>
              <a:rPr lang="en-US" sz="2800" b="1" dirty="0" err="1">
                <a:solidFill>
                  <a:schemeClr val="accent5">
                    <a:lumMod val="20000"/>
                    <a:lumOff val="80000"/>
                  </a:schemeClr>
                </a:solidFill>
                <a:latin typeface="+mj-lt"/>
                <a:ea typeface="Calibri" panose="020F0502020204030204" pitchFamily="34" charset="0"/>
              </a:rPr>
              <a:t>cùng</a:t>
            </a:r>
            <a:r>
              <a:rPr lang="en-US" sz="2800" b="1" dirty="0">
                <a:solidFill>
                  <a:schemeClr val="accent5">
                    <a:lumMod val="20000"/>
                    <a:lumOff val="80000"/>
                  </a:schemeClr>
                </a:solidFill>
                <a:latin typeface="+mj-lt"/>
                <a:ea typeface="Calibri" panose="020F0502020204030204" pitchFamily="34" charset="0"/>
              </a:rPr>
              <a:t>.</a:t>
            </a:r>
          </a:p>
          <a:p>
            <a:r>
              <a:rPr lang="vi-VN" sz="2800" b="1" dirty="0">
                <a:solidFill>
                  <a:schemeClr val="accent5">
                    <a:lumMod val="20000"/>
                    <a:lumOff val="80000"/>
                  </a:schemeClr>
                </a:solidFill>
                <a:latin typeface="+mj-lt"/>
                <a:ea typeface="Calibri" panose="020F0502020204030204" pitchFamily="34" charset="0"/>
              </a:rPr>
              <a:t>- Ở điều kiện thường các khí hiếm tồn tại dưới dạng đơn nguyên tử do có lớp electron lớp ngoài cùng bền vững, khó bị biến đổi hóa học. Lớp electron ngoài cùng của chúng chứa 8 electron ( trừ He chứa 2 electron). </a:t>
            </a:r>
            <a:endParaRPr lang="en-US" sz="2800" b="1" dirty="0">
              <a:solidFill>
                <a:schemeClr val="accent5">
                  <a:lumMod val="20000"/>
                  <a:lumOff val="80000"/>
                </a:schemeClr>
              </a:solidFill>
              <a:effectLst/>
              <a:latin typeface="+mj-lt"/>
              <a:ea typeface="Calibri" panose="020F0502020204030204" pitchFamily="34" charset="0"/>
            </a:endParaRPr>
          </a:p>
        </p:txBody>
      </p:sp>
    </p:spTree>
    <p:extLst>
      <p:ext uri="{BB962C8B-B14F-4D97-AF65-F5344CB8AC3E}">
        <p14:creationId xmlns:p14="http://schemas.microsoft.com/office/powerpoint/2010/main" val="941149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3325" y="169863"/>
            <a:ext cx="2969657" cy="567892"/>
          </a:xfrm>
        </p:spPr>
        <p:txBody>
          <a:bodyPr/>
          <a:lstStyle/>
          <a:p>
            <a:r>
              <a:rPr lang="en-US" dirty="0">
                <a:latin typeface="Times New Roman" panose="02020603050405020304" pitchFamily="18" charset="0"/>
                <a:cs typeface="Times New Roman" panose="02020603050405020304" pitchFamily="18" charset="0"/>
              </a:rPr>
              <a:t>EM CÓ BIẾT</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18535464">
            <a:off x="-376135" y="59229"/>
            <a:ext cx="1923832" cy="1111403"/>
          </a:xfrm>
          <a:prstGeom prst="rect">
            <a:avLst/>
          </a:prstGeom>
        </p:spPr>
      </p:pic>
      <p:pic>
        <p:nvPicPr>
          <p:cNvPr id="10" name="Picture 9"/>
          <p:cNvPicPr>
            <a:picLocks noChangeAspect="1"/>
          </p:cNvPicPr>
          <p:nvPr/>
        </p:nvPicPr>
        <p:blipFill>
          <a:blip r:embed="rId4"/>
          <a:stretch>
            <a:fillRect/>
          </a:stretch>
        </p:blipFill>
        <p:spPr>
          <a:xfrm>
            <a:off x="342772" y="1493691"/>
            <a:ext cx="3904727" cy="2350943"/>
          </a:xfrm>
          <a:prstGeom prst="rect">
            <a:avLst/>
          </a:prstGeom>
        </p:spPr>
      </p:pic>
      <p:pic>
        <p:nvPicPr>
          <p:cNvPr id="12" name="Picture 11"/>
          <p:cNvPicPr>
            <a:picLocks noChangeAspect="1"/>
          </p:cNvPicPr>
          <p:nvPr/>
        </p:nvPicPr>
        <p:blipFill>
          <a:blip r:embed="rId5"/>
          <a:stretch>
            <a:fillRect/>
          </a:stretch>
        </p:blipFill>
        <p:spPr>
          <a:xfrm>
            <a:off x="4708152" y="1493690"/>
            <a:ext cx="4198113" cy="2350943"/>
          </a:xfrm>
          <a:prstGeom prst="rect">
            <a:avLst/>
          </a:prstGeom>
        </p:spPr>
      </p:pic>
    </p:spTree>
    <p:extLst>
      <p:ext uri="{BB962C8B-B14F-4D97-AF65-F5344CB8AC3E}">
        <p14:creationId xmlns:p14="http://schemas.microsoft.com/office/powerpoint/2010/main" val="3511695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92"/>
        <p:cNvGrpSpPr/>
        <p:nvPr/>
      </p:nvGrpSpPr>
      <p:grpSpPr>
        <a:xfrm>
          <a:off x="0" y="0"/>
          <a:ext cx="0" cy="0"/>
          <a:chOff x="0" y="0"/>
          <a:chExt cx="0" cy="0"/>
        </a:xfrm>
      </p:grpSpPr>
      <p:sp>
        <p:nvSpPr>
          <p:cNvPr id="14994" name="Google Shape;14994;p49"/>
          <p:cNvSpPr txBox="1">
            <a:spLocks noGrp="1"/>
          </p:cNvSpPr>
          <p:nvPr>
            <p:ph type="title"/>
          </p:nvPr>
        </p:nvSpPr>
        <p:spPr>
          <a:xfrm>
            <a:off x="466211" y="622407"/>
            <a:ext cx="5791058" cy="2038061"/>
          </a:xfrm>
          <a:prstGeom prst="rect">
            <a:avLst/>
          </a:prstGeom>
        </p:spPr>
        <p:txBody>
          <a:bodyPr spcFirstLastPara="1" wrap="square" lIns="91425" tIns="45700" rIns="91425" bIns="91425" anchor="ctr" anchorCtr="0">
            <a:noAutofit/>
          </a:bodyPr>
          <a:lstStyle/>
          <a:p>
            <a:pPr lvl="0"/>
            <a:r>
              <a:rPr lang="en-US" sz="4000" b="1">
                <a:latin typeface="Times New Roman" panose="02020603050405020304" pitchFamily="18" charset="0"/>
                <a:cs typeface="Times New Roman" panose="02020603050405020304" pitchFamily="18" charset="0"/>
              </a:rPr>
              <a:t>II. LIÊN </a:t>
            </a:r>
            <a:r>
              <a:rPr lang="en-US" sz="4000" b="1" dirty="0">
                <a:latin typeface="Times New Roman" panose="02020603050405020304" pitchFamily="18" charset="0"/>
                <a:cs typeface="Times New Roman" panose="02020603050405020304" pitchFamily="18" charset="0"/>
              </a:rPr>
              <a:t>KẾT ION</a:t>
            </a:r>
            <a:endParaRPr sz="4000" dirty="0">
              <a:latin typeface="Times New Roman" panose="02020603050405020304" pitchFamily="18" charset="0"/>
              <a:cs typeface="Times New Roman" panose="02020603050405020304" pitchFamily="18" charset="0"/>
            </a:endParaRPr>
          </a:p>
        </p:txBody>
      </p:sp>
      <p:grpSp>
        <p:nvGrpSpPr>
          <p:cNvPr id="14996" name="Google Shape;14996;p49"/>
          <p:cNvGrpSpPr/>
          <p:nvPr/>
        </p:nvGrpSpPr>
        <p:grpSpPr>
          <a:xfrm rot="10800000">
            <a:off x="6540279" y="3414437"/>
            <a:ext cx="1623322" cy="1375771"/>
            <a:chOff x="343445" y="291733"/>
            <a:chExt cx="1348335" cy="1071087"/>
          </a:xfrm>
        </p:grpSpPr>
        <p:cxnSp>
          <p:nvCxnSpPr>
            <p:cNvPr id="14997" name="Google Shape;14997;p49"/>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998" name="Google Shape;14998;p49"/>
            <p:cNvCxnSpPr>
              <a:stCxn id="14999"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5000" name="Google Shape;15000;p49"/>
            <p:cNvGrpSpPr/>
            <p:nvPr/>
          </p:nvGrpSpPr>
          <p:grpSpPr>
            <a:xfrm rot="5400000">
              <a:off x="752644" y="639830"/>
              <a:ext cx="530713" cy="530713"/>
              <a:chOff x="6804422" y="-316297"/>
              <a:chExt cx="252600" cy="252600"/>
            </a:xfrm>
          </p:grpSpPr>
          <p:sp>
            <p:nvSpPr>
              <p:cNvPr id="15001" name="Google Shape;15001;p49"/>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2" name="Google Shape;15002;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3" name="Google Shape;15003;p49"/>
            <p:cNvGrpSpPr/>
            <p:nvPr/>
          </p:nvGrpSpPr>
          <p:grpSpPr>
            <a:xfrm rot="5400000">
              <a:off x="343445" y="1149300"/>
              <a:ext cx="192600" cy="192600"/>
              <a:chOff x="7291941" y="112804"/>
              <a:chExt cx="192600" cy="192600"/>
            </a:xfrm>
          </p:grpSpPr>
          <p:sp>
            <p:nvSpPr>
              <p:cNvPr id="15004" name="Google Shape;15004;p49"/>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5" name="Google Shape;15005;p49"/>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6" name="Google Shape;15006;p49"/>
            <p:cNvGrpSpPr/>
            <p:nvPr/>
          </p:nvGrpSpPr>
          <p:grpSpPr>
            <a:xfrm rot="5400000">
              <a:off x="406618" y="826471"/>
              <a:ext cx="259500" cy="259500"/>
              <a:chOff x="6969112" y="-17269"/>
              <a:chExt cx="259500" cy="259500"/>
            </a:xfrm>
          </p:grpSpPr>
          <p:sp>
            <p:nvSpPr>
              <p:cNvPr id="14999" name="Google Shape;14999;p49"/>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7" name="Google Shape;15007;p49"/>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8" name="Google Shape;15008;p49"/>
            <p:cNvGrpSpPr/>
            <p:nvPr/>
          </p:nvGrpSpPr>
          <p:grpSpPr>
            <a:xfrm rot="5400000">
              <a:off x="1325788" y="996827"/>
              <a:ext cx="365992" cy="365992"/>
              <a:chOff x="6804422" y="-316297"/>
              <a:chExt cx="252600" cy="252600"/>
            </a:xfrm>
          </p:grpSpPr>
          <p:sp>
            <p:nvSpPr>
              <p:cNvPr id="15009" name="Google Shape;15009;p49"/>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0" name="Google Shape;15010;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11" name="Google Shape;15011;p49"/>
            <p:cNvCxnSpPr>
              <a:stCxn id="15001" idx="0"/>
              <a:endCxn id="15009"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5012" name="Google Shape;15012;p49"/>
            <p:cNvGrpSpPr/>
            <p:nvPr/>
          </p:nvGrpSpPr>
          <p:grpSpPr>
            <a:xfrm rot="5400000">
              <a:off x="1055529" y="291733"/>
              <a:ext cx="274500" cy="274500"/>
              <a:chOff x="6804422" y="-316297"/>
              <a:chExt cx="252600" cy="252600"/>
            </a:xfrm>
          </p:grpSpPr>
          <p:sp>
            <p:nvSpPr>
              <p:cNvPr id="15013" name="Google Shape;15013;p49"/>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4" name="Google Shape;15014;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15" name="Google Shape;15015;p49"/>
            <p:cNvCxnSpPr>
              <a:stCxn id="15001" idx="2"/>
              <a:endCxn id="15013"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92"/>
        <p:cNvGrpSpPr/>
        <p:nvPr/>
      </p:nvGrpSpPr>
      <p:grpSpPr>
        <a:xfrm>
          <a:off x="0" y="0"/>
          <a:ext cx="0" cy="0"/>
          <a:chOff x="0" y="0"/>
          <a:chExt cx="0" cy="0"/>
        </a:xfrm>
      </p:grpSpPr>
      <p:pic>
        <p:nvPicPr>
          <p:cNvPr id="28" name="Picture 27">
            <a:extLst>
              <a:ext uri="{FF2B5EF4-FFF2-40B4-BE49-F238E27FC236}">
                <a16:creationId xmlns:a16="http://schemas.microsoft.com/office/drawing/2014/main" id="{861DD09D-D375-4C0B-8DA5-E313F3C4615B}"/>
              </a:ext>
            </a:extLst>
          </p:cNvPr>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253573" y="1805748"/>
            <a:ext cx="8890427" cy="3234978"/>
          </a:xfrm>
          <a:prstGeom prst="rect">
            <a:avLst/>
          </a:prstGeom>
          <a:noFill/>
          <a:ln>
            <a:noFill/>
          </a:ln>
        </p:spPr>
      </p:pic>
      <p:sp>
        <p:nvSpPr>
          <p:cNvPr id="8" name="TextBox 7">
            <a:extLst>
              <a:ext uri="{FF2B5EF4-FFF2-40B4-BE49-F238E27FC236}">
                <a16:creationId xmlns:a16="http://schemas.microsoft.com/office/drawing/2014/main" id="{43AD70FB-477E-45BF-8803-96C57AA953BD}"/>
              </a:ext>
            </a:extLst>
          </p:cNvPr>
          <p:cNvSpPr txBox="1"/>
          <p:nvPr/>
        </p:nvSpPr>
        <p:spPr>
          <a:xfrm>
            <a:off x="107576" y="145997"/>
            <a:ext cx="8944216" cy="1569660"/>
          </a:xfrm>
          <a:prstGeom prst="rect">
            <a:avLst/>
          </a:prstGeom>
          <a:solidFill>
            <a:schemeClr val="accent3">
              <a:lumMod val="20000"/>
              <a:lumOff val="80000"/>
            </a:schemeClr>
          </a:solidFill>
        </p:spPr>
        <p:txBody>
          <a:bodyPr wrap="square" rtlCol="0">
            <a:spAutoFit/>
          </a:bodyPr>
          <a:lstStyle/>
          <a:p>
            <a:r>
              <a:rPr lang="en-US" sz="3200" b="1">
                <a:latin typeface="Times New Roman" panose="02020603050405020304" pitchFamily="18" charset="0"/>
                <a:ea typeface="Calibri" panose="020F0502020204030204" pitchFamily="34" charset="0"/>
                <a:cs typeface="Times New Roman" panose="02020603050405020304" pitchFamily="18" charset="0"/>
              </a:rPr>
              <a:t>1/ Giải thích sự hình thành phân tử sodium chloride (NaCl)?</a:t>
            </a:r>
            <a:br>
              <a:rPr lang="en-US" sz="3200" b="1">
                <a:latin typeface="Times New Roman" panose="02020603050405020304" pitchFamily="18" charset="0"/>
                <a:ea typeface="Calibri" panose="020F0502020204030204" pitchFamily="34" charset="0"/>
                <a:cs typeface="Times New Roman" panose="02020603050405020304" pitchFamily="18" charset="0"/>
              </a:rPr>
            </a:br>
            <a:r>
              <a:rPr lang="en-US" sz="3200" b="1">
                <a:latin typeface="Times New Roman" panose="02020603050405020304" pitchFamily="18" charset="0"/>
                <a:ea typeface="Calibri" panose="020F0502020204030204" pitchFamily="34" charset="0"/>
                <a:cs typeface="Times New Roman" panose="02020603050405020304" pitchFamily="18" charset="0"/>
              </a:rPr>
              <a:t>2/ Nêu khái niệm về liên kết ion?</a:t>
            </a:r>
            <a:endParaRPr lang="en-US" sz="3200"/>
          </a:p>
        </p:txBody>
      </p:sp>
    </p:spTree>
    <p:extLst>
      <p:ext uri="{BB962C8B-B14F-4D97-AF65-F5344CB8AC3E}">
        <p14:creationId xmlns:p14="http://schemas.microsoft.com/office/powerpoint/2010/main" val="3350356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2" name="Rectangle 1"/>
          <p:cNvSpPr/>
          <p:nvPr/>
        </p:nvSpPr>
        <p:spPr>
          <a:xfrm>
            <a:off x="92208" y="-25278"/>
            <a:ext cx="9105580" cy="5016758"/>
          </a:xfrm>
          <a:prstGeom prst="rect">
            <a:avLst/>
          </a:prstGeom>
          <a:solidFill>
            <a:schemeClr val="accent3">
              <a:lumMod val="20000"/>
              <a:lumOff val="80000"/>
            </a:schemeClr>
          </a:solidFill>
        </p:spPr>
        <p:txBody>
          <a:bodyPr wrap="square">
            <a:spAutoFit/>
          </a:bodyPr>
          <a:lstStyle/>
          <a:p>
            <a:r>
              <a:rPr lang="vi-VN" sz="3200" b="1" dirty="0">
                <a:latin typeface="Times New Roman" panose="02020603050405020304" pitchFamily="18" charset="0"/>
                <a:ea typeface="Calibri" panose="020F0502020204030204" pitchFamily="34" charset="0"/>
                <a:cs typeface="Times New Roman" panose="02020603050405020304" pitchFamily="18" charset="0"/>
              </a:rPr>
              <a:t>1/ Giải thích sự hình thành phân tử sodium chloride (</a:t>
            </a:r>
            <a:r>
              <a:rPr lang="vi-VN" sz="3000" b="1" dirty="0">
                <a:latin typeface="Times New Roman" panose="02020603050405020304" pitchFamily="18" charset="0"/>
                <a:ea typeface="Calibri" panose="020F0502020204030204" pitchFamily="34" charset="0"/>
                <a:cs typeface="Times New Roman" panose="02020603050405020304" pitchFamily="18" charset="0"/>
              </a:rPr>
              <a:t>NaCl</a:t>
            </a:r>
            <a:r>
              <a:rPr lang="vi-VN" sz="3200" b="1">
                <a:latin typeface="Times New Roman" panose="02020603050405020304" pitchFamily="18" charset="0"/>
                <a:ea typeface="Calibri" panose="020F0502020204030204" pitchFamily="34" charset="0"/>
                <a:cs typeface="Times New Roman" panose="02020603050405020304" pitchFamily="18" charset="0"/>
              </a:rPr>
              <a:t>): </a:t>
            </a:r>
            <a:endParaRPr lang="en-US" sz="3200" b="1">
              <a:latin typeface="Times New Roman" panose="02020603050405020304" pitchFamily="18" charset="0"/>
              <a:ea typeface="Calibri" panose="020F0502020204030204" pitchFamily="34" charset="0"/>
              <a:cs typeface="Times New Roman" panose="02020603050405020304" pitchFamily="18" charset="0"/>
            </a:endParaRPr>
          </a:p>
          <a:p>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vi-VN" sz="3200" b="1">
                <a:latin typeface="Times New Roman" panose="02020603050405020304" pitchFamily="18" charset="0"/>
                <a:ea typeface="Calibri" panose="020F0502020204030204" pitchFamily="34" charset="0"/>
                <a:cs typeface="Times New Roman" panose="02020603050405020304" pitchFamily="18" charset="0"/>
              </a:rPr>
              <a:t>Nguyên </a:t>
            </a:r>
            <a:r>
              <a:rPr lang="vi-VN" sz="3200" b="1" dirty="0">
                <a:latin typeface="Times New Roman" panose="02020603050405020304" pitchFamily="18" charset="0"/>
                <a:ea typeface="Calibri" panose="020F0502020204030204" pitchFamily="34" charset="0"/>
                <a:cs typeface="Times New Roman" panose="02020603050405020304" pitchFamily="18" charset="0"/>
              </a:rPr>
              <a:t>tử natri (Na) nhường một electron ở lớp electron ngoài cùng cho nguyên tử chlorine (Cl) để tạo thành ion dương Na+ có vỏ bền vững giống vỏ nguyên tử khí hiếm Ne</a:t>
            </a:r>
            <a:r>
              <a:rPr lang="vi-VN" sz="3200" b="1">
                <a:latin typeface="Times New Roman" panose="02020603050405020304" pitchFamily="18" charset="0"/>
                <a:ea typeface="Calibri" panose="020F0502020204030204" pitchFamily="34" charset="0"/>
                <a:cs typeface="Times New Roman" panose="02020603050405020304" pitchFamily="18" charset="0"/>
              </a:rPr>
              <a:t>.</a:t>
            </a:r>
            <a:r>
              <a:rPr lang="en-US" sz="3200" b="1">
                <a:latin typeface="Times New Roman" panose="02020603050405020304" pitchFamily="18" charset="0"/>
                <a:ea typeface="Calibri" panose="020F0502020204030204" pitchFamily="34" charset="0"/>
                <a:cs typeface="Times New Roman" panose="02020603050405020304" pitchFamily="18" charset="0"/>
              </a:rPr>
              <a:t> </a:t>
            </a:r>
          </a:p>
          <a:p>
            <a:r>
              <a:rPr lang="en-US" sz="3200" b="1">
                <a:latin typeface="Times New Roman" panose="02020603050405020304" pitchFamily="18" charset="0"/>
                <a:ea typeface="Calibri" panose="020F0502020204030204" pitchFamily="34" charset="0"/>
                <a:cs typeface="Times New Roman" panose="02020603050405020304" pitchFamily="18" charset="0"/>
              </a:rPr>
              <a:t>- </a:t>
            </a:r>
            <a:r>
              <a:rPr lang="vi-VN" sz="3200" b="1">
                <a:latin typeface="Times New Roman" panose="02020603050405020304" pitchFamily="18" charset="0"/>
                <a:ea typeface="Calibri" panose="020F0502020204030204" pitchFamily="34" charset="0"/>
                <a:cs typeface="Times New Roman" panose="02020603050405020304" pitchFamily="18" charset="0"/>
              </a:rPr>
              <a:t>Nguyên </a:t>
            </a:r>
            <a:r>
              <a:rPr lang="vi-VN" sz="3200" b="1" dirty="0">
                <a:latin typeface="Times New Roman" panose="02020603050405020304" pitchFamily="18" charset="0"/>
                <a:ea typeface="Calibri" panose="020F0502020204030204" pitchFamily="34" charset="0"/>
                <a:cs typeface="Times New Roman" panose="02020603050405020304" pitchFamily="18" charset="0"/>
              </a:rPr>
              <a:t>tử Cl nhận vào lớp electron ngoài cùng một electron của nguyên tử Na để tạo thành ion âm Cl- có vỏ bền vững giống vỏ nguyên tử khí hiếm Ar</a:t>
            </a:r>
            <a:r>
              <a:rPr lang="vi-VN" sz="3200" b="1">
                <a:latin typeface="Times New Roman" panose="02020603050405020304" pitchFamily="18" charset="0"/>
                <a:ea typeface="Calibri" panose="020F0502020204030204" pitchFamily="34" charset="0"/>
                <a:cs typeface="Times New Roman" panose="02020603050405020304" pitchFamily="18" charset="0"/>
              </a:rPr>
              <a:t>. </a:t>
            </a:r>
            <a:endParaRPr lang="vi-VN" sz="32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0020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32" name="TextBox 31">
            <a:extLst>
              <a:ext uri="{FF2B5EF4-FFF2-40B4-BE49-F238E27FC236}">
                <a16:creationId xmlns:a16="http://schemas.microsoft.com/office/drawing/2014/main" id="{2BAB4E28-F2E2-4A47-909B-BDFEE3B0EF4D}"/>
              </a:ext>
            </a:extLst>
          </p:cNvPr>
          <p:cNvSpPr txBox="1"/>
          <p:nvPr/>
        </p:nvSpPr>
        <p:spPr>
          <a:xfrm>
            <a:off x="484094" y="1401987"/>
            <a:ext cx="8198863" cy="1754326"/>
          </a:xfrm>
          <a:prstGeom prst="rect">
            <a:avLst/>
          </a:prstGeom>
          <a:noFill/>
        </p:spPr>
        <p:txBody>
          <a:bodyPr wrap="square">
            <a:spAutoFit/>
          </a:bodyPr>
          <a:lstStyle/>
          <a:p>
            <a:r>
              <a:rPr lang="vi-VN" sz="3600" b="1">
                <a:latin typeface="Times New Roman" panose="02020603050405020304" pitchFamily="18" charset="0"/>
                <a:ea typeface="Calibri" panose="020F0502020204030204" pitchFamily="34" charset="0"/>
                <a:cs typeface="Times New Roman" panose="02020603050405020304" pitchFamily="18" charset="0"/>
              </a:rPr>
              <a:t>Hai ion được tạo thành mang điện tích ngược dấu hút nhau để hình thành liên kết ion trong phân tử muối ăn.</a:t>
            </a:r>
            <a:endParaRPr lang="vi-VN" sz="36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2463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2" name="Rectangle 1"/>
          <p:cNvSpPr/>
          <p:nvPr/>
        </p:nvSpPr>
        <p:spPr>
          <a:xfrm>
            <a:off x="405747" y="881431"/>
            <a:ext cx="8529837" cy="1754326"/>
          </a:xfrm>
          <a:prstGeom prst="rect">
            <a:avLst/>
          </a:prstGeom>
        </p:spPr>
        <p:txBody>
          <a:bodyPr wrap="square">
            <a:spAutoFit/>
          </a:bodyPr>
          <a:lstStyle/>
          <a:p>
            <a:pPr algn="ctr"/>
            <a:r>
              <a:rPr lang="vi-VN" sz="3600">
                <a:latin typeface="Times New Roman" panose="02020603050405020304" pitchFamily="18" charset="0"/>
                <a:ea typeface="Calibri" panose="020F0502020204030204" pitchFamily="34" charset="0"/>
                <a:cs typeface="Times New Roman" panose="02020603050405020304" pitchFamily="18" charset="0"/>
              </a:rPr>
              <a:t>2</a:t>
            </a:r>
            <a:r>
              <a:rPr lang="vi-VN" sz="3600" b="1" dirty="0">
                <a:latin typeface="Times New Roman" panose="02020603050405020304" pitchFamily="18" charset="0"/>
                <a:ea typeface="Calibri" panose="020F0502020204030204" pitchFamily="34" charset="0"/>
                <a:cs typeface="Times New Roman" panose="02020603050405020304" pitchFamily="18" charset="0"/>
              </a:rPr>
              <a:t>/ Liên kết ion là liên kết được hình thành bởi lực hút giữa các ion mang điện tích trái dấu</a:t>
            </a:r>
            <a:r>
              <a:rPr lang="vi-VN" sz="3600" b="1">
                <a:latin typeface="Times New Roman" panose="02020603050405020304" pitchFamily="18" charset="0"/>
                <a:ea typeface="Calibri" panose="020F0502020204030204" pitchFamily="34" charset="0"/>
                <a:cs typeface="Times New Roman" panose="02020603050405020304" pitchFamily="18" charset="0"/>
              </a:rPr>
              <a:t>. </a:t>
            </a:r>
            <a:endParaRPr lang="vi-VN" sz="36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0702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03"/>
        <p:cNvGrpSpPr/>
        <p:nvPr/>
      </p:nvGrpSpPr>
      <p:grpSpPr>
        <a:xfrm>
          <a:off x="0" y="0"/>
          <a:ext cx="0" cy="0"/>
          <a:chOff x="0" y="0"/>
          <a:chExt cx="0" cy="0"/>
        </a:xfrm>
      </p:grpSpPr>
      <p:sp>
        <p:nvSpPr>
          <p:cNvPr id="14604" name="Google Shape;14604;p40"/>
          <p:cNvSpPr txBox="1">
            <a:spLocks noGrp="1"/>
          </p:cNvSpPr>
          <p:nvPr>
            <p:ph type="title" idx="2"/>
          </p:nvPr>
        </p:nvSpPr>
        <p:spPr>
          <a:xfrm>
            <a:off x="567600" y="1225575"/>
            <a:ext cx="1098300" cy="593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01</a:t>
            </a:r>
            <a:endParaRPr/>
          </a:p>
        </p:txBody>
      </p:sp>
      <p:sp>
        <p:nvSpPr>
          <p:cNvPr id="14605" name="Google Shape;14605;p40"/>
          <p:cNvSpPr txBox="1">
            <a:spLocks noGrp="1"/>
          </p:cNvSpPr>
          <p:nvPr>
            <p:ph type="title" idx="4"/>
          </p:nvPr>
        </p:nvSpPr>
        <p:spPr>
          <a:xfrm>
            <a:off x="4624391" y="2598891"/>
            <a:ext cx="1098300" cy="593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02</a:t>
            </a:r>
            <a:endParaRPr dirty="0"/>
          </a:p>
        </p:txBody>
      </p:sp>
      <p:sp>
        <p:nvSpPr>
          <p:cNvPr id="14606" name="Google Shape;14606;p40"/>
          <p:cNvSpPr txBox="1">
            <a:spLocks noGrp="1"/>
          </p:cNvSpPr>
          <p:nvPr>
            <p:ph type="title" idx="7"/>
          </p:nvPr>
        </p:nvSpPr>
        <p:spPr>
          <a:xfrm>
            <a:off x="720000" y="3643791"/>
            <a:ext cx="1098300" cy="593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03</a:t>
            </a:r>
            <a:endParaRPr dirty="0"/>
          </a:p>
        </p:txBody>
      </p:sp>
      <p:sp>
        <p:nvSpPr>
          <p:cNvPr id="14608" name="Google Shape;14608;p40"/>
          <p:cNvSpPr txBox="1">
            <a:spLocks noGrp="1"/>
          </p:cNvSpPr>
          <p:nvPr>
            <p:ph type="title"/>
          </p:nvPr>
        </p:nvSpPr>
        <p:spPr>
          <a:xfrm>
            <a:off x="720000" y="1742775"/>
            <a:ext cx="5909400" cy="527700"/>
          </a:xfrm>
          <a:prstGeom prst="rect">
            <a:avLst/>
          </a:prstGeom>
        </p:spPr>
        <p:txBody>
          <a:bodyPr spcFirstLastPara="1" wrap="square" lIns="91425" tIns="91425" rIns="91425" bIns="91425" anchor="ctr" anchorCtr="0">
            <a:noAutofit/>
          </a:bodyPr>
          <a:lstStyle/>
          <a:p>
            <a:pPr lvl="0"/>
            <a:r>
              <a:rPr lang="en-US" sz="2400" b="1" dirty="0" err="1">
                <a:latin typeface="Times New Roman" panose="02020603050405020304" pitchFamily="18" charset="0"/>
                <a:cs typeface="Times New Roman" panose="02020603050405020304" pitchFamily="18" charset="0"/>
              </a:rPr>
              <a:t>Cấu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trúc</a:t>
            </a:r>
            <a:r>
              <a:rPr lang="en-US" sz="2400" b="1" dirty="0">
                <a:latin typeface="Times New Roman" panose="02020603050405020304" pitchFamily="18" charset="0"/>
                <a:cs typeface="Times New Roman" panose="02020603050405020304" pitchFamily="18" charset="0"/>
              </a:rPr>
              <a:t> electron </a:t>
            </a:r>
            <a:r>
              <a:rPr lang="en-US" sz="2400" b="1" dirty="0" err="1">
                <a:latin typeface="Times New Roman" panose="02020603050405020304" pitchFamily="18" charset="0"/>
                <a:cs typeface="Times New Roman" panose="02020603050405020304" pitchFamily="18" charset="0"/>
              </a:rPr>
              <a:t>bền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hiếm</a:t>
            </a:r>
            <a:r>
              <a:rPr lang="en-US" sz="2400" b="1" dirty="0">
                <a:latin typeface="Times New Roman" panose="02020603050405020304" pitchFamily="18" charset="0"/>
                <a:cs typeface="Times New Roman" panose="02020603050405020304" pitchFamily="18" charset="0"/>
              </a:rPr>
              <a:t>.</a:t>
            </a:r>
            <a:endParaRPr sz="2400" b="1" dirty="0">
              <a:latin typeface="Times New Roman" panose="02020603050405020304" pitchFamily="18" charset="0"/>
              <a:cs typeface="Times New Roman" panose="02020603050405020304" pitchFamily="18" charset="0"/>
            </a:endParaRPr>
          </a:p>
        </p:txBody>
      </p:sp>
      <p:sp>
        <p:nvSpPr>
          <p:cNvPr id="14610" name="Google Shape;14610;p40"/>
          <p:cNvSpPr txBox="1">
            <a:spLocks noGrp="1"/>
          </p:cNvSpPr>
          <p:nvPr>
            <p:ph type="title" idx="3"/>
          </p:nvPr>
        </p:nvSpPr>
        <p:spPr>
          <a:xfrm>
            <a:off x="4776791" y="3116091"/>
            <a:ext cx="3982745" cy="527700"/>
          </a:xfrm>
          <a:prstGeom prst="rect">
            <a:avLst/>
          </a:prstGeom>
        </p:spPr>
        <p:txBody>
          <a:bodyPr spcFirstLastPara="1" wrap="square" lIns="91425" tIns="91425" rIns="91425" bIns="91425" anchor="ctr" anchorCtr="0">
            <a:noAutofit/>
          </a:bodyPr>
          <a:lstStyle/>
          <a:p>
            <a:pPr lvl="0"/>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ion </a:t>
            </a:r>
            <a:endParaRPr sz="2400" b="1" dirty="0">
              <a:latin typeface="Times New Roman" panose="02020603050405020304" pitchFamily="18" charset="0"/>
              <a:cs typeface="Times New Roman" panose="02020603050405020304" pitchFamily="18" charset="0"/>
            </a:endParaRPr>
          </a:p>
        </p:txBody>
      </p:sp>
      <p:sp>
        <p:nvSpPr>
          <p:cNvPr id="14612" name="Google Shape;14612;p40"/>
          <p:cNvSpPr txBox="1">
            <a:spLocks noGrp="1"/>
          </p:cNvSpPr>
          <p:nvPr>
            <p:ph type="title" idx="6"/>
          </p:nvPr>
        </p:nvSpPr>
        <p:spPr>
          <a:xfrm>
            <a:off x="872400" y="4160766"/>
            <a:ext cx="3657600" cy="527700"/>
          </a:xfrm>
          <a:prstGeom prst="rect">
            <a:avLst/>
          </a:prstGeom>
        </p:spPr>
        <p:txBody>
          <a:bodyPr spcFirstLastPara="1" wrap="square" lIns="91425" tIns="91425" rIns="91425" bIns="91425" anchor="ctr" anchorCtr="0">
            <a:noAutofit/>
          </a:bodyPr>
          <a:lstStyle/>
          <a:p>
            <a:pPr lvl="0"/>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trị</a:t>
            </a:r>
            <a:endParaRPr sz="2400" b="1" dirty="0">
              <a:latin typeface="Times New Roman" panose="02020603050405020304" pitchFamily="18" charset="0"/>
              <a:cs typeface="Times New Roman" panose="02020603050405020304" pitchFamily="18" charset="0"/>
            </a:endParaRPr>
          </a:p>
        </p:txBody>
      </p:sp>
      <p:sp>
        <p:nvSpPr>
          <p:cNvPr id="14616" name="Google Shape;14616;p40"/>
          <p:cNvSpPr txBox="1">
            <a:spLocks noGrp="1"/>
          </p:cNvSpPr>
          <p:nvPr>
            <p:ph type="title" idx="15"/>
          </p:nvPr>
        </p:nvSpPr>
        <p:spPr>
          <a:xfrm>
            <a:off x="2701200" y="183734"/>
            <a:ext cx="3645493" cy="886529"/>
          </a:xfrm>
          <a:prstGeom prst="rect">
            <a:avLst/>
          </a:prstGeom>
        </p:spPr>
        <p:txBody>
          <a:bodyPr spcFirstLastPara="1" wrap="square" lIns="365750" tIns="137150" rIns="365750" bIns="45700" anchor="t" anchorCtr="0">
            <a:noAutofit/>
          </a:bodyPr>
          <a:lstStyle/>
          <a:p>
            <a:pPr marL="0" lvl="0" indent="0" algn="ctr" rtl="0">
              <a:spcBef>
                <a:spcPts val="0"/>
              </a:spcBef>
              <a:spcAft>
                <a:spcPts val="0"/>
              </a:spcAft>
              <a:buNone/>
            </a:pPr>
            <a:r>
              <a:rPr lang="en" sz="4400" b="1" dirty="0">
                <a:latin typeface="Times New Roman" panose="02020603050405020304" pitchFamily="18" charset="0"/>
                <a:cs typeface="Times New Roman" panose="02020603050405020304" pitchFamily="18" charset="0"/>
              </a:rPr>
              <a:t>NỘI DUNG</a:t>
            </a:r>
            <a:endParaRPr sz="4400" b="1" dirty="0">
              <a:latin typeface="Times New Roman" panose="02020603050405020304" pitchFamily="18" charset="0"/>
              <a:cs typeface="Times New Roman" panose="02020603050405020304" pitchFamily="18" charset="0"/>
            </a:endParaRPr>
          </a:p>
        </p:txBody>
      </p:sp>
      <p:grpSp>
        <p:nvGrpSpPr>
          <p:cNvPr id="14617" name="Google Shape;14617;p40"/>
          <p:cNvGrpSpPr/>
          <p:nvPr/>
        </p:nvGrpSpPr>
        <p:grpSpPr>
          <a:xfrm>
            <a:off x="104720" y="357140"/>
            <a:ext cx="470274" cy="548630"/>
            <a:chOff x="9873" y="1240062"/>
            <a:chExt cx="545434" cy="640998"/>
          </a:xfrm>
        </p:grpSpPr>
        <p:cxnSp>
          <p:nvCxnSpPr>
            <p:cNvPr id="14618" name="Google Shape;14618;p40"/>
            <p:cNvCxnSpPr>
              <a:stCxn id="14619" idx="6"/>
              <a:endCxn id="14620"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21" name="Google Shape;14621;p40"/>
            <p:cNvGrpSpPr/>
            <p:nvPr/>
          </p:nvGrpSpPr>
          <p:grpSpPr>
            <a:xfrm rot="10800000">
              <a:off x="9873" y="1628460"/>
              <a:ext cx="252600" cy="252600"/>
              <a:chOff x="6804422" y="-316297"/>
              <a:chExt cx="252600" cy="252600"/>
            </a:xfrm>
          </p:grpSpPr>
          <p:sp>
            <p:nvSpPr>
              <p:cNvPr id="14622" name="Google Shape;14622;p4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3" name="Google Shape;14623;p4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4" name="Google Shape;14624;p40"/>
            <p:cNvGrpSpPr/>
            <p:nvPr/>
          </p:nvGrpSpPr>
          <p:grpSpPr>
            <a:xfrm rot="10800000">
              <a:off x="39879" y="1240062"/>
              <a:ext cx="192600" cy="192600"/>
              <a:chOff x="7291941" y="112804"/>
              <a:chExt cx="192600" cy="192600"/>
            </a:xfrm>
          </p:grpSpPr>
          <p:sp>
            <p:nvSpPr>
              <p:cNvPr id="14620" name="Google Shape;14620;p4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5" name="Google Shape;14625;p4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6" name="Google Shape;14626;p40"/>
            <p:cNvGrpSpPr/>
            <p:nvPr/>
          </p:nvGrpSpPr>
          <p:grpSpPr>
            <a:xfrm rot="10800000">
              <a:off x="295808" y="1422120"/>
              <a:ext cx="259500" cy="259500"/>
              <a:chOff x="6969112" y="-17269"/>
              <a:chExt cx="259500" cy="259500"/>
            </a:xfrm>
          </p:grpSpPr>
          <p:sp>
            <p:nvSpPr>
              <p:cNvPr id="14619" name="Google Shape;14619;p4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7" name="Google Shape;14627;p4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28" name="Google Shape;14628;p40"/>
            <p:cNvCxnSpPr>
              <a:stCxn id="14622" idx="3"/>
              <a:endCxn id="14619"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sp>
        <p:nvSpPr>
          <p:cNvPr id="2" name="Rectangle 1"/>
          <p:cNvSpPr/>
          <p:nvPr/>
        </p:nvSpPr>
        <p:spPr>
          <a:xfrm>
            <a:off x="19752" y="198679"/>
            <a:ext cx="9116564" cy="4401205"/>
          </a:xfrm>
          <a:prstGeom prst="rect">
            <a:avLst/>
          </a:prstGeom>
          <a:solidFill>
            <a:schemeClr val="accent3">
              <a:lumMod val="20000"/>
              <a:lumOff val="80000"/>
            </a:schemeClr>
          </a:solidFill>
        </p:spPr>
        <p:txBody>
          <a:bodyPr wrap="square">
            <a:spAutoFit/>
          </a:bodyPr>
          <a:lstStyle/>
          <a:p>
            <a:r>
              <a:rPr lang="vi-VN" sz="4000" b="1">
                <a:latin typeface="+mj-lt"/>
                <a:ea typeface="Calibri" panose="020F0502020204030204" pitchFamily="34" charset="0"/>
              </a:rPr>
              <a:t>+ </a:t>
            </a:r>
            <a:r>
              <a:rPr lang="vi-VN" sz="4000" b="1" dirty="0">
                <a:latin typeface="+mj-lt"/>
                <a:ea typeface="Calibri" panose="020F0502020204030204" pitchFamily="34" charset="0"/>
              </a:rPr>
              <a:t>Khi kim loại tác dụng với phi kim, nguyên tử kim loại nhường electron cho nguyên tử phi kim. Nguyên tử kim loại trở thành ion dương và nguyên tử phi kim trở thành ion âm</a:t>
            </a:r>
            <a:r>
              <a:rPr lang="vi-VN" sz="4000" b="1">
                <a:latin typeface="+mj-lt"/>
                <a:ea typeface="Calibri" panose="020F0502020204030204" pitchFamily="34" charset="0"/>
              </a:rPr>
              <a:t>. </a:t>
            </a:r>
            <a:endParaRPr lang="en-US" sz="4000" b="1">
              <a:latin typeface="+mj-lt"/>
              <a:ea typeface="Calibri" panose="020F0502020204030204" pitchFamily="34" charset="0"/>
            </a:endParaRPr>
          </a:p>
          <a:p>
            <a:r>
              <a:rPr lang="vi-VN" sz="4000" b="1">
                <a:latin typeface="+mj-lt"/>
                <a:ea typeface="Calibri" panose="020F0502020204030204" pitchFamily="34" charset="0"/>
              </a:rPr>
              <a:t>+ </a:t>
            </a:r>
            <a:r>
              <a:rPr lang="vi-VN" sz="4000" b="1" dirty="0">
                <a:latin typeface="+mj-lt"/>
                <a:ea typeface="Calibri" panose="020F0502020204030204" pitchFamily="34" charset="0"/>
              </a:rPr>
              <a:t>Các ion dương và âm hút nhau tạo thành liên kết trong hợp chất ion</a:t>
            </a:r>
            <a:r>
              <a:rPr lang="vi-VN" sz="4000" b="1">
                <a:latin typeface="+mj-lt"/>
                <a:ea typeface="Calibri" panose="020F0502020204030204" pitchFamily="34" charset="0"/>
              </a:rPr>
              <a:t>. </a:t>
            </a:r>
            <a:endParaRPr lang="en-US" sz="4000" b="1">
              <a:latin typeface="+mj-lt"/>
              <a:ea typeface="Calibri" panose="020F0502020204030204" pitchFamily="34" charset="0"/>
            </a:endParaRPr>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14553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sp>
        <p:nvSpPr>
          <p:cNvPr id="2" name="Rectangle 1"/>
          <p:cNvSpPr/>
          <p:nvPr/>
        </p:nvSpPr>
        <p:spPr>
          <a:xfrm>
            <a:off x="27436" y="129523"/>
            <a:ext cx="9116564" cy="2677656"/>
          </a:xfrm>
          <a:prstGeom prst="rect">
            <a:avLst/>
          </a:prstGeom>
          <a:solidFill>
            <a:schemeClr val="accent3">
              <a:lumMod val="20000"/>
              <a:lumOff val="80000"/>
            </a:schemeClr>
          </a:solidFill>
        </p:spPr>
        <p:txBody>
          <a:bodyPr wrap="square">
            <a:spAutoFit/>
          </a:bodyPr>
          <a:lstStyle/>
          <a:p>
            <a:pPr algn="ctr">
              <a:lnSpc>
                <a:spcPct val="120000"/>
              </a:lnSpc>
            </a:pPr>
            <a:r>
              <a:rPr lang="vi-VN" sz="4000" b="1" dirty="0">
                <a:solidFill>
                  <a:schemeClr val="accent4">
                    <a:lumMod val="75000"/>
                  </a:schemeClr>
                </a:solidFill>
                <a:latin typeface="+mj-lt"/>
                <a:ea typeface="Calibri" panose="020F0502020204030204" pitchFamily="34" charset="0"/>
              </a:rPr>
              <a:t>Kết luận:</a:t>
            </a:r>
            <a:r>
              <a:rPr lang="vi-VN" sz="4000" dirty="0">
                <a:solidFill>
                  <a:schemeClr val="accent4">
                    <a:lumMod val="75000"/>
                  </a:schemeClr>
                </a:solidFill>
                <a:latin typeface="+mj-lt"/>
                <a:ea typeface="Calibri" panose="020F0502020204030204" pitchFamily="34" charset="0"/>
              </a:rPr>
              <a:t> </a:t>
            </a:r>
            <a:endParaRPr lang="en-US" sz="4000" dirty="0">
              <a:solidFill>
                <a:schemeClr val="accent4">
                  <a:lumMod val="75000"/>
                </a:schemeClr>
              </a:solidFill>
              <a:latin typeface="+mj-lt"/>
              <a:ea typeface="Calibri" panose="020F0502020204030204" pitchFamily="34" charset="0"/>
            </a:endParaRPr>
          </a:p>
          <a:p>
            <a:r>
              <a:rPr lang="vi-VN" sz="4000" b="1">
                <a:latin typeface="+mj-lt"/>
                <a:ea typeface="Calibri" panose="020F0502020204030204" pitchFamily="34" charset="0"/>
              </a:rPr>
              <a:t> </a:t>
            </a:r>
            <a:r>
              <a:rPr lang="en-US" sz="4000" b="1" dirty="0">
                <a:latin typeface="+mj-lt"/>
                <a:ea typeface="Calibri" panose="020F0502020204030204" pitchFamily="34" charset="0"/>
              </a:rPr>
              <a:t>L</a:t>
            </a:r>
            <a:r>
              <a:rPr lang="vi-VN" sz="4000" b="1">
                <a:latin typeface="+mj-lt"/>
                <a:ea typeface="Calibri" panose="020F0502020204030204" pitchFamily="34" charset="0"/>
              </a:rPr>
              <a:t>iên </a:t>
            </a:r>
            <a:r>
              <a:rPr lang="vi-VN" sz="4000" b="1" dirty="0">
                <a:latin typeface="+mj-lt"/>
                <a:ea typeface="Calibri" panose="020F0502020204030204" pitchFamily="34" charset="0"/>
              </a:rPr>
              <a:t>kết ion là liên kết được hình thành bởi lực hút giữa các ion mang điện tích trái dấu</a:t>
            </a:r>
            <a:r>
              <a:rPr lang="vi-VN" sz="4000" b="1">
                <a:latin typeface="+mj-lt"/>
                <a:ea typeface="Calibri" panose="020F0502020204030204" pitchFamily="34" charset="0"/>
              </a:rPr>
              <a:t>. </a:t>
            </a:r>
            <a:endParaRPr lang="vi-VN" sz="4000" b="1" dirty="0">
              <a:latin typeface="+mj-lt"/>
              <a:ea typeface="Calibri" panose="020F0502020204030204" pitchFamily="34" charset="0"/>
            </a:endParaRPr>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07563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145"/>
        <p:cNvGrpSpPr/>
        <p:nvPr/>
      </p:nvGrpSpPr>
      <p:grpSpPr>
        <a:xfrm>
          <a:off x="0" y="0"/>
          <a:ext cx="0" cy="0"/>
          <a:chOff x="0" y="0"/>
          <a:chExt cx="0" cy="0"/>
        </a:xfrm>
      </p:grpSpPr>
      <p:pic>
        <p:nvPicPr>
          <p:cNvPr id="37" name="Picture 36">
            <a:extLst>
              <a:ext uri="{FF2B5EF4-FFF2-40B4-BE49-F238E27FC236}">
                <a16:creationId xmlns:a16="http://schemas.microsoft.com/office/drawing/2014/main" id="{D3575881-AE44-4BD1-B926-A1A750AF7718}"/>
              </a:ext>
            </a:extLst>
          </p:cNvPr>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361844" y="92207"/>
            <a:ext cx="8689948" cy="2935301"/>
          </a:xfrm>
          <a:prstGeom prst="rect">
            <a:avLst/>
          </a:prstGeom>
          <a:noFill/>
          <a:ln>
            <a:noFill/>
          </a:ln>
        </p:spPr>
      </p:pic>
      <p:sp>
        <p:nvSpPr>
          <p:cNvPr id="40" name="TextBox 39">
            <a:extLst>
              <a:ext uri="{FF2B5EF4-FFF2-40B4-BE49-F238E27FC236}">
                <a16:creationId xmlns:a16="http://schemas.microsoft.com/office/drawing/2014/main" id="{4699FB1D-0E3E-48AD-8421-163793B38530}"/>
              </a:ext>
            </a:extLst>
          </p:cNvPr>
          <p:cNvSpPr txBox="1"/>
          <p:nvPr/>
        </p:nvSpPr>
        <p:spPr>
          <a:xfrm>
            <a:off x="84524" y="3261515"/>
            <a:ext cx="9059475" cy="1077218"/>
          </a:xfrm>
          <a:prstGeom prst="rect">
            <a:avLst/>
          </a:prstGeom>
          <a:solidFill>
            <a:schemeClr val="accent3">
              <a:lumMod val="20000"/>
              <a:lumOff val="80000"/>
            </a:schemeClr>
          </a:solidFill>
        </p:spPr>
        <p:txBody>
          <a:bodyPr wrap="square">
            <a:spAutoFit/>
          </a:bodyPr>
          <a:lstStyle/>
          <a:p>
            <a:pPr marL="482600" indent="-342900" algn="l">
              <a:buAutoNum type="arabicPeriod"/>
            </a:pPr>
            <a:r>
              <a:rPr lang="vi-VN" sz="3200" b="1">
                <a:latin typeface="Times New Roman" panose="02020603050405020304" pitchFamily="18" charset="0"/>
                <a:cs typeface="Times New Roman" panose="02020603050405020304" pitchFamily="18" charset="0"/>
              </a:rPr>
              <a:t>Quan sát Hình 6.2 và so sánh số electron </a:t>
            </a:r>
            <a:r>
              <a:rPr lang="en-US" sz="3200" b="1">
                <a:latin typeface="Times New Roman" panose="02020603050405020304" pitchFamily="18" charset="0"/>
                <a:cs typeface="Times New Roman" panose="02020603050405020304" pitchFamily="18" charset="0"/>
              </a:rPr>
              <a:t>ở</a:t>
            </a:r>
            <a:r>
              <a:rPr lang="vi-VN" sz="3200" b="1">
                <a:latin typeface="Times New Roman" panose="02020603050405020304" pitchFamily="18" charset="0"/>
                <a:cs typeface="Times New Roman" panose="02020603050405020304" pitchFamily="18" charset="0"/>
              </a:rPr>
              <a:t> lớp ngoài cùng c</a:t>
            </a:r>
            <a:r>
              <a:rPr lang="en-US" sz="3200" b="1">
                <a:latin typeface="Times New Roman" panose="02020603050405020304" pitchFamily="18" charset="0"/>
                <a:cs typeface="Times New Roman" panose="02020603050405020304" pitchFamily="18" charset="0"/>
              </a:rPr>
              <a:t>ủ</a:t>
            </a:r>
            <a:r>
              <a:rPr lang="vi-VN" sz="3200" b="1">
                <a:latin typeface="Times New Roman" panose="02020603050405020304" pitchFamily="18" charset="0"/>
                <a:cs typeface="Times New Roman" panose="02020603050405020304" pitchFamily="18" charset="0"/>
              </a:rPr>
              <a:t>a nguyên tử Na, C</a:t>
            </a:r>
            <a:r>
              <a:rPr lang="en-US" sz="3200" b="1">
                <a:latin typeface="Times New Roman" panose="02020603050405020304" pitchFamily="18" charset="0"/>
                <a:cs typeface="Times New Roman" panose="02020603050405020304" pitchFamily="18" charset="0"/>
              </a:rPr>
              <a:t>l</a:t>
            </a:r>
            <a:r>
              <a:rPr lang="vi-VN" sz="3200" b="1">
                <a:latin typeface="Times New Roman" panose="02020603050405020304" pitchFamily="18" charset="0"/>
                <a:cs typeface="Times New Roman" panose="02020603050405020304" pitchFamily="18" charset="0"/>
              </a:rPr>
              <a:t> với ion Na</a:t>
            </a:r>
            <a:r>
              <a:rPr lang="en-US" sz="3200" b="1" baseline="30000">
                <a:latin typeface="Times New Roman" panose="02020603050405020304" pitchFamily="18" charset="0"/>
                <a:cs typeface="Times New Roman" panose="02020603050405020304" pitchFamily="18" charset="0"/>
              </a:rPr>
              <a:t>+</a:t>
            </a:r>
            <a:r>
              <a:rPr lang="vi-VN" sz="3200" b="1">
                <a:latin typeface="Times New Roman" panose="02020603050405020304" pitchFamily="18" charset="0"/>
                <a:cs typeface="Times New Roman" panose="02020603050405020304" pitchFamily="18" charset="0"/>
              </a:rPr>
              <a:t>, Cl</a:t>
            </a:r>
            <a:r>
              <a:rPr lang="en-US" sz="3200" b="1" baseline="30000">
                <a:latin typeface="Times New Roman" panose="02020603050405020304" pitchFamily="18" charset="0"/>
                <a:cs typeface="Times New Roman" panose="02020603050405020304" pitchFamily="18" charset="0"/>
              </a:rPr>
              <a:t>-</a:t>
            </a:r>
            <a:r>
              <a:rPr lang="en-US" sz="3200" b="1">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9864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145"/>
        <p:cNvGrpSpPr/>
        <p:nvPr/>
      </p:nvGrpSpPr>
      <p:grpSpPr>
        <a:xfrm>
          <a:off x="0" y="0"/>
          <a:ext cx="0" cy="0"/>
          <a:chOff x="0" y="0"/>
          <a:chExt cx="0" cy="0"/>
        </a:xfrm>
      </p:grpSpPr>
      <p:pic>
        <p:nvPicPr>
          <p:cNvPr id="37" name="Picture 6" descr="Quan sát Hình 6.2 và so sánh số electron ở lớp ngoài cùng của nguyên tử Na,  Cl với ion Na+, Cl- | baivan.net">
            <a:extLst>
              <a:ext uri="{FF2B5EF4-FFF2-40B4-BE49-F238E27FC236}">
                <a16:creationId xmlns:a16="http://schemas.microsoft.com/office/drawing/2014/main" id="{2D70B670-E523-429B-AC6E-F89FA0084E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254"/>
          <a:stretch/>
        </p:blipFill>
        <p:spPr bwMode="auto">
          <a:xfrm>
            <a:off x="99891" y="368834"/>
            <a:ext cx="8859691" cy="2453216"/>
          </a:xfrm>
          <a:prstGeom prst="rect">
            <a:avLst/>
          </a:prstGeom>
          <a:solidFill>
            <a:schemeClr val="tx2">
              <a:lumMod val="20000"/>
              <a:lumOff val="80000"/>
            </a:schemeClr>
          </a:solidFill>
        </p:spPr>
      </p:pic>
      <p:sp>
        <p:nvSpPr>
          <p:cNvPr id="39" name="TextBox 38">
            <a:extLst>
              <a:ext uri="{FF2B5EF4-FFF2-40B4-BE49-F238E27FC236}">
                <a16:creationId xmlns:a16="http://schemas.microsoft.com/office/drawing/2014/main" id="{898D7C07-DEA0-4E85-B6F9-E3D4ADC27517}"/>
              </a:ext>
            </a:extLst>
          </p:cNvPr>
          <p:cNvSpPr txBox="1"/>
          <p:nvPr/>
        </p:nvSpPr>
        <p:spPr>
          <a:xfrm>
            <a:off x="499461" y="3030849"/>
            <a:ext cx="8390965" cy="1815882"/>
          </a:xfrm>
          <a:prstGeom prst="rect">
            <a:avLst/>
          </a:prstGeom>
          <a:solidFill>
            <a:schemeClr val="tx2">
              <a:lumMod val="20000"/>
              <a:lumOff val="80000"/>
            </a:schemeClr>
          </a:solidFill>
        </p:spPr>
        <p:txBody>
          <a:bodyPr wrap="square">
            <a:spAutoFit/>
          </a:bodyPr>
          <a:lstStyle/>
          <a:p>
            <a:pPr algn="l"/>
            <a:r>
              <a:rPr lang="vi-VN" sz="2800" b="1">
                <a:latin typeface="Times New Roman" panose="02020603050405020304" pitchFamily="18" charset="0"/>
                <a:cs typeface="Times New Roman" panose="02020603050405020304" pitchFamily="18" charset="0"/>
              </a:rPr>
              <a:t>2.Cho sơ </a:t>
            </a:r>
            <a:r>
              <a:rPr lang="en-US" sz="2800" b="1">
                <a:latin typeface="Times New Roman" panose="02020603050405020304" pitchFamily="18" charset="0"/>
                <a:cs typeface="Times New Roman" panose="02020603050405020304" pitchFamily="18" charset="0"/>
              </a:rPr>
              <a:t>đồ</a:t>
            </a:r>
            <a:r>
              <a:rPr lang="vi-VN" sz="2800" b="1">
                <a:latin typeface="Times New Roman" panose="02020603050405020304" pitchFamily="18" charset="0"/>
                <a:cs typeface="Times New Roman" panose="02020603050405020304" pitchFamily="18" charset="0"/>
              </a:rPr>
              <a:t> mô tả sự hình thành liên kết ion trong phản từ magnesium oxide như </a:t>
            </a:r>
            <a:r>
              <a:rPr lang="en-US" sz="2800" b="1">
                <a:latin typeface="Times New Roman" panose="02020603050405020304" pitchFamily="18" charset="0"/>
                <a:ea typeface="Calibri" panose="020F0502020204030204" pitchFamily="34" charset="0"/>
                <a:cs typeface="Times New Roman" panose="02020603050405020304" pitchFamily="18" charset="0"/>
              </a:rPr>
              <a:t>Hình 6.3 </a:t>
            </a:r>
            <a:r>
              <a:rPr lang="vi-VN" sz="2800" b="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Hãy cho biết nguyên </a:t>
            </a:r>
            <a:r>
              <a:rPr lang="en-US" sz="2800" b="1">
                <a:latin typeface="Times New Roman" panose="02020603050405020304" pitchFamily="18" charset="0"/>
                <a:cs typeface="Times New Roman" panose="02020603050405020304" pitchFamily="18" charset="0"/>
              </a:rPr>
              <a:t>tử</a:t>
            </a:r>
            <a:r>
              <a:rPr lang="vi-VN" sz="2800" b="1">
                <a:latin typeface="Times New Roman" panose="02020603050405020304" pitchFamily="18" charset="0"/>
                <a:cs typeface="Times New Roman" panose="02020603050405020304" pitchFamily="18" charset="0"/>
              </a:rPr>
              <a:t> Mg </a:t>
            </a:r>
            <a:r>
              <a:rPr lang="en-US" sz="2800" b="1">
                <a:latin typeface="Times New Roman" panose="02020603050405020304" pitchFamily="18" charset="0"/>
                <a:cs typeface="Times New Roman" panose="02020603050405020304" pitchFamily="18" charset="0"/>
              </a:rPr>
              <a:t>đ</a:t>
            </a:r>
            <a:r>
              <a:rPr lang="vi-VN" sz="2800" b="1">
                <a:latin typeface="Times New Roman" panose="02020603050405020304" pitchFamily="18" charset="0"/>
                <a:cs typeface="Times New Roman" panose="02020603050405020304" pitchFamily="18" charset="0"/>
              </a:rPr>
              <a:t>ã nhường hay nhận bao nhiêu electron.</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113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238"/>
        <p:cNvGrpSpPr/>
        <p:nvPr/>
      </p:nvGrpSpPr>
      <p:grpSpPr>
        <a:xfrm>
          <a:off x="0" y="0"/>
          <a:ext cx="0" cy="0"/>
          <a:chOff x="0" y="0"/>
          <a:chExt cx="0" cy="0"/>
        </a:xfrm>
      </p:grpSpPr>
      <p:sp>
        <p:nvSpPr>
          <p:cNvPr id="15239" name="Google Shape;15239;p5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pic>
        <p:nvPicPr>
          <p:cNvPr id="2052" name="Picture 4" descr="GCSE CHEMISTRY - The Reaction between Magnesium and Oxygen - Balanced  Chemical Equation - Ionic - Bonding - Oxide - GCSE SCIENCE."/>
          <p:cNvPicPr>
            <a:picLocks noChangeAspect="1" noChangeArrowheads="1"/>
          </p:cNvPicPr>
          <p:nvPr/>
        </p:nvPicPr>
        <p:blipFill rotWithShape="1">
          <a:blip r:embed="rId3">
            <a:extLst>
              <a:ext uri="{28A0092B-C50C-407E-A947-70E740481C1C}">
                <a14:useLocalDpi xmlns:a14="http://schemas.microsoft.com/office/drawing/2010/main" val="0"/>
              </a:ext>
            </a:extLst>
          </a:blip>
          <a:srcRect b="8108"/>
          <a:stretch/>
        </p:blipFill>
        <p:spPr bwMode="auto">
          <a:xfrm>
            <a:off x="3821232" y="2975651"/>
            <a:ext cx="1501486" cy="14490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04129" y="1012575"/>
            <a:ext cx="3678382" cy="1938992"/>
          </a:xfrm>
          <a:prstGeom prst="rect">
            <a:avLst/>
          </a:prstGeom>
        </p:spPr>
        <p:txBody>
          <a:bodyPr wrap="square">
            <a:spAutoFit/>
          </a:bodyPr>
          <a:lstStyle/>
          <a:p>
            <a:pPr marL="139700"/>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6.2: </a:t>
            </a:r>
            <a:r>
              <a:rPr lang="vi-VN" sz="2400" b="1" dirty="0">
                <a:latin typeface="Times New Roman" panose="02020603050405020304" pitchFamily="18" charset="0"/>
                <a:cs typeface="Times New Roman" panose="02020603050405020304" pitchFamily="18" charset="0"/>
              </a:rPr>
              <a:t>Số electron </a:t>
            </a:r>
            <a:r>
              <a:rPr lang="en-US" sz="2400" b="1" dirty="0">
                <a:latin typeface="Times New Roman" panose="02020603050405020304" pitchFamily="18" charset="0"/>
                <a:cs typeface="Times New Roman" panose="02020603050405020304" pitchFamily="18" charset="0"/>
              </a:rPr>
              <a:t>ở</a:t>
            </a:r>
            <a:r>
              <a:rPr lang="vi-VN" sz="2400" b="1" dirty="0">
                <a:latin typeface="Times New Roman" panose="02020603050405020304" pitchFamily="18" charset="0"/>
                <a:cs typeface="Times New Roman" panose="02020603050405020304" pitchFamily="18" charset="0"/>
              </a:rPr>
              <a:t> lớp ngoài cùng c</a:t>
            </a:r>
            <a:r>
              <a:rPr lang="en-US" sz="2400" b="1" dirty="0">
                <a:latin typeface="Times New Roman" panose="02020603050405020304" pitchFamily="18" charset="0"/>
                <a:cs typeface="Times New Roman" panose="02020603050405020304" pitchFamily="18" charset="0"/>
              </a:rPr>
              <a:t>ủ</a:t>
            </a:r>
            <a:r>
              <a:rPr lang="vi-VN" sz="2400" b="1" dirty="0">
                <a:latin typeface="Times New Roman" panose="02020603050405020304" pitchFamily="18" charset="0"/>
                <a:cs typeface="Times New Roman" panose="02020603050405020304" pitchFamily="18" charset="0"/>
              </a:rPr>
              <a:t>a nguyên tử Na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1e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ion Na</a:t>
            </a:r>
            <a:r>
              <a:rPr lang="en-US" sz="2400" b="1" baseline="300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8e</a:t>
            </a:r>
            <a:r>
              <a:rPr lang="en-US" sz="2400" b="1">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C</a:t>
            </a:r>
            <a:r>
              <a:rPr lang="en-US" sz="2400" b="1">
                <a:latin typeface="Times New Roman" panose="02020603050405020304" pitchFamily="18" charset="0"/>
                <a:cs typeface="Times New Roman" panose="02020603050405020304" pitchFamily="18" charset="0"/>
              </a:rPr>
              <a:t>l</a:t>
            </a:r>
            <a:r>
              <a:rPr lang="vi-VN" sz="2400" b="1">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7e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Cl</a:t>
            </a:r>
            <a:r>
              <a:rPr lang="en-US" sz="2400" b="1" baseline="300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8e</a:t>
            </a:r>
          </a:p>
        </p:txBody>
      </p:sp>
      <p:pic>
        <p:nvPicPr>
          <p:cNvPr id="17" name="Picture 16"/>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351533" y="949064"/>
            <a:ext cx="5039591" cy="1307150"/>
          </a:xfrm>
          <a:prstGeom prst="rect">
            <a:avLst/>
          </a:prstGeom>
          <a:noFill/>
          <a:ln>
            <a:noFill/>
          </a:ln>
        </p:spPr>
      </p:pic>
      <p:sp>
        <p:nvSpPr>
          <p:cNvPr id="18" name="Rectangle 17"/>
          <p:cNvSpPr/>
          <p:nvPr/>
        </p:nvSpPr>
        <p:spPr>
          <a:xfrm>
            <a:off x="460375" y="2167966"/>
            <a:ext cx="5039591" cy="429413"/>
          </a:xfrm>
          <a:prstGeom prst="rect">
            <a:avLst/>
          </a:prstGeom>
        </p:spPr>
        <p:txBody>
          <a:bodyPr wrap="square">
            <a:spAutoFit/>
          </a:bodyPr>
          <a:lstStyle/>
          <a:p>
            <a:pPr algn="ctr">
              <a:lnSpc>
                <a:spcPct val="120000"/>
              </a:lnSpc>
              <a:tabLst>
                <a:tab pos="180340" algn="l"/>
                <a:tab pos="540385"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6.2</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499966" y="3177123"/>
            <a:ext cx="3382545" cy="1384995"/>
          </a:xfrm>
          <a:prstGeom prst="rect">
            <a:avLst/>
          </a:prstGeom>
        </p:spPr>
        <p:txBody>
          <a:bodyPr wrap="square">
            <a:spAutoFit/>
          </a:bodyPr>
          <a:lstStyle/>
          <a:p>
            <a:r>
              <a:rPr lang="en-US" sz="2400" b="1" dirty="0">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6.3 </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nguyên </a:t>
            </a:r>
            <a:r>
              <a:rPr lang="en-US" sz="2800" b="1" dirty="0" err="1">
                <a:latin typeface="Times New Roman" panose="02020603050405020304" pitchFamily="18" charset="0"/>
                <a:cs typeface="Times New Roman" panose="02020603050405020304" pitchFamily="18" charset="0"/>
              </a:rPr>
              <a:t>tử</a:t>
            </a:r>
            <a:r>
              <a:rPr lang="vi-VN" sz="2800" b="1" dirty="0">
                <a:latin typeface="Times New Roman" panose="02020603050405020304" pitchFamily="18" charset="0"/>
                <a:cs typeface="Times New Roman" panose="02020603050405020304" pitchFamily="18" charset="0"/>
              </a:rPr>
              <a:t> Mg </a:t>
            </a:r>
            <a:r>
              <a:rPr lang="en-US" sz="2800" b="1" dirty="0">
                <a:latin typeface="Times New Roman" panose="02020603050405020304" pitchFamily="18" charset="0"/>
                <a:cs typeface="Times New Roman" panose="02020603050405020304" pitchFamily="18" charset="0"/>
              </a:rPr>
              <a:t>đ</a:t>
            </a:r>
            <a:r>
              <a:rPr lang="vi-VN" sz="2800" b="1" dirty="0">
                <a:latin typeface="Times New Roman" panose="02020603050405020304" pitchFamily="18" charset="0"/>
                <a:cs typeface="Times New Roman" panose="02020603050405020304" pitchFamily="18" charset="0"/>
              </a:rPr>
              <a:t>ã nhường </a:t>
            </a:r>
            <a:r>
              <a:rPr lang="en-US" sz="2800" b="1" dirty="0">
                <a:latin typeface="Times New Roman" panose="02020603050405020304" pitchFamily="18" charset="0"/>
                <a:cs typeface="Times New Roman" panose="02020603050405020304" pitchFamily="18" charset="0"/>
              </a:rPr>
              <a:t>2</a:t>
            </a:r>
            <a:r>
              <a:rPr lang="vi-VN" sz="2800" b="1" dirty="0">
                <a:latin typeface="Times New Roman" panose="02020603050405020304" pitchFamily="18" charset="0"/>
                <a:cs typeface="Times New Roman" panose="02020603050405020304" pitchFamily="18" charset="0"/>
              </a:rPr>
              <a:t> electron</a:t>
            </a:r>
            <a:r>
              <a:rPr lang="vi-VN" sz="2400" dirty="0">
                <a:latin typeface="Times New Roman" panose="02020603050405020304" pitchFamily="18" charset="0"/>
                <a:cs typeface="Times New Roman" panose="02020603050405020304" pitchFamily="18" charset="0"/>
              </a:rPr>
              <a:t>.</a:t>
            </a:r>
          </a:p>
        </p:txBody>
      </p:sp>
      <p:pic>
        <p:nvPicPr>
          <p:cNvPr id="23" name="Picture 6" descr="Quan sát Hình 6.2 và so sánh số electron ở lớp ngoài cùng của nguyên tử Na,  Cl với ion Na+, Cl- | baivan.net"/>
          <p:cNvPicPr>
            <a:picLocks noChangeAspect="1" noChangeArrowheads="1"/>
          </p:cNvPicPr>
          <p:nvPr/>
        </p:nvPicPr>
        <p:blipFill rotWithShape="1">
          <a:blip r:embed="rId6">
            <a:extLst>
              <a:ext uri="{28A0092B-C50C-407E-A947-70E740481C1C}">
                <a14:useLocalDpi xmlns:a14="http://schemas.microsoft.com/office/drawing/2010/main" val="0"/>
              </a:ext>
            </a:extLst>
          </a:blip>
          <a:srcRect b="19254"/>
          <a:stretch/>
        </p:blipFill>
        <p:spPr bwMode="auto">
          <a:xfrm>
            <a:off x="383994" y="3475116"/>
            <a:ext cx="3234644" cy="72664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911858" y="4272710"/>
            <a:ext cx="2178916" cy="461665"/>
          </a:xfrm>
          <a:prstGeom prst="rect">
            <a:avLst/>
          </a:prstGeom>
        </p:spPr>
        <p:txBody>
          <a:bodyPr wrap="square">
            <a:spAutoFit/>
          </a:bodyPr>
          <a:lstStyle/>
          <a:p>
            <a:pPr algn="ctr">
              <a:lnSpc>
                <a:spcPct val="120000"/>
              </a:lnSpc>
              <a:tabLst>
                <a:tab pos="180340" algn="l"/>
                <a:tab pos="540385"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6.3</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2644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83"/>
        <p:cNvGrpSpPr/>
        <p:nvPr/>
      </p:nvGrpSpPr>
      <p:grpSpPr>
        <a:xfrm>
          <a:off x="0" y="0"/>
          <a:ext cx="0" cy="0"/>
          <a:chOff x="0" y="0"/>
          <a:chExt cx="0" cy="0"/>
        </a:xfrm>
      </p:grpSpPr>
      <p:sp>
        <p:nvSpPr>
          <p:cNvPr id="15585" name="Google Shape;15585;p57"/>
          <p:cNvSpPr txBox="1">
            <a:spLocks noGrp="1"/>
          </p:cNvSpPr>
          <p:nvPr>
            <p:ph type="title" idx="2"/>
          </p:nvPr>
        </p:nvSpPr>
        <p:spPr>
          <a:xfrm>
            <a:off x="1737375" y="2001857"/>
            <a:ext cx="5669400" cy="914400"/>
          </a:xfrm>
          <a:prstGeom prst="rect">
            <a:avLst/>
          </a:prstGeom>
        </p:spPr>
        <p:txBody>
          <a:bodyPr spcFirstLastPara="1" wrap="square" lIns="91425" tIns="45700" rIns="91425" bIns="91425" anchor="ctr" anchorCtr="0">
            <a:noAutofit/>
          </a:bodyPr>
          <a:lstStyle/>
          <a:p>
            <a:pPr lvl="0"/>
            <a:r>
              <a:rPr lang="en-US" sz="4000" b="1">
                <a:latin typeface="Times New Roman" panose="02020603050405020304" pitchFamily="18" charset="0"/>
                <a:cs typeface="Times New Roman" panose="02020603050405020304" pitchFamily="18" charset="0"/>
              </a:rPr>
              <a:t>III. Liên </a:t>
            </a:r>
            <a:r>
              <a:rPr lang="en-US" sz="4000" b="1" dirty="0" err="1">
                <a:latin typeface="Times New Roman" panose="02020603050405020304" pitchFamily="18" charset="0"/>
                <a:cs typeface="Times New Roman" panose="02020603050405020304" pitchFamily="18" charset="0"/>
              </a:rPr>
              <a:t>kết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cộng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hoá</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trị</a:t>
            </a:r>
            <a:r>
              <a:rPr lang="en-US" sz="4000" b="1" dirty="0">
                <a:latin typeface="Times New Roman" panose="02020603050405020304" pitchFamily="18" charset="0"/>
                <a:cs typeface="Times New Roman" panose="02020603050405020304" pitchFamily="18" charset="0"/>
              </a:rPr>
              <a:t> </a:t>
            </a:r>
            <a:endParaRPr sz="4000" b="1" dirty="0">
              <a:latin typeface="Times New Roman" panose="02020603050405020304" pitchFamily="18" charset="0"/>
              <a:cs typeface="Times New Roman" panose="02020603050405020304" pitchFamily="18" charset="0"/>
            </a:endParaRPr>
          </a:p>
        </p:txBody>
      </p:sp>
      <p:grpSp>
        <p:nvGrpSpPr>
          <p:cNvPr id="15587" name="Google Shape;15587;p57"/>
          <p:cNvGrpSpPr/>
          <p:nvPr/>
        </p:nvGrpSpPr>
        <p:grpSpPr>
          <a:xfrm rot="10800000">
            <a:off x="1090620" y="1272008"/>
            <a:ext cx="1348335" cy="1071087"/>
            <a:chOff x="343445" y="291733"/>
            <a:chExt cx="1348335" cy="1071087"/>
          </a:xfrm>
        </p:grpSpPr>
        <p:cxnSp>
          <p:nvCxnSpPr>
            <p:cNvPr id="15588" name="Google Shape;15588;p57"/>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589" name="Google Shape;15589;p57"/>
            <p:cNvCxnSpPr>
              <a:stCxn id="15590"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5591" name="Google Shape;15591;p57"/>
            <p:cNvGrpSpPr/>
            <p:nvPr/>
          </p:nvGrpSpPr>
          <p:grpSpPr>
            <a:xfrm rot="5400000">
              <a:off x="752644" y="639830"/>
              <a:ext cx="530713" cy="530713"/>
              <a:chOff x="6804422" y="-316297"/>
              <a:chExt cx="252600" cy="252600"/>
            </a:xfrm>
          </p:grpSpPr>
          <p:sp>
            <p:nvSpPr>
              <p:cNvPr id="15592" name="Google Shape;15592;p57"/>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3" name="Google Shape;15593;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4" name="Google Shape;15594;p57"/>
            <p:cNvGrpSpPr/>
            <p:nvPr/>
          </p:nvGrpSpPr>
          <p:grpSpPr>
            <a:xfrm rot="5400000">
              <a:off x="343445" y="1149300"/>
              <a:ext cx="192600" cy="192600"/>
              <a:chOff x="7291941" y="112804"/>
              <a:chExt cx="192600" cy="192600"/>
            </a:xfrm>
          </p:grpSpPr>
          <p:sp>
            <p:nvSpPr>
              <p:cNvPr id="15595" name="Google Shape;15595;p57"/>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6" name="Google Shape;15596;p57"/>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7" name="Google Shape;15597;p57"/>
            <p:cNvGrpSpPr/>
            <p:nvPr/>
          </p:nvGrpSpPr>
          <p:grpSpPr>
            <a:xfrm rot="5400000">
              <a:off x="406618" y="826471"/>
              <a:ext cx="259500" cy="259500"/>
              <a:chOff x="6969112" y="-17269"/>
              <a:chExt cx="259500" cy="259500"/>
            </a:xfrm>
          </p:grpSpPr>
          <p:sp>
            <p:nvSpPr>
              <p:cNvPr id="15590" name="Google Shape;15590;p57"/>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8" name="Google Shape;15598;p57"/>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9" name="Google Shape;15599;p57"/>
            <p:cNvGrpSpPr/>
            <p:nvPr/>
          </p:nvGrpSpPr>
          <p:grpSpPr>
            <a:xfrm rot="5400000">
              <a:off x="1325788" y="996827"/>
              <a:ext cx="365992" cy="365992"/>
              <a:chOff x="6804422" y="-316297"/>
              <a:chExt cx="252600" cy="252600"/>
            </a:xfrm>
          </p:grpSpPr>
          <p:sp>
            <p:nvSpPr>
              <p:cNvPr id="15600" name="Google Shape;15600;p57"/>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1" name="Google Shape;15601;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602" name="Google Shape;15602;p57"/>
            <p:cNvCxnSpPr>
              <a:stCxn id="15592" idx="0"/>
              <a:endCxn id="15600"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5603" name="Google Shape;15603;p57"/>
            <p:cNvGrpSpPr/>
            <p:nvPr/>
          </p:nvGrpSpPr>
          <p:grpSpPr>
            <a:xfrm rot="5400000">
              <a:off x="1055529" y="291733"/>
              <a:ext cx="274500" cy="274500"/>
              <a:chOff x="6804422" y="-316297"/>
              <a:chExt cx="252600" cy="252600"/>
            </a:xfrm>
          </p:grpSpPr>
          <p:sp>
            <p:nvSpPr>
              <p:cNvPr id="15604" name="Google Shape;15604;p57"/>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5" name="Google Shape;15605;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606" name="Google Shape;15606;p57"/>
            <p:cNvCxnSpPr>
              <a:stCxn id="15592" idx="2"/>
              <a:endCxn id="15604"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grpSp>
        <p:nvGrpSpPr>
          <p:cNvPr id="15607" name="Google Shape;15607;p57"/>
          <p:cNvGrpSpPr/>
          <p:nvPr/>
        </p:nvGrpSpPr>
        <p:grpSpPr>
          <a:xfrm rot="9562654" flipH="1">
            <a:off x="7149634" y="3128960"/>
            <a:ext cx="680104" cy="621686"/>
            <a:chOff x="6804422" y="-316297"/>
            <a:chExt cx="680119" cy="621701"/>
          </a:xfrm>
        </p:grpSpPr>
        <p:cxnSp>
          <p:nvCxnSpPr>
            <p:cNvPr id="15608" name="Google Shape;15608;p57"/>
            <p:cNvCxnSpPr>
              <a:stCxn id="15609" idx="5"/>
            </p:cNvCxnSpPr>
            <p:nvPr/>
          </p:nvCxnSpPr>
          <p:spPr>
            <a:xfrm rot="-1243013">
              <a:off x="7003479" y="-116461"/>
              <a:ext cx="50035" cy="216643"/>
            </a:xfrm>
            <a:prstGeom prst="straightConnector1">
              <a:avLst/>
            </a:prstGeom>
            <a:noFill/>
            <a:ln w="19050" cap="flat" cmpd="sng">
              <a:solidFill>
                <a:schemeClr val="dk1"/>
              </a:solidFill>
              <a:prstDash val="solid"/>
              <a:round/>
              <a:headEnd type="none" w="med" len="med"/>
              <a:tailEnd type="none" w="med" len="med"/>
            </a:ln>
          </p:spPr>
        </p:cxnSp>
        <p:cxnSp>
          <p:nvCxnSpPr>
            <p:cNvPr id="15610" name="Google Shape;15610;p57"/>
            <p:cNvCxnSpPr>
              <a:stCxn id="15611" idx="6"/>
            </p:cNvCxnSpPr>
            <p:nvPr/>
          </p:nvCxnSpPr>
          <p:spPr>
            <a:xfrm rot="-1236695">
              <a:off x="7199075" y="127722"/>
              <a:ext cx="144874" cy="110218"/>
            </a:xfrm>
            <a:prstGeom prst="straightConnector1">
              <a:avLst/>
            </a:prstGeom>
            <a:noFill/>
            <a:ln w="19050" cap="flat" cmpd="sng">
              <a:solidFill>
                <a:schemeClr val="dk1"/>
              </a:solidFill>
              <a:prstDash val="solid"/>
              <a:round/>
              <a:headEnd type="none" w="med" len="med"/>
              <a:tailEnd type="none" w="med" len="med"/>
            </a:ln>
          </p:spPr>
        </p:cxnSp>
        <p:grpSp>
          <p:nvGrpSpPr>
            <p:cNvPr id="15612" name="Google Shape;15612;p57"/>
            <p:cNvGrpSpPr/>
            <p:nvPr/>
          </p:nvGrpSpPr>
          <p:grpSpPr>
            <a:xfrm>
              <a:off x="6804422" y="-316297"/>
              <a:ext cx="252600" cy="252600"/>
              <a:chOff x="6804422" y="-316297"/>
              <a:chExt cx="252600" cy="252600"/>
            </a:xfrm>
          </p:grpSpPr>
          <p:sp>
            <p:nvSpPr>
              <p:cNvPr id="15609" name="Google Shape;15609;p57"/>
              <p:cNvSpPr/>
              <p:nvPr/>
            </p:nvSpPr>
            <p:spPr>
              <a:xfrm rot="1373652">
                <a:off x="6834328" y="-286390"/>
                <a:ext cx="192787" cy="19278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3" name="Google Shape;15613;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4" name="Google Shape;15614;p57"/>
            <p:cNvGrpSpPr/>
            <p:nvPr/>
          </p:nvGrpSpPr>
          <p:grpSpPr>
            <a:xfrm>
              <a:off x="7291941" y="112804"/>
              <a:ext cx="192600" cy="192600"/>
              <a:chOff x="7291941" y="112804"/>
              <a:chExt cx="192600" cy="192600"/>
            </a:xfrm>
          </p:grpSpPr>
          <p:sp>
            <p:nvSpPr>
              <p:cNvPr id="15615" name="Google Shape;15615;p57"/>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6" name="Google Shape;15616;p57"/>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7" name="Google Shape;15617;p57"/>
            <p:cNvGrpSpPr/>
            <p:nvPr/>
          </p:nvGrpSpPr>
          <p:grpSpPr>
            <a:xfrm>
              <a:off x="6969112" y="-17269"/>
              <a:ext cx="259500" cy="259500"/>
              <a:chOff x="6969112" y="-17269"/>
              <a:chExt cx="259500" cy="259500"/>
            </a:xfrm>
          </p:grpSpPr>
          <p:sp>
            <p:nvSpPr>
              <p:cNvPr id="15611" name="Google Shape;15611;p57"/>
              <p:cNvSpPr/>
              <p:nvPr/>
            </p:nvSpPr>
            <p:spPr>
              <a:xfrm rot="1641813">
                <a:off x="7002590" y="16208"/>
                <a:ext cx="192544" cy="19254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8" name="Google Shape;15618;p57"/>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82"/>
        <p:cNvGrpSpPr/>
        <p:nvPr/>
      </p:nvGrpSpPr>
      <p:grpSpPr>
        <a:xfrm>
          <a:off x="0" y="0"/>
          <a:ext cx="0" cy="0"/>
          <a:chOff x="0" y="0"/>
          <a:chExt cx="0" cy="0"/>
        </a:xfrm>
      </p:grpSpPr>
      <p:sp>
        <p:nvSpPr>
          <p:cNvPr id="15183" name="Google Shape;15183;p52"/>
          <p:cNvSpPr txBox="1">
            <a:spLocks noGrp="1"/>
          </p:cNvSpPr>
          <p:nvPr>
            <p:ph type="title"/>
          </p:nvPr>
        </p:nvSpPr>
        <p:spPr>
          <a:xfrm>
            <a:off x="427942" y="1502381"/>
            <a:ext cx="4287625" cy="1804865"/>
          </a:xfrm>
          <a:prstGeom prst="rect">
            <a:avLst/>
          </a:prstGeom>
        </p:spPr>
        <p:txBody>
          <a:bodyPr spcFirstLastPara="1" wrap="square" lIns="91425" tIns="45700" rIns="91425" bIns="91425" anchor="ctr" anchorCtr="0">
            <a:noAutofit/>
          </a:bodyPr>
          <a:lstStyle/>
          <a:p>
            <a:pPr lvl="0"/>
            <a:r>
              <a:rPr lang="en-US" sz="3200" b="1">
                <a:latin typeface="+mj-lt"/>
              </a:rPr>
              <a:t>1. </a:t>
            </a:r>
            <a:r>
              <a:rPr lang="vi-VN" sz="3200" b="1">
                <a:latin typeface="+mj-lt"/>
              </a:rPr>
              <a:t>Liên </a:t>
            </a:r>
            <a:r>
              <a:rPr lang="vi-VN" sz="3200" b="1" dirty="0">
                <a:latin typeface="+mj-lt"/>
              </a:rPr>
              <a:t>kết cộng hoá trị trong phân tử đơn chất.</a:t>
            </a:r>
            <a:endParaRPr sz="3200" b="1" dirty="0">
              <a:latin typeface="+mj-lt"/>
            </a:endParaRPr>
          </a:p>
        </p:txBody>
      </p:sp>
      <p:grpSp>
        <p:nvGrpSpPr>
          <p:cNvPr id="15184" name="Google Shape;15184;p52"/>
          <p:cNvGrpSpPr/>
          <p:nvPr/>
        </p:nvGrpSpPr>
        <p:grpSpPr>
          <a:xfrm rot="-5400000" flipH="1">
            <a:off x="4177644" y="1040631"/>
            <a:ext cx="747146" cy="820882"/>
            <a:chOff x="343445" y="291733"/>
            <a:chExt cx="1348335" cy="1071087"/>
          </a:xfrm>
        </p:grpSpPr>
        <p:cxnSp>
          <p:nvCxnSpPr>
            <p:cNvPr id="15185" name="Google Shape;15185;p5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186" name="Google Shape;15186;p52"/>
            <p:cNvCxnSpPr>
              <a:stCxn id="15187" idx="6"/>
            </p:cNvCxnSpPr>
            <p:nvPr/>
          </p:nvCxnSpPr>
          <p:spPr>
            <a:xfrm rot="5400000">
              <a:off x="379018" y="110262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88" name="Google Shape;15188;p52"/>
            <p:cNvGrpSpPr/>
            <p:nvPr/>
          </p:nvGrpSpPr>
          <p:grpSpPr>
            <a:xfrm rot="5400000">
              <a:off x="752644" y="639830"/>
              <a:ext cx="530713" cy="530713"/>
              <a:chOff x="6804422" y="-316297"/>
              <a:chExt cx="252600" cy="252600"/>
            </a:xfrm>
          </p:grpSpPr>
          <p:sp>
            <p:nvSpPr>
              <p:cNvPr id="15189" name="Google Shape;15189;p5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1" name="Google Shape;15191;p52"/>
            <p:cNvGrpSpPr/>
            <p:nvPr/>
          </p:nvGrpSpPr>
          <p:grpSpPr>
            <a:xfrm rot="5400000">
              <a:off x="343445" y="1149300"/>
              <a:ext cx="192600" cy="192600"/>
              <a:chOff x="7291941" y="112804"/>
              <a:chExt cx="192600" cy="192600"/>
            </a:xfrm>
          </p:grpSpPr>
          <p:sp>
            <p:nvSpPr>
              <p:cNvPr id="15192" name="Google Shape;15192;p5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4" name="Google Shape;15194;p52"/>
            <p:cNvGrpSpPr/>
            <p:nvPr/>
          </p:nvGrpSpPr>
          <p:grpSpPr>
            <a:xfrm rot="5400000">
              <a:off x="406618" y="826471"/>
              <a:ext cx="259500" cy="259500"/>
              <a:chOff x="6969112" y="-17269"/>
              <a:chExt cx="259500" cy="259500"/>
            </a:xfrm>
          </p:grpSpPr>
          <p:sp>
            <p:nvSpPr>
              <p:cNvPr id="15187" name="Google Shape;15187;p52"/>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6" name="Google Shape;15196;p52"/>
            <p:cNvGrpSpPr/>
            <p:nvPr/>
          </p:nvGrpSpPr>
          <p:grpSpPr>
            <a:xfrm rot="5400000">
              <a:off x="1325788" y="996827"/>
              <a:ext cx="365992" cy="365992"/>
              <a:chOff x="6804422" y="-316297"/>
              <a:chExt cx="252600" cy="252600"/>
            </a:xfrm>
          </p:grpSpPr>
          <p:sp>
            <p:nvSpPr>
              <p:cNvPr id="15197" name="Google Shape;15197;p5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8" name="Google Shape;15198;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99" name="Google Shape;15199;p52"/>
            <p:cNvCxnSpPr>
              <a:stCxn id="15189" idx="0"/>
              <a:endCxn id="15197" idx="4"/>
            </p:cNvCxnSpPr>
            <p:nvPr/>
          </p:nvCxnSpPr>
          <p:spPr>
            <a:xfrm rot="-5400000" flipH="1">
              <a:off x="1221519" y="967024"/>
              <a:ext cx="141600" cy="175500"/>
            </a:xfrm>
            <a:prstGeom prst="straightConnector1">
              <a:avLst/>
            </a:prstGeom>
            <a:noFill/>
            <a:ln w="19050" cap="flat" cmpd="sng">
              <a:solidFill>
                <a:schemeClr val="dk1"/>
              </a:solidFill>
              <a:prstDash val="solid"/>
              <a:round/>
              <a:headEnd type="none" w="med" len="med"/>
              <a:tailEnd type="none" w="med" len="med"/>
            </a:ln>
          </p:spPr>
        </p:cxnSp>
        <p:grpSp>
          <p:nvGrpSpPr>
            <p:cNvPr id="15200" name="Google Shape;15200;p52"/>
            <p:cNvGrpSpPr/>
            <p:nvPr/>
          </p:nvGrpSpPr>
          <p:grpSpPr>
            <a:xfrm rot="5400000">
              <a:off x="1055529" y="291733"/>
              <a:ext cx="274500" cy="274500"/>
              <a:chOff x="6804422" y="-316297"/>
              <a:chExt cx="252600" cy="252600"/>
            </a:xfrm>
          </p:grpSpPr>
          <p:sp>
            <p:nvSpPr>
              <p:cNvPr id="15201" name="Google Shape;15201;p5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2" name="Google Shape;15202;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03" name="Google Shape;15203;p52"/>
            <p:cNvCxnSpPr>
              <a:stCxn id="15189" idx="2"/>
              <a:endCxn id="15201" idx="6"/>
            </p:cNvCxnSpPr>
            <p:nvPr/>
          </p:nvCxnSpPr>
          <p:spPr>
            <a:xfrm rot="-5400000">
              <a:off x="1027788" y="594417"/>
              <a:ext cx="193200" cy="55200"/>
            </a:xfrm>
            <a:prstGeom prst="straightConnector1">
              <a:avLst/>
            </a:prstGeom>
            <a:noFill/>
            <a:ln w="19050" cap="flat" cmpd="sng">
              <a:solidFill>
                <a:schemeClr val="dk1"/>
              </a:solidFill>
              <a:prstDash val="solid"/>
              <a:round/>
              <a:headEnd type="none" w="med" len="med"/>
              <a:tailEnd type="none" w="med" len="med"/>
            </a:ln>
          </p:spPr>
        </p:cxnSp>
      </p:grpSp>
      <p:grpSp>
        <p:nvGrpSpPr>
          <p:cNvPr id="15204" name="Google Shape;15204;p52"/>
          <p:cNvGrpSpPr/>
          <p:nvPr/>
        </p:nvGrpSpPr>
        <p:grpSpPr>
          <a:xfrm rot="-5400000">
            <a:off x="467120" y="2778087"/>
            <a:ext cx="470274" cy="548630"/>
            <a:chOff x="9873" y="1240062"/>
            <a:chExt cx="545434" cy="640998"/>
          </a:xfrm>
        </p:grpSpPr>
        <p:cxnSp>
          <p:nvCxnSpPr>
            <p:cNvPr id="15205" name="Google Shape;15205;p52"/>
            <p:cNvCxnSpPr>
              <a:stCxn id="15206" idx="6"/>
              <a:endCxn id="15207" idx="1"/>
            </p:cNvCxnSpPr>
            <p:nvPr/>
          </p:nvCxnSpPr>
          <p:spPr>
            <a:xfrm rot="5400000" flipH="1">
              <a:off x="220508" y="1388070"/>
              <a:ext cx="103200" cy="135900"/>
            </a:xfrm>
            <a:prstGeom prst="straightConnector1">
              <a:avLst/>
            </a:prstGeom>
            <a:noFill/>
            <a:ln w="19050" cap="flat" cmpd="sng">
              <a:solidFill>
                <a:schemeClr val="dk1"/>
              </a:solidFill>
              <a:prstDash val="solid"/>
              <a:round/>
              <a:headEnd type="none" w="med" len="med"/>
              <a:tailEnd type="none" w="med" len="med"/>
            </a:ln>
          </p:spPr>
        </p:cxnSp>
        <p:grpSp>
          <p:nvGrpSpPr>
            <p:cNvPr id="15208" name="Google Shape;15208;p52"/>
            <p:cNvGrpSpPr/>
            <p:nvPr/>
          </p:nvGrpSpPr>
          <p:grpSpPr>
            <a:xfrm rot="10800000">
              <a:off x="9873" y="1628460"/>
              <a:ext cx="252600" cy="252600"/>
              <a:chOff x="6804422" y="-316297"/>
              <a:chExt cx="252600" cy="252600"/>
            </a:xfrm>
          </p:grpSpPr>
          <p:sp>
            <p:nvSpPr>
              <p:cNvPr id="15209" name="Google Shape;15209;p5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1" name="Google Shape;15211;p52"/>
            <p:cNvGrpSpPr/>
            <p:nvPr/>
          </p:nvGrpSpPr>
          <p:grpSpPr>
            <a:xfrm rot="10800000">
              <a:off x="39879" y="1240062"/>
              <a:ext cx="192600" cy="192600"/>
              <a:chOff x="7291941" y="112804"/>
              <a:chExt cx="192600" cy="192600"/>
            </a:xfrm>
          </p:grpSpPr>
          <p:sp>
            <p:nvSpPr>
              <p:cNvPr id="15207" name="Google Shape;15207;p5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2" name="Google Shape;15212;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3" name="Google Shape;15213;p52"/>
            <p:cNvGrpSpPr/>
            <p:nvPr/>
          </p:nvGrpSpPr>
          <p:grpSpPr>
            <a:xfrm rot="10800000">
              <a:off x="295808" y="1422120"/>
              <a:ext cx="259500" cy="259500"/>
              <a:chOff x="6969112" y="-17269"/>
              <a:chExt cx="259500" cy="259500"/>
            </a:xfrm>
          </p:grpSpPr>
          <p:sp>
            <p:nvSpPr>
              <p:cNvPr id="15206" name="Google Shape;15206;p5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15" name="Google Shape;15215;p52"/>
            <p:cNvCxnSpPr>
              <a:stCxn id="15209" idx="4"/>
              <a:endCxn id="15206" idx="7"/>
            </p:cNvCxnSpPr>
            <p:nvPr/>
          </p:nvCxnSpPr>
          <p:spPr>
            <a:xfrm rot="-5400000">
              <a:off x="211323" y="1543410"/>
              <a:ext cx="84900" cy="160200"/>
            </a:xfrm>
            <a:prstGeom prst="straightConnector1">
              <a:avLst/>
            </a:prstGeom>
            <a:noFill/>
            <a:ln w="19050" cap="flat" cmpd="sng">
              <a:solidFill>
                <a:schemeClr val="dk1"/>
              </a:solidFill>
              <a:prstDash val="solid"/>
              <a:round/>
              <a:headEnd type="none" w="med" len="med"/>
              <a:tailEnd type="none" w="med" len="med"/>
            </a:ln>
          </p:spPr>
        </p:cxnSp>
      </p:grpSp>
      <p:sp>
        <p:nvSpPr>
          <p:cNvPr id="36" name="Google Shape;14994;p49"/>
          <p:cNvSpPr txBox="1">
            <a:spLocks/>
          </p:cNvSpPr>
          <p:nvPr/>
        </p:nvSpPr>
        <p:spPr>
          <a:xfrm>
            <a:off x="2203987" y="164511"/>
            <a:ext cx="5776231"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a:latin typeface="Times New Roman" panose="02020603050405020304" pitchFamily="18" charset="0"/>
                <a:cs typeface="Times New Roman" panose="02020603050405020304" pitchFamily="18" charset="0"/>
              </a:rPr>
              <a:t>III. LIÊN </a:t>
            </a:r>
            <a:r>
              <a:rPr lang="en-US" b="1" dirty="0">
                <a:latin typeface="Times New Roman" panose="02020603050405020304" pitchFamily="18" charset="0"/>
                <a:cs typeface="Times New Roman" panose="02020603050405020304" pitchFamily="18" charset="0"/>
              </a:rPr>
              <a:t>KẾT CỘNG HÓA TRỊ</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583"/>
        <p:cNvGrpSpPr/>
        <p:nvPr/>
      </p:nvGrpSpPr>
      <p:grpSpPr>
        <a:xfrm>
          <a:off x="0" y="0"/>
          <a:ext cx="0" cy="0"/>
          <a:chOff x="0" y="0"/>
          <a:chExt cx="0" cy="0"/>
        </a:xfrm>
      </p:grpSpPr>
      <p:sp>
        <p:nvSpPr>
          <p:cNvPr id="4" name="TextBox 3">
            <a:extLst>
              <a:ext uri="{FF2B5EF4-FFF2-40B4-BE49-F238E27FC236}">
                <a16:creationId xmlns:a16="http://schemas.microsoft.com/office/drawing/2014/main" id="{8AB3ED7F-0740-415E-B470-78AA2CB091D3}"/>
              </a:ext>
            </a:extLst>
          </p:cNvPr>
          <p:cNvSpPr txBox="1"/>
          <p:nvPr/>
        </p:nvSpPr>
        <p:spPr>
          <a:xfrm>
            <a:off x="399570" y="3114916"/>
            <a:ext cx="8344860" cy="1200329"/>
          </a:xfrm>
          <a:prstGeom prst="rect">
            <a:avLst/>
          </a:prstGeom>
          <a:solidFill>
            <a:schemeClr val="accent3">
              <a:lumMod val="20000"/>
              <a:lumOff val="80000"/>
            </a:schemeClr>
          </a:solidFill>
        </p:spPr>
        <p:txBody>
          <a:bodyPr wrap="square" rtlCol="0">
            <a:spAutoFit/>
          </a:bodyPr>
          <a:lstStyle/>
          <a:p>
            <a:r>
              <a:rPr lang="en-US" sz="3600" b="1">
                <a:latin typeface="Times New Roman" panose="02020603050405020304" pitchFamily="18" charset="0"/>
                <a:cs typeface="Times New Roman" panose="02020603050405020304" pitchFamily="18" charset="0"/>
              </a:rPr>
              <a:t>1. Nêu sự hình thành phân tử hydrogen.</a:t>
            </a:r>
          </a:p>
          <a:p>
            <a:r>
              <a:rPr lang="en-US" sz="3600" b="1">
                <a:latin typeface="Times New Roman" panose="02020603050405020304" pitchFamily="18" charset="0"/>
                <a:cs typeface="Times New Roman" panose="02020603050405020304" pitchFamily="18" charset="0"/>
              </a:rPr>
              <a:t>2. </a:t>
            </a:r>
            <a:r>
              <a:rPr lang="vi-VN" sz="3600" b="1">
                <a:latin typeface="+mj-lt"/>
                <a:ea typeface="Calibri" panose="020F0502020204030204" pitchFamily="34" charset="0"/>
              </a:rPr>
              <a:t>Nêu khái niệm về liên kết cộng hóa trị?</a:t>
            </a:r>
            <a:endParaRPr lang="en-US" sz="3600" b="1">
              <a:latin typeface="Times New Roman" panose="02020603050405020304" pitchFamily="18" charset="0"/>
              <a:cs typeface="Times New Roman" panose="02020603050405020304" pitchFamily="18" charset="0"/>
            </a:endParaRPr>
          </a:p>
        </p:txBody>
      </p:sp>
      <p:pic>
        <p:nvPicPr>
          <p:cNvPr id="38" name="Picture 37">
            <a:extLst>
              <a:ext uri="{FF2B5EF4-FFF2-40B4-BE49-F238E27FC236}">
                <a16:creationId xmlns:a16="http://schemas.microsoft.com/office/drawing/2014/main" id="{29AD8A33-E1DE-4A0F-9087-B43EDF0E3D39}"/>
              </a:ext>
            </a:extLst>
          </p:cNvPr>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30306" y="69030"/>
            <a:ext cx="8652222" cy="1959555"/>
          </a:xfrm>
          <a:prstGeom prst="rect">
            <a:avLst/>
          </a:prstGeom>
          <a:noFill/>
          <a:ln>
            <a:noFill/>
          </a:ln>
        </p:spPr>
      </p:pic>
      <p:sp>
        <p:nvSpPr>
          <p:cNvPr id="40" name="Rectangle 39">
            <a:extLst>
              <a:ext uri="{FF2B5EF4-FFF2-40B4-BE49-F238E27FC236}">
                <a16:creationId xmlns:a16="http://schemas.microsoft.com/office/drawing/2014/main" id="{FFDF547C-CA4A-493D-8AC1-774BB2896086}"/>
              </a:ext>
            </a:extLst>
          </p:cNvPr>
          <p:cNvSpPr/>
          <p:nvPr/>
        </p:nvSpPr>
        <p:spPr>
          <a:xfrm>
            <a:off x="1813435" y="2363155"/>
            <a:ext cx="6244674" cy="496483"/>
          </a:xfrm>
          <a:prstGeom prst="rect">
            <a:avLst/>
          </a:prstGeom>
        </p:spPr>
        <p:txBody>
          <a:bodyPr wrap="square">
            <a:spAutoFit/>
          </a:bodyPr>
          <a:lstStyle/>
          <a:p>
            <a:pPr>
              <a:lnSpc>
                <a:spcPct val="120000"/>
              </a:lnSpc>
              <a:tabLst>
                <a:tab pos="180340" algn="l"/>
                <a:tab pos="540385" algn="l"/>
              </a:tabLst>
            </a:pPr>
            <a:r>
              <a:rPr lang="vi-VN" sz="2400" b="1" dirty="0">
                <a:latin typeface="+mj-lt"/>
                <a:ea typeface="Calibri" panose="020F0502020204030204" pitchFamily="34" charset="0"/>
              </a:rPr>
              <a:t>Hình 6.</a:t>
            </a:r>
            <a:r>
              <a:rPr lang="en-US" sz="2400" b="1" dirty="0">
                <a:latin typeface="+mj-lt"/>
                <a:ea typeface="Calibri" panose="020F0502020204030204" pitchFamily="34" charset="0"/>
              </a:rPr>
              <a:t>4</a:t>
            </a:r>
            <a:r>
              <a:rPr lang="vi-VN" sz="2400" b="1" dirty="0">
                <a:latin typeface="+mj-lt"/>
                <a:ea typeface="Calibri" panose="020F0502020204030204" pitchFamily="34" charset="0"/>
              </a:rPr>
              <a:t>. Sự hình thành phân tử hydrogen</a:t>
            </a:r>
            <a:endParaRPr lang="en-US" sz="2400" b="1" dirty="0">
              <a:latin typeface="+mj-lt"/>
              <a:ea typeface="Calibri" panose="020F0502020204030204" pitchFamily="34" charset="0"/>
            </a:endParaRPr>
          </a:p>
        </p:txBody>
      </p:sp>
    </p:spTree>
    <p:extLst>
      <p:ext uri="{BB962C8B-B14F-4D97-AF65-F5344CB8AC3E}">
        <p14:creationId xmlns:p14="http://schemas.microsoft.com/office/powerpoint/2010/main" val="3796427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583"/>
        <p:cNvGrpSpPr/>
        <p:nvPr/>
      </p:nvGrpSpPr>
      <p:grpSpPr>
        <a:xfrm>
          <a:off x="0" y="0"/>
          <a:ext cx="0" cy="0"/>
          <a:chOff x="0" y="0"/>
          <a:chExt cx="0" cy="0"/>
        </a:xfrm>
      </p:grpSpPr>
      <p:sp>
        <p:nvSpPr>
          <p:cNvPr id="4" name="TextBox 3">
            <a:extLst>
              <a:ext uri="{FF2B5EF4-FFF2-40B4-BE49-F238E27FC236}">
                <a16:creationId xmlns:a16="http://schemas.microsoft.com/office/drawing/2014/main" id="{8AB3ED7F-0740-415E-B470-78AA2CB091D3}"/>
              </a:ext>
            </a:extLst>
          </p:cNvPr>
          <p:cNvSpPr txBox="1"/>
          <p:nvPr/>
        </p:nvSpPr>
        <p:spPr>
          <a:xfrm>
            <a:off x="399570" y="3114916"/>
            <a:ext cx="8344860" cy="1754326"/>
          </a:xfrm>
          <a:prstGeom prst="rect">
            <a:avLst/>
          </a:prstGeom>
          <a:solidFill>
            <a:schemeClr val="accent3">
              <a:lumMod val="20000"/>
              <a:lumOff val="80000"/>
            </a:schemeClr>
          </a:solidFill>
        </p:spPr>
        <p:txBody>
          <a:bodyPr wrap="square" rtlCol="0">
            <a:spAutoFit/>
          </a:bodyPr>
          <a:lstStyle/>
          <a:p>
            <a:r>
              <a:rPr lang="en-US" sz="3600" b="1">
                <a:latin typeface="Times New Roman" panose="02020603050405020304" pitchFamily="18" charset="0"/>
                <a:cs typeface="Times New Roman" panose="02020603050405020304" pitchFamily="18" charset="0"/>
              </a:rPr>
              <a:t>Nhóm 2.</a:t>
            </a:r>
          </a:p>
          <a:p>
            <a:r>
              <a:rPr lang="en-US" sz="3600" b="1">
                <a:latin typeface="Times New Roman" panose="02020603050405020304" pitchFamily="18" charset="0"/>
                <a:cs typeface="Times New Roman" panose="02020603050405020304" pitchFamily="18" charset="0"/>
              </a:rPr>
              <a:t>1. Nêu sự hình thành phân tử oxygen.</a:t>
            </a:r>
          </a:p>
          <a:p>
            <a:r>
              <a:rPr lang="en-US" sz="3600" b="1">
                <a:latin typeface="Times New Roman" panose="02020603050405020304" pitchFamily="18" charset="0"/>
                <a:cs typeface="Times New Roman" panose="02020603050405020304" pitchFamily="18" charset="0"/>
              </a:rPr>
              <a:t>2. </a:t>
            </a:r>
            <a:r>
              <a:rPr lang="vi-VN" sz="3600" b="1">
                <a:latin typeface="+mj-lt"/>
                <a:ea typeface="Calibri" panose="020F0502020204030204" pitchFamily="34" charset="0"/>
              </a:rPr>
              <a:t>Nêu khái niệm về liên kết cộng hóa trị?</a:t>
            </a:r>
            <a:endParaRPr lang="en-US" sz="3600" b="1">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95BA89A-A5AD-4D33-89FA-3FF3625182CC}"/>
              </a:ext>
            </a:extLst>
          </p:cNvPr>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299677" y="153682"/>
            <a:ext cx="8606117" cy="2281572"/>
          </a:xfrm>
          <a:prstGeom prst="rect">
            <a:avLst/>
          </a:prstGeom>
          <a:noFill/>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536126B0-4CFE-4D9C-8883-F1BE318A2934}"/>
              </a:ext>
            </a:extLst>
          </p:cNvPr>
          <p:cNvSpPr/>
          <p:nvPr/>
        </p:nvSpPr>
        <p:spPr>
          <a:xfrm>
            <a:off x="1144918" y="2466575"/>
            <a:ext cx="7470020" cy="631198"/>
          </a:xfrm>
          <a:prstGeom prst="rect">
            <a:avLst/>
          </a:prstGeom>
        </p:spPr>
        <p:txBody>
          <a:bodyPr wrap="square">
            <a:spAutoFit/>
          </a:bodyPr>
          <a:lstStyle/>
          <a:p>
            <a:pPr>
              <a:lnSpc>
                <a:spcPct val="120000"/>
              </a:lnSpc>
              <a:tabLst>
                <a:tab pos="180340" algn="l"/>
                <a:tab pos="540385" algn="l"/>
              </a:tabLst>
            </a:pPr>
            <a:r>
              <a:rPr lang="vi-VN" sz="3200" b="1">
                <a:latin typeface="+mj-lt"/>
                <a:ea typeface="Calibri" panose="020F0502020204030204" pitchFamily="34" charset="0"/>
              </a:rPr>
              <a:t>Hình 6.5. Sự hình thành phân tử oxygen</a:t>
            </a:r>
            <a:endParaRPr lang="en-US" sz="3200" b="1" dirty="0">
              <a:effectLst/>
              <a:latin typeface="+mj-lt"/>
              <a:ea typeface="Calibri" panose="020F0502020204030204" pitchFamily="34" charset="0"/>
            </a:endParaRPr>
          </a:p>
        </p:txBody>
      </p:sp>
    </p:spTree>
    <p:extLst>
      <p:ext uri="{BB962C8B-B14F-4D97-AF65-F5344CB8AC3E}">
        <p14:creationId xmlns:p14="http://schemas.microsoft.com/office/powerpoint/2010/main" val="2715559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96191" y="1038350"/>
            <a:ext cx="8021782" cy="3158007"/>
          </a:xfrm>
          <a:prstGeom prst="rect">
            <a:avLst/>
          </a:prstGeom>
          <a:noFill/>
          <a:ln>
            <a:noFill/>
          </a:ln>
        </p:spPr>
      </p:pic>
    </p:spTree>
    <p:extLst>
      <p:ext uri="{BB962C8B-B14F-4D97-AF65-F5344CB8AC3E}">
        <p14:creationId xmlns:p14="http://schemas.microsoft.com/office/powerpoint/2010/main" val="428283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32"/>
        <p:cNvGrpSpPr/>
        <p:nvPr/>
      </p:nvGrpSpPr>
      <p:grpSpPr>
        <a:xfrm>
          <a:off x="0" y="0"/>
          <a:ext cx="0" cy="0"/>
          <a:chOff x="0" y="0"/>
          <a:chExt cx="0" cy="0"/>
        </a:xfrm>
      </p:grpSpPr>
      <p:sp>
        <p:nvSpPr>
          <p:cNvPr id="14633" name="Google Shape;14633;p41"/>
          <p:cNvSpPr txBox="1">
            <a:spLocks noGrp="1"/>
          </p:cNvSpPr>
          <p:nvPr>
            <p:ph type="title"/>
          </p:nvPr>
        </p:nvSpPr>
        <p:spPr>
          <a:xfrm>
            <a:off x="259773" y="1210875"/>
            <a:ext cx="8250382" cy="18975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KHỞI ĐỘNG</a:t>
            </a:r>
            <a:r>
              <a:rPr lang="en" dirty="0">
                <a:solidFill>
                  <a:schemeClr val="accent5"/>
                </a:solidFill>
                <a:latin typeface="Times New Roman" panose="02020603050405020304" pitchFamily="18" charset="0"/>
                <a:cs typeface="Times New Roman" panose="02020603050405020304" pitchFamily="18" charset="0"/>
              </a:rPr>
              <a:t>!</a:t>
            </a:r>
            <a:endParaRPr dirty="0">
              <a:solidFill>
                <a:schemeClr val="accent5"/>
              </a:solidFill>
              <a:latin typeface="Times New Roman" panose="02020603050405020304" pitchFamily="18" charset="0"/>
              <a:cs typeface="Times New Roman" panose="02020603050405020304" pitchFamily="18" charset="0"/>
            </a:endParaRPr>
          </a:p>
        </p:txBody>
      </p:sp>
      <p:grpSp>
        <p:nvGrpSpPr>
          <p:cNvPr id="14635" name="Google Shape;14635;p41"/>
          <p:cNvGrpSpPr/>
          <p:nvPr/>
        </p:nvGrpSpPr>
        <p:grpSpPr>
          <a:xfrm rot="3962041">
            <a:off x="7065659" y="41205"/>
            <a:ext cx="1348354" cy="1071102"/>
            <a:chOff x="343445" y="291733"/>
            <a:chExt cx="1348335" cy="1071087"/>
          </a:xfrm>
        </p:grpSpPr>
        <p:cxnSp>
          <p:nvCxnSpPr>
            <p:cNvPr id="14636" name="Google Shape;14636;p4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637" name="Google Shape;14637;p41"/>
            <p:cNvCxnSpPr>
              <a:stCxn id="14638" idx="6"/>
            </p:cNvCxnSpPr>
            <p:nvPr/>
          </p:nvCxnSpPr>
          <p:spPr>
            <a:xfrm rot="-3962251" flipH="1">
              <a:off x="375751" y="1117375"/>
              <a:ext cx="180234" cy="22693"/>
            </a:xfrm>
            <a:prstGeom prst="straightConnector1">
              <a:avLst/>
            </a:prstGeom>
            <a:noFill/>
            <a:ln w="19050" cap="flat" cmpd="sng">
              <a:solidFill>
                <a:schemeClr val="dk1"/>
              </a:solidFill>
              <a:prstDash val="solid"/>
              <a:round/>
              <a:headEnd type="none" w="med" len="med"/>
              <a:tailEnd type="none" w="med" len="med"/>
            </a:ln>
          </p:spPr>
        </p:cxnSp>
        <p:grpSp>
          <p:nvGrpSpPr>
            <p:cNvPr id="14639" name="Google Shape;14639;p41"/>
            <p:cNvGrpSpPr/>
            <p:nvPr/>
          </p:nvGrpSpPr>
          <p:grpSpPr>
            <a:xfrm rot="5400000">
              <a:off x="752644" y="639830"/>
              <a:ext cx="530713" cy="530713"/>
              <a:chOff x="6804422" y="-316297"/>
              <a:chExt cx="252600" cy="252600"/>
            </a:xfrm>
          </p:grpSpPr>
          <p:sp>
            <p:nvSpPr>
              <p:cNvPr id="14640" name="Google Shape;14640;p4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2" name="Google Shape;14642;p41"/>
            <p:cNvGrpSpPr/>
            <p:nvPr/>
          </p:nvGrpSpPr>
          <p:grpSpPr>
            <a:xfrm rot="5400000">
              <a:off x="343445" y="1149300"/>
              <a:ext cx="192600" cy="192600"/>
              <a:chOff x="7291941" y="112804"/>
              <a:chExt cx="192600" cy="192600"/>
            </a:xfrm>
          </p:grpSpPr>
          <p:sp>
            <p:nvSpPr>
              <p:cNvPr id="14643" name="Google Shape;14643;p4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4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5" name="Google Shape;14645;p41"/>
            <p:cNvGrpSpPr/>
            <p:nvPr/>
          </p:nvGrpSpPr>
          <p:grpSpPr>
            <a:xfrm rot="5400000">
              <a:off x="406618" y="826471"/>
              <a:ext cx="259500" cy="259500"/>
              <a:chOff x="6969112" y="-17269"/>
              <a:chExt cx="259500" cy="259500"/>
            </a:xfrm>
          </p:grpSpPr>
          <p:sp>
            <p:nvSpPr>
              <p:cNvPr id="14638" name="Google Shape;14638;p4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4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7" name="Google Shape;14647;p41"/>
            <p:cNvGrpSpPr/>
            <p:nvPr/>
          </p:nvGrpSpPr>
          <p:grpSpPr>
            <a:xfrm rot="5400000">
              <a:off x="1325788" y="996827"/>
              <a:ext cx="365992" cy="365992"/>
              <a:chOff x="6804422" y="-316297"/>
              <a:chExt cx="252600" cy="252600"/>
            </a:xfrm>
          </p:grpSpPr>
          <p:sp>
            <p:nvSpPr>
              <p:cNvPr id="14648" name="Google Shape;14648;p4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0" name="Google Shape;14650;p41"/>
            <p:cNvCxnSpPr>
              <a:stCxn id="14640" idx="0"/>
              <a:endCxn id="14648" idx="4"/>
            </p:cNvCxnSpPr>
            <p:nvPr/>
          </p:nvCxnSpPr>
          <p:spPr>
            <a:xfrm rot="-3956848" flipH="1">
              <a:off x="1263244" y="945787"/>
              <a:ext cx="58149" cy="217975"/>
            </a:xfrm>
            <a:prstGeom prst="straightConnector1">
              <a:avLst/>
            </a:prstGeom>
            <a:noFill/>
            <a:ln w="19050" cap="flat" cmpd="sng">
              <a:solidFill>
                <a:schemeClr val="dk1"/>
              </a:solidFill>
              <a:prstDash val="solid"/>
              <a:round/>
              <a:headEnd type="none" w="med" len="med"/>
              <a:tailEnd type="none" w="med" len="med"/>
            </a:ln>
          </p:spPr>
        </p:cxnSp>
        <p:grpSp>
          <p:nvGrpSpPr>
            <p:cNvPr id="14651" name="Google Shape;14651;p41"/>
            <p:cNvGrpSpPr/>
            <p:nvPr/>
          </p:nvGrpSpPr>
          <p:grpSpPr>
            <a:xfrm rot="5400000">
              <a:off x="1055529" y="291733"/>
              <a:ext cx="274500" cy="274500"/>
              <a:chOff x="6804422" y="-316297"/>
              <a:chExt cx="252600" cy="252600"/>
            </a:xfrm>
          </p:grpSpPr>
          <p:sp>
            <p:nvSpPr>
              <p:cNvPr id="14652" name="Google Shape;14652;p4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4" name="Google Shape;14654;p41"/>
            <p:cNvCxnSpPr>
              <a:stCxn id="14640" idx="2"/>
              <a:endCxn id="14652" idx="6"/>
            </p:cNvCxnSpPr>
            <p:nvPr/>
          </p:nvCxnSpPr>
          <p:spPr>
            <a:xfrm rot="6836170" flipH="1">
              <a:off x="1024934" y="608051"/>
              <a:ext cx="198906" cy="27932"/>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492462" y="2145373"/>
            <a:ext cx="8159025" cy="25097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9115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94A0DE5-1FC0-4418-9A31-CBEBDEDF4ACA}"/>
              </a:ext>
            </a:extLst>
          </p:cNvPr>
          <p:cNvSpPr>
            <a:spLocks noGrp="1"/>
          </p:cNvSpPr>
          <p:nvPr>
            <p:ph type="subTitle" idx="1"/>
          </p:nvPr>
        </p:nvSpPr>
        <p:spPr>
          <a:xfrm>
            <a:off x="130629" y="-4"/>
            <a:ext cx="8782850" cy="4140860"/>
          </a:xfrm>
        </p:spPr>
        <p:txBody>
          <a:bodyPr/>
          <a:lstStyle/>
          <a:p>
            <a:r>
              <a:rPr lang="en-US" sz="3200" b="1">
                <a:latin typeface="+mj-lt"/>
              </a:rPr>
              <a:t>Kết luận.</a:t>
            </a:r>
          </a:p>
          <a:p>
            <a:r>
              <a:rPr lang="en-US" sz="3200" b="1">
                <a:latin typeface="+mj-lt"/>
              </a:rPr>
              <a:t>Liên kết cộng hóa trị là liên kết được tạo nên giữa hai nguyên tử bằng một hay nhiều cặp electron dùng chung.</a:t>
            </a:r>
          </a:p>
        </p:txBody>
      </p:sp>
    </p:spTree>
    <p:extLst>
      <p:ext uri="{BB962C8B-B14F-4D97-AF65-F5344CB8AC3E}">
        <p14:creationId xmlns:p14="http://schemas.microsoft.com/office/powerpoint/2010/main" val="2776750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sp>
        <p:nvSpPr>
          <p:cNvPr id="2" name="Rectangle 1"/>
          <p:cNvSpPr/>
          <p:nvPr/>
        </p:nvSpPr>
        <p:spPr>
          <a:xfrm>
            <a:off x="234903" y="787735"/>
            <a:ext cx="8909097" cy="4247317"/>
          </a:xfrm>
          <a:prstGeom prst="rect">
            <a:avLst/>
          </a:prstGeom>
          <a:solidFill>
            <a:schemeClr val="accent3">
              <a:lumMod val="20000"/>
              <a:lumOff val="80000"/>
            </a:schemeClr>
          </a:solidFill>
        </p:spPr>
        <p:txBody>
          <a:bodyPr wrap="square">
            <a:spAutoFit/>
          </a:bodyPr>
          <a:lstStyle/>
          <a:p>
            <a:r>
              <a:rPr lang="vi-VN" sz="3000" b="1">
                <a:latin typeface="+mj-lt"/>
                <a:ea typeface="Calibri" panose="020F0502020204030204" pitchFamily="34" charset="0"/>
              </a:rPr>
              <a:t>+ </a:t>
            </a:r>
            <a:r>
              <a:rPr lang="vi-VN" sz="3000" b="1" dirty="0">
                <a:latin typeface="+mj-lt"/>
                <a:ea typeface="Calibri" panose="020F0502020204030204" pitchFamily="34" charset="0"/>
              </a:rPr>
              <a:t>Các nguyên tử riêng rẽ của các nguyên tố hydrogen và oxygen không bền vững, chúng có xu hướng kết hợp với nguyên tử khác bằng liên kết cộng hoá trị để hình thành các phân tử. Các nguyên tử trong phân tử đạt cấu hình electron lớp ngoài cùng bền vững.</a:t>
            </a:r>
          </a:p>
          <a:p>
            <a:r>
              <a:rPr lang="vi-VN" sz="3000" b="1" dirty="0">
                <a:latin typeface="+mj-lt"/>
                <a:ea typeface="Calibri" panose="020F0502020204030204" pitchFamily="34" charset="0"/>
              </a:rPr>
              <a:t>+ Liên kết được hình thành trong phân tử hydrogen và oxygen là liên kết cộng hoá trị và được gọi là chất cộng hoá trị. Các chất cộng hoá trị thường có nhiệt độ nóng chảy và nhiệt độ sôi thấp.</a:t>
            </a:r>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Google Shape;14994;p49"/>
          <p:cNvSpPr txBox="1">
            <a:spLocks/>
          </p:cNvSpPr>
          <p:nvPr/>
        </p:nvSpPr>
        <p:spPr>
          <a:xfrm>
            <a:off x="308341" y="235047"/>
            <a:ext cx="8554864" cy="580749"/>
          </a:xfrm>
          <a:prstGeom prst="rect">
            <a:avLst/>
          </a:prstGeom>
          <a:solidFill>
            <a:schemeClr val="accent3">
              <a:lumMod val="20000"/>
              <a:lumOff val="80000"/>
            </a:schemeClr>
          </a:solid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sz="2400" b="1" dirty="0">
                <a:latin typeface="Times New Roman" panose="02020603050405020304" pitchFamily="18" charset="0"/>
                <a:cs typeface="Times New Roman" panose="02020603050405020304" pitchFamily="18" charset="0"/>
              </a:rPr>
              <a:t>LIÊN CỘNG HÓA TRỊ TRONG PHÂN TỬ ĐƠN CHẤT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433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96191" y="1038350"/>
            <a:ext cx="8021782" cy="3158007"/>
          </a:xfrm>
          <a:prstGeom prst="rect">
            <a:avLst/>
          </a:prstGeom>
          <a:noFill/>
          <a:ln>
            <a:noFill/>
          </a:ln>
        </p:spPr>
      </p:pic>
      <p:sp>
        <p:nvSpPr>
          <p:cNvPr id="2" name="TextBox 1">
            <a:extLst>
              <a:ext uri="{FF2B5EF4-FFF2-40B4-BE49-F238E27FC236}">
                <a16:creationId xmlns:a16="http://schemas.microsoft.com/office/drawing/2014/main" id="{2FC62D69-C002-4C2B-8234-B271D0467E55}"/>
              </a:ext>
            </a:extLst>
          </p:cNvPr>
          <p:cNvSpPr txBox="1"/>
          <p:nvPr/>
        </p:nvSpPr>
        <p:spPr>
          <a:xfrm>
            <a:off x="968188" y="222837"/>
            <a:ext cx="2858461" cy="707886"/>
          </a:xfrm>
          <a:prstGeom prst="rect">
            <a:avLst/>
          </a:prstGeom>
          <a:noFill/>
        </p:spPr>
        <p:txBody>
          <a:bodyPr wrap="square" rtlCol="0">
            <a:spAutoFit/>
          </a:bodyPr>
          <a:lstStyle/>
          <a:p>
            <a:r>
              <a:rPr lang="en-US" sz="4000" b="1"/>
              <a:t>Câu 1</a:t>
            </a:r>
          </a:p>
        </p:txBody>
      </p:sp>
    </p:spTree>
    <p:extLst>
      <p:ext uri="{BB962C8B-B14F-4D97-AF65-F5344CB8AC3E}">
        <p14:creationId xmlns:p14="http://schemas.microsoft.com/office/powerpoint/2010/main" val="2450495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492462" y="1592125"/>
            <a:ext cx="8159025" cy="25097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7390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462639" y="3806427"/>
            <a:ext cx="8182598" cy="1025840"/>
          </a:xfrm>
          <a:prstGeom prst="rect">
            <a:avLst/>
          </a:prstGeom>
        </p:spPr>
        <p:txBody>
          <a:bodyPr spcFirstLastPara="1" wrap="square" lIns="91425" tIns="91425" rIns="91425" bIns="91425" anchor="t" anchorCtr="0">
            <a:noAutofit/>
          </a:bodyPr>
          <a:lstStyle/>
          <a:p>
            <a:pPr marL="0" lvl="0" indent="0">
              <a:spcAft>
                <a:spcPts val="1600"/>
              </a:spcAft>
            </a:pPr>
            <a:r>
              <a:rPr lang="vi-VN" sz="28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khí chlorine và khí nitrogen?</a:t>
            </a:r>
            <a:endParaRPr sz="28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93803" y="556941"/>
            <a:ext cx="1855879" cy="496867"/>
          </a:xfrm>
          <a:prstGeom prst="rect">
            <a:avLst/>
          </a:prstGeom>
        </p:spPr>
        <p:txBody>
          <a:bodyPr wrap="square">
            <a:spAutoFit/>
          </a:bodyPr>
          <a:lstStyle/>
          <a:p>
            <a:pPr algn="ctr">
              <a:lnSpc>
                <a:spcPct val="120000"/>
              </a:lnSpc>
              <a:tabLst>
                <a:tab pos="180340" algn="l"/>
                <a:tab pos="540385" algn="l"/>
              </a:tabLst>
            </a:pPr>
            <a:r>
              <a:rPr lang="vi-VN" sz="2400" b="1" dirty="0">
                <a:solidFill>
                  <a:schemeClr val="tx1"/>
                </a:solidFill>
                <a:latin typeface="Times New Roman" panose="02020603050405020304" pitchFamily="18" charset="0"/>
                <a:cs typeface="Times New Roman" panose="02020603050405020304" pitchFamily="18" charset="0"/>
              </a:rPr>
              <a:t>Chlorine</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6"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202" t="15814" r="54117"/>
          <a:stretch/>
        </p:blipFill>
        <p:spPr bwMode="auto">
          <a:xfrm>
            <a:off x="1159650" y="1061665"/>
            <a:ext cx="2720513" cy="1204833"/>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64001" r="3272" b="8563"/>
          <a:stretch/>
        </p:blipFill>
        <p:spPr bwMode="auto">
          <a:xfrm>
            <a:off x="5980149" y="2616080"/>
            <a:ext cx="1998201" cy="10258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7820" t="15230" r="12087"/>
          <a:stretch/>
        </p:blipFill>
        <p:spPr bwMode="auto">
          <a:xfrm>
            <a:off x="1621891" y="2482622"/>
            <a:ext cx="2055582" cy="120878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1367" t="12031" r="51996"/>
          <a:stretch/>
        </p:blipFill>
        <p:spPr bwMode="auto">
          <a:xfrm>
            <a:off x="5188365" y="1061665"/>
            <a:ext cx="3299420" cy="11435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54184" t="53286" r="39110" b="28904"/>
          <a:stretch/>
        </p:blipFill>
        <p:spPr bwMode="auto">
          <a:xfrm rot="5400000">
            <a:off x="6590318" y="2029654"/>
            <a:ext cx="701615" cy="5314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48814" t="58180" r="45298" b="28970"/>
          <a:stretch/>
        </p:blipFill>
        <p:spPr bwMode="auto">
          <a:xfrm rot="5400000">
            <a:off x="2152357" y="2027602"/>
            <a:ext cx="708405" cy="5024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a:stCxn id="15258" idx="2"/>
          </p:cNvCxnSpPr>
          <p:nvPr/>
        </p:nvCxnSpPr>
        <p:spPr>
          <a:xfrm>
            <a:off x="4571975" y="949675"/>
            <a:ext cx="38001" cy="2765539"/>
          </a:xfrm>
          <a:prstGeom prst="line">
            <a:avLst/>
          </a:prstGeom>
          <a:ln w="12700"/>
        </p:spPr>
        <p:style>
          <a:lnRef idx="1">
            <a:schemeClr val="dk1"/>
          </a:lnRef>
          <a:fillRef idx="0">
            <a:schemeClr val="dk1"/>
          </a:fillRef>
          <a:effectRef idx="0">
            <a:schemeClr val="dk1"/>
          </a:effectRef>
          <a:fontRef idx="minor">
            <a:schemeClr val="tx1"/>
          </a:fontRef>
        </p:style>
      </p:cxnSp>
      <p:sp>
        <p:nvSpPr>
          <p:cNvPr id="31" name="Rectangle 30"/>
          <p:cNvSpPr/>
          <p:nvPr/>
        </p:nvSpPr>
        <p:spPr>
          <a:xfrm>
            <a:off x="6013185" y="548548"/>
            <a:ext cx="1855879" cy="496867"/>
          </a:xfrm>
          <a:prstGeom prst="rect">
            <a:avLst/>
          </a:prstGeom>
        </p:spPr>
        <p:txBody>
          <a:bodyPr wrap="square">
            <a:spAutoFit/>
          </a:bodyPr>
          <a:lstStyle/>
          <a:p>
            <a:pPr algn="ctr">
              <a:lnSpc>
                <a:spcPct val="120000"/>
              </a:lnSpc>
              <a:tabLst>
                <a:tab pos="180340" algn="l"/>
                <a:tab pos="540385" algn="l"/>
              </a:tabLst>
            </a:pPr>
            <a:r>
              <a:rPr lang="vi-VN" sz="2400" b="1" dirty="0">
                <a:solidFill>
                  <a:schemeClr val="tx1"/>
                </a:solidFill>
                <a:latin typeface="Times New Roman" panose="02020603050405020304" pitchFamily="18" charset="0"/>
                <a:cs typeface="Times New Roman" panose="02020603050405020304" pitchFamily="18" charset="0"/>
              </a:rPr>
              <a:t>Nitrogen</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1008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rtl="0">
              <a:spcBef>
                <a:spcPts val="0"/>
              </a:spcBef>
              <a:spcAft>
                <a:spcPts val="0"/>
              </a:spcAft>
              <a:buNone/>
            </a:pPr>
            <a:r>
              <a:rPr lang="en" b="1">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1778851" y="400924"/>
            <a:ext cx="1855879" cy="496867"/>
          </a:xfrm>
          <a:prstGeom prst="rect">
            <a:avLst/>
          </a:prstGeom>
        </p:spPr>
        <p:txBody>
          <a:bodyPr wrap="square">
            <a:spAutoFit/>
          </a:bodyPr>
          <a:lstStyle/>
          <a:p>
            <a:pPr algn="ctr">
              <a:lnSpc>
                <a:spcPct val="120000"/>
              </a:lnSpc>
              <a:tabLst>
                <a:tab pos="180340" algn="l"/>
                <a:tab pos="540385" algn="l"/>
              </a:tabLst>
            </a:pPr>
            <a:r>
              <a:rPr lang="vi-VN" sz="2400" b="1" dirty="0">
                <a:solidFill>
                  <a:schemeClr val="tx1"/>
                </a:solidFill>
                <a:latin typeface="Times New Roman" panose="02020603050405020304" pitchFamily="18" charset="0"/>
                <a:cs typeface="Times New Roman" panose="02020603050405020304" pitchFamily="18" charset="0"/>
              </a:rPr>
              <a:t>Chlorine</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6"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202" t="15814" r="54117"/>
          <a:stretch/>
        </p:blipFill>
        <p:spPr bwMode="auto">
          <a:xfrm>
            <a:off x="2019074" y="1009376"/>
            <a:ext cx="4650661" cy="156237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7820" t="15230" r="12087"/>
          <a:stretch/>
        </p:blipFill>
        <p:spPr bwMode="auto">
          <a:xfrm>
            <a:off x="2467826" y="2844521"/>
            <a:ext cx="3513975" cy="184273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48814" t="58180" r="45298" b="28970"/>
          <a:stretch/>
        </p:blipFill>
        <p:spPr bwMode="auto">
          <a:xfrm rot="5400000">
            <a:off x="3833462" y="2173568"/>
            <a:ext cx="708405" cy="85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810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rtl="0">
              <a:spcBef>
                <a:spcPts val="0"/>
              </a:spcBef>
              <a:spcAft>
                <a:spcPts val="0"/>
              </a:spcAft>
              <a:buNone/>
            </a:pPr>
            <a:r>
              <a:rPr lang="en" b="1">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368"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4001" r="3272" b="8563"/>
          <a:stretch/>
        </p:blipFill>
        <p:spPr bwMode="auto">
          <a:xfrm>
            <a:off x="2812356" y="2886794"/>
            <a:ext cx="3119717" cy="166574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1367" t="12031" r="51996"/>
          <a:stretch/>
        </p:blipFill>
        <p:spPr bwMode="auto">
          <a:xfrm>
            <a:off x="2412787" y="887252"/>
            <a:ext cx="3869690" cy="160765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4184" t="53286" r="39110" b="28904"/>
          <a:stretch/>
        </p:blipFill>
        <p:spPr bwMode="auto">
          <a:xfrm rot="5400000">
            <a:off x="4035070" y="2229439"/>
            <a:ext cx="701615" cy="53146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1963717" y="341080"/>
            <a:ext cx="1855879" cy="496867"/>
          </a:xfrm>
          <a:prstGeom prst="rect">
            <a:avLst/>
          </a:prstGeom>
        </p:spPr>
        <p:txBody>
          <a:bodyPr wrap="square">
            <a:spAutoFit/>
          </a:bodyPr>
          <a:lstStyle/>
          <a:p>
            <a:pPr algn="ctr">
              <a:lnSpc>
                <a:spcPct val="120000"/>
              </a:lnSpc>
              <a:tabLst>
                <a:tab pos="180340" algn="l"/>
                <a:tab pos="540385" algn="l"/>
              </a:tabLst>
            </a:pPr>
            <a:r>
              <a:rPr lang="vi-VN" sz="2400" b="1" dirty="0">
                <a:solidFill>
                  <a:schemeClr val="tx1"/>
                </a:solidFill>
                <a:latin typeface="Times New Roman" panose="02020603050405020304" pitchFamily="18" charset="0"/>
                <a:cs typeface="Times New Roman" panose="02020603050405020304" pitchFamily="18" charset="0"/>
              </a:rPr>
              <a:t>Nitrogen</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8193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sp>
        <p:nvSpPr>
          <p:cNvPr id="2" name="Rectangle 1"/>
          <p:cNvSpPr/>
          <p:nvPr/>
        </p:nvSpPr>
        <p:spPr>
          <a:xfrm>
            <a:off x="1379283" y="531552"/>
            <a:ext cx="1855879" cy="496867"/>
          </a:xfrm>
          <a:prstGeom prst="rect">
            <a:avLst/>
          </a:prstGeom>
        </p:spPr>
        <p:txBody>
          <a:bodyPr wrap="square">
            <a:spAutoFit/>
          </a:bodyPr>
          <a:lstStyle/>
          <a:p>
            <a:pPr algn="ctr">
              <a:lnSpc>
                <a:spcPct val="120000"/>
              </a:lnSpc>
              <a:tabLst>
                <a:tab pos="180340" algn="l"/>
                <a:tab pos="540385" algn="l"/>
              </a:tabLst>
            </a:pPr>
            <a:r>
              <a:rPr lang="vi-VN" sz="2400" b="1" dirty="0">
                <a:solidFill>
                  <a:schemeClr val="tx1"/>
                </a:solidFill>
                <a:latin typeface="Times New Roman" panose="02020603050405020304" pitchFamily="18" charset="0"/>
                <a:cs typeface="Times New Roman" panose="02020603050405020304" pitchFamily="18" charset="0"/>
              </a:rPr>
              <a:t>Chlorine</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6"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202" t="15814" r="54117"/>
          <a:stretch/>
        </p:blipFill>
        <p:spPr bwMode="auto">
          <a:xfrm>
            <a:off x="666690" y="1009376"/>
            <a:ext cx="2720513" cy="120483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7820" t="15230" r="12087"/>
          <a:stretch/>
        </p:blipFill>
        <p:spPr bwMode="auto">
          <a:xfrm>
            <a:off x="1123127" y="2506426"/>
            <a:ext cx="2055582" cy="120878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48814" t="58180" r="45298" b="28970"/>
          <a:stretch/>
        </p:blipFill>
        <p:spPr bwMode="auto">
          <a:xfrm rot="5400000">
            <a:off x="1672743" y="1998352"/>
            <a:ext cx="708405" cy="502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99101" y="1091924"/>
            <a:ext cx="5448198" cy="2462213"/>
          </a:xfrm>
          <a:prstGeom prst="rect">
            <a:avLst/>
          </a:prstGeom>
        </p:spPr>
        <p:txBody>
          <a:bodyPr wrap="square">
            <a:spAutoFit/>
          </a:bodyPr>
          <a:lstStyle/>
          <a:p>
            <a:pPr algn="just"/>
            <a:r>
              <a:rPr lang="en-US" sz="2200" b="1">
                <a:latin typeface="Times New Roman" panose="02020603050405020304" pitchFamily="18" charset="0"/>
                <a:ea typeface="Calibri" panose="020F0502020204030204" pitchFamily="34" charset="0"/>
              </a:rPr>
              <a:t>Sự </a:t>
            </a:r>
            <a:r>
              <a:rPr lang="en-US" sz="2200" b="1" dirty="0" err="1">
                <a:latin typeface="Times New Roman" panose="02020603050405020304" pitchFamily="18" charset="0"/>
                <a:ea typeface="Calibri" panose="020F0502020204030204" pitchFamily="34" charset="0"/>
              </a:rPr>
              <a:t>hình</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thành</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liên</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kết</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cộng</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hoá</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trị</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trong</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phân</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tử</a:t>
            </a:r>
            <a:r>
              <a:rPr lang="en-US" sz="2200" b="1" dirty="0">
                <a:latin typeface="Times New Roman" panose="02020603050405020304" pitchFamily="18" charset="0"/>
                <a:ea typeface="Calibri" panose="020F0502020204030204" pitchFamily="34" charset="0"/>
              </a:rPr>
              <a:t> C</a:t>
            </a:r>
            <a:r>
              <a:rPr lang="vi-VN" sz="2200" b="1" dirty="0">
                <a:latin typeface="Times New Roman" panose="02020603050405020304" pitchFamily="18" charset="0"/>
                <a:ea typeface="Calibri" panose="020F0502020204030204" pitchFamily="34" charset="0"/>
              </a:rPr>
              <a:t>l</a:t>
            </a:r>
            <a:r>
              <a:rPr lang="vi-VN" sz="2200" b="1" baseline="-25000" dirty="0">
                <a:latin typeface="Times New Roman" panose="02020603050405020304" pitchFamily="18" charset="0"/>
                <a:ea typeface="Calibri" panose="020F0502020204030204" pitchFamily="34" charset="0"/>
              </a:rPr>
              <a:t>2</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Mỗi</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nguyên</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tử</a:t>
            </a:r>
            <a:r>
              <a:rPr lang="en-US" sz="2200" b="1" dirty="0">
                <a:latin typeface="Times New Roman" panose="02020603050405020304" pitchFamily="18" charset="0"/>
                <a:ea typeface="Calibri" panose="020F0502020204030204" pitchFamily="34" charset="0"/>
              </a:rPr>
              <a:t> Cl </a:t>
            </a:r>
            <a:r>
              <a:rPr lang="en-US" sz="2200" b="1" dirty="0" err="1">
                <a:latin typeface="Times New Roman" panose="02020603050405020304" pitchFamily="18" charset="0"/>
                <a:ea typeface="Calibri" panose="020F0502020204030204" pitchFamily="34" charset="0"/>
              </a:rPr>
              <a:t>có</a:t>
            </a:r>
            <a:r>
              <a:rPr lang="en-US" sz="2200" b="1" dirty="0">
                <a:latin typeface="Times New Roman" panose="02020603050405020304" pitchFamily="18" charset="0"/>
                <a:ea typeface="Calibri" panose="020F0502020204030204" pitchFamily="34" charset="0"/>
              </a:rPr>
              <a:t> 7 electron ở </a:t>
            </a:r>
            <a:r>
              <a:rPr lang="en-US" sz="2200" b="1" dirty="0" err="1">
                <a:latin typeface="Times New Roman" panose="02020603050405020304" pitchFamily="18" charset="0"/>
                <a:ea typeface="Calibri" panose="020F0502020204030204" pitchFamily="34" charset="0"/>
              </a:rPr>
              <a:t>lớp</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ngoài</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cùng</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Trong</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phân</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tử</a:t>
            </a:r>
            <a:r>
              <a:rPr lang="en-US" sz="2200" b="1" dirty="0">
                <a:latin typeface="Times New Roman" panose="02020603050405020304" pitchFamily="18" charset="0"/>
                <a:ea typeface="Calibri" panose="020F0502020204030204" pitchFamily="34" charset="0"/>
              </a:rPr>
              <a:t> C</a:t>
            </a:r>
            <a:r>
              <a:rPr lang="vi-VN" sz="2200" b="1" dirty="0">
                <a:latin typeface="Times New Roman" panose="02020603050405020304" pitchFamily="18" charset="0"/>
                <a:ea typeface="Calibri" panose="020F0502020204030204" pitchFamily="34" charset="0"/>
              </a:rPr>
              <a:t>l</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mỗi</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nguyên</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tử</a:t>
            </a:r>
            <a:r>
              <a:rPr lang="en-US" sz="2200" b="1" dirty="0">
                <a:latin typeface="Times New Roman" panose="02020603050405020304" pitchFamily="18" charset="0"/>
                <a:ea typeface="Calibri" panose="020F0502020204030204" pitchFamily="34" charset="0"/>
              </a:rPr>
              <a:t> C</a:t>
            </a:r>
            <a:r>
              <a:rPr lang="vi-VN" sz="2200" b="1" dirty="0">
                <a:latin typeface="Times New Roman" panose="02020603050405020304" pitchFamily="18" charset="0"/>
                <a:ea typeface="Calibri" panose="020F0502020204030204" pitchFamily="34" charset="0"/>
              </a:rPr>
              <a:t>l</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góp</a:t>
            </a:r>
            <a:r>
              <a:rPr lang="en-US" sz="2200" b="1" dirty="0">
                <a:latin typeface="Times New Roman" panose="02020603050405020304" pitchFamily="18" charset="0"/>
                <a:ea typeface="Calibri" panose="020F0502020204030204" pitchFamily="34" charset="0"/>
              </a:rPr>
              <a:t> 1 electron ở </a:t>
            </a:r>
            <a:r>
              <a:rPr lang="en-US" sz="2200" b="1" dirty="0" err="1">
                <a:latin typeface="Times New Roman" panose="02020603050405020304" pitchFamily="18" charset="0"/>
                <a:ea typeface="Calibri" panose="020F0502020204030204" pitchFamily="34" charset="0"/>
              </a:rPr>
              <a:t>lớp</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ngoài</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cùng</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của</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nó</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tạo</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thành</a:t>
            </a:r>
            <a:r>
              <a:rPr lang="en-US" sz="2200" b="1" dirty="0">
                <a:latin typeface="Times New Roman" panose="02020603050405020304" pitchFamily="18" charset="0"/>
                <a:ea typeface="Calibri" panose="020F0502020204030204" pitchFamily="34" charset="0"/>
              </a:rPr>
              <a:t> 1 </a:t>
            </a:r>
            <a:r>
              <a:rPr lang="en-US" sz="2200" b="1" dirty="0" err="1">
                <a:latin typeface="Times New Roman" panose="02020603050405020304" pitchFamily="18" charset="0"/>
                <a:ea typeface="Calibri" panose="020F0502020204030204" pitchFamily="34" charset="0"/>
              </a:rPr>
              <a:t>cặp</a:t>
            </a:r>
            <a:r>
              <a:rPr lang="en-US" sz="2200" b="1" dirty="0">
                <a:latin typeface="Times New Roman" panose="02020603050405020304" pitchFamily="18" charset="0"/>
                <a:ea typeface="Calibri" panose="020F0502020204030204" pitchFamily="34" charset="0"/>
              </a:rPr>
              <a:t> electron </a:t>
            </a:r>
            <a:r>
              <a:rPr lang="en-US" sz="2200" b="1" dirty="0" err="1">
                <a:latin typeface="Times New Roman" panose="02020603050405020304" pitchFamily="18" charset="0"/>
                <a:ea typeface="Calibri" panose="020F0502020204030204" pitchFamily="34" charset="0"/>
              </a:rPr>
              <a:t>dùng</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chung</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Như</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vậy</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mỗi</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nguyên</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tử</a:t>
            </a:r>
            <a:r>
              <a:rPr lang="en-US" sz="2200" b="1" dirty="0">
                <a:latin typeface="Times New Roman" panose="02020603050405020304" pitchFamily="18" charset="0"/>
                <a:ea typeface="Calibri" panose="020F0502020204030204" pitchFamily="34" charset="0"/>
              </a:rPr>
              <a:t> C</a:t>
            </a:r>
            <a:r>
              <a:rPr lang="vi-VN" sz="2200" b="1" dirty="0">
                <a:latin typeface="Times New Roman" panose="02020603050405020304" pitchFamily="18" charset="0"/>
                <a:ea typeface="Calibri" panose="020F0502020204030204" pitchFamily="34" charset="0"/>
              </a:rPr>
              <a:t>l</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đều</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có</a:t>
            </a:r>
            <a:r>
              <a:rPr lang="en-US" sz="2200" b="1" dirty="0">
                <a:latin typeface="Times New Roman" panose="02020603050405020304" pitchFamily="18" charset="0"/>
                <a:ea typeface="Calibri" panose="020F0502020204030204" pitchFamily="34" charset="0"/>
              </a:rPr>
              <a:t> 8 electron </a:t>
            </a:r>
            <a:r>
              <a:rPr lang="en-US" sz="2200" b="1" dirty="0" err="1">
                <a:latin typeface="Times New Roman" panose="02020603050405020304" pitchFamily="18" charset="0"/>
                <a:ea typeface="Calibri" panose="020F0502020204030204" pitchFamily="34" charset="0"/>
              </a:rPr>
              <a:t>lớp</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ngoài</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cùng</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giống</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khí</a:t>
            </a:r>
            <a:r>
              <a:rPr lang="en-US" sz="2200" b="1" dirty="0">
                <a:latin typeface="Times New Roman" panose="02020603050405020304" pitchFamily="18" charset="0"/>
                <a:ea typeface="Calibri" panose="020F0502020204030204" pitchFamily="34" charset="0"/>
              </a:rPr>
              <a:t> </a:t>
            </a:r>
            <a:r>
              <a:rPr lang="en-US" sz="2200" b="1" dirty="0" err="1">
                <a:latin typeface="Times New Roman" panose="02020603050405020304" pitchFamily="18" charset="0"/>
                <a:ea typeface="Calibri" panose="020F0502020204030204" pitchFamily="34" charset="0"/>
              </a:rPr>
              <a:t>hiếm</a:t>
            </a:r>
            <a:r>
              <a:rPr lang="en-US" sz="2200" b="1" dirty="0">
                <a:latin typeface="Times New Roman" panose="02020603050405020304" pitchFamily="18" charset="0"/>
                <a:ea typeface="Calibri" panose="020F0502020204030204" pitchFamily="34" charset="0"/>
              </a:rPr>
              <a:t> Ar.</a:t>
            </a:r>
            <a:endParaRPr lang="en-US" sz="2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66799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368"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4001" r="3272" b="8563"/>
          <a:stretch/>
        </p:blipFill>
        <p:spPr bwMode="auto">
          <a:xfrm>
            <a:off x="5980149" y="2616080"/>
            <a:ext cx="1998201" cy="10258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1367" t="12031" r="51996"/>
          <a:stretch/>
        </p:blipFill>
        <p:spPr bwMode="auto">
          <a:xfrm>
            <a:off x="5188365" y="1061665"/>
            <a:ext cx="3299420" cy="11435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4184" t="53286" r="39110" b="28904"/>
          <a:stretch/>
        </p:blipFill>
        <p:spPr bwMode="auto">
          <a:xfrm rot="5400000">
            <a:off x="6590318" y="2029654"/>
            <a:ext cx="701615" cy="53146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6013185" y="548548"/>
            <a:ext cx="1855879" cy="496867"/>
          </a:xfrm>
          <a:prstGeom prst="rect">
            <a:avLst/>
          </a:prstGeom>
        </p:spPr>
        <p:txBody>
          <a:bodyPr wrap="square">
            <a:spAutoFit/>
          </a:bodyPr>
          <a:lstStyle/>
          <a:p>
            <a:pPr algn="ctr">
              <a:lnSpc>
                <a:spcPct val="120000"/>
              </a:lnSpc>
              <a:tabLst>
                <a:tab pos="180340" algn="l"/>
                <a:tab pos="540385" algn="l"/>
              </a:tabLst>
            </a:pPr>
            <a:r>
              <a:rPr lang="vi-VN" sz="2400" b="1" dirty="0">
                <a:solidFill>
                  <a:schemeClr val="tx1"/>
                </a:solidFill>
                <a:latin typeface="Times New Roman" panose="02020603050405020304" pitchFamily="18" charset="0"/>
                <a:cs typeface="Times New Roman" panose="02020603050405020304" pitchFamily="18" charset="0"/>
              </a:rPr>
              <a:t>Nitrogen</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47133" y="1021193"/>
            <a:ext cx="4724330" cy="2800767"/>
          </a:xfrm>
          <a:prstGeom prst="rect">
            <a:avLst/>
          </a:prstGeom>
        </p:spPr>
        <p:txBody>
          <a:bodyPr wrap="square">
            <a:spAutoFit/>
          </a:bodyPr>
          <a:lstStyle/>
          <a:p>
            <a:pPr algn="just"/>
            <a:r>
              <a:rPr lang="en-US" sz="22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200" b="1" dirty="0">
                <a:latin typeface="Times New Roman" panose="02020603050405020304" pitchFamily="18" charset="0"/>
                <a:ea typeface="Calibri" panose="020F0502020204030204" pitchFamily="34" charset="0"/>
                <a:cs typeface="Times New Roman" panose="02020603050405020304" pitchFamily="18" charset="0"/>
              </a:rPr>
              <a:t> N</a:t>
            </a:r>
            <a:r>
              <a:rPr lang="vi-VN" sz="22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200" b="1" dirty="0">
                <a:latin typeface="Times New Roman" panose="02020603050405020304" pitchFamily="18" charset="0"/>
                <a:ea typeface="Calibri" panose="020F0502020204030204" pitchFamily="34" charset="0"/>
                <a:cs typeface="Times New Roman" panose="02020603050405020304" pitchFamily="18" charset="0"/>
              </a:rPr>
              <a:t> N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200" b="1" dirty="0">
                <a:latin typeface="Times New Roman" panose="02020603050405020304" pitchFamily="18" charset="0"/>
                <a:ea typeface="Calibri" panose="020F0502020204030204" pitchFamily="34" charset="0"/>
                <a:cs typeface="Times New Roman" panose="02020603050405020304" pitchFamily="18" charset="0"/>
              </a:rPr>
              <a:t> 5 electron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200" b="1" dirty="0">
                <a:latin typeface="Times New Roman" panose="02020603050405020304" pitchFamily="18" charset="0"/>
                <a:ea typeface="Calibri" panose="020F0502020204030204" pitchFamily="34" charset="0"/>
                <a:cs typeface="Times New Roman" panose="02020603050405020304" pitchFamily="18" charset="0"/>
              </a:rPr>
              <a:t> N</a:t>
            </a:r>
            <a:r>
              <a:rPr lang="vi-VN" sz="22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200" b="1" dirty="0">
                <a:latin typeface="Times New Roman" panose="02020603050405020304" pitchFamily="18" charset="0"/>
                <a:ea typeface="Calibri" panose="020F0502020204030204" pitchFamily="34" charset="0"/>
                <a:cs typeface="Times New Roman" panose="02020603050405020304" pitchFamily="18" charset="0"/>
              </a:rPr>
              <a:t> N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góp</a:t>
            </a:r>
            <a:r>
              <a:rPr lang="en-US" sz="2200" b="1" dirty="0">
                <a:latin typeface="Times New Roman" panose="02020603050405020304" pitchFamily="18" charset="0"/>
                <a:ea typeface="Calibri" panose="020F0502020204030204" pitchFamily="34" charset="0"/>
                <a:cs typeface="Times New Roman" panose="02020603050405020304" pitchFamily="18" charset="0"/>
              </a:rPr>
              <a:t> 3 electron ở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200" b="1" dirty="0">
                <a:latin typeface="Times New Roman" panose="02020603050405020304" pitchFamily="18" charset="0"/>
                <a:ea typeface="Calibri" panose="020F0502020204030204" pitchFamily="34" charset="0"/>
                <a:cs typeface="Times New Roman" panose="02020603050405020304" pitchFamily="18" charset="0"/>
              </a:rPr>
              <a:t> 3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cặp</a:t>
            </a:r>
            <a:r>
              <a:rPr lang="en-US" sz="2200" b="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dùng</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chung</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200" b="1" dirty="0">
                <a:latin typeface="Times New Roman" panose="02020603050405020304" pitchFamily="18" charset="0"/>
                <a:ea typeface="Calibri" panose="020F0502020204030204" pitchFamily="34" charset="0"/>
                <a:cs typeface="Times New Roman" panose="02020603050405020304" pitchFamily="18" charset="0"/>
              </a:rPr>
              <a:t> N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2200" b="1" dirty="0">
                <a:latin typeface="Times New Roman" panose="02020603050405020304" pitchFamily="18" charset="0"/>
                <a:ea typeface="Calibri" panose="020F0502020204030204" pitchFamily="34" charset="0"/>
                <a:cs typeface="Times New Roman" panose="02020603050405020304" pitchFamily="18" charset="0"/>
              </a:rPr>
              <a:t> 8 electron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giống</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khí</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2200" b="1" dirty="0">
                <a:latin typeface="Times New Roman" panose="02020603050405020304" pitchFamily="18" charset="0"/>
                <a:ea typeface="Calibri" panose="020F0502020204030204" pitchFamily="34" charset="0"/>
                <a:cs typeface="Times New Roman" panose="02020603050405020304" pitchFamily="18" charset="0"/>
              </a:rPr>
              <a:t> Ne.</a:t>
            </a:r>
            <a:endParaRPr lang="en-US" sz="2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2897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lvl="0" algn="ctr"/>
            <a:r>
              <a:rPr lang="en" b="1" dirty="0">
                <a:latin typeface="Times New Roman" panose="02020603050405020304" pitchFamily="18" charset="0"/>
                <a:cs typeface="Times New Roman" panose="02020603050405020304" pitchFamily="18" charset="0"/>
              </a:rPr>
              <a:t> THẢO LUẬN </a:t>
            </a:r>
            <a:r>
              <a:rPr lang="en-US" b="1" dirty="0">
                <a:latin typeface="Times New Roman" panose="02020603050405020304" pitchFamily="18" charset="0"/>
                <a:cs typeface="Times New Roman" panose="02020603050405020304" pitchFamily="18" charset="0"/>
              </a:rPr>
              <a:t>PHIẾU HỌC TẬP</a:t>
            </a:r>
            <a:r>
              <a:rPr lang="en" b="1" dirty="0">
                <a:latin typeface="Times New Roman" panose="02020603050405020304" pitchFamily="18" charset="0"/>
                <a:cs typeface="Times New Roman" panose="02020603050405020304" pitchFamily="18" charset="0"/>
              </a:rPr>
              <a:t> SỐ 1</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04720" y="357140"/>
            <a:ext cx="470274" cy="548630"/>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8" name="Picture 17"/>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74717" y="964546"/>
            <a:ext cx="8002104" cy="1508354"/>
          </a:xfrm>
          <a:prstGeom prst="rect">
            <a:avLst/>
          </a:prstGeom>
          <a:noFill/>
          <a:ln>
            <a:noFill/>
          </a:ln>
        </p:spPr>
      </p:pic>
      <p:sp>
        <p:nvSpPr>
          <p:cNvPr id="3" name="Rectangle 2"/>
          <p:cNvSpPr/>
          <p:nvPr/>
        </p:nvSpPr>
        <p:spPr>
          <a:xfrm>
            <a:off x="1218590" y="2472900"/>
            <a:ext cx="7358231" cy="369332"/>
          </a:xfrm>
          <a:prstGeom prst="rect">
            <a:avLst/>
          </a:prstGeom>
        </p:spPr>
        <p:txBody>
          <a:bodyPr wrap="square">
            <a:spAutoFit/>
          </a:bodyPr>
          <a:lstStyle/>
          <a:p>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(a) Ne                             (b) O</a:t>
            </a:r>
            <a:r>
              <a:rPr lang="vi-VN" sz="1800" b="1"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 NaCl</a:t>
            </a:r>
            <a:endParaRPr lang="en-US" sz="18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351533" y="2571750"/>
            <a:ext cx="8629358" cy="2308324"/>
          </a:xfrm>
          <a:prstGeom prst="rect">
            <a:avLst/>
          </a:prstGeom>
        </p:spPr>
        <p:txBody>
          <a:bodyPr wrap="square">
            <a:spAutoFit/>
          </a:bodyPr>
          <a:lstStyle/>
          <a:p>
            <a:r>
              <a:rPr lang="vi-VN" sz="2400" b="1" dirty="0">
                <a:latin typeface="+mn-lt"/>
                <a:ea typeface="Times New Roman" panose="02020603050405020304" pitchFamily="18" charset="0"/>
                <a:cs typeface="Times New Roman" panose="02020603050405020304" pitchFamily="18" charset="0"/>
              </a:rPr>
              <a:t>1/ Hình nào là đơn chất? Hợp chất?</a:t>
            </a:r>
          </a:p>
          <a:p>
            <a:r>
              <a:rPr lang="vi-VN" sz="2400" b="1" dirty="0">
                <a:latin typeface="+mn-lt"/>
                <a:ea typeface="Times New Roman" panose="02020603050405020304" pitchFamily="18" charset="0"/>
                <a:cs typeface="Times New Roman" panose="02020603050405020304" pitchFamily="18" charset="0"/>
              </a:rPr>
              <a:t>2/ Khi tạo thành các đơn chất, hợp chất số electron lớp ngoài cùng của các nguyên tố bằng bao nhiêu?</a:t>
            </a:r>
          </a:p>
          <a:p>
            <a:r>
              <a:rPr lang="vi-VN" sz="2400" b="1" dirty="0">
                <a:latin typeface="+mn-lt"/>
                <a:ea typeface="Times New Roman" panose="02020603050405020304" pitchFamily="18" charset="0"/>
                <a:cs typeface="Times New Roman" panose="02020603050405020304" pitchFamily="18" charset="0"/>
              </a:rPr>
              <a:t>3/ Khi các nguyên tử kết hợp với nhau thứ gì giữ các nguyên tử lại với nhau ở dạng “kết hợp”? Có những dạng “kết hợp” nào giữa các nguyên tử? </a:t>
            </a:r>
            <a:endParaRPr lang="en-US" sz="2400" b="1" dirty="0">
              <a:latin typeface="+mn-lt"/>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err="1">
                <a:solidFill>
                  <a:srgbClr val="FF0000"/>
                </a:solidFill>
                <a:latin typeface="Times New Roman" panose="02020603050405020304" pitchFamily="18" charset="0"/>
                <a:cs typeface="Times New Roman" panose="02020603050405020304" pitchFamily="18" charset="0"/>
              </a:rPr>
              <a:t>Câu</a:t>
            </a:r>
            <a:r>
              <a:rPr lang="en-US" b="1">
                <a:solidFill>
                  <a:srgbClr val="FF0000"/>
                </a:solidFill>
                <a:latin typeface="Times New Roman" panose="02020603050405020304" pitchFamily="18" charset="0"/>
                <a:cs typeface="Times New Roman" panose="02020603050405020304" pitchFamily="18" charset="0"/>
              </a:rPr>
              <a:t> 1: </a:t>
            </a:r>
            <a:r>
              <a:rPr lang="vi-VN" b="1" dirty="0">
                <a:solidFill>
                  <a:schemeClr val="bg1">
                    <a:lumMod val="25000"/>
                  </a:schemeClr>
                </a:solidFill>
                <a:latin typeface="Times New Roman" panose="02020603050405020304" pitchFamily="18" charset="0"/>
                <a:cs typeface="Times New Roman" panose="02020603050405020304" pitchFamily="18" charset="0"/>
              </a:rPr>
              <a:t>Trong phân tử</a:t>
            </a:r>
            <a:r>
              <a:rPr lang="en-US" b="1" dirty="0">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oxygen (O</a:t>
            </a:r>
            <a:r>
              <a:rPr lang="vi-VN" b="1" baseline="-25000" dirty="0">
                <a:solidFill>
                  <a:schemeClr val="bg1">
                    <a:lumMod val="25000"/>
                  </a:schemeClr>
                </a:solidFill>
                <a:latin typeface="Times New Roman" panose="02020603050405020304" pitchFamily="18" charset="0"/>
                <a:cs typeface="Times New Roman" panose="02020603050405020304" pitchFamily="18" charset="0"/>
              </a:rPr>
              <a:t>2</a:t>
            </a:r>
            <a:r>
              <a:rPr lang="vi-VN" b="1" dirty="0">
                <a:solidFill>
                  <a:schemeClr val="bg1">
                    <a:lumMod val="25000"/>
                  </a:schemeClr>
                </a:solidFill>
                <a:latin typeface="Times New Roman" panose="02020603050405020304" pitchFamily="18" charset="0"/>
                <a:cs typeface="Times New Roman" panose="02020603050405020304" pitchFamily="18" charset="0"/>
              </a:rPr>
              <a:t>), khi hai nguyên tử</a:t>
            </a:r>
            <a:r>
              <a:rPr lang="en-US" b="1" dirty="0">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oxygen liên kết với nhau, chúng</a:t>
            </a:r>
            <a:r>
              <a:rPr lang="en-US" b="1" dirty="0">
                <a:solidFill>
                  <a:schemeClr val="bg1">
                    <a:lumMod val="25000"/>
                  </a:schemeClr>
                </a:solidFill>
                <a:latin typeface="Times New Roman" panose="02020603050405020304" pitchFamily="18" charset="0"/>
                <a:cs typeface="Times New Roman" panose="02020603050405020304" pitchFamily="18" charset="0"/>
              </a:rPr>
              <a:t>:</a:t>
            </a: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12821" y="2327779"/>
            <a:ext cx="8229600" cy="1872629"/>
          </a:xfrm>
          <a:prstGeom prst="rect">
            <a:avLst/>
          </a:prstGeom>
        </p:spPr>
        <p:txBody>
          <a:bodyPr wrap="square">
            <a:spAutoFit/>
          </a:bodyPr>
          <a:lstStyle/>
          <a:p>
            <a:pPr algn="just">
              <a:lnSpc>
                <a:spcPct val="115000"/>
              </a:lnSpc>
              <a:spcAft>
                <a:spcPts val="300"/>
              </a:spcAft>
              <a:tabLst>
                <a:tab pos="471805" algn="l"/>
              </a:tabLst>
            </a:pP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góp</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chung</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proton.</a:t>
            </a:r>
          </a:p>
          <a:p>
            <a:pPr algn="just">
              <a:lnSpc>
                <a:spcPct val="115000"/>
              </a:lnSpc>
              <a:spcAft>
                <a:spcPts val="300"/>
              </a:spcAft>
              <a:tabLst>
                <a:tab pos="471805" algn="l"/>
              </a:tabLst>
            </a:pP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B.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chuyển</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electron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từ</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này</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sang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kia</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p>
          <a:p>
            <a:pPr algn="just">
              <a:lnSpc>
                <a:spcPct val="115000"/>
              </a:lnSpc>
              <a:spcAft>
                <a:spcPts val="300"/>
              </a:spcAft>
              <a:tabLst>
                <a:tab pos="471805" algn="l"/>
              </a:tabLst>
            </a:pP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C.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chuyển</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proton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từ</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này</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sang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kia</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p>
          <a:p>
            <a:pPr algn="just">
              <a:lnSpc>
                <a:spcPct val="115000"/>
              </a:lnSpc>
              <a:spcAft>
                <a:spcPts val="300"/>
              </a:spcAft>
              <a:tabLst>
                <a:tab pos="471805" algn="l"/>
              </a:tabLst>
            </a:pP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D.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góp</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chung</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electron.</a:t>
            </a:r>
          </a:p>
        </p:txBody>
      </p:sp>
      <p:sp>
        <p:nvSpPr>
          <p:cNvPr id="3" name="Oval 2"/>
          <p:cNvSpPr/>
          <p:nvPr/>
        </p:nvSpPr>
        <p:spPr>
          <a:xfrm>
            <a:off x="728189" y="377641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49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r>
              <a:rPr lang="en-US" sz="2800" b="1" err="1">
                <a:solidFill>
                  <a:srgbClr val="FF0000"/>
                </a:solidFill>
                <a:latin typeface="Times New Roman" panose="02020603050405020304" pitchFamily="18" charset="0"/>
                <a:cs typeface="Times New Roman" panose="02020603050405020304" pitchFamily="18" charset="0"/>
              </a:rPr>
              <a:t>Câu</a:t>
            </a:r>
            <a:r>
              <a:rPr lang="en-US" sz="2800" b="1">
                <a:solidFill>
                  <a:srgbClr val="FF0000"/>
                </a:solidFill>
                <a:latin typeface="Times New Roman" panose="02020603050405020304" pitchFamily="18" charset="0"/>
                <a:cs typeface="Times New Roman" panose="02020603050405020304" pitchFamily="18" charset="0"/>
              </a:rPr>
              <a:t> 2:</a:t>
            </a:r>
            <a:r>
              <a:rPr lang="vi-VN" sz="2800" b="1">
                <a:solidFill>
                  <a:schemeClr val="bg1">
                    <a:lumMod val="25000"/>
                  </a:schemeClr>
                </a:solidFill>
                <a:latin typeface="Times New Roman" panose="02020603050405020304" pitchFamily="18" charset="0"/>
                <a:cs typeface="Times New Roman" panose="02020603050405020304" pitchFamily="18" charset="0"/>
              </a:rPr>
              <a:t> Trong phân tử KCI, nguyên tử K (potassium) và nguyên tử Cl (chlorine) liên</a:t>
            </a:r>
            <a:r>
              <a:rPr lang="en-US" sz="2800" b="1">
                <a:solidFill>
                  <a:schemeClr val="bg1">
                    <a:lumMod val="25000"/>
                  </a:schemeClr>
                </a:solidFill>
                <a:latin typeface="Times New Roman" panose="02020603050405020304" pitchFamily="18" charset="0"/>
                <a:cs typeface="Times New Roman" panose="02020603050405020304" pitchFamily="18" charset="0"/>
              </a:rPr>
              <a:t> </a:t>
            </a:r>
            <a:r>
              <a:rPr lang="vi-VN" sz="2800" b="1">
                <a:solidFill>
                  <a:schemeClr val="bg1">
                    <a:lumMod val="25000"/>
                  </a:schemeClr>
                </a:solidFill>
                <a:latin typeface="Times New Roman" panose="02020603050405020304" pitchFamily="18" charset="0"/>
                <a:cs typeface="Times New Roman" panose="02020603050405020304" pitchFamily="18" charset="0"/>
              </a:rPr>
              <a:t>kết với nhau bằng liên kết</a:t>
            </a:r>
            <a:endParaRPr lang="vi-VN" sz="2800"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029994" y="2239401"/>
            <a:ext cx="3651361" cy="2150076"/>
          </a:xfrm>
          <a:prstGeom prst="rect">
            <a:avLst/>
          </a:prstGeom>
        </p:spPr>
        <p:txBody>
          <a:bodyPr wrap="square">
            <a:spAutoFit/>
          </a:bodyPr>
          <a:lstStyle/>
          <a:p>
            <a:pPr marL="457200" indent="-457200" algn="just">
              <a:lnSpc>
                <a:spcPct val="115000"/>
              </a:lnSpc>
              <a:spcAft>
                <a:spcPts val="300"/>
              </a:spcAft>
              <a:buAutoNum type="alphaUcPeriod"/>
              <a:tabLst>
                <a:tab pos="471805" algn="l"/>
              </a:tabLst>
            </a:pPr>
            <a:r>
              <a:rPr lang="en-US" sz="28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cộng</a:t>
            </a:r>
            <a:r>
              <a:rPr lang="en-US" sz="28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hoá</a:t>
            </a:r>
            <a:r>
              <a:rPr lang="en-US" sz="28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trị</a:t>
            </a:r>
            <a:r>
              <a:rPr lang="en-US" sz="28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p>
          <a:p>
            <a:pPr marL="457200" indent="-457200" algn="just">
              <a:lnSpc>
                <a:spcPct val="115000"/>
              </a:lnSpc>
              <a:spcAft>
                <a:spcPts val="300"/>
              </a:spcAft>
              <a:buAutoNum type="alphaUcPeriod"/>
              <a:tabLst>
                <a:tab pos="471805" algn="l"/>
              </a:tabLst>
            </a:pPr>
            <a:r>
              <a:rPr lang="en-US" sz="28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ion.	</a:t>
            </a:r>
          </a:p>
          <a:p>
            <a:pPr marL="457200" indent="-457200" algn="just">
              <a:lnSpc>
                <a:spcPct val="115000"/>
              </a:lnSpc>
              <a:spcAft>
                <a:spcPts val="300"/>
              </a:spcAft>
              <a:buAutoNum type="alphaUcPeriod"/>
              <a:tabLst>
                <a:tab pos="471805" algn="l"/>
              </a:tabLst>
            </a:pPr>
            <a:r>
              <a:rPr lang="en-US" sz="28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kim</a:t>
            </a:r>
            <a:r>
              <a:rPr lang="en-US" sz="28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loại</a:t>
            </a:r>
            <a:r>
              <a:rPr lang="en-US" sz="28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p>
          <a:p>
            <a:pPr marL="457200" indent="-457200" algn="just">
              <a:lnSpc>
                <a:spcPct val="115000"/>
              </a:lnSpc>
              <a:spcAft>
                <a:spcPts val="300"/>
              </a:spcAft>
              <a:buAutoNum type="alphaUcPeriod"/>
              <a:tabLst>
                <a:tab pos="471805" algn="l"/>
              </a:tabLst>
            </a:pPr>
            <a:r>
              <a:rPr lang="en-US" sz="28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phi </a:t>
            </a:r>
            <a:r>
              <a:rPr lang="en-US" sz="28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kim</a:t>
            </a:r>
            <a:r>
              <a:rPr lang="en-US" sz="28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3062818" y="2814082"/>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9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182"/>
        <p:cNvGrpSpPr/>
        <p:nvPr/>
      </p:nvGrpSpPr>
      <p:grpSpPr>
        <a:xfrm>
          <a:off x="0" y="0"/>
          <a:ext cx="0" cy="0"/>
          <a:chOff x="0" y="0"/>
          <a:chExt cx="0" cy="0"/>
        </a:xfrm>
      </p:grpSpPr>
      <p:sp>
        <p:nvSpPr>
          <p:cNvPr id="15183" name="Google Shape;15183;p52"/>
          <p:cNvSpPr txBox="1">
            <a:spLocks noGrp="1"/>
          </p:cNvSpPr>
          <p:nvPr>
            <p:ph type="title"/>
          </p:nvPr>
        </p:nvSpPr>
        <p:spPr>
          <a:xfrm>
            <a:off x="458920" y="1675928"/>
            <a:ext cx="3934259" cy="2004060"/>
          </a:xfrm>
          <a:prstGeom prst="rect">
            <a:avLst/>
          </a:prstGeom>
        </p:spPr>
        <p:txBody>
          <a:bodyPr spcFirstLastPara="1" wrap="square" lIns="91425" tIns="45700" rIns="91425" bIns="91425" anchor="ctr" anchorCtr="0">
            <a:noAutofit/>
          </a:bodyPr>
          <a:lstStyle/>
          <a:p>
            <a:pPr lvl="0"/>
            <a:r>
              <a:rPr lang="en-US" sz="3200" b="1">
                <a:latin typeface="+mj-lt"/>
              </a:rPr>
              <a:t>2. </a:t>
            </a:r>
            <a:r>
              <a:rPr lang="vi-VN" sz="3200" b="1">
                <a:latin typeface="+mj-lt"/>
              </a:rPr>
              <a:t>Liên </a:t>
            </a:r>
            <a:r>
              <a:rPr lang="vi-VN" sz="3200" b="1" dirty="0">
                <a:latin typeface="Times New Roman" panose="02020603050405020304" pitchFamily="18" charset="0"/>
                <a:cs typeface="Times New Roman" panose="02020603050405020304" pitchFamily="18" charset="0"/>
              </a:rPr>
              <a:t>kết cộng hoá trị trong phân tử </a:t>
            </a:r>
            <a:r>
              <a:rPr lang="en-US" sz="3200" b="1" dirty="0" err="1">
                <a:latin typeface="Times New Roman" panose="02020603050405020304" pitchFamily="18" charset="0"/>
                <a:cs typeface="Times New Roman" panose="02020603050405020304" pitchFamily="18" charset="0"/>
              </a:rPr>
              <a:t>hợp</a:t>
            </a:r>
            <a:r>
              <a:rPr lang="vi-VN" sz="3200" b="1" dirty="0">
                <a:latin typeface="Times New Roman" panose="02020603050405020304" pitchFamily="18" charset="0"/>
                <a:cs typeface="Times New Roman" panose="02020603050405020304" pitchFamily="18" charset="0"/>
              </a:rPr>
              <a:t> chất</a:t>
            </a:r>
            <a:r>
              <a:rPr lang="vi-VN" sz="3200" b="1" dirty="0">
                <a:latin typeface="+mj-lt"/>
              </a:rPr>
              <a:t>.</a:t>
            </a:r>
            <a:endParaRPr sz="3200" b="1" dirty="0">
              <a:latin typeface="+mj-lt"/>
            </a:endParaRPr>
          </a:p>
        </p:txBody>
      </p:sp>
      <p:grpSp>
        <p:nvGrpSpPr>
          <p:cNvPr id="15204" name="Google Shape;15204;p52"/>
          <p:cNvGrpSpPr/>
          <p:nvPr/>
        </p:nvGrpSpPr>
        <p:grpSpPr>
          <a:xfrm rot="-5400000">
            <a:off x="373602" y="3640532"/>
            <a:ext cx="470274" cy="548630"/>
            <a:chOff x="9873" y="1240062"/>
            <a:chExt cx="545434" cy="640998"/>
          </a:xfrm>
        </p:grpSpPr>
        <p:cxnSp>
          <p:nvCxnSpPr>
            <p:cNvPr id="15205" name="Google Shape;15205;p52"/>
            <p:cNvCxnSpPr>
              <a:stCxn id="15206" idx="6"/>
              <a:endCxn id="15207" idx="1"/>
            </p:cNvCxnSpPr>
            <p:nvPr/>
          </p:nvCxnSpPr>
          <p:spPr>
            <a:xfrm rot="5400000" flipH="1">
              <a:off x="220508" y="1388070"/>
              <a:ext cx="103200" cy="135900"/>
            </a:xfrm>
            <a:prstGeom prst="straightConnector1">
              <a:avLst/>
            </a:prstGeom>
            <a:noFill/>
            <a:ln w="19050" cap="flat" cmpd="sng">
              <a:solidFill>
                <a:schemeClr val="dk1"/>
              </a:solidFill>
              <a:prstDash val="solid"/>
              <a:round/>
              <a:headEnd type="none" w="med" len="med"/>
              <a:tailEnd type="none" w="med" len="med"/>
            </a:ln>
          </p:spPr>
        </p:cxnSp>
        <p:grpSp>
          <p:nvGrpSpPr>
            <p:cNvPr id="15208" name="Google Shape;15208;p52"/>
            <p:cNvGrpSpPr/>
            <p:nvPr/>
          </p:nvGrpSpPr>
          <p:grpSpPr>
            <a:xfrm rot="10800000">
              <a:off x="9873" y="1628460"/>
              <a:ext cx="252600" cy="252600"/>
              <a:chOff x="6804422" y="-316297"/>
              <a:chExt cx="252600" cy="252600"/>
            </a:xfrm>
          </p:grpSpPr>
          <p:sp>
            <p:nvSpPr>
              <p:cNvPr id="15209" name="Google Shape;15209;p5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1" name="Google Shape;15211;p52"/>
            <p:cNvGrpSpPr/>
            <p:nvPr/>
          </p:nvGrpSpPr>
          <p:grpSpPr>
            <a:xfrm rot="10800000">
              <a:off x="39879" y="1240062"/>
              <a:ext cx="192600" cy="192600"/>
              <a:chOff x="7291941" y="112804"/>
              <a:chExt cx="192600" cy="192600"/>
            </a:xfrm>
          </p:grpSpPr>
          <p:sp>
            <p:nvSpPr>
              <p:cNvPr id="15207" name="Google Shape;15207;p5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2" name="Google Shape;15212;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3" name="Google Shape;15213;p52"/>
            <p:cNvGrpSpPr/>
            <p:nvPr/>
          </p:nvGrpSpPr>
          <p:grpSpPr>
            <a:xfrm rot="10800000">
              <a:off x="295808" y="1422120"/>
              <a:ext cx="259500" cy="259500"/>
              <a:chOff x="6969112" y="-17269"/>
              <a:chExt cx="259500" cy="259500"/>
            </a:xfrm>
          </p:grpSpPr>
          <p:sp>
            <p:nvSpPr>
              <p:cNvPr id="15206" name="Google Shape;15206;p5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15" name="Google Shape;15215;p52"/>
            <p:cNvCxnSpPr>
              <a:stCxn id="15209" idx="4"/>
              <a:endCxn id="15206" idx="7"/>
            </p:cNvCxnSpPr>
            <p:nvPr/>
          </p:nvCxnSpPr>
          <p:spPr>
            <a:xfrm rot="-5400000">
              <a:off x="211323" y="1543410"/>
              <a:ext cx="84900" cy="160200"/>
            </a:xfrm>
            <a:prstGeom prst="straightConnector1">
              <a:avLst/>
            </a:prstGeom>
            <a:noFill/>
            <a:ln w="19050" cap="flat" cmpd="sng">
              <a:solidFill>
                <a:schemeClr val="dk1"/>
              </a:solidFill>
              <a:prstDash val="solid"/>
              <a:round/>
              <a:headEnd type="none" w="med" len="med"/>
              <a:tailEnd type="none" w="med" len="med"/>
            </a:ln>
          </p:spPr>
        </p:cxnSp>
      </p:grpSp>
      <p:pic>
        <p:nvPicPr>
          <p:cNvPr id="35" name="Google Shape;15253;p54"/>
          <p:cNvPicPr preferRelativeResize="0"/>
          <p:nvPr/>
        </p:nvPicPr>
        <p:blipFill rotWithShape="1">
          <a:blip r:embed="rId3">
            <a:alphaModFix/>
          </a:blip>
          <a:srcRect t="20635" r="1224" b="5108"/>
          <a:stretch/>
        </p:blipFill>
        <p:spPr>
          <a:xfrm>
            <a:off x="4805319" y="633845"/>
            <a:ext cx="5471289" cy="4748646"/>
          </a:xfrm>
          <a:prstGeom prst="ellipse">
            <a:avLst/>
          </a:prstGeom>
          <a:ln>
            <a:noFill/>
          </a:ln>
          <a:effectLst>
            <a:softEdge rad="112500"/>
          </a:effectLst>
        </p:spPr>
      </p:pic>
    </p:spTree>
    <p:extLst>
      <p:ext uri="{BB962C8B-B14F-4D97-AF65-F5344CB8AC3E}">
        <p14:creationId xmlns:p14="http://schemas.microsoft.com/office/powerpoint/2010/main" val="1701174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238"/>
        <p:cNvGrpSpPr/>
        <p:nvPr/>
      </p:nvGrpSpPr>
      <p:grpSpPr>
        <a:xfrm>
          <a:off x="0" y="0"/>
          <a:ext cx="0" cy="0"/>
          <a:chOff x="0" y="0"/>
          <a:chExt cx="0" cy="0"/>
        </a:xfrm>
      </p:grpSpPr>
      <p:sp>
        <p:nvSpPr>
          <p:cNvPr id="15239" name="Google Shape;15239;p5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lvl="0" algn="ctr"/>
            <a:r>
              <a:rPr lang="en" sz="3200" b="1" dirty="0">
                <a:latin typeface="Times New Roman" panose="02020603050405020304" pitchFamily="18" charset="0"/>
                <a:cs typeface="Times New Roman" panose="02020603050405020304" pitchFamily="18" charset="0"/>
              </a:rPr>
              <a:t>THẢO </a:t>
            </a:r>
            <a:r>
              <a:rPr lang="en" sz="3200" b="1">
                <a:latin typeface="Times New Roman" panose="02020603050405020304" pitchFamily="18" charset="0"/>
                <a:cs typeface="Times New Roman" panose="02020603050405020304" pitchFamily="18" charset="0"/>
              </a:rPr>
              <a:t>LUẬN </a:t>
            </a:r>
            <a:endParaRPr sz="3200" b="1" dirty="0">
              <a:latin typeface="Times New Roman" panose="02020603050405020304" pitchFamily="18" charset="0"/>
              <a:cs typeface="Times New Roman" panose="02020603050405020304" pitchFamily="18" charset="0"/>
            </a:endParaRPr>
          </a:p>
        </p:txBody>
      </p:sp>
      <p:grpSp>
        <p:nvGrpSpPr>
          <p:cNvPr id="15241" name="Google Shape;15241;p54"/>
          <p:cNvGrpSpPr/>
          <p:nvPr/>
        </p:nvGrpSpPr>
        <p:grpSpPr>
          <a:xfrm>
            <a:off x="-18359" y="360036"/>
            <a:ext cx="470274" cy="548630"/>
            <a:chOff x="9873" y="1240062"/>
            <a:chExt cx="545434" cy="640998"/>
          </a:xfrm>
        </p:grpSpPr>
        <p:cxnSp>
          <p:nvCxnSpPr>
            <p:cNvPr id="15242" name="Google Shape;15242;p54"/>
            <p:cNvCxnSpPr>
              <a:stCxn id="15243" idx="6"/>
              <a:endCxn id="15244"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45" name="Google Shape;15245;p54"/>
            <p:cNvGrpSpPr/>
            <p:nvPr/>
          </p:nvGrpSpPr>
          <p:grpSpPr>
            <a:xfrm rot="10800000">
              <a:off x="9873" y="1628460"/>
              <a:ext cx="252600" cy="252600"/>
              <a:chOff x="6804422" y="-316297"/>
              <a:chExt cx="252600" cy="252600"/>
            </a:xfrm>
          </p:grpSpPr>
          <p:sp>
            <p:nvSpPr>
              <p:cNvPr id="15246" name="Google Shape;15246;p5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7" name="Google Shape;15247;p5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48" name="Google Shape;15248;p54"/>
            <p:cNvGrpSpPr/>
            <p:nvPr/>
          </p:nvGrpSpPr>
          <p:grpSpPr>
            <a:xfrm rot="10800000">
              <a:off x="39879" y="1240062"/>
              <a:ext cx="192600" cy="192600"/>
              <a:chOff x="7291941" y="112804"/>
              <a:chExt cx="192600" cy="192600"/>
            </a:xfrm>
          </p:grpSpPr>
          <p:sp>
            <p:nvSpPr>
              <p:cNvPr id="15244" name="Google Shape;15244;p5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9" name="Google Shape;15249;p5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0" name="Google Shape;15250;p54"/>
            <p:cNvGrpSpPr/>
            <p:nvPr/>
          </p:nvGrpSpPr>
          <p:grpSpPr>
            <a:xfrm rot="10800000">
              <a:off x="295808" y="1422120"/>
              <a:ext cx="259500" cy="259500"/>
              <a:chOff x="6969112" y="-17269"/>
              <a:chExt cx="259500" cy="259500"/>
            </a:xfrm>
          </p:grpSpPr>
          <p:sp>
            <p:nvSpPr>
              <p:cNvPr id="15243" name="Google Shape;15243;p5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1" name="Google Shape;15251;p5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52" name="Google Shape;15252;p54"/>
            <p:cNvCxnSpPr>
              <a:stCxn id="15246" idx="3"/>
              <a:endCxn id="15243"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0" name="Rectangle 19"/>
          <p:cNvSpPr/>
          <p:nvPr/>
        </p:nvSpPr>
        <p:spPr>
          <a:xfrm>
            <a:off x="383992" y="3238816"/>
            <a:ext cx="7487467" cy="1077218"/>
          </a:xfrm>
          <a:prstGeom prst="rect">
            <a:avLst/>
          </a:prstGeom>
          <a:solidFill>
            <a:schemeClr val="bg1"/>
          </a:solidFill>
        </p:spPr>
        <p:txBody>
          <a:bodyPr wrap="square">
            <a:spAutoFit/>
          </a:bodyPr>
          <a:lstStyle/>
          <a:p>
            <a:pPr algn="ctr"/>
            <a:r>
              <a:rPr lang="en-US" sz="32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200" b="1" dirty="0">
                <a:latin typeface="Times New Roman" panose="02020603050405020304" pitchFamily="18" charset="0"/>
                <a:ea typeface="Calibri" panose="020F0502020204030204" pitchFamily="34" charset="0"/>
                <a:cs typeface="Times New Roman" panose="02020603050405020304" pitchFamily="18" charset="0"/>
              </a:rPr>
              <a:t> 6.6 </a:t>
            </a:r>
            <a:r>
              <a:rPr lang="vi-VN" sz="3200" b="1" dirty="0">
                <a:latin typeface="Times New Roman" panose="02020603050405020304" pitchFamily="18" charset="0"/>
                <a:cs typeface="Times New Roman" panose="02020603050405020304" pitchFamily="18" charset="0"/>
              </a:rPr>
              <a:t>Sơ đồ mô tả sự hình thành liên kết cộng hoá trị trong phân tử nước.</a:t>
            </a:r>
            <a:endParaRPr lang="en-US" sz="3200" b="1" dirty="0">
              <a:latin typeface="Times New Roman" panose="02020603050405020304" pitchFamily="18" charset="0"/>
              <a:cs typeface="Times New Roman" panose="02020603050405020304" pitchFamily="18" charset="0"/>
            </a:endParaRPr>
          </a:p>
        </p:txBody>
      </p:sp>
      <p:sp>
        <p:nvSpPr>
          <p:cNvPr id="7" name="AutoShape 13" descr="Clip nghệ thuật dấu chấm Hỏi Western Véc tơ đồ Hoạ - png tải về - Miễn phí  trong suốt Hành Vi Con Người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5" descr="Clip nghệ thuật dấu chấm Hỏi Western Véc tơ đồ Hoạ - png tải về - Miễn phí  trong suốt Hành Vi Con Người png Tải về."/>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3993" y="1048319"/>
            <a:ext cx="7761787" cy="2266381"/>
          </a:xfrm>
          <a:prstGeom prst="rect">
            <a:avLst/>
          </a:prstGeom>
          <a:noFill/>
          <a:ln>
            <a:noFill/>
          </a:ln>
        </p:spPr>
      </p:pic>
    </p:spTree>
    <p:extLst>
      <p:ext uri="{BB962C8B-B14F-4D97-AF65-F5344CB8AC3E}">
        <p14:creationId xmlns:p14="http://schemas.microsoft.com/office/powerpoint/2010/main" val="335095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sp>
        <p:nvSpPr>
          <p:cNvPr id="2" name="Rectangle 1"/>
          <p:cNvSpPr/>
          <p:nvPr/>
        </p:nvSpPr>
        <p:spPr>
          <a:xfrm>
            <a:off x="234903" y="1197690"/>
            <a:ext cx="8909097" cy="2677656"/>
          </a:xfrm>
          <a:prstGeom prst="rect">
            <a:avLst/>
          </a:prstGeom>
        </p:spPr>
        <p:txBody>
          <a:bodyPr wrap="square">
            <a:spAutoFit/>
          </a:bodyPr>
          <a:lstStyle/>
          <a:p>
            <a:pPr algn="ctr">
              <a:lnSpc>
                <a:spcPct val="120000"/>
              </a:lnSpc>
            </a:pPr>
            <a:r>
              <a:rPr lang="vi-VN" sz="4000" b="1" dirty="0">
                <a:solidFill>
                  <a:schemeClr val="accent4">
                    <a:lumMod val="75000"/>
                  </a:schemeClr>
                </a:solidFill>
                <a:latin typeface="+mj-lt"/>
                <a:ea typeface="Calibri" panose="020F0502020204030204" pitchFamily="34" charset="0"/>
              </a:rPr>
              <a:t>Kết luận: </a:t>
            </a:r>
            <a:endParaRPr lang="en-US" sz="4000" b="1" dirty="0">
              <a:solidFill>
                <a:schemeClr val="accent4">
                  <a:lumMod val="75000"/>
                </a:schemeClr>
              </a:solidFill>
              <a:latin typeface="+mj-lt"/>
              <a:ea typeface="Calibri" panose="020F0502020204030204" pitchFamily="34" charset="0"/>
            </a:endParaRPr>
          </a:p>
          <a:p>
            <a:pPr algn="ctr"/>
            <a:r>
              <a:rPr lang="vi-VN" sz="4000" b="1">
                <a:latin typeface="+mj-lt"/>
                <a:ea typeface="Calibri" panose="020F0502020204030204" pitchFamily="34" charset="0"/>
              </a:rPr>
              <a:t> </a:t>
            </a:r>
            <a:r>
              <a:rPr lang="en-US" sz="4000" b="1" dirty="0">
                <a:latin typeface="+mj-lt"/>
                <a:ea typeface="Calibri" panose="020F0502020204030204" pitchFamily="34" charset="0"/>
              </a:rPr>
              <a:t>L</a:t>
            </a:r>
            <a:r>
              <a:rPr lang="vi-VN" sz="4000" b="1">
                <a:latin typeface="+mj-lt"/>
                <a:ea typeface="Calibri" panose="020F0502020204030204" pitchFamily="34" charset="0"/>
              </a:rPr>
              <a:t>iên </a:t>
            </a:r>
            <a:r>
              <a:rPr lang="vi-VN" sz="4000" b="1" dirty="0">
                <a:latin typeface="+mj-lt"/>
                <a:ea typeface="Calibri" panose="020F0502020204030204" pitchFamily="34" charset="0"/>
              </a:rPr>
              <a:t>kết cộng hoá </a:t>
            </a:r>
            <a:r>
              <a:rPr lang="vi-VN" sz="4000" b="1">
                <a:latin typeface="+mj-lt"/>
                <a:ea typeface="Calibri" panose="020F0502020204030204" pitchFamily="34" charset="0"/>
              </a:rPr>
              <a:t>trị  </a:t>
            </a:r>
            <a:r>
              <a:rPr lang="vi-VN" sz="4000" b="1" dirty="0">
                <a:latin typeface="+mj-lt"/>
                <a:ea typeface="Calibri" panose="020F0502020204030204" pitchFamily="34" charset="0"/>
              </a:rPr>
              <a:t>được tạo </a:t>
            </a:r>
            <a:r>
              <a:rPr lang="vi-VN" sz="4000" b="1">
                <a:latin typeface="+mj-lt"/>
                <a:ea typeface="Calibri" panose="020F0502020204030204" pitchFamily="34" charset="0"/>
              </a:rPr>
              <a:t>nên </a:t>
            </a:r>
            <a:r>
              <a:rPr lang="en-US" sz="4000" b="1">
                <a:latin typeface="+mj-lt"/>
                <a:ea typeface="Calibri" panose="020F0502020204030204" pitchFamily="34" charset="0"/>
              </a:rPr>
              <a:t>do sự dùng chung </a:t>
            </a:r>
            <a:r>
              <a:rPr lang="vi-VN" sz="4000" b="1">
                <a:latin typeface="+mj-lt"/>
                <a:ea typeface="Calibri" panose="020F0502020204030204" pitchFamily="34" charset="0"/>
              </a:rPr>
              <a:t>một </a:t>
            </a:r>
            <a:r>
              <a:rPr lang="vi-VN" sz="4000" b="1" dirty="0">
                <a:latin typeface="+mj-lt"/>
                <a:ea typeface="Calibri" panose="020F0502020204030204" pitchFamily="34" charset="0"/>
              </a:rPr>
              <a:t>hay nhiều cặp </a:t>
            </a:r>
            <a:r>
              <a:rPr lang="vi-VN" sz="4000" b="1">
                <a:latin typeface="+mj-lt"/>
                <a:ea typeface="Calibri" panose="020F0502020204030204" pitchFamily="34" charset="0"/>
              </a:rPr>
              <a:t>electron . </a:t>
            </a:r>
            <a:endParaRPr lang="vi-VN" sz="4000" b="1" dirty="0">
              <a:latin typeface="+mj-lt"/>
              <a:ea typeface="Calibri" panose="020F0502020204030204" pitchFamily="34" charset="0"/>
            </a:endParaRPr>
          </a:p>
        </p:txBody>
      </p:sp>
      <p:sp>
        <p:nvSpPr>
          <p:cNvPr id="25"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a:latin typeface="Times New Roman" panose="02020603050405020304" pitchFamily="18" charset="0"/>
                <a:cs typeface="Times New Roman" panose="02020603050405020304" pitchFamily="18" charset="0"/>
              </a:rPr>
              <a:t>LIÊN CỘNG HÓA TRỊ</a:t>
            </a:r>
            <a:endParaRPr lang="en-US" dirty="0">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32430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a:latin typeface="Times New Roman" panose="02020603050405020304" pitchFamily="18" charset="0"/>
                <a:cs typeface="Times New Roman" panose="02020603050405020304" pitchFamily="18" charset="0"/>
              </a:rPr>
              <a:t>Bài 6.7</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632524" y="556941"/>
            <a:ext cx="1855879" cy="535531"/>
          </a:xfrm>
          <a:prstGeom prst="rect">
            <a:avLst/>
          </a:prstGeom>
        </p:spPr>
        <p:txBody>
          <a:bodyPr wrap="square">
            <a:spAutoFit/>
          </a:bodyPr>
          <a:lstStyle/>
          <a:p>
            <a:pPr algn="ctr">
              <a:lnSpc>
                <a:spcPct val="120000"/>
              </a:lnSpc>
              <a:tabLst>
                <a:tab pos="180340" algn="l"/>
                <a:tab pos="540385" algn="l"/>
              </a:tabLst>
            </a:pPr>
            <a:r>
              <a:rPr lang="vi-VN" sz="2400" b="1" dirty="0">
                <a:solidFill>
                  <a:schemeClr val="tx1"/>
                </a:solidFill>
                <a:latin typeface="Times New Roman" panose="02020603050405020304" pitchFamily="18" charset="0"/>
                <a:cs typeface="Times New Roman" panose="02020603050405020304" pitchFamily="18" charset="0"/>
              </a:rPr>
              <a:t>Ammonia</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2" name="Picture 2" descr="Hãy mô tả sự hình thành liên kết cộng hóa trị trong phân tử carbon dioxide,  ammonia. | VietJac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659" y="906006"/>
            <a:ext cx="7720115" cy="272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0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364"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62877" b="23345"/>
          <a:stretch/>
        </p:blipFill>
        <p:spPr bwMode="auto">
          <a:xfrm>
            <a:off x="5344057" y="1137987"/>
            <a:ext cx="3007463" cy="20402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r="44935"/>
          <a:stretch/>
        </p:blipFill>
        <p:spPr bwMode="auto">
          <a:xfrm>
            <a:off x="574717" y="1118586"/>
            <a:ext cx="3849110" cy="237137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66254" t="79170" b="-1"/>
          <a:stretch/>
        </p:blipFill>
        <p:spPr bwMode="auto">
          <a:xfrm>
            <a:off x="1798320" y="391331"/>
            <a:ext cx="5346180" cy="72725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55065" r="37545" b="23345"/>
          <a:stretch/>
        </p:blipFill>
        <p:spPr bwMode="auto">
          <a:xfrm>
            <a:off x="4520451" y="1225197"/>
            <a:ext cx="632636" cy="1425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7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CÂU 3</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1219830" y="3158835"/>
            <a:ext cx="1855879" cy="535531"/>
          </a:xfrm>
          <a:prstGeom prst="rect">
            <a:avLst/>
          </a:prstGeom>
        </p:spPr>
        <p:txBody>
          <a:bodyPr wrap="square">
            <a:spAutoFit/>
          </a:bodyPr>
          <a:lstStyle/>
          <a:p>
            <a:pPr algn="ctr">
              <a:lnSpc>
                <a:spcPct val="120000"/>
              </a:lnSpc>
              <a:tabLst>
                <a:tab pos="180340" algn="l"/>
                <a:tab pos="540385" algn="l"/>
              </a:tabLst>
            </a:pPr>
            <a:r>
              <a:rPr lang="vi-VN" sz="2400" b="1" dirty="0">
                <a:solidFill>
                  <a:schemeClr val="tx1"/>
                </a:solidFill>
                <a:latin typeface="Times New Roman" panose="02020603050405020304" pitchFamily="18" charset="0"/>
                <a:cs typeface="Times New Roman" panose="02020603050405020304" pitchFamily="18" charset="0"/>
              </a:rPr>
              <a:t>Ammonia</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2" name="Picture 2" descr="Hãy mô tả sự hình thành liên kết cộng hóa trị trong phân tử carbon dioxide,  ammonia. | VietJac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86" y="1092472"/>
            <a:ext cx="3742583" cy="192356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ãy mô tả sự hình thành liên kết cộng hóa trị trong phân tử carbon dioxide,  ammonia. | VietJack.com"/>
          <p:cNvPicPr>
            <a:picLocks noChangeAspect="1" noChangeArrowheads="1"/>
          </p:cNvPicPr>
          <p:nvPr/>
        </p:nvPicPr>
        <p:blipFill rotWithShape="1">
          <a:blip r:embed="rId4">
            <a:extLst>
              <a:ext uri="{28A0092B-C50C-407E-A947-70E740481C1C}">
                <a14:useLocalDpi xmlns:a14="http://schemas.microsoft.com/office/drawing/2010/main" val="0"/>
              </a:ext>
            </a:extLst>
          </a:blip>
          <a:srcRect l="55065"/>
          <a:stretch/>
        </p:blipFill>
        <p:spPr bwMode="auto">
          <a:xfrm>
            <a:off x="5849938" y="2267642"/>
            <a:ext cx="2666420" cy="12892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ãy mô tả sự hình thành liên kết cộng hóa trị trong phân tử carbon dioxide,  ammonia. | VietJack.com"/>
          <p:cNvPicPr>
            <a:picLocks noChangeAspect="1" noChangeArrowheads="1"/>
          </p:cNvPicPr>
          <p:nvPr/>
        </p:nvPicPr>
        <p:blipFill rotWithShape="1">
          <a:blip r:embed="rId4">
            <a:extLst>
              <a:ext uri="{28A0092B-C50C-407E-A947-70E740481C1C}">
                <a14:useLocalDpi xmlns:a14="http://schemas.microsoft.com/office/drawing/2010/main" val="0"/>
              </a:ext>
            </a:extLst>
          </a:blip>
          <a:srcRect r="44935"/>
          <a:stretch/>
        </p:blipFill>
        <p:spPr bwMode="auto">
          <a:xfrm>
            <a:off x="4609976" y="1073529"/>
            <a:ext cx="2841969" cy="112138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533974" y="975304"/>
            <a:ext cx="38001" cy="2744691"/>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5678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sz="2000" b="1">
                <a:latin typeface="Times New Roman" panose="02020603050405020304" pitchFamily="18" charset="0"/>
                <a:cs typeface="Times New Roman" panose="02020603050405020304" pitchFamily="18" charset="0"/>
              </a:rPr>
              <a:t>Bài 6.7</a:t>
            </a:r>
            <a:endParaRPr sz="2000" b="1" dirty="0">
              <a:latin typeface="Times New Roman" panose="02020603050405020304" pitchFamily="18" charset="0"/>
              <a:cs typeface="Times New Roman" panose="02020603050405020304" pitchFamily="18" charset="0"/>
            </a:endParaRPr>
          </a:p>
        </p:txBody>
      </p:sp>
      <p:sp>
        <p:nvSpPr>
          <p:cNvPr id="2" name="Rectangle 1"/>
          <p:cNvSpPr/>
          <p:nvPr/>
        </p:nvSpPr>
        <p:spPr>
          <a:xfrm>
            <a:off x="632524" y="328341"/>
            <a:ext cx="1855879" cy="429413"/>
          </a:xfrm>
          <a:prstGeom prst="rect">
            <a:avLst/>
          </a:prstGeom>
        </p:spPr>
        <p:txBody>
          <a:bodyPr wrap="square">
            <a:spAutoFit/>
          </a:bodyPr>
          <a:lstStyle/>
          <a:p>
            <a:pPr algn="ctr">
              <a:lnSpc>
                <a:spcPct val="120000"/>
              </a:lnSpc>
              <a:tabLst>
                <a:tab pos="180340" algn="l"/>
                <a:tab pos="540385" algn="l"/>
              </a:tabLst>
            </a:pPr>
            <a:r>
              <a:rPr lang="vi-VN" sz="2000" b="1" dirty="0">
                <a:solidFill>
                  <a:schemeClr val="tx1"/>
                </a:solidFill>
                <a:latin typeface="Times New Roman" panose="02020603050405020304" pitchFamily="18" charset="0"/>
                <a:cs typeface="Times New Roman" panose="02020603050405020304" pitchFamily="18" charset="0"/>
              </a:rPr>
              <a:t>Ammonia</a:t>
            </a:r>
            <a:endPar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ectangle 22"/>
          <p:cNvSpPr/>
          <p:nvPr/>
        </p:nvSpPr>
        <p:spPr>
          <a:xfrm>
            <a:off x="351533" y="1161068"/>
            <a:ext cx="8487498" cy="3595921"/>
          </a:xfrm>
          <a:prstGeom prst="rect">
            <a:avLst/>
          </a:prstGeom>
          <a:solidFill>
            <a:schemeClr val="bg1"/>
          </a:solidFill>
        </p:spPr>
        <p:txBody>
          <a:bodyPr wrap="square">
            <a:spAutoFit/>
          </a:bodyPr>
          <a:lstStyle/>
          <a:p>
            <a:pPr algn="just">
              <a:lnSpc>
                <a:spcPct val="120000"/>
              </a:lnSpc>
              <a:tabLst>
                <a:tab pos="180340" algn="l"/>
                <a:tab pos="540385" algn="l"/>
              </a:tabLst>
            </a:pPr>
            <a:r>
              <a:rPr lang="en-US" sz="3200" b="1">
                <a:latin typeface="Times New Roman" panose="02020603050405020304" pitchFamily="18" charset="0"/>
                <a:ea typeface="Calibri" panose="020F0502020204030204" pitchFamily="34" charset="0"/>
              </a:rPr>
              <a:t>- Mỗi </a:t>
            </a:r>
            <a:r>
              <a:rPr lang="en-US" sz="3200" b="1" dirty="0" err="1">
                <a:latin typeface="Times New Roman" panose="02020603050405020304" pitchFamily="18" charset="0"/>
                <a:ea typeface="Calibri" panose="020F0502020204030204" pitchFamily="34" charset="0"/>
              </a:rPr>
              <a:t>nguyên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tử</a:t>
            </a:r>
            <a:r>
              <a:rPr lang="en-US" sz="3200" b="1" dirty="0">
                <a:latin typeface="Times New Roman" panose="02020603050405020304" pitchFamily="18" charset="0"/>
                <a:ea typeface="Calibri" panose="020F0502020204030204" pitchFamily="34" charset="0"/>
              </a:rPr>
              <a:t> H </a:t>
            </a:r>
            <a:r>
              <a:rPr lang="en-US" sz="3200" b="1" dirty="0" err="1">
                <a:latin typeface="Times New Roman" panose="02020603050405020304" pitchFamily="18" charset="0"/>
                <a:ea typeface="Calibri" panose="020F0502020204030204" pitchFamily="34" charset="0"/>
              </a:rPr>
              <a:t>góp</a:t>
            </a:r>
            <a:r>
              <a:rPr lang="en-US" sz="3200" b="1" dirty="0">
                <a:latin typeface="Times New Roman" panose="02020603050405020304" pitchFamily="18" charset="0"/>
                <a:ea typeface="Calibri" panose="020F0502020204030204" pitchFamily="34" charset="0"/>
              </a:rPr>
              <a:t> 1 e ở </a:t>
            </a:r>
            <a:r>
              <a:rPr lang="en-US" sz="3200" b="1" dirty="0" err="1">
                <a:latin typeface="Times New Roman" panose="02020603050405020304" pitchFamily="18" charset="0"/>
                <a:ea typeface="Calibri" panose="020F0502020204030204" pitchFamily="34" charset="0"/>
              </a:rPr>
              <a:t>lớp</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ngoài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cùng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của</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nó</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với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nguyên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tử</a:t>
            </a:r>
            <a:r>
              <a:rPr lang="en-US" sz="3200" b="1" dirty="0">
                <a:latin typeface="Times New Roman" panose="02020603050405020304" pitchFamily="18" charset="0"/>
                <a:ea typeface="Calibri" panose="020F0502020204030204" pitchFamily="34" charset="0"/>
              </a:rPr>
              <a:t> N. </a:t>
            </a:r>
            <a:r>
              <a:rPr lang="en-US" sz="3200" b="1" dirty="0" err="1">
                <a:latin typeface="Times New Roman" panose="02020603050405020304" pitchFamily="18" charset="0"/>
                <a:ea typeface="Calibri" panose="020F0502020204030204" pitchFamily="34" charset="0"/>
              </a:rPr>
              <a:t>Như</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vậy</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có</a:t>
            </a:r>
            <a:r>
              <a:rPr lang="en-US" sz="3200" b="1" dirty="0">
                <a:latin typeface="Times New Roman" panose="02020603050405020304" pitchFamily="18" charset="0"/>
                <a:ea typeface="Calibri" panose="020F0502020204030204" pitchFamily="34" charset="0"/>
              </a:rPr>
              <a:t> 3 </a:t>
            </a:r>
            <a:r>
              <a:rPr lang="en-US" sz="3200" b="1" dirty="0" err="1">
                <a:latin typeface="Times New Roman" panose="02020603050405020304" pitchFamily="18" charset="0"/>
                <a:ea typeface="Calibri" panose="020F0502020204030204" pitchFamily="34" charset="0"/>
              </a:rPr>
              <a:t>cặp</a:t>
            </a:r>
            <a:r>
              <a:rPr lang="en-US" sz="3200" b="1" dirty="0">
                <a:latin typeface="Times New Roman" panose="02020603050405020304" pitchFamily="18" charset="0"/>
                <a:ea typeface="Calibri" panose="020F0502020204030204" pitchFamily="34" charset="0"/>
              </a:rPr>
              <a:t> e </a:t>
            </a:r>
            <a:r>
              <a:rPr lang="en-US" sz="3200" b="1" dirty="0" err="1">
                <a:latin typeface="Times New Roman" panose="02020603050405020304" pitchFamily="18" charset="0"/>
                <a:ea typeface="Calibri" panose="020F0502020204030204" pitchFamily="34" charset="0"/>
              </a:rPr>
              <a:t>dùng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chung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giữa</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nguyên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tử</a:t>
            </a:r>
            <a:r>
              <a:rPr lang="en-US" sz="3200" b="1" dirty="0">
                <a:latin typeface="Times New Roman" panose="02020603050405020304" pitchFamily="18" charset="0"/>
                <a:ea typeface="Calibri" panose="020F0502020204030204" pitchFamily="34" charset="0"/>
              </a:rPr>
              <a:t> N </a:t>
            </a:r>
            <a:r>
              <a:rPr lang="en-US" sz="3200" b="1" dirty="0" err="1">
                <a:latin typeface="Times New Roman" panose="02020603050405020304" pitchFamily="18" charset="0"/>
                <a:ea typeface="Calibri" panose="020F0502020204030204" pitchFamily="34" charset="0"/>
              </a:rPr>
              <a:t>với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ba</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nguyên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tử</a:t>
            </a:r>
            <a:r>
              <a:rPr lang="en-US" sz="3200" b="1" dirty="0">
                <a:latin typeface="Times New Roman" panose="02020603050405020304" pitchFamily="18" charset="0"/>
                <a:ea typeface="Calibri" panose="020F0502020204030204" pitchFamily="34" charset="0"/>
              </a:rPr>
              <a:t> H. </a:t>
            </a:r>
            <a:r>
              <a:rPr lang="en-US" sz="3200" b="1" dirty="0" err="1">
                <a:latin typeface="Times New Roman" panose="02020603050405020304" pitchFamily="18" charset="0"/>
                <a:ea typeface="Calibri" panose="020F0502020204030204" pitchFamily="34" charset="0"/>
              </a:rPr>
              <a:t>Nguyên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tử</a:t>
            </a:r>
            <a:r>
              <a:rPr lang="en-US" sz="3200" b="1" dirty="0">
                <a:latin typeface="Times New Roman" panose="02020603050405020304" pitchFamily="18" charset="0"/>
                <a:ea typeface="Calibri" panose="020F0502020204030204" pitchFamily="34" charset="0"/>
              </a:rPr>
              <a:t> </a:t>
            </a:r>
            <a:r>
              <a:rPr lang="vi-VN" sz="3200" b="1" dirty="0">
                <a:latin typeface="Times New Roman" panose="02020603050405020304" pitchFamily="18" charset="0"/>
                <a:ea typeface="Calibri" panose="020F0502020204030204" pitchFamily="34" charset="0"/>
              </a:rPr>
              <a:t>N </a:t>
            </a:r>
            <a:r>
              <a:rPr lang="en-US" sz="3200" b="1" dirty="0" err="1">
                <a:latin typeface="Times New Roman" panose="02020603050405020304" pitchFamily="18" charset="0"/>
                <a:ea typeface="Calibri" panose="020F0502020204030204" pitchFamily="34" charset="0"/>
              </a:rPr>
              <a:t>có</a:t>
            </a:r>
            <a:r>
              <a:rPr lang="en-US" sz="3200" b="1" dirty="0">
                <a:latin typeface="Times New Roman" panose="02020603050405020304" pitchFamily="18" charset="0"/>
                <a:ea typeface="Calibri" panose="020F0502020204030204" pitchFamily="34" charset="0"/>
              </a:rPr>
              <a:t> 8 e </a:t>
            </a:r>
            <a:r>
              <a:rPr lang="en-US" sz="3200" b="1" dirty="0" err="1">
                <a:latin typeface="Times New Roman" panose="02020603050405020304" pitchFamily="18" charset="0"/>
                <a:ea typeface="Calibri" panose="020F0502020204030204" pitchFamily="34" charset="0"/>
              </a:rPr>
              <a:t>lớp</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ngoài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cùng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giống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khí</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hiếm</a:t>
            </a:r>
            <a:r>
              <a:rPr lang="en-US" sz="3200" b="1" dirty="0">
                <a:latin typeface="Times New Roman" panose="02020603050405020304" pitchFamily="18" charset="0"/>
                <a:ea typeface="Calibri" panose="020F0502020204030204" pitchFamily="34" charset="0"/>
              </a:rPr>
              <a:t> Ne, </a:t>
            </a:r>
            <a:r>
              <a:rPr lang="en-US" sz="3200" b="1" dirty="0" err="1">
                <a:latin typeface="Times New Roman" panose="02020603050405020304" pitchFamily="18" charset="0"/>
                <a:ea typeface="Calibri" panose="020F0502020204030204" pitchFamily="34" charset="0"/>
              </a:rPr>
              <a:t>nguyên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tử</a:t>
            </a:r>
            <a:r>
              <a:rPr lang="en-US" sz="3200" b="1" dirty="0">
                <a:latin typeface="Times New Roman" panose="02020603050405020304" pitchFamily="18" charset="0"/>
                <a:ea typeface="Calibri" panose="020F0502020204030204" pitchFamily="34" charset="0"/>
              </a:rPr>
              <a:t> H </a:t>
            </a:r>
            <a:r>
              <a:rPr lang="en-US" sz="3200" b="1" dirty="0" err="1">
                <a:latin typeface="Times New Roman" panose="02020603050405020304" pitchFamily="18" charset="0"/>
                <a:ea typeface="Calibri" panose="020F0502020204030204" pitchFamily="34" charset="0"/>
              </a:rPr>
              <a:t>có</a:t>
            </a:r>
            <a:r>
              <a:rPr lang="en-US" sz="3200" b="1" dirty="0">
                <a:latin typeface="Times New Roman" panose="02020603050405020304" pitchFamily="18" charset="0"/>
                <a:ea typeface="Calibri" panose="020F0502020204030204" pitchFamily="34" charset="0"/>
              </a:rPr>
              <a:t> 2 e ở </a:t>
            </a:r>
            <a:r>
              <a:rPr lang="en-US" sz="3200" b="1" dirty="0" err="1">
                <a:latin typeface="Times New Roman" panose="02020603050405020304" pitchFamily="18" charset="0"/>
                <a:ea typeface="Calibri" panose="020F0502020204030204" pitchFamily="34" charset="0"/>
              </a:rPr>
              <a:t>lớp</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ngoài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cùng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giống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khí</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hiếm</a:t>
            </a:r>
            <a:r>
              <a:rPr lang="en-US" sz="3200" b="1" dirty="0">
                <a:latin typeface="Times New Roman" panose="02020603050405020304" pitchFamily="18" charset="0"/>
                <a:ea typeface="Calibri" panose="020F0502020204030204" pitchFamily="34" charset="0"/>
              </a:rPr>
              <a:t> He.</a:t>
            </a:r>
            <a:endParaRPr lang="en-US" sz="3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13203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endParaRPr b="1" dirty="0">
              <a:latin typeface="Times New Roman" panose="02020603050405020304" pitchFamily="18" charset="0"/>
              <a:cs typeface="Times New Roman" panose="02020603050405020304" pitchFamily="18" charset="0"/>
            </a:endParaRPr>
          </a:p>
        </p:txBody>
      </p:sp>
      <p:pic>
        <p:nvPicPr>
          <p:cNvPr id="21"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66254" t="79170" b="-1"/>
          <a:stretch/>
        </p:blipFill>
        <p:spPr bwMode="auto">
          <a:xfrm>
            <a:off x="1920240" y="263954"/>
            <a:ext cx="5150186" cy="7005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9339" y="995026"/>
            <a:ext cx="8400435" cy="3416320"/>
          </a:xfrm>
          <a:prstGeom prst="rect">
            <a:avLst/>
          </a:prstGeom>
          <a:solidFill>
            <a:schemeClr val="bg1"/>
          </a:solidFill>
        </p:spPr>
        <p:txBody>
          <a:bodyPr wrap="square">
            <a:spAutoFit/>
          </a:bodyPr>
          <a:lstStyle/>
          <a:p>
            <a:pPr algn="just"/>
            <a:r>
              <a:rPr lang="en-US" sz="3600" b="1">
                <a:latin typeface="Times New Roman" panose="02020603050405020304" pitchFamily="18" charset="0"/>
                <a:ea typeface="Calibri" panose="020F0502020204030204" pitchFamily="34" charset="0"/>
              </a:rPr>
              <a:t>Mỗi </a:t>
            </a:r>
            <a:r>
              <a:rPr lang="en-US" sz="3600" b="1" dirty="0" err="1">
                <a:latin typeface="Times New Roman" panose="02020603050405020304" pitchFamily="18" charset="0"/>
                <a:ea typeface="Calibri" panose="020F0502020204030204" pitchFamily="34" charset="0"/>
              </a:rPr>
              <a:t>nguyên</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tử</a:t>
            </a:r>
            <a:r>
              <a:rPr lang="en-US" sz="3600" b="1" dirty="0">
                <a:latin typeface="Times New Roman" panose="02020603050405020304" pitchFamily="18" charset="0"/>
                <a:ea typeface="Calibri" panose="020F0502020204030204" pitchFamily="34" charset="0"/>
              </a:rPr>
              <a:t> O </a:t>
            </a:r>
            <a:r>
              <a:rPr lang="en-US" sz="3600" b="1" dirty="0" err="1">
                <a:latin typeface="Times New Roman" panose="02020603050405020304" pitchFamily="18" charset="0"/>
                <a:ea typeface="Calibri" panose="020F0502020204030204" pitchFamily="34" charset="0"/>
              </a:rPr>
              <a:t>góp</a:t>
            </a:r>
            <a:r>
              <a:rPr lang="en-US" sz="3600" b="1" dirty="0">
                <a:latin typeface="Times New Roman" panose="02020603050405020304" pitchFamily="18" charset="0"/>
                <a:ea typeface="Calibri" panose="020F0502020204030204" pitchFamily="34" charset="0"/>
              </a:rPr>
              <a:t> 2 electron ở </a:t>
            </a:r>
            <a:r>
              <a:rPr lang="en-US" sz="3600" b="1" dirty="0" err="1">
                <a:latin typeface="Times New Roman" panose="02020603050405020304" pitchFamily="18" charset="0"/>
                <a:ea typeface="Calibri" panose="020F0502020204030204" pitchFamily="34" charset="0"/>
              </a:rPr>
              <a:t>lớp</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ngoài</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cùng</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của</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nó</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với</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nguyên</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tử</a:t>
            </a:r>
            <a:r>
              <a:rPr lang="en-US" sz="3600" b="1" dirty="0">
                <a:latin typeface="Times New Roman" panose="02020603050405020304" pitchFamily="18" charset="0"/>
                <a:ea typeface="Calibri" panose="020F0502020204030204" pitchFamily="34" charset="0"/>
              </a:rPr>
              <a:t> C. </a:t>
            </a:r>
            <a:r>
              <a:rPr lang="en-US" sz="3600" b="1" dirty="0" err="1">
                <a:latin typeface="Times New Roman" panose="02020603050405020304" pitchFamily="18" charset="0"/>
                <a:ea typeface="Calibri" panose="020F0502020204030204" pitchFamily="34" charset="0"/>
              </a:rPr>
              <a:t>Như</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vậy</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có</a:t>
            </a:r>
            <a:r>
              <a:rPr lang="en-US" sz="3600" b="1" dirty="0">
                <a:latin typeface="Times New Roman" panose="02020603050405020304" pitchFamily="18" charset="0"/>
                <a:ea typeface="Calibri" panose="020F0502020204030204" pitchFamily="34" charset="0"/>
              </a:rPr>
              <a:t> 4 </a:t>
            </a:r>
            <a:r>
              <a:rPr lang="en-US" sz="3600" b="1" dirty="0" err="1">
                <a:latin typeface="Times New Roman" panose="02020603050405020304" pitchFamily="18" charset="0"/>
                <a:ea typeface="Calibri" panose="020F0502020204030204" pitchFamily="34" charset="0"/>
              </a:rPr>
              <a:t>cặp</a:t>
            </a:r>
            <a:r>
              <a:rPr lang="en-US" sz="3600" b="1" dirty="0">
                <a:latin typeface="Times New Roman" panose="02020603050405020304" pitchFamily="18" charset="0"/>
                <a:ea typeface="Calibri" panose="020F0502020204030204" pitchFamily="34" charset="0"/>
              </a:rPr>
              <a:t> electron </a:t>
            </a:r>
            <a:r>
              <a:rPr lang="en-US" sz="3600" b="1" dirty="0" err="1">
                <a:latin typeface="Times New Roman" panose="02020603050405020304" pitchFamily="18" charset="0"/>
                <a:ea typeface="Calibri" panose="020F0502020204030204" pitchFamily="34" charset="0"/>
              </a:rPr>
              <a:t>dùng</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chung</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giữa</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nguyên</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tử</a:t>
            </a:r>
            <a:r>
              <a:rPr lang="en-US" sz="3600" b="1" dirty="0">
                <a:latin typeface="Times New Roman" panose="02020603050405020304" pitchFamily="18" charset="0"/>
                <a:ea typeface="Calibri" panose="020F0502020204030204" pitchFamily="34" charset="0"/>
              </a:rPr>
              <a:t> C </a:t>
            </a:r>
            <a:r>
              <a:rPr lang="en-US" sz="3600" b="1" dirty="0" err="1">
                <a:latin typeface="Times New Roman" panose="02020603050405020304" pitchFamily="18" charset="0"/>
                <a:ea typeface="Calibri" panose="020F0502020204030204" pitchFamily="34" charset="0"/>
              </a:rPr>
              <a:t>với</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hai</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nguyên</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tử</a:t>
            </a:r>
            <a:r>
              <a:rPr lang="en-US" sz="3600" b="1" dirty="0">
                <a:latin typeface="Times New Roman" panose="02020603050405020304" pitchFamily="18" charset="0"/>
                <a:ea typeface="Calibri" panose="020F0502020204030204" pitchFamily="34" charset="0"/>
              </a:rPr>
              <a:t> O. </a:t>
            </a:r>
            <a:r>
              <a:rPr lang="en-US" sz="3600" b="1" dirty="0" err="1">
                <a:latin typeface="Times New Roman" panose="02020603050405020304" pitchFamily="18" charset="0"/>
                <a:ea typeface="Calibri" panose="020F0502020204030204" pitchFamily="34" charset="0"/>
              </a:rPr>
              <a:t>Nguyên</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tử</a:t>
            </a:r>
            <a:r>
              <a:rPr lang="en-US" sz="3600" b="1" dirty="0">
                <a:latin typeface="Times New Roman" panose="02020603050405020304" pitchFamily="18" charset="0"/>
                <a:ea typeface="Calibri" panose="020F0502020204030204" pitchFamily="34" charset="0"/>
              </a:rPr>
              <a:t> C </a:t>
            </a:r>
            <a:r>
              <a:rPr lang="en-US" sz="3600" b="1" dirty="0" err="1">
                <a:latin typeface="Times New Roman" panose="02020603050405020304" pitchFamily="18" charset="0"/>
                <a:ea typeface="Calibri" panose="020F0502020204030204" pitchFamily="34" charset="0"/>
              </a:rPr>
              <a:t>và</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các</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nguyên</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tử</a:t>
            </a:r>
            <a:r>
              <a:rPr lang="en-US" sz="3600" b="1" dirty="0">
                <a:latin typeface="Times New Roman" panose="02020603050405020304" pitchFamily="18" charset="0"/>
                <a:ea typeface="Calibri" panose="020F0502020204030204" pitchFamily="34" charset="0"/>
              </a:rPr>
              <a:t> O </a:t>
            </a:r>
            <a:r>
              <a:rPr lang="en-US" sz="3600" b="1" dirty="0" err="1">
                <a:latin typeface="Times New Roman" panose="02020603050405020304" pitchFamily="18" charset="0"/>
                <a:ea typeface="Calibri" panose="020F0502020204030204" pitchFamily="34" charset="0"/>
              </a:rPr>
              <a:t>đều</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có</a:t>
            </a:r>
            <a:r>
              <a:rPr lang="en-US" sz="3600" b="1" dirty="0">
                <a:latin typeface="Times New Roman" panose="02020603050405020304" pitchFamily="18" charset="0"/>
                <a:ea typeface="Calibri" panose="020F0502020204030204" pitchFamily="34" charset="0"/>
              </a:rPr>
              <a:t> 8 electron </a:t>
            </a:r>
            <a:r>
              <a:rPr lang="en-US" sz="3600" b="1" dirty="0" err="1">
                <a:latin typeface="Times New Roman" panose="02020603050405020304" pitchFamily="18" charset="0"/>
                <a:ea typeface="Calibri" panose="020F0502020204030204" pitchFamily="34" charset="0"/>
              </a:rPr>
              <a:t>lớp</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ngoài</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cùng</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giống</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khí</a:t>
            </a:r>
            <a:r>
              <a:rPr lang="en-US" sz="3600" b="1" dirty="0">
                <a:latin typeface="Times New Roman" panose="02020603050405020304" pitchFamily="18" charset="0"/>
                <a:ea typeface="Calibri" panose="020F0502020204030204" pitchFamily="34" charset="0"/>
              </a:rPr>
              <a:t> </a:t>
            </a:r>
            <a:r>
              <a:rPr lang="en-US" sz="3600" b="1" dirty="0" err="1">
                <a:latin typeface="Times New Roman" panose="02020603050405020304" pitchFamily="18" charset="0"/>
                <a:ea typeface="Calibri" panose="020F0502020204030204" pitchFamily="34" charset="0"/>
              </a:rPr>
              <a:t>hiếm</a:t>
            </a:r>
            <a:r>
              <a:rPr lang="en-US" sz="3600" b="1" dirty="0">
                <a:latin typeface="Times New Roman" panose="02020603050405020304" pitchFamily="18" charset="0"/>
                <a:ea typeface="Calibri" panose="020F0502020204030204" pitchFamily="34" charset="0"/>
              </a:rPr>
              <a:t> Ne.</a:t>
            </a:r>
            <a:endParaRPr lang="en-US" sz="36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08764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435989" y="2972876"/>
            <a:ext cx="2874819" cy="1651079"/>
          </a:xfrm>
          <a:prstGeom prst="rect">
            <a:avLst/>
          </a:prstGeom>
        </p:spPr>
      </p:pic>
      <p:pic>
        <p:nvPicPr>
          <p:cNvPr id="8" name="Picture 7"/>
          <p:cNvPicPr>
            <a:picLocks noChangeAspect="1"/>
          </p:cNvPicPr>
          <p:nvPr/>
        </p:nvPicPr>
        <p:blipFill>
          <a:blip r:embed="rId4"/>
          <a:stretch>
            <a:fillRect/>
          </a:stretch>
        </p:blipFill>
        <p:spPr>
          <a:xfrm>
            <a:off x="5857025" y="2972876"/>
            <a:ext cx="2952750" cy="1543050"/>
          </a:xfrm>
          <a:prstGeom prst="rect">
            <a:avLst/>
          </a:prstGeom>
        </p:spPr>
      </p:pic>
      <p:pic>
        <p:nvPicPr>
          <p:cNvPr id="29" name="Picture 28"/>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31860" t="10636" r="34354"/>
          <a:stretch/>
        </p:blipFill>
        <p:spPr>
          <a:xfrm>
            <a:off x="3532908" y="1081112"/>
            <a:ext cx="1589810" cy="3626428"/>
          </a:xfrm>
          <a:prstGeom prst="rect">
            <a:avLst/>
          </a:prstGeom>
        </p:spPr>
      </p:pic>
    </p:spTree>
    <p:extLst>
      <p:ext uri="{BB962C8B-B14F-4D97-AF65-F5344CB8AC3E}">
        <p14:creationId xmlns:p14="http://schemas.microsoft.com/office/powerpoint/2010/main" val="1407084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219"/>
        <p:cNvGrpSpPr/>
        <p:nvPr/>
      </p:nvGrpSpPr>
      <p:grpSpPr>
        <a:xfrm>
          <a:off x="0" y="0"/>
          <a:ext cx="0" cy="0"/>
          <a:chOff x="0" y="0"/>
          <a:chExt cx="0" cy="0"/>
        </a:xfrm>
      </p:grpSpPr>
      <p:sp>
        <p:nvSpPr>
          <p:cNvPr id="15220" name="Google Shape;15220;p53"/>
          <p:cNvSpPr txBox="1">
            <a:spLocks noGrp="1"/>
          </p:cNvSpPr>
          <p:nvPr>
            <p:ph type="title"/>
          </p:nvPr>
        </p:nvSpPr>
        <p:spPr>
          <a:xfrm>
            <a:off x="334175" y="74803"/>
            <a:ext cx="8475600" cy="657900"/>
          </a:xfrm>
          <a:prstGeom prst="rect">
            <a:avLst/>
          </a:prstGeom>
        </p:spPr>
        <p:txBody>
          <a:bodyPr spcFirstLastPara="1" wrap="square" lIns="365750" tIns="0" rIns="365750" bIns="0" anchor="ctr" anchorCtr="0">
            <a:noAutofit/>
          </a:bodyPr>
          <a:lstStyle/>
          <a:p>
            <a:pPr lvl="0" algn="ctr"/>
            <a:r>
              <a:rPr lang="en-US" b="1" dirty="0">
                <a:latin typeface="Times New Roman" panose="02020603050405020304" pitchFamily="18" charset="0"/>
                <a:cs typeface="Times New Roman" panose="02020603050405020304" pitchFamily="18" charset="0"/>
              </a:rPr>
              <a:t>EM ĐÃ HỌC</a:t>
            </a:r>
          </a:p>
        </p:txBody>
      </p:sp>
      <p:sp>
        <p:nvSpPr>
          <p:cNvPr id="3" name="Rectangle 2"/>
          <p:cNvSpPr/>
          <p:nvPr/>
        </p:nvSpPr>
        <p:spPr>
          <a:xfrm>
            <a:off x="0" y="750861"/>
            <a:ext cx="9144000" cy="3693319"/>
          </a:xfrm>
          <a:prstGeom prst="rect">
            <a:avLst/>
          </a:prstGeom>
          <a:solidFill>
            <a:schemeClr val="bg1"/>
          </a:solidFill>
        </p:spPr>
        <p:txBody>
          <a:bodyPr wrap="square">
            <a:spAutoFit/>
          </a:bodyPr>
          <a:lstStyle/>
          <a:p>
            <a:pPr algn="just"/>
            <a:r>
              <a:rPr lang="vi-VN"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khí</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bền</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2600" b="1"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tố</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khí</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600" b="1"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ion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bởi</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hút</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ion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mang</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dấu</a:t>
            </a:r>
            <a:r>
              <a:rPr lang="en-US" sz="2600" b="1"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nên</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do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dung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chung</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hay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cặp</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electron.</a:t>
            </a:r>
          </a:p>
          <a:p>
            <a:pPr algn="just"/>
            <a:r>
              <a:rPr lang="vi-VN"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ion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bay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hơi</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nóng</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nóng</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sôi</a:t>
            </a:r>
            <a:r>
              <a:rPr lang="en-US" sz="2600" b="1" i="1" dirty="0">
                <a:latin typeface="Times New Roman" panose="02020603050405020304" pitchFamily="18" charset="0"/>
                <a:ea typeface="Calibri" panose="020F0502020204030204" pitchFamily="34" charset="0"/>
                <a:cs typeface="Times New Roman" panose="02020603050405020304" pitchFamily="18" charset="0"/>
              </a:rPr>
              <a:t> </a:t>
            </a:r>
            <a:r>
              <a:rPr lang="en-US" sz="2600" b="1" i="1" dirty="0" err="1">
                <a:latin typeface="Times New Roman" panose="02020603050405020304" pitchFamily="18" charset="0"/>
                <a:ea typeface="Calibri" panose="020F0502020204030204" pitchFamily="34" charset="0"/>
                <a:cs typeface="Times New Roman" panose="02020603050405020304" pitchFamily="18" charset="0"/>
              </a:rPr>
              <a:t>thấp</a:t>
            </a:r>
            <a:r>
              <a:rPr lang="en-US" sz="26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2600" b="1"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5225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145"/>
        <p:cNvGrpSpPr/>
        <p:nvPr/>
      </p:nvGrpSpPr>
      <p:grpSpPr>
        <a:xfrm>
          <a:off x="0" y="0"/>
          <a:ext cx="0" cy="0"/>
          <a:chOff x="0" y="0"/>
          <a:chExt cx="0" cy="0"/>
        </a:xfrm>
      </p:grpSpPr>
      <p:sp>
        <p:nvSpPr>
          <p:cNvPr id="15146" name="Google Shape;15146;p51"/>
          <p:cNvSpPr txBox="1">
            <a:spLocks noGrp="1"/>
          </p:cNvSpPr>
          <p:nvPr>
            <p:ph type="title"/>
          </p:nvPr>
        </p:nvSpPr>
        <p:spPr>
          <a:xfrm>
            <a:off x="1388100" y="1383000"/>
            <a:ext cx="6367800" cy="2377500"/>
          </a:xfrm>
          <a:prstGeom prst="rect">
            <a:avLst/>
          </a:prstGeom>
        </p:spPr>
        <p:txBody>
          <a:bodyPr spcFirstLastPara="1" wrap="square" lIns="91425" tIns="228600" rIns="91425" bIns="91425" anchor="ctr" anchorCtr="0">
            <a:noAutofit/>
          </a:bodyPr>
          <a:lstStyle/>
          <a:p>
            <a:pPr marL="0" lvl="0" indent="0" algn="ctr" rtl="0">
              <a:spcBef>
                <a:spcPts val="0"/>
              </a:spcBef>
              <a:spcAft>
                <a:spcPts val="0"/>
              </a:spcAft>
              <a:buNone/>
            </a:pPr>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endParaRPr dirty="0">
              <a:solidFill>
                <a:schemeClr val="accent6"/>
              </a:solidFill>
              <a:latin typeface="Times New Roman" panose="02020603050405020304" pitchFamily="18" charset="0"/>
              <a:cs typeface="Times New Roman" panose="02020603050405020304" pitchFamily="18" charset="0"/>
            </a:endParaRPr>
          </a:p>
        </p:txBody>
      </p:sp>
      <p:grpSp>
        <p:nvGrpSpPr>
          <p:cNvPr id="15147" name="Google Shape;15147;p51"/>
          <p:cNvGrpSpPr/>
          <p:nvPr/>
        </p:nvGrpSpPr>
        <p:grpSpPr>
          <a:xfrm rot="712239">
            <a:off x="745798" y="3073826"/>
            <a:ext cx="1348315" cy="1071071"/>
            <a:chOff x="343445" y="291733"/>
            <a:chExt cx="1348335" cy="1071087"/>
          </a:xfrm>
        </p:grpSpPr>
        <p:cxnSp>
          <p:nvCxnSpPr>
            <p:cNvPr id="15148"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5149" name="Google Shape;15149;p51"/>
            <p:cNvCxnSpPr>
              <a:stCxn id="15150"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15151" name="Google Shape;15151;p51"/>
            <p:cNvGrpSpPr/>
            <p:nvPr/>
          </p:nvGrpSpPr>
          <p:grpSpPr>
            <a:xfrm rot="5400000">
              <a:off x="752644" y="639830"/>
              <a:ext cx="530713" cy="530713"/>
              <a:chOff x="6804422" y="-316297"/>
              <a:chExt cx="252600" cy="252600"/>
            </a:xfrm>
          </p:grpSpPr>
          <p:sp>
            <p:nvSpPr>
              <p:cNvPr id="15152" name="Google Shape;15152;p5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4" name="Google Shape;15154;p51"/>
            <p:cNvGrpSpPr/>
            <p:nvPr/>
          </p:nvGrpSpPr>
          <p:grpSpPr>
            <a:xfrm rot="5400000">
              <a:off x="343445" y="1149300"/>
              <a:ext cx="192600" cy="192600"/>
              <a:chOff x="7291941" y="112804"/>
              <a:chExt cx="192600" cy="192600"/>
            </a:xfrm>
          </p:grpSpPr>
          <p:sp>
            <p:nvSpPr>
              <p:cNvPr id="15155"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7" name="Google Shape;15157;p51"/>
            <p:cNvGrpSpPr/>
            <p:nvPr/>
          </p:nvGrpSpPr>
          <p:grpSpPr>
            <a:xfrm rot="5400000">
              <a:off x="406618" y="826471"/>
              <a:ext cx="259500" cy="259500"/>
              <a:chOff x="6969112" y="-17269"/>
              <a:chExt cx="259500" cy="259500"/>
            </a:xfrm>
          </p:grpSpPr>
          <p:sp>
            <p:nvSpPr>
              <p:cNvPr id="15150"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9" name="Google Shape;15159;p51"/>
            <p:cNvGrpSpPr/>
            <p:nvPr/>
          </p:nvGrpSpPr>
          <p:grpSpPr>
            <a:xfrm rot="5400000">
              <a:off x="1325788" y="996827"/>
              <a:ext cx="365992" cy="365992"/>
              <a:chOff x="6804422" y="-316297"/>
              <a:chExt cx="252600" cy="252600"/>
            </a:xfrm>
          </p:grpSpPr>
          <p:sp>
            <p:nvSpPr>
              <p:cNvPr id="15160"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2" name="Google Shape;15162;p51"/>
            <p:cNvCxnSpPr>
              <a:stCxn id="15152" idx="0"/>
              <a:endCxn id="15160"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15163" name="Google Shape;15163;p51"/>
            <p:cNvGrpSpPr/>
            <p:nvPr/>
          </p:nvGrpSpPr>
          <p:grpSpPr>
            <a:xfrm rot="5400000">
              <a:off x="1055529" y="291733"/>
              <a:ext cx="274500" cy="274500"/>
              <a:chOff x="6804422" y="-316297"/>
              <a:chExt cx="252600" cy="252600"/>
            </a:xfrm>
          </p:grpSpPr>
          <p:sp>
            <p:nvSpPr>
              <p:cNvPr id="15164"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5"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6" name="Google Shape;15166;p51"/>
            <p:cNvCxnSpPr>
              <a:stCxn id="15152" idx="2"/>
              <a:endCxn id="15164"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grpSp>
        <p:nvGrpSpPr>
          <p:cNvPr id="15167" name="Google Shape;15167;p51"/>
          <p:cNvGrpSpPr/>
          <p:nvPr/>
        </p:nvGrpSpPr>
        <p:grpSpPr>
          <a:xfrm>
            <a:off x="7440219" y="959739"/>
            <a:ext cx="680119" cy="621701"/>
            <a:chOff x="6804422" y="-316297"/>
            <a:chExt cx="680119" cy="621701"/>
          </a:xfrm>
        </p:grpSpPr>
        <p:cxnSp>
          <p:nvCxnSpPr>
            <p:cNvPr id="15168" name="Google Shape;15168;p51"/>
            <p:cNvCxnSpPr>
              <a:stCxn id="15169"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5170" name="Google Shape;15170;p51"/>
            <p:cNvCxnSpPr>
              <a:stCxn id="15171"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72" name="Google Shape;15172;p51"/>
            <p:cNvGrpSpPr/>
            <p:nvPr/>
          </p:nvGrpSpPr>
          <p:grpSpPr>
            <a:xfrm>
              <a:off x="6804422" y="-316297"/>
              <a:ext cx="252600" cy="252600"/>
              <a:chOff x="6804422" y="-316297"/>
              <a:chExt cx="252600" cy="252600"/>
            </a:xfrm>
          </p:grpSpPr>
          <p:sp>
            <p:nvSpPr>
              <p:cNvPr id="15169"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4" name="Google Shape;15174;p51"/>
            <p:cNvGrpSpPr/>
            <p:nvPr/>
          </p:nvGrpSpPr>
          <p:grpSpPr>
            <a:xfrm>
              <a:off x="7291941" y="112804"/>
              <a:ext cx="192600" cy="192600"/>
              <a:chOff x="7291941" y="112804"/>
              <a:chExt cx="192600" cy="192600"/>
            </a:xfrm>
          </p:grpSpPr>
          <p:sp>
            <p:nvSpPr>
              <p:cNvPr id="15175"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6"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7" name="Google Shape;15177;p51"/>
            <p:cNvGrpSpPr/>
            <p:nvPr/>
          </p:nvGrpSpPr>
          <p:grpSpPr>
            <a:xfrm>
              <a:off x="6969112" y="-17269"/>
              <a:ext cx="259500" cy="259500"/>
              <a:chOff x="6969112" y="-17269"/>
              <a:chExt cx="259500" cy="259500"/>
            </a:xfrm>
          </p:grpSpPr>
          <p:sp>
            <p:nvSpPr>
              <p:cNvPr id="15171"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02721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br>
              <a:rPr lang="en-US" b="1" dirty="0">
                <a:latin typeface="Times New Roman" panose="02020603050405020304" pitchFamily="18" charset="0"/>
                <a:cs typeface="Times New Roman" panose="02020603050405020304" pitchFamily="18" charset="0"/>
              </a:rPr>
            </a:br>
            <a:r>
              <a:rPr lang="en-US" b="1" err="1">
                <a:solidFill>
                  <a:srgbClr val="FF0000"/>
                </a:solidFill>
                <a:latin typeface="Times New Roman" panose="02020603050405020304" pitchFamily="18" charset="0"/>
                <a:cs typeface="Times New Roman" panose="02020603050405020304" pitchFamily="18" charset="0"/>
              </a:rPr>
              <a:t>Câu</a:t>
            </a:r>
            <a:r>
              <a:rPr lang="en-US" b="1">
                <a:solidFill>
                  <a:srgbClr val="FF0000"/>
                </a:solidFill>
                <a:latin typeface="Times New Roman" panose="02020603050405020304" pitchFamily="18" charset="0"/>
                <a:cs typeface="Times New Roman" panose="02020603050405020304" pitchFamily="18" charset="0"/>
              </a:rPr>
              <a:t> 3: </a:t>
            </a:r>
            <a:r>
              <a:rPr lang="vi-VN" dirty="0">
                <a:solidFill>
                  <a:schemeClr val="bg1">
                    <a:lumMod val="25000"/>
                  </a:schemeClr>
                </a:solidFill>
                <a:latin typeface="Times New Roman" panose="02020603050405020304" pitchFamily="18" charset="0"/>
                <a:cs typeface="Times New Roman" panose="02020603050405020304" pitchFamily="18" charset="0"/>
              </a:rPr>
              <a:t>Phân tử methane gồm một nguyên tử carbon liên kết với bốn nguyên tử hydrogen. Khi hình thành liên kết cộng hoá trị trong methane, nguyên tử carbon góp chung bao nhiêu electron với mỗi nguyên tử hydrogen?</a:t>
            </a:r>
            <a:br>
              <a:rPr lang="en-US" dirty="0">
                <a:solidFill>
                  <a:schemeClr val="bg1">
                    <a:lumMod val="25000"/>
                  </a:schemeClr>
                </a:solidFill>
                <a:latin typeface="Times New Roman" panose="02020603050405020304" pitchFamily="18" charset="0"/>
                <a:cs typeface="Times New Roman" panose="02020603050405020304" pitchFamily="18" charset="0"/>
              </a:rPr>
            </a:br>
            <a:endParaRPr lang="en-US"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12821" y="2327779"/>
            <a:ext cx="8229600" cy="1577355"/>
          </a:xfrm>
          <a:prstGeom prst="rect">
            <a:avLst/>
          </a:prstGeom>
        </p:spPr>
        <p:txBody>
          <a:bodyPr wrap="square">
            <a:spAutoFit/>
          </a:bodyPr>
          <a:lstStyle/>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 </a:t>
            </a: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 </a:t>
            </a:r>
            <a:r>
              <a:rPr lang="vi-VN" sz="2000" b="1"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tử carbon góp chung 1 electron với mỗi nguyên tử hydrogen.</a:t>
            </a:r>
            <a:endParaRPr lang="en-US" sz="2000" b="1"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endParaRPr>
          </a:p>
          <a:p>
            <a:pPr algn="just">
              <a:lnSpc>
                <a:spcPct val="115000"/>
              </a:lnSpc>
              <a:tabLst>
                <a:tab pos="471805" algn="l"/>
              </a:tabLst>
            </a:pPr>
            <a:r>
              <a:rPr lang="en-US" sz="2000" b="1"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B. </a:t>
            </a:r>
            <a:r>
              <a:rPr lang="vi-VN" sz="2000" b="1"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Nguyên tử carbon góp chung 2 electron với mỗi nguyên tử hydrogen.</a:t>
            </a:r>
            <a:endParaRPr lang="en-US" sz="2000" b="1"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endParaRPr>
          </a:p>
          <a:p>
            <a:pPr algn="just">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C.</a:t>
            </a:r>
            <a:r>
              <a:rPr lang="vi-VN" sz="2000" b="1" dirty="0">
                <a:latin typeface="Times New Roman" panose="02020603050405020304" pitchFamily="18" charset="0"/>
                <a:ea typeface="Calibri" panose="020F0502020204030204" pitchFamily="34" charset="0"/>
                <a:cs typeface="Times New Roman" panose="02020603050405020304" pitchFamily="18" charset="0"/>
              </a:rPr>
              <a:t> Nguyên tử carbon góp chung 3 electron với mỗi nguyên tử hydrogen.</a:t>
            </a: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D. </a:t>
            </a:r>
            <a:r>
              <a:rPr lang="vi-VN" sz="2000" b="1" dirty="0">
                <a:latin typeface="Times New Roman" panose="02020603050405020304" pitchFamily="18" charset="0"/>
                <a:ea typeface="Calibri" panose="020F0502020204030204" pitchFamily="34" charset="0"/>
                <a:cs typeface="Times New Roman" panose="02020603050405020304" pitchFamily="18" charset="0"/>
              </a:rPr>
              <a:t>Nguyên tử carbon góp chung 4 electron với mỏi nguyên tử hydrogen.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712821" y="233734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28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br>
              <a:rPr lang="en-US" b="1" dirty="0">
                <a:latin typeface="Times New Roman" panose="02020603050405020304" pitchFamily="18" charset="0"/>
                <a:cs typeface="Times New Roman" panose="02020603050405020304" pitchFamily="18" charset="0"/>
              </a:rPr>
            </a:br>
            <a:r>
              <a:rPr lang="en-US" b="1" err="1">
                <a:solidFill>
                  <a:srgbClr val="FF0000"/>
                </a:solidFill>
                <a:latin typeface="Times New Roman" panose="02020603050405020304" pitchFamily="18" charset="0"/>
                <a:cs typeface="Times New Roman" panose="02020603050405020304" pitchFamily="18" charset="0"/>
              </a:rPr>
              <a:t>Câu</a:t>
            </a:r>
            <a:r>
              <a:rPr lang="en-US" b="1">
                <a:solidFill>
                  <a:srgbClr val="FF0000"/>
                </a:solidFill>
                <a:latin typeface="Times New Roman" panose="02020603050405020304" pitchFamily="18" charset="0"/>
                <a:cs typeface="Times New Roman" panose="02020603050405020304" pitchFamily="18" charset="0"/>
              </a:rPr>
              <a:t> 4</a:t>
            </a:r>
            <a:r>
              <a:rPr lang="en-US" b="1">
                <a:latin typeface="Times New Roman" panose="02020603050405020304" pitchFamily="18" charset="0"/>
                <a:cs typeface="Times New Roman" panose="02020603050405020304" pitchFamily="18" charset="0"/>
              </a:rPr>
              <a:t>:</a:t>
            </a:r>
            <a:r>
              <a:rPr lang="vi-VN" b="1">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Liên kết giữa các nguyên tử trong phân tử nước là liên kết</a:t>
            </a:r>
            <a:br>
              <a:rPr lang="en-US" dirty="0"/>
            </a:br>
            <a:endParaRPr lang="en-US"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289766" y="2249792"/>
            <a:ext cx="4025434" cy="2416046"/>
          </a:xfrm>
          <a:prstGeom prst="rect">
            <a:avLst/>
          </a:prstGeom>
        </p:spPr>
        <p:txBody>
          <a:bodyPr wrap="square">
            <a:spAutoFit/>
          </a:bodyPr>
          <a:lstStyle/>
          <a:p>
            <a:pPr marL="342900" indent="-342900">
              <a:buAutoNum type="alphaUcPeriod"/>
            </a:pPr>
            <a:r>
              <a:rPr lang="vi-VN" sz="3200" dirty="0">
                <a:latin typeface="+mj-lt"/>
              </a:rPr>
              <a:t>cộng hoá trị.	</a:t>
            </a:r>
            <a:endParaRPr lang="en-US" sz="3200" dirty="0">
              <a:latin typeface="+mj-lt"/>
            </a:endParaRPr>
          </a:p>
          <a:p>
            <a:pPr marL="342900" indent="-342900">
              <a:buAutoNum type="alphaUcPeriod"/>
            </a:pPr>
            <a:r>
              <a:rPr lang="en-US" sz="3200" dirty="0">
                <a:latin typeface="+mj-lt"/>
              </a:rPr>
              <a:t> </a:t>
            </a:r>
            <a:r>
              <a:rPr lang="vi-VN" sz="3200" dirty="0">
                <a:latin typeface="+mj-lt"/>
              </a:rPr>
              <a:t>ion.	</a:t>
            </a:r>
            <a:endParaRPr lang="en-US" sz="3200" dirty="0">
              <a:latin typeface="+mj-lt"/>
            </a:endParaRPr>
          </a:p>
          <a:p>
            <a:pPr marL="342900" indent="-342900">
              <a:buAutoNum type="alphaUcPeriod"/>
            </a:pPr>
            <a:r>
              <a:rPr lang="en-US" sz="3200" b="1" dirty="0">
                <a:latin typeface="+mj-lt"/>
              </a:rPr>
              <a:t> </a:t>
            </a:r>
            <a:r>
              <a:rPr lang="vi-VN" sz="3200" dirty="0">
                <a:latin typeface="+mj-lt"/>
              </a:rPr>
              <a:t>kim loại.	</a:t>
            </a:r>
            <a:endParaRPr lang="en-US" sz="3200" dirty="0">
              <a:latin typeface="+mj-lt"/>
            </a:endParaRPr>
          </a:p>
          <a:p>
            <a:pPr marL="342900" indent="-342900">
              <a:buAutoNum type="alphaUcPeriod"/>
            </a:pPr>
            <a:r>
              <a:rPr lang="en-US" sz="3200" b="1" dirty="0">
                <a:latin typeface="+mj-lt"/>
              </a:rPr>
              <a:t> </a:t>
            </a:r>
            <a:r>
              <a:rPr lang="vi-VN" sz="3200" dirty="0">
                <a:latin typeface="+mj-lt"/>
              </a:rPr>
              <a:t>phi kim.</a:t>
            </a:r>
            <a:endParaRPr lang="en-US" sz="3200" dirty="0">
              <a:latin typeface="+mj-lt"/>
            </a:endParaRPr>
          </a:p>
          <a:p>
            <a:pPr algn="just">
              <a:lnSpc>
                <a:spcPct val="115000"/>
              </a:lnSpc>
              <a:spcAft>
                <a:spcPts val="300"/>
              </a:spcAft>
              <a:tabLst>
                <a:tab pos="471805"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3362503" y="233734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1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br>
              <a:rPr lang="en-US" b="1" dirty="0">
                <a:latin typeface="Times New Roman" panose="02020603050405020304" pitchFamily="18" charset="0"/>
                <a:cs typeface="Times New Roman" panose="02020603050405020304" pitchFamily="18" charset="0"/>
              </a:rPr>
            </a:br>
            <a:r>
              <a:rPr lang="en-US" b="1" err="1">
                <a:solidFill>
                  <a:srgbClr val="FF0000"/>
                </a:solidFill>
                <a:latin typeface="Times New Roman" panose="02020603050405020304" pitchFamily="18" charset="0"/>
                <a:cs typeface="Times New Roman" panose="02020603050405020304" pitchFamily="18" charset="0"/>
              </a:rPr>
              <a:t>Câu</a:t>
            </a:r>
            <a:r>
              <a:rPr lang="en-US" b="1">
                <a:solidFill>
                  <a:srgbClr val="FF0000"/>
                </a:solidFill>
                <a:latin typeface="Times New Roman" panose="02020603050405020304" pitchFamily="18" charset="0"/>
                <a:cs typeface="Times New Roman" panose="02020603050405020304" pitchFamily="18" charset="0"/>
              </a:rPr>
              <a:t> 5</a:t>
            </a:r>
            <a:r>
              <a:rPr lang="vi-VN">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Liên kết hoá học giữa các nguyên tử oxygen và hydrogen trong phân tử</a:t>
            </a:r>
            <a:r>
              <a:rPr lang="en-US" b="1" dirty="0">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nước được hình thành bằng cách</a:t>
            </a:r>
            <a:r>
              <a:rPr lang="en-US" b="1" dirty="0">
                <a:solidFill>
                  <a:schemeClr val="bg1">
                    <a:lumMod val="25000"/>
                  </a:schemeClr>
                </a:solidFill>
                <a:latin typeface="Times New Roman" panose="02020603050405020304" pitchFamily="18" charset="0"/>
                <a:cs typeface="Times New Roman" panose="02020603050405020304" pitchFamily="18" charset="0"/>
              </a:rPr>
              <a:t> </a:t>
            </a:r>
            <a:r>
              <a:rPr lang="en-US" b="1" dirty="0" err="1">
                <a:solidFill>
                  <a:schemeClr val="bg1">
                    <a:lumMod val="25000"/>
                  </a:schemeClr>
                </a:solidFill>
                <a:latin typeface="Times New Roman" panose="02020603050405020304" pitchFamily="18" charset="0"/>
                <a:cs typeface="Times New Roman" panose="02020603050405020304" pitchFamily="18" charset="0"/>
              </a:rPr>
              <a:t>nào</a:t>
            </a:r>
            <a:r>
              <a:rPr lang="vi-VN" b="1" dirty="0">
                <a:solidFill>
                  <a:schemeClr val="bg1">
                    <a:lumMod val="25000"/>
                  </a:schemeClr>
                </a:solidFill>
                <a:latin typeface="Times New Roman" panose="02020603050405020304" pitchFamily="18" charset="0"/>
                <a:cs typeface="Times New Roman" panose="02020603050405020304" pitchFamily="18" charset="0"/>
              </a:rPr>
              <a:t>?</a:t>
            </a:r>
            <a:br>
              <a:rPr lang="en-US" b="1" dirty="0">
                <a:solidFill>
                  <a:schemeClr val="bg1">
                    <a:lumMod val="25000"/>
                  </a:schemeClr>
                </a:solidFill>
                <a:latin typeface="Times New Roman" panose="02020603050405020304" pitchFamily="18" charset="0"/>
                <a:cs typeface="Times New Roman" panose="02020603050405020304" pitchFamily="18" charset="0"/>
              </a:rPr>
            </a:br>
            <a:endParaRPr lang="en-US" b="1"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59601" y="2249792"/>
            <a:ext cx="8229600" cy="1595117"/>
          </a:xfrm>
          <a:prstGeom prst="rect">
            <a:avLst/>
          </a:prstGeom>
        </p:spPr>
        <p:txBody>
          <a:bodyPr wrap="square">
            <a:spAutoFit/>
          </a:bodyPr>
          <a:lstStyle/>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 nguyên tử oxygen nhận electron, nguyên tử hydrogen nhường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B. nguyên tử oxygen nhường electron, nguyên tử hydrogen nhận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C. nguyên tử oxygen và nguyên tử hydrogen góp chung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D. nguyên tử oxygen và nguyên tử hydrogen góp chung proton.</a:t>
            </a:r>
          </a:p>
        </p:txBody>
      </p:sp>
      <p:sp>
        <p:nvSpPr>
          <p:cNvPr id="3" name="Oval 2"/>
          <p:cNvSpPr/>
          <p:nvPr/>
        </p:nvSpPr>
        <p:spPr>
          <a:xfrm>
            <a:off x="500704" y="3047350"/>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29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err="1">
                <a:solidFill>
                  <a:srgbClr val="FF0000"/>
                </a:solidFill>
                <a:latin typeface="Times New Roman" panose="02020603050405020304" pitchFamily="18" charset="0"/>
                <a:cs typeface="Times New Roman" panose="02020603050405020304" pitchFamily="18" charset="0"/>
              </a:rPr>
              <a:t>Câu</a:t>
            </a:r>
            <a:r>
              <a:rPr lang="en-US" b="1">
                <a:solidFill>
                  <a:srgbClr val="FF0000"/>
                </a:solidFill>
                <a:latin typeface="Times New Roman" panose="02020603050405020304" pitchFamily="18" charset="0"/>
                <a:cs typeface="Times New Roman" panose="02020603050405020304" pitchFamily="18" charset="0"/>
              </a:rPr>
              <a:t> 6: </a:t>
            </a:r>
            <a:r>
              <a:rPr lang="vi-VN" b="1" dirty="0">
                <a:solidFill>
                  <a:schemeClr val="bg1">
                    <a:lumMod val="25000"/>
                  </a:schemeClr>
                </a:solidFill>
                <a:latin typeface="Times New Roman" panose="02020603050405020304" pitchFamily="18" charset="0"/>
                <a:cs typeface="Times New Roman" panose="02020603050405020304" pitchFamily="18" charset="0"/>
              </a:rPr>
              <a:t>Trong phân tử</a:t>
            </a:r>
            <a:r>
              <a:rPr lang="en-US" b="1" dirty="0">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oxygen (O</a:t>
            </a:r>
            <a:r>
              <a:rPr lang="vi-VN" b="1" baseline="-25000" dirty="0">
                <a:solidFill>
                  <a:schemeClr val="bg1">
                    <a:lumMod val="25000"/>
                  </a:schemeClr>
                </a:solidFill>
                <a:latin typeface="Times New Roman" panose="02020603050405020304" pitchFamily="18" charset="0"/>
                <a:cs typeface="Times New Roman" panose="02020603050405020304" pitchFamily="18" charset="0"/>
              </a:rPr>
              <a:t>2</a:t>
            </a:r>
            <a:r>
              <a:rPr lang="vi-VN" b="1" dirty="0">
                <a:solidFill>
                  <a:schemeClr val="bg1">
                    <a:lumMod val="25000"/>
                  </a:schemeClr>
                </a:solidFill>
                <a:latin typeface="Times New Roman" panose="02020603050405020304" pitchFamily="18" charset="0"/>
                <a:cs typeface="Times New Roman" panose="02020603050405020304" pitchFamily="18" charset="0"/>
              </a:rPr>
              <a:t>), khi hai nguyên tử</a:t>
            </a:r>
            <a:r>
              <a:rPr lang="en-US" b="1" dirty="0">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oxygen liên kết với nhau, chúng</a:t>
            </a:r>
            <a:r>
              <a:rPr lang="en-US" b="1" dirty="0">
                <a:solidFill>
                  <a:schemeClr val="bg1">
                    <a:lumMod val="25000"/>
                  </a:schemeClr>
                </a:solidFill>
                <a:latin typeface="Times New Roman" panose="02020603050405020304" pitchFamily="18" charset="0"/>
                <a:cs typeface="Times New Roman" panose="02020603050405020304" pitchFamily="18" charset="0"/>
              </a:rPr>
              <a:t>:</a:t>
            </a: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12821" y="2327779"/>
            <a:ext cx="8229600" cy="1595117"/>
          </a:xfrm>
          <a:prstGeom prst="rect">
            <a:avLst/>
          </a:prstGeom>
        </p:spPr>
        <p:txBody>
          <a:bodyPr wrap="square">
            <a:spAutoFit/>
          </a:bodyPr>
          <a:lstStyle/>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góp</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chung</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proton.</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B.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chuyển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electron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từ</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này</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sang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kia</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C.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chuyển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proton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từ</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này</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sang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kia</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D.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góp</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chung</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electron.</a:t>
            </a:r>
          </a:p>
        </p:txBody>
      </p:sp>
      <p:sp>
        <p:nvSpPr>
          <p:cNvPr id="3" name="Oval 2"/>
          <p:cNvSpPr/>
          <p:nvPr/>
        </p:nvSpPr>
        <p:spPr>
          <a:xfrm>
            <a:off x="712821" y="350747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65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err="1">
                <a:solidFill>
                  <a:srgbClr val="FF0000"/>
                </a:solidFill>
                <a:latin typeface="Times New Roman" panose="02020603050405020304" pitchFamily="18" charset="0"/>
                <a:cs typeface="Times New Roman" panose="02020603050405020304" pitchFamily="18" charset="0"/>
              </a:rPr>
              <a:t>Câu</a:t>
            </a:r>
            <a:r>
              <a:rPr lang="en-US" b="1">
                <a:solidFill>
                  <a:srgbClr val="FF0000"/>
                </a:solidFill>
                <a:latin typeface="Times New Roman" panose="02020603050405020304" pitchFamily="18" charset="0"/>
                <a:cs typeface="Times New Roman" panose="02020603050405020304" pitchFamily="18" charset="0"/>
              </a:rPr>
              <a:t> 7: </a:t>
            </a:r>
            <a:r>
              <a:rPr lang="vi-VN" dirty="0">
                <a:solidFill>
                  <a:schemeClr val="bg1">
                    <a:lumMod val="25000"/>
                  </a:schemeClr>
                </a:solidFill>
                <a:latin typeface="Times New Roman" panose="02020603050405020304" pitchFamily="18" charset="0"/>
                <a:cs typeface="Times New Roman" panose="02020603050405020304" pitchFamily="18" charset="0"/>
              </a:rPr>
              <a:t>Trong phân tử KCI, nguyên tử K (potassium) và nguyên tử Cl (chlorine) liên</a:t>
            </a:r>
            <a:r>
              <a:rPr lang="en-US" dirty="0">
                <a:solidFill>
                  <a:schemeClr val="bg1">
                    <a:lumMod val="25000"/>
                  </a:schemeClr>
                </a:solidFill>
                <a:latin typeface="Times New Roman" panose="02020603050405020304" pitchFamily="18" charset="0"/>
                <a:cs typeface="Times New Roman" panose="02020603050405020304" pitchFamily="18" charset="0"/>
              </a:rPr>
              <a:t> </a:t>
            </a:r>
            <a:r>
              <a:rPr lang="vi-VN" dirty="0">
                <a:solidFill>
                  <a:schemeClr val="bg1">
                    <a:lumMod val="25000"/>
                  </a:schemeClr>
                </a:solidFill>
                <a:latin typeface="Times New Roman" panose="02020603050405020304" pitchFamily="18" charset="0"/>
                <a:cs typeface="Times New Roman" panose="02020603050405020304" pitchFamily="18" charset="0"/>
              </a:rPr>
              <a:t>kết với nhau bằng liên kết</a:t>
            </a: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029994" y="2239401"/>
            <a:ext cx="3651361" cy="1872629"/>
          </a:xfrm>
          <a:prstGeom prst="rect">
            <a:avLst/>
          </a:prstGeom>
        </p:spPr>
        <p:txBody>
          <a:bodyPr wrap="square">
            <a:spAutoFit/>
          </a:bodyPr>
          <a:lstStyle/>
          <a:p>
            <a:pPr marL="457200" indent="-457200" algn="just">
              <a:lnSpc>
                <a:spcPct val="115000"/>
              </a:lnSpc>
              <a:spcAft>
                <a:spcPts val="300"/>
              </a:spcAft>
              <a:buAutoNum type="alphaUcPeriod"/>
              <a:tabLst>
                <a:tab pos="471805" algn="l"/>
              </a:tabLst>
            </a:pP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cộng</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hoá</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trị</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p>
          <a:p>
            <a:pPr marL="457200" indent="-457200" algn="just">
              <a:lnSpc>
                <a:spcPct val="115000"/>
              </a:lnSpc>
              <a:spcAft>
                <a:spcPts val="300"/>
              </a:spcAft>
              <a:buAutoNum type="alphaUcPeriod"/>
              <a:tabLst>
                <a:tab pos="471805" algn="l"/>
              </a:tabLst>
            </a:pP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ion.	</a:t>
            </a:r>
          </a:p>
          <a:p>
            <a:pPr marL="457200" indent="-457200" algn="just">
              <a:lnSpc>
                <a:spcPct val="115000"/>
              </a:lnSpc>
              <a:spcAft>
                <a:spcPts val="300"/>
              </a:spcAft>
              <a:buAutoNum type="alphaUcPeriod"/>
              <a:tabLst>
                <a:tab pos="471805" algn="l"/>
              </a:tabLst>
            </a:pP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kim</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loại</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p>
          <a:p>
            <a:pPr marL="457200" indent="-457200" algn="just">
              <a:lnSpc>
                <a:spcPct val="115000"/>
              </a:lnSpc>
              <a:spcAft>
                <a:spcPts val="300"/>
              </a:spcAft>
              <a:buAutoNum type="alphaUcPeriod"/>
              <a:tabLst>
                <a:tab pos="471805" algn="l"/>
              </a:tabLst>
            </a:pP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phi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kim</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3032082" y="2760294"/>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7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34175" y="291775"/>
            <a:ext cx="8436734" cy="4539998"/>
          </a:xfrm>
          <a:prstGeom prst="rect">
            <a:avLst/>
          </a:prstGeom>
        </p:spPr>
      </p:pic>
    </p:spTree>
    <p:extLst>
      <p:ext uri="{BB962C8B-B14F-4D97-AF65-F5344CB8AC3E}">
        <p14:creationId xmlns:p14="http://schemas.microsoft.com/office/powerpoint/2010/main" val="278403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04720" y="357140"/>
            <a:ext cx="470274" cy="548630"/>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8" name="Picture 17"/>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74717" y="964546"/>
            <a:ext cx="8002104" cy="1508354"/>
          </a:xfrm>
          <a:prstGeom prst="rect">
            <a:avLst/>
          </a:prstGeom>
          <a:noFill/>
          <a:ln>
            <a:noFill/>
          </a:ln>
        </p:spPr>
      </p:pic>
      <p:sp>
        <p:nvSpPr>
          <p:cNvPr id="3" name="Rectangle 2"/>
          <p:cNvSpPr/>
          <p:nvPr/>
        </p:nvSpPr>
        <p:spPr>
          <a:xfrm>
            <a:off x="1218590" y="2472900"/>
            <a:ext cx="7358231" cy="369332"/>
          </a:xfrm>
          <a:prstGeom prst="rect">
            <a:avLst/>
          </a:prstGeom>
        </p:spPr>
        <p:txBody>
          <a:bodyPr wrap="square">
            <a:spAutoFit/>
          </a:bodyPr>
          <a:lstStyle/>
          <a:p>
            <a:r>
              <a:rPr lang="vi-VN"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(a) Ne                             (b) O</a:t>
            </a:r>
            <a:r>
              <a:rPr lang="vi-VN" sz="1800" b="1"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 NaCl</a:t>
            </a:r>
            <a:endParaRPr lang="en-US" sz="18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383994" y="2842232"/>
            <a:ext cx="8425781" cy="2031325"/>
          </a:xfrm>
          <a:prstGeom prst="rect">
            <a:avLst/>
          </a:prstGeom>
        </p:spPr>
        <p:txBody>
          <a:bodyPr wrap="square">
            <a:spAutoFit/>
          </a:bodyPr>
          <a:lstStyle/>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1/ Hình đơn chất (a),(b). Hợp chất (c).</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2/ Khi tạo thành các đơn chất, hợp chất số electron lớp ngoài cùng của các nguyên tố bằng 8 electron.</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3/ Khi các nguyên tử kết hợp với nhau các electron lớp ngoài cùng giữ các nguyên tử lại với nhau ở dạng “kết hợp”.</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Có những dạng “kết hợp” giữa các nguyên tử: Góp chung electron gọi là liên kết cộng hóa trị và nhường, nhận electron gọi là liên kết ion.</a:t>
            </a:r>
          </a:p>
        </p:txBody>
      </p:sp>
    </p:spTree>
    <p:extLst>
      <p:ext uri="{BB962C8B-B14F-4D97-AF65-F5344CB8AC3E}">
        <p14:creationId xmlns:p14="http://schemas.microsoft.com/office/powerpoint/2010/main" val="420868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32"/>
        <p:cNvGrpSpPr/>
        <p:nvPr/>
      </p:nvGrpSpPr>
      <p:grpSpPr>
        <a:xfrm>
          <a:off x="0" y="0"/>
          <a:ext cx="0" cy="0"/>
          <a:chOff x="0" y="0"/>
          <a:chExt cx="0" cy="0"/>
        </a:xfrm>
      </p:grpSpPr>
      <p:sp>
        <p:nvSpPr>
          <p:cNvPr id="14633" name="Google Shape;14633;p41"/>
          <p:cNvSpPr txBox="1">
            <a:spLocks noGrp="1"/>
          </p:cNvSpPr>
          <p:nvPr>
            <p:ph type="title"/>
          </p:nvPr>
        </p:nvSpPr>
        <p:spPr>
          <a:xfrm>
            <a:off x="259773" y="1348805"/>
            <a:ext cx="8250382" cy="1191425"/>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4800" b="1" dirty="0">
                <a:latin typeface="Times New Roman" panose="02020603050405020304" pitchFamily="18" charset="0"/>
                <a:cs typeface="Times New Roman" panose="02020603050405020304" pitchFamily="18" charset="0"/>
              </a:rPr>
              <a:t>HÌNH THÀNH KIẾN THỨC</a:t>
            </a:r>
            <a:r>
              <a:rPr lang="en" sz="4800" b="1" dirty="0">
                <a:solidFill>
                  <a:schemeClr val="accent5"/>
                </a:solidFill>
                <a:latin typeface="Times New Roman" panose="02020603050405020304" pitchFamily="18" charset="0"/>
                <a:cs typeface="Times New Roman" panose="02020603050405020304" pitchFamily="18" charset="0"/>
              </a:rPr>
              <a:t>!</a:t>
            </a:r>
            <a:endParaRPr sz="4800" b="1" dirty="0">
              <a:solidFill>
                <a:schemeClr val="accent5"/>
              </a:solidFill>
              <a:latin typeface="Times New Roman" panose="02020603050405020304" pitchFamily="18" charset="0"/>
              <a:cs typeface="Times New Roman" panose="02020603050405020304" pitchFamily="18" charset="0"/>
            </a:endParaRPr>
          </a:p>
        </p:txBody>
      </p:sp>
      <p:grpSp>
        <p:nvGrpSpPr>
          <p:cNvPr id="14635" name="Google Shape;14635;p41"/>
          <p:cNvGrpSpPr/>
          <p:nvPr/>
        </p:nvGrpSpPr>
        <p:grpSpPr>
          <a:xfrm rot="3962041">
            <a:off x="7065659" y="41205"/>
            <a:ext cx="1348354" cy="1071102"/>
            <a:chOff x="343445" y="291733"/>
            <a:chExt cx="1348335" cy="1071087"/>
          </a:xfrm>
        </p:grpSpPr>
        <p:cxnSp>
          <p:nvCxnSpPr>
            <p:cNvPr id="14636" name="Google Shape;14636;p4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637" name="Google Shape;14637;p41"/>
            <p:cNvCxnSpPr>
              <a:stCxn id="14638" idx="6"/>
            </p:cNvCxnSpPr>
            <p:nvPr/>
          </p:nvCxnSpPr>
          <p:spPr>
            <a:xfrm rot="-3962251" flipH="1">
              <a:off x="375751" y="1117375"/>
              <a:ext cx="180234" cy="22693"/>
            </a:xfrm>
            <a:prstGeom prst="straightConnector1">
              <a:avLst/>
            </a:prstGeom>
            <a:noFill/>
            <a:ln w="19050" cap="flat" cmpd="sng">
              <a:solidFill>
                <a:schemeClr val="dk1"/>
              </a:solidFill>
              <a:prstDash val="solid"/>
              <a:round/>
              <a:headEnd type="none" w="med" len="med"/>
              <a:tailEnd type="none" w="med" len="med"/>
            </a:ln>
          </p:spPr>
        </p:cxnSp>
        <p:grpSp>
          <p:nvGrpSpPr>
            <p:cNvPr id="14639" name="Google Shape;14639;p41"/>
            <p:cNvGrpSpPr/>
            <p:nvPr/>
          </p:nvGrpSpPr>
          <p:grpSpPr>
            <a:xfrm rot="5400000">
              <a:off x="752644" y="639830"/>
              <a:ext cx="530713" cy="530713"/>
              <a:chOff x="6804422" y="-316297"/>
              <a:chExt cx="252600" cy="252600"/>
            </a:xfrm>
          </p:grpSpPr>
          <p:sp>
            <p:nvSpPr>
              <p:cNvPr id="14640" name="Google Shape;14640;p4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2" name="Google Shape;14642;p41"/>
            <p:cNvGrpSpPr/>
            <p:nvPr/>
          </p:nvGrpSpPr>
          <p:grpSpPr>
            <a:xfrm rot="5400000">
              <a:off x="343445" y="1149300"/>
              <a:ext cx="192600" cy="192600"/>
              <a:chOff x="7291941" y="112804"/>
              <a:chExt cx="192600" cy="192600"/>
            </a:xfrm>
          </p:grpSpPr>
          <p:sp>
            <p:nvSpPr>
              <p:cNvPr id="14643" name="Google Shape;14643;p4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4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5" name="Google Shape;14645;p41"/>
            <p:cNvGrpSpPr/>
            <p:nvPr/>
          </p:nvGrpSpPr>
          <p:grpSpPr>
            <a:xfrm rot="5400000">
              <a:off x="406618" y="826471"/>
              <a:ext cx="259500" cy="259500"/>
              <a:chOff x="6969112" y="-17269"/>
              <a:chExt cx="259500" cy="259500"/>
            </a:xfrm>
          </p:grpSpPr>
          <p:sp>
            <p:nvSpPr>
              <p:cNvPr id="14638" name="Google Shape;14638;p4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4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7" name="Google Shape;14647;p41"/>
            <p:cNvGrpSpPr/>
            <p:nvPr/>
          </p:nvGrpSpPr>
          <p:grpSpPr>
            <a:xfrm rot="5400000">
              <a:off x="1325788" y="996827"/>
              <a:ext cx="365992" cy="365992"/>
              <a:chOff x="6804422" y="-316297"/>
              <a:chExt cx="252600" cy="252600"/>
            </a:xfrm>
          </p:grpSpPr>
          <p:sp>
            <p:nvSpPr>
              <p:cNvPr id="14648" name="Google Shape;14648;p4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0" name="Google Shape;14650;p41"/>
            <p:cNvCxnSpPr>
              <a:stCxn id="14640" idx="0"/>
              <a:endCxn id="14648" idx="4"/>
            </p:cNvCxnSpPr>
            <p:nvPr/>
          </p:nvCxnSpPr>
          <p:spPr>
            <a:xfrm rot="-3956848" flipH="1">
              <a:off x="1263244" y="945787"/>
              <a:ext cx="58149" cy="217975"/>
            </a:xfrm>
            <a:prstGeom prst="straightConnector1">
              <a:avLst/>
            </a:prstGeom>
            <a:noFill/>
            <a:ln w="19050" cap="flat" cmpd="sng">
              <a:solidFill>
                <a:schemeClr val="dk1"/>
              </a:solidFill>
              <a:prstDash val="solid"/>
              <a:round/>
              <a:headEnd type="none" w="med" len="med"/>
              <a:tailEnd type="none" w="med" len="med"/>
            </a:ln>
          </p:spPr>
        </p:cxnSp>
        <p:grpSp>
          <p:nvGrpSpPr>
            <p:cNvPr id="14651" name="Google Shape;14651;p41"/>
            <p:cNvGrpSpPr/>
            <p:nvPr/>
          </p:nvGrpSpPr>
          <p:grpSpPr>
            <a:xfrm rot="5400000">
              <a:off x="1055529" y="291733"/>
              <a:ext cx="274500" cy="274500"/>
              <a:chOff x="6804422" y="-316297"/>
              <a:chExt cx="252600" cy="252600"/>
            </a:xfrm>
          </p:grpSpPr>
          <p:sp>
            <p:nvSpPr>
              <p:cNvPr id="14652" name="Google Shape;14652;p4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4" name="Google Shape;14654;p41"/>
            <p:cNvCxnSpPr>
              <a:stCxn id="14640" idx="2"/>
              <a:endCxn id="14652" idx="6"/>
            </p:cNvCxnSpPr>
            <p:nvPr/>
          </p:nvCxnSpPr>
          <p:spPr>
            <a:xfrm rot="6836170" flipH="1">
              <a:off x="1024934" y="608051"/>
              <a:ext cx="198906" cy="27932"/>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927031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sp>
        <p:nvSpPr>
          <p:cNvPr id="14659" name="Google Shape;14659;p42"/>
          <p:cNvSpPr txBox="1">
            <a:spLocks noGrp="1"/>
          </p:cNvSpPr>
          <p:nvPr>
            <p:ph type="title" idx="2"/>
          </p:nvPr>
        </p:nvSpPr>
        <p:spPr>
          <a:xfrm>
            <a:off x="752863" y="550184"/>
            <a:ext cx="2286000" cy="1390800"/>
          </a:xfrm>
          <a:prstGeom prst="rect">
            <a:avLst/>
          </a:prstGeom>
        </p:spPr>
        <p:txBody>
          <a:bodyPr spcFirstLastPara="1" wrap="square" lIns="0" tIns="0" rIns="0" bIns="182875" anchor="ctr" anchorCtr="0">
            <a:noAutofit/>
          </a:bodyPr>
          <a:lstStyle/>
          <a:p>
            <a:pPr marL="0" lvl="0" indent="0" algn="l" rtl="0">
              <a:spcBef>
                <a:spcPts val="0"/>
              </a:spcBef>
              <a:spcAft>
                <a:spcPts val="0"/>
              </a:spcAft>
              <a:buNone/>
            </a:pPr>
            <a:r>
              <a:rPr lang="en" dirty="0"/>
              <a:t>01</a:t>
            </a:r>
            <a:endParaRPr dirty="0"/>
          </a:p>
        </p:txBody>
      </p:sp>
      <p:sp>
        <p:nvSpPr>
          <p:cNvPr id="14660" name="Google Shape;14660;p42"/>
          <p:cNvSpPr txBox="1">
            <a:spLocks noGrp="1"/>
          </p:cNvSpPr>
          <p:nvPr>
            <p:ph type="title"/>
          </p:nvPr>
        </p:nvSpPr>
        <p:spPr>
          <a:xfrm>
            <a:off x="602673" y="1758056"/>
            <a:ext cx="8125691" cy="914400"/>
          </a:xfrm>
          <a:prstGeom prst="rect">
            <a:avLst/>
          </a:prstGeom>
        </p:spPr>
        <p:txBody>
          <a:bodyPr spcFirstLastPara="1" wrap="square" lIns="91425" tIns="45700" rIns="91425" bIns="91425" anchor="ctr" anchorCtr="0">
            <a:noAutofit/>
          </a:bodyPr>
          <a:lstStyle/>
          <a:p>
            <a:pPr lvl="0"/>
            <a:r>
              <a:rPr lang="en-US" b="1" dirty="0" err="1">
                <a:latin typeface="Times New Roman" panose="02020603050405020304" pitchFamily="18" charset="0"/>
                <a:cs typeface="Times New Roman" panose="02020603050405020304" pitchFamily="18" charset="0"/>
              </a:rPr>
              <a:t>Cấu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trúc</a:t>
            </a:r>
            <a:r>
              <a:rPr lang="en-US" b="1" dirty="0">
                <a:latin typeface="Times New Roman" panose="02020603050405020304" pitchFamily="18" charset="0"/>
                <a:cs typeface="Times New Roman" panose="02020603050405020304" pitchFamily="18" charset="0"/>
              </a:rPr>
              <a:t> electron </a:t>
            </a:r>
            <a:r>
              <a:rPr lang="en-US" b="1" dirty="0" err="1">
                <a:latin typeface="Times New Roman" panose="02020603050405020304" pitchFamily="18" charset="0"/>
                <a:cs typeface="Times New Roman" panose="02020603050405020304" pitchFamily="18" charset="0"/>
              </a:rPr>
              <a:t>bền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hiếm</a:t>
            </a:r>
            <a:r>
              <a:rPr lang="en-US" b="1" dirty="0">
                <a:latin typeface="Times New Roman" panose="02020603050405020304" pitchFamily="18" charset="0"/>
                <a:cs typeface="Times New Roman" panose="02020603050405020304" pitchFamily="18" charset="0"/>
              </a:rPr>
              <a:t>.</a:t>
            </a:r>
          </a:p>
        </p:txBody>
      </p:sp>
      <p:grpSp>
        <p:nvGrpSpPr>
          <p:cNvPr id="14662" name="Google Shape;14662;p42"/>
          <p:cNvGrpSpPr/>
          <p:nvPr/>
        </p:nvGrpSpPr>
        <p:grpSpPr>
          <a:xfrm>
            <a:off x="604200" y="2895622"/>
            <a:ext cx="2274082" cy="1759505"/>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19"/>
        <p:cNvGrpSpPr/>
        <p:nvPr/>
      </p:nvGrpSpPr>
      <p:grpSpPr>
        <a:xfrm>
          <a:off x="0" y="0"/>
          <a:ext cx="0" cy="0"/>
          <a:chOff x="0" y="0"/>
          <a:chExt cx="0" cy="0"/>
        </a:xfrm>
      </p:grpSpPr>
      <p:sp>
        <p:nvSpPr>
          <p:cNvPr id="15023" name="Google Shape;15023;p50"/>
          <p:cNvSpPr txBox="1">
            <a:spLocks noGrp="1"/>
          </p:cNvSpPr>
          <p:nvPr>
            <p:ph type="title" idx="6"/>
          </p:nvPr>
        </p:nvSpPr>
        <p:spPr>
          <a:xfrm>
            <a:off x="320188" y="271167"/>
            <a:ext cx="8475600" cy="657900"/>
          </a:xfrm>
          <a:prstGeom prst="rect">
            <a:avLst/>
          </a:prstGeom>
        </p:spPr>
        <p:txBody>
          <a:bodyPr spcFirstLastPara="1" wrap="square" lIns="365750" tIns="0" rIns="365750" bIns="0" anchor="ctr" anchorCtr="0">
            <a:noAutofit/>
          </a:bodyPr>
          <a:lstStyle/>
          <a:p>
            <a:pPr lvl="0" algn="ctr"/>
            <a:r>
              <a:rPr lang="vi-VN" b="1" dirty="0">
                <a:latin typeface="Times New Roman" panose="02020603050405020304" pitchFamily="18" charset="0"/>
                <a:cs typeface="Times New Roman" panose="02020603050405020304" pitchFamily="18" charset="0"/>
              </a:rPr>
              <a:t>THẢO LUẬN</a:t>
            </a:r>
            <a:r>
              <a:rPr lang="en-US" b="1" dirty="0">
                <a:latin typeface="Times New Roman" panose="02020603050405020304" pitchFamily="18" charset="0"/>
                <a:cs typeface="Times New Roman" panose="02020603050405020304" pitchFamily="18" charset="0"/>
              </a:rPr>
              <a:t>: PHIẾU HỌC </a:t>
            </a:r>
            <a:r>
              <a:rPr lang="en-US" b="1">
                <a:latin typeface="Times New Roman" panose="02020603050405020304" pitchFamily="18" charset="0"/>
                <a:cs typeface="Times New Roman" panose="02020603050405020304" pitchFamily="18" charset="0"/>
              </a:rPr>
              <a:t>TẬP </a:t>
            </a:r>
            <a:endParaRPr dirty="0">
              <a:latin typeface="Times New Roman" panose="02020603050405020304" pitchFamily="18" charset="0"/>
              <a:cs typeface="Times New Roman" panose="02020603050405020304" pitchFamily="18" charset="0"/>
            </a:endParaRPr>
          </a:p>
        </p:txBody>
      </p:sp>
      <p:sp>
        <p:nvSpPr>
          <p:cNvPr id="15025" name="Google Shape;15025;p50"/>
          <p:cNvSpPr txBox="1">
            <a:spLocks noGrp="1"/>
          </p:cNvSpPr>
          <p:nvPr>
            <p:ph type="subTitle" idx="1"/>
          </p:nvPr>
        </p:nvSpPr>
        <p:spPr>
          <a:xfrm>
            <a:off x="322276" y="990419"/>
            <a:ext cx="2857341" cy="457200"/>
          </a:xfrm>
          <a:prstGeom prst="rect">
            <a:avLst/>
          </a:prstGeom>
        </p:spPr>
        <p:txBody>
          <a:bodyPr spcFirstLastPara="1" wrap="square" lIns="91425" tIns="0" rIns="0" bIns="91425" anchor="t" anchorCtr="0">
            <a:noAutofit/>
          </a:bodyPr>
          <a:lstStyle/>
          <a:p>
            <a:pPr marL="0" lvl="0" indent="0" algn="l"/>
            <a:r>
              <a:rPr lang="en-US" sz="1600" dirty="0">
                <a:latin typeface="Times New Roman" panose="02020603050405020304" pitchFamily="18" charset="0"/>
                <a:cs typeface="Times New Roman" panose="02020603050405020304" pitchFamily="18" charset="0"/>
              </a:rPr>
              <a:t>1/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He, Ne, </a:t>
            </a:r>
            <a:r>
              <a:rPr lang="en-US" sz="1600" dirty="0" err="1">
                <a:latin typeface="Times New Roman" panose="02020603050405020304" pitchFamily="18" charset="0"/>
                <a:cs typeface="Times New Roman" panose="02020603050405020304" pitchFamily="18" charset="0"/>
              </a:rPr>
              <a:t>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mấy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số</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ngoài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cùng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mấy</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cấu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vững</a:t>
            </a:r>
            <a:r>
              <a:rPr lang="en-US" sz="1600" dirty="0">
                <a:latin typeface="Times New Roman" panose="02020603050405020304" pitchFamily="18" charset="0"/>
                <a:cs typeface="Times New Roman" panose="02020603050405020304" pitchFamily="18" charset="0"/>
              </a:rPr>
              <a:t>?</a:t>
            </a:r>
          </a:p>
        </p:txBody>
      </p:sp>
      <p:grpSp>
        <p:nvGrpSpPr>
          <p:cNvPr id="15031" name="Google Shape;15031;p50"/>
          <p:cNvGrpSpPr/>
          <p:nvPr/>
        </p:nvGrpSpPr>
        <p:grpSpPr>
          <a:xfrm>
            <a:off x="3293240" y="1437458"/>
            <a:ext cx="271470" cy="271470"/>
            <a:chOff x="1752450" y="3096208"/>
            <a:chExt cx="271470" cy="271470"/>
          </a:xfrm>
        </p:grpSpPr>
        <p:grpSp>
          <p:nvGrpSpPr>
            <p:cNvPr id="15032" name="Google Shape;15032;p50"/>
            <p:cNvGrpSpPr/>
            <p:nvPr/>
          </p:nvGrpSpPr>
          <p:grpSpPr>
            <a:xfrm rot="10800000">
              <a:off x="1752450" y="3096208"/>
              <a:ext cx="271470" cy="271470"/>
              <a:chOff x="7002578" y="16230"/>
              <a:chExt cx="192600" cy="192600"/>
            </a:xfrm>
          </p:grpSpPr>
          <p:sp>
            <p:nvSpPr>
              <p:cNvPr id="15033" name="Google Shape;15033;p50"/>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34" name="Google Shape;15034;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035" name="Google Shape;15035;p50"/>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39" name="Google Shape;15039;p50"/>
          <p:cNvGrpSpPr/>
          <p:nvPr/>
        </p:nvGrpSpPr>
        <p:grpSpPr>
          <a:xfrm>
            <a:off x="3293240" y="2767690"/>
            <a:ext cx="271470" cy="271470"/>
            <a:chOff x="4436238" y="3096208"/>
            <a:chExt cx="271470" cy="271470"/>
          </a:xfrm>
        </p:grpSpPr>
        <p:grpSp>
          <p:nvGrpSpPr>
            <p:cNvPr id="15040" name="Google Shape;15040;p50"/>
            <p:cNvGrpSpPr/>
            <p:nvPr/>
          </p:nvGrpSpPr>
          <p:grpSpPr>
            <a:xfrm rot="10800000">
              <a:off x="4436238" y="3096208"/>
              <a:ext cx="271470" cy="271470"/>
              <a:chOff x="7002578" y="16230"/>
              <a:chExt cx="192600" cy="192600"/>
            </a:xfrm>
          </p:grpSpPr>
          <p:sp>
            <p:nvSpPr>
              <p:cNvPr id="15041" name="Google Shape;15041;p50"/>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42" name="Google Shape;15042;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043" name="Google Shape;15043;p50"/>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44" name="Google Shape;15044;p50"/>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30" name="Google Shape;15130;p50"/>
          <p:cNvGrpSpPr/>
          <p:nvPr/>
        </p:nvGrpSpPr>
        <p:grpSpPr>
          <a:xfrm>
            <a:off x="0" y="325802"/>
            <a:ext cx="470274" cy="548630"/>
            <a:chOff x="9873" y="1240062"/>
            <a:chExt cx="545434" cy="640998"/>
          </a:xfrm>
        </p:grpSpPr>
        <p:cxnSp>
          <p:nvCxnSpPr>
            <p:cNvPr id="15131" name="Google Shape;15131;p50"/>
            <p:cNvCxnSpPr>
              <a:stCxn id="15132" idx="6"/>
              <a:endCxn id="1513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134" name="Google Shape;15134;p50"/>
            <p:cNvGrpSpPr/>
            <p:nvPr/>
          </p:nvGrpSpPr>
          <p:grpSpPr>
            <a:xfrm rot="10800000">
              <a:off x="9873" y="1628460"/>
              <a:ext cx="252600" cy="252600"/>
              <a:chOff x="6804422" y="-316297"/>
              <a:chExt cx="252600" cy="252600"/>
            </a:xfrm>
          </p:grpSpPr>
          <p:sp>
            <p:nvSpPr>
              <p:cNvPr id="15135" name="Google Shape;15135;p5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36" name="Google Shape;15136;p5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5137" name="Google Shape;15137;p50"/>
            <p:cNvGrpSpPr/>
            <p:nvPr/>
          </p:nvGrpSpPr>
          <p:grpSpPr>
            <a:xfrm rot="10800000">
              <a:off x="39879" y="1240062"/>
              <a:ext cx="192600" cy="192600"/>
              <a:chOff x="7291941" y="112804"/>
              <a:chExt cx="192600" cy="192600"/>
            </a:xfrm>
          </p:grpSpPr>
          <p:sp>
            <p:nvSpPr>
              <p:cNvPr id="15133" name="Google Shape;15133;p5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38" name="Google Shape;15138;p5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5139" name="Google Shape;15139;p50"/>
            <p:cNvGrpSpPr/>
            <p:nvPr/>
          </p:nvGrpSpPr>
          <p:grpSpPr>
            <a:xfrm rot="10800000">
              <a:off x="295808" y="1422120"/>
              <a:ext cx="259500" cy="259500"/>
              <a:chOff x="6969112" y="-17269"/>
              <a:chExt cx="259500" cy="259500"/>
            </a:xfrm>
          </p:grpSpPr>
          <p:sp>
            <p:nvSpPr>
              <p:cNvPr id="15132" name="Google Shape;15132;p5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40" name="Google Shape;15140;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141" name="Google Shape;15141;p50"/>
            <p:cNvCxnSpPr>
              <a:stCxn id="15135" idx="3"/>
              <a:endCxn id="1513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129" name="Google Shape;15025;p50"/>
          <p:cNvSpPr txBox="1">
            <a:spLocks noGrp="1"/>
          </p:cNvSpPr>
          <p:nvPr>
            <p:ph type="subTitle" idx="1"/>
          </p:nvPr>
        </p:nvSpPr>
        <p:spPr>
          <a:xfrm>
            <a:off x="368016" y="2395286"/>
            <a:ext cx="2857341" cy="457200"/>
          </a:xfrm>
          <a:prstGeom prst="rect">
            <a:avLst/>
          </a:prstGeom>
        </p:spPr>
        <p:txBody>
          <a:bodyPr spcFirstLastPara="1" wrap="square" lIns="91425" tIns="0" rIns="0" bIns="91425" anchor="t" anchorCtr="0">
            <a:noAutofit/>
          </a:bodyPr>
          <a:lstStyle/>
          <a:p>
            <a:pPr marL="0" lvl="0" indent="0" algn="l"/>
            <a:r>
              <a:rPr lang="vi-VN" sz="1600" dirty="0">
                <a:latin typeface="Times New Roman" panose="02020603050405020304" pitchFamily="18" charset="0"/>
                <a:cs typeface="Times New Roman" panose="02020603050405020304" pitchFamily="18" charset="0"/>
              </a:rPr>
              <a:t>2/ Giải thích vì sao các nguyên tố khí hiếm tồn tại dưới dạng đơn nguyên tử bền vững?</a:t>
            </a:r>
          </a:p>
        </p:txBody>
      </p:sp>
      <p:sp>
        <p:nvSpPr>
          <p:cNvPr id="132" name="Google Shape;15025;p50"/>
          <p:cNvSpPr txBox="1">
            <a:spLocks noGrp="1"/>
          </p:cNvSpPr>
          <p:nvPr>
            <p:ph type="subTitle" idx="1"/>
          </p:nvPr>
        </p:nvSpPr>
        <p:spPr>
          <a:xfrm>
            <a:off x="383994" y="3571553"/>
            <a:ext cx="2909245" cy="457200"/>
          </a:xfrm>
          <a:prstGeom prst="rect">
            <a:avLst/>
          </a:prstGeom>
        </p:spPr>
        <p:txBody>
          <a:bodyPr spcFirstLastPara="1" wrap="square" lIns="91425" tIns="0" rIns="0" bIns="91425" anchor="t" anchorCtr="0">
            <a:noAutofit/>
          </a:bodyPr>
          <a:lstStyle/>
          <a:p>
            <a:pPr marL="0" lvl="0" indent="0" algn="l"/>
            <a:r>
              <a:rPr lang="vi-VN" sz="1600" dirty="0">
                <a:latin typeface="Times New Roman" panose="02020603050405020304" pitchFamily="18" charset="0"/>
                <a:cs typeface="Times New Roman" panose="02020603050405020304" pitchFamily="18" charset="0"/>
              </a:rPr>
              <a:t>3/ Giải thích ý tưởng vì sao: Helium trơ, rất khó cháy hay nổ, được sử dụng để bơm vào kinh khí cầu thay thế cho hydrogen. Vì hydrogen dễ gây cháy nổ.</a:t>
            </a:r>
          </a:p>
        </p:txBody>
      </p:sp>
      <p:pic>
        <p:nvPicPr>
          <p:cNvPr id="133" name="Picture 132"/>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4286"/>
          <a:stretch/>
        </p:blipFill>
        <p:spPr bwMode="auto">
          <a:xfrm>
            <a:off x="3700473" y="2366173"/>
            <a:ext cx="4862946" cy="1811968"/>
          </a:xfrm>
          <a:prstGeom prst="rect">
            <a:avLst/>
          </a:prstGeom>
          <a:noFill/>
          <a:ln>
            <a:noFill/>
          </a:ln>
        </p:spPr>
      </p:pic>
      <p:sp>
        <p:nvSpPr>
          <p:cNvPr id="9" name="Rectangle 8"/>
          <p:cNvSpPr/>
          <p:nvPr/>
        </p:nvSpPr>
        <p:spPr>
          <a:xfrm>
            <a:off x="3712173" y="1063082"/>
            <a:ext cx="5097602" cy="940066"/>
          </a:xfrm>
          <a:prstGeom prst="rect">
            <a:avLst/>
          </a:prstGeom>
        </p:spPr>
        <p:txBody>
          <a:bodyPr wrap="square">
            <a:spAutoFit/>
          </a:bodyPr>
          <a:lstStyle/>
          <a:p>
            <a:pPr>
              <a:lnSpc>
                <a:spcPct val="120000"/>
              </a:lnSpc>
            </a:pPr>
            <a:r>
              <a:rPr lang="vi-VN" sz="2400" b="1" dirty="0">
                <a:latin typeface="Times New Roman" panose="02020603050405020304" pitchFamily="18" charset="0"/>
                <a:ea typeface="Calibri" panose="020F0502020204030204" pitchFamily="34" charset="0"/>
                <a:cs typeface="Times New Roman" panose="02020603050405020304" pitchFamily="18" charset="0"/>
              </a:rPr>
              <a:t>Biết mô hình sắp xếp electron trong vỏ nguyên tử khí hiếm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5" name="Picture 14" descr="Hình ảnh học sinh nam nữ cầm quyển sách -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252" y="325802"/>
            <a:ext cx="816989" cy="54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00214"/>
      </p:ext>
    </p:extLst>
  </p:cSld>
  <p:clrMapOvr>
    <a:masterClrMapping/>
  </p:clrMapOvr>
</p:sld>
</file>

<file path=ppt/theme/theme1.xml><?xml version="1.0" encoding="utf-8"?>
<a:theme xmlns:a="http://schemas.openxmlformats.org/drawingml/2006/main" name="Science Subject for High School - 10th Grade: Atoms and the Periodic Table by Slidesgo">
  <a:themeElements>
    <a:clrScheme name="Simple Light">
      <a:dk1>
        <a:srgbClr val="000000"/>
      </a:dk1>
      <a:lt1>
        <a:srgbClr val="CBDDEF"/>
      </a:lt1>
      <a:dk2>
        <a:srgbClr val="FFB000"/>
      </a:dk2>
      <a:lt2>
        <a:srgbClr val="47B8EA"/>
      </a:lt2>
      <a:accent1>
        <a:srgbClr val="3394BE"/>
      </a:accent1>
      <a:accent2>
        <a:srgbClr val="00965F"/>
      </a:accent2>
      <a:accent3>
        <a:srgbClr val="FDDF78"/>
      </a:accent3>
      <a:accent4>
        <a:srgbClr val="BE33BA"/>
      </a:accent4>
      <a:accent5>
        <a:srgbClr val="7DDBAE"/>
      </a:accent5>
      <a:accent6>
        <a:srgbClr val="FF657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1231</TotalTime>
  <Words>2399</Words>
  <Application>Microsoft Office PowerPoint</Application>
  <PresentationFormat>On-screen Show (16:9)</PresentationFormat>
  <Paragraphs>156</Paragraphs>
  <Slides>57</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Times New Roman</vt:lpstr>
      <vt:lpstr>Abel</vt:lpstr>
      <vt:lpstr>Arial</vt:lpstr>
      <vt:lpstr>Open Sans</vt:lpstr>
      <vt:lpstr>Hammersmith One</vt:lpstr>
      <vt:lpstr>Calibri</vt:lpstr>
      <vt:lpstr>Science Subject for High School - 10th Grade: Atoms and the Periodic Table by Slidesgo</vt:lpstr>
      <vt:lpstr> CHƯƠNG II : PHÂN TỬ - LIÊN KẾT HÓA HỌC BÀI 6: GIỚI THIỆU VỀ LIÊN KẾT HÓA HỌC </vt:lpstr>
      <vt:lpstr>01</vt:lpstr>
      <vt:lpstr>KHỞI ĐỘNG!</vt:lpstr>
      <vt:lpstr> THẢO LUẬN PHIẾU HỌC TẬP SỐ 1</vt:lpstr>
      <vt:lpstr>BÁO CÁO THẢO LUẬN</vt:lpstr>
      <vt:lpstr>ĐÁP ÁN:</vt:lpstr>
      <vt:lpstr>HÌNH THÀNH KIẾN THỨC!</vt:lpstr>
      <vt:lpstr>01</vt:lpstr>
      <vt:lpstr>THẢO LUẬN: PHIẾU HỌC TẬP </vt:lpstr>
      <vt:lpstr>PowerPoint Presentation</vt:lpstr>
      <vt:lpstr>ĐÁP ÁN:</vt:lpstr>
      <vt:lpstr>ĐÁP ÁN:</vt:lpstr>
      <vt:lpstr>Cấu trúc electron bền vững của khí hiếm.</vt:lpstr>
      <vt:lpstr>EM CÓ BIẾT</vt:lpstr>
      <vt:lpstr>II. LIÊN KẾT 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ĐÁP ÁN</vt:lpstr>
      <vt:lpstr>III. Liên kết cộng hoá trị </vt:lpstr>
      <vt:lpstr>1. Liên kết cộng hoá trị trong phân tử đơn chất.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2</vt:lpstr>
      <vt:lpstr>CÂU 2.</vt:lpstr>
      <vt:lpstr>CÂU 2</vt:lpstr>
      <vt:lpstr>CÂU 2</vt:lpstr>
      <vt:lpstr>CÂU 2</vt:lpstr>
      <vt:lpstr>Câu 1: Trong phân tử oxygen (O2), khi hai nguyên tử oxygen liên kết với nhau, chúng:</vt:lpstr>
      <vt:lpstr>Câu 2: Trong phân tử KCI, nguyên tử K (potassium) và nguyên tử Cl (chlorine) liên kết với nhau bằng liên kết</vt:lpstr>
      <vt:lpstr>2. Liên kết cộng hoá trị trong phân tử hợp chất.</vt:lpstr>
      <vt:lpstr>THẢO LUẬN </vt:lpstr>
      <vt:lpstr>PowerPoint Presentation</vt:lpstr>
      <vt:lpstr>Bài 6.7</vt:lpstr>
      <vt:lpstr>PowerPoint Presentation</vt:lpstr>
      <vt:lpstr>CÂU 3</vt:lpstr>
      <vt:lpstr>Bài 6.7</vt:lpstr>
      <vt:lpstr>PowerPoint Presentation</vt:lpstr>
      <vt:lpstr>EM ĐÃ HỌC</vt:lpstr>
      <vt:lpstr>Luyện tập</vt:lpstr>
      <vt:lpstr> Câu 3: Phân tử methane gồm một nguyên tử carbon liên kết với bốn nguyên tử hydrogen. Khi hình thành liên kết cộng hoá trị trong methane, nguyên tử carbon góp chung bao nhiêu electron với mỗi nguyên tử hydrogen? </vt:lpstr>
      <vt:lpstr> Câu 4: Liên kết giữa các nguyên tử trong phân tử nước là liên kết </vt:lpstr>
      <vt:lpstr> Câu 5: Liên kết hoá học giữa các nguyên tử oxygen và hydrogen trong phân tử nước được hình thành bằng cách nào? </vt:lpstr>
      <vt:lpstr>Câu 6: Trong phân tử oxygen (O2), khi hai nguyên tử oxygen liên kết với nhau, chúng:</vt:lpstr>
      <vt:lpstr>Câu 7: Trong phân tử KCI, nguyên tử K (potassium) và nguyên tử Cl (chlorine) liên kết với nhau bằng liên kết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CHƯƠNG II : PHÂN TỬ - LIÊN KẾT HÓA HỌC BÀI 6: GIỚI THIỆU VỀ LIÊN KẾT HÓA HỌC </dc:title>
  <cp:lastModifiedBy>oanh phạm</cp:lastModifiedBy>
  <cp:revision>83</cp:revision>
  <dcterms:modified xsi:type="dcterms:W3CDTF">2024-10-21T15:28:29Z</dcterms:modified>
</cp:coreProperties>
</file>