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61" r:id="rId6"/>
    <p:sldId id="259" r:id="rId7"/>
    <p:sldId id="264" r:id="rId8"/>
    <p:sldId id="265" r:id="rId9"/>
    <p:sldId id="260" r:id="rId10"/>
    <p:sldId id="274" r:id="rId11"/>
    <p:sldId id="267" r:id="rId12"/>
    <p:sldId id="300" r:id="rId13"/>
    <p:sldId id="301" r:id="rId14"/>
    <p:sldId id="302" r:id="rId15"/>
    <p:sldId id="299" r:id="rId16"/>
    <p:sldId id="269" r:id="rId17"/>
    <p:sldId id="275" r:id="rId18"/>
    <p:sldId id="276" r:id="rId19"/>
    <p:sldId id="271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1" r:id="rId30"/>
    <p:sldId id="277" r:id="rId31"/>
    <p:sldId id="272" r:id="rId32"/>
    <p:sldId id="273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61"/>
            <p14:sldId id="259"/>
            <p14:sldId id="264"/>
            <p14:sldId id="265"/>
            <p14:sldId id="260"/>
            <p14:sldId id="274"/>
            <p14:sldId id="267"/>
            <p14:sldId id="300"/>
            <p14:sldId id="301"/>
            <p14:sldId id="302"/>
            <p14:sldId id="299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67330"/>
              </p:ext>
            </p:extLst>
          </p:nvPr>
        </p:nvGraphicFramePr>
        <p:xfrm>
          <a:off x="1348876" y="2199106"/>
          <a:ext cx="9648965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protons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kumimoji="0" lang="en-U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/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/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52315"/>
              </p:ext>
            </p:extLst>
          </p:nvPr>
        </p:nvGraphicFramePr>
        <p:xfrm>
          <a:off x="832941" y="1486906"/>
          <a:ext cx="10671691" cy="43585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 =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=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 +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ngược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496039"/>
            <a:ext cx="5194767" cy="330957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silver;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Latin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233430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IUPAC.</a:t>
            </a:r>
          </a:p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IUPAC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891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008042"/>
            <a:ext cx="941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1982804" y="2281909"/>
            <a:ext cx="9066998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22083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5" y="337691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549" y="473008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94" y="1938111"/>
            <a:ext cx="10828421" cy="1378418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protons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2585156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42647"/>
              </p:ext>
            </p:extLst>
          </p:nvPr>
        </p:nvGraphicFramePr>
        <p:xfrm>
          <a:off x="1348876" y="1818172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5" y="4934349"/>
            <a:ext cx="865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31105"/>
              </p:ext>
            </p:extLst>
          </p:nvPr>
        </p:nvGraphicFramePr>
        <p:xfrm>
          <a:off x="1348876" y="1831357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4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927</TotalTime>
  <Words>1073</Words>
  <Application>Microsoft Office PowerPoint</Application>
  <PresentationFormat>Widescreen</PresentationFormat>
  <Paragraphs>345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 –NGUYÊN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oanh phạm</cp:lastModifiedBy>
  <cp:revision>73</cp:revision>
  <dcterms:created xsi:type="dcterms:W3CDTF">2022-06-25T14:56:10Z</dcterms:created>
  <dcterms:modified xsi:type="dcterms:W3CDTF">2024-09-30T14:36:39Z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