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77" r:id="rId6"/>
    <p:sldId id="279" r:id="rId7"/>
    <p:sldId id="281" r:id="rId8"/>
    <p:sldId id="262" r:id="rId9"/>
    <p:sldId id="259" r:id="rId10"/>
    <p:sldId id="280" r:id="rId11"/>
    <p:sldId id="260" r:id="rId12"/>
    <p:sldId id="263" r:id="rId13"/>
    <p:sldId id="266" r:id="rId14"/>
    <p:sldId id="282" r:id="rId15"/>
    <p:sldId id="284" r:id="rId16"/>
    <p:sldId id="286" r:id="rId17"/>
    <p:sldId id="287" r:id="rId18"/>
    <p:sldId id="288" r:id="rId19"/>
    <p:sldId id="267" r:id="rId20"/>
    <p:sldId id="293" r:id="rId21"/>
    <p:sldId id="294" r:id="rId22"/>
    <p:sldId id="295" r:id="rId23"/>
    <p:sldId id="297" r:id="rId24"/>
    <p:sldId id="296" r:id="rId25"/>
    <p:sldId id="298" r:id="rId26"/>
    <p:sldId id="301" r:id="rId27"/>
    <p:sldId id="302" r:id="rId28"/>
    <p:sldId id="307" r:id="rId29"/>
    <p:sldId id="270" r:id="rId30"/>
    <p:sldId id="303" r:id="rId31"/>
    <p:sldId id="273" r:id="rId32"/>
    <p:sldId id="308" r:id="rId33"/>
    <p:sldId id="309" r:id="rId3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3A2C7"/>
    <a:srgbClr val="FFE6D1"/>
    <a:srgbClr val="F2E999"/>
    <a:srgbClr val="8F8F8F"/>
    <a:srgbClr val="1B7AC9"/>
    <a:srgbClr val="7A300A"/>
    <a:srgbClr val="ACCE30"/>
    <a:srgbClr val="C9D34D"/>
    <a:srgbClr val="FC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0" autoAdjust="0"/>
    <p:restoredTop sz="94660"/>
  </p:normalViewPr>
  <p:slideViewPr>
    <p:cSldViewPr>
      <p:cViewPr varScale="1">
        <p:scale>
          <a:sx n="100" d="100"/>
          <a:sy n="100" d="100"/>
        </p:scale>
        <p:origin x="31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29193-054E-4412-A517-7C4AA85DF79D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vi-VN"/>
        </a:p>
      </dgm:t>
    </dgm:pt>
    <dgm:pt modelId="{BD88D4C9-C67B-4E2C-8572-738F71FDBAE2}">
      <dgm:prSet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Hoa</a:t>
          </a:r>
          <a:endParaRPr lang="vi-VN" sz="28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2DB05826-5B33-4CB7-A7A8-8CC4813216F8}" type="parTrans" cxnId="{E08B0734-F228-4CD8-BD03-0A4A46624134}">
      <dgm:prSet/>
      <dgm:spPr/>
      <dgm:t>
        <a:bodyPr/>
        <a:lstStyle/>
        <a:p>
          <a:endParaRPr lang="vi-VN" b="1"/>
        </a:p>
      </dgm:t>
    </dgm:pt>
    <dgm:pt modelId="{FE18912B-D7A2-4D10-A212-60B8885D067A}" type="sibTrans" cxnId="{E08B0734-F228-4CD8-BD03-0A4A46624134}">
      <dgm:prSet/>
      <dgm:spPr/>
      <dgm:t>
        <a:bodyPr/>
        <a:lstStyle/>
        <a:p>
          <a:endParaRPr lang="vi-VN" b="1"/>
        </a:p>
      </dgm:t>
    </dgm:pt>
    <dgm:pt modelId="{8E564A49-FBC0-485C-B517-0A5045B8C1C6}">
      <dgm:prSet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Cô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gái</a:t>
          </a:r>
          <a:endParaRPr lang="vi-VN" sz="28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35D0AA00-BE3D-443B-9205-3423631DF724}" type="parTrans" cxnId="{81D3ECC6-ECCB-414F-9AFD-2A097798C75B}">
      <dgm:prSet/>
      <dgm:spPr/>
      <dgm:t>
        <a:bodyPr/>
        <a:lstStyle/>
        <a:p>
          <a:endParaRPr lang="vi-VN" b="1"/>
        </a:p>
      </dgm:t>
    </dgm:pt>
    <dgm:pt modelId="{F19D8328-FFA3-471E-AE0F-DE9F8ECB9DE7}" type="sibTrans" cxnId="{81D3ECC6-ECCB-414F-9AFD-2A097798C75B}">
      <dgm:prSet/>
      <dgm:spPr/>
      <dgm:t>
        <a:bodyPr/>
        <a:lstStyle/>
        <a:p>
          <a:endParaRPr lang="vi-VN" b="1"/>
        </a:p>
      </dgm:t>
    </dgm:pt>
    <dgm:pt modelId="{195126D8-3265-41F8-8B68-93DF5E4D0D21}">
      <dgm:prSet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Những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bông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hoa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màu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đỏ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ấy</a:t>
          </a:r>
          <a:endParaRPr lang="vi-VN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9461A68E-A8F1-4933-810E-B27E44C3E45C}" type="parTrans" cxnId="{1A294EF3-9E60-4598-BAC8-3FF5016B7084}">
      <dgm:prSet/>
      <dgm:spPr/>
      <dgm:t>
        <a:bodyPr/>
        <a:lstStyle/>
        <a:p>
          <a:endParaRPr lang="vi-VN" b="1"/>
        </a:p>
      </dgm:t>
    </dgm:pt>
    <dgm:pt modelId="{082829FE-FA75-49A0-8CEB-4AEDBC4B44D1}" type="sibTrans" cxnId="{1A294EF3-9E60-4598-BAC8-3FF5016B7084}">
      <dgm:prSet/>
      <dgm:spPr/>
      <dgm:t>
        <a:bodyPr/>
        <a:lstStyle/>
        <a:p>
          <a:endParaRPr lang="vi-VN" b="1"/>
        </a:p>
      </dgm:t>
    </dgm:pt>
    <dgm:pt modelId="{C8845E01-F6BA-4650-A9F7-A871EDCF4E9D}">
      <dgm:prSet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Một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cô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gái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dịu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dàng</a:t>
          </a:r>
          <a:endParaRPr lang="vi-VN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4D6D051A-3399-4AEE-9639-3DBCF5519554}" type="parTrans" cxnId="{038975C9-41A0-4914-A61C-E02C5F0B2574}">
      <dgm:prSet/>
      <dgm:spPr/>
      <dgm:t>
        <a:bodyPr/>
        <a:lstStyle/>
        <a:p>
          <a:endParaRPr lang="vi-VN" b="1"/>
        </a:p>
      </dgm:t>
    </dgm:pt>
    <dgm:pt modelId="{49CFB8BE-3765-4BCB-9E57-D911C0FCAFE9}" type="sibTrans" cxnId="{038975C9-41A0-4914-A61C-E02C5F0B2574}">
      <dgm:prSet/>
      <dgm:spPr/>
      <dgm:t>
        <a:bodyPr/>
        <a:lstStyle/>
        <a:p>
          <a:endParaRPr lang="vi-VN" b="1"/>
        </a:p>
      </dgm:t>
    </dgm:pt>
    <dgm:pt modelId="{89AEFDCE-AB50-4599-9139-7DEB91471550}" type="pres">
      <dgm:prSet presAssocID="{7CA29193-054E-4412-A517-7C4AA85DF7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739816-AA15-4930-B511-F9219AD75487}" type="pres">
      <dgm:prSet presAssocID="{BD88D4C9-C67B-4E2C-8572-738F71FDBAE2}" presName="root" presStyleCnt="0"/>
      <dgm:spPr/>
    </dgm:pt>
    <dgm:pt modelId="{4574EB1E-7793-4BCF-B4C1-132F72EB3C02}" type="pres">
      <dgm:prSet presAssocID="{BD88D4C9-C67B-4E2C-8572-738F71FDBAE2}" presName="rootComposite" presStyleCnt="0"/>
      <dgm:spPr/>
    </dgm:pt>
    <dgm:pt modelId="{F136CB2D-258D-4BC6-BFF4-EFC411077FED}" type="pres">
      <dgm:prSet presAssocID="{BD88D4C9-C67B-4E2C-8572-738F71FDBAE2}" presName="rootText" presStyleLbl="node1" presStyleIdx="0" presStyleCnt="2"/>
      <dgm:spPr/>
      <dgm:t>
        <a:bodyPr/>
        <a:lstStyle/>
        <a:p>
          <a:endParaRPr lang="en-US"/>
        </a:p>
      </dgm:t>
    </dgm:pt>
    <dgm:pt modelId="{C776C855-06BD-4CC1-A637-14FE8E6B3A3E}" type="pres">
      <dgm:prSet presAssocID="{BD88D4C9-C67B-4E2C-8572-738F71FDBAE2}" presName="rootConnector" presStyleLbl="node1" presStyleIdx="0" presStyleCnt="2"/>
      <dgm:spPr/>
      <dgm:t>
        <a:bodyPr/>
        <a:lstStyle/>
        <a:p>
          <a:endParaRPr lang="en-US"/>
        </a:p>
      </dgm:t>
    </dgm:pt>
    <dgm:pt modelId="{FB8E46D8-E7F6-49CE-AB84-31561FA4A09B}" type="pres">
      <dgm:prSet presAssocID="{BD88D4C9-C67B-4E2C-8572-738F71FDBAE2}" presName="childShape" presStyleCnt="0"/>
      <dgm:spPr/>
    </dgm:pt>
    <dgm:pt modelId="{11FFB249-DE41-43E6-AA3D-597D00CB78D5}" type="pres">
      <dgm:prSet presAssocID="{9461A68E-A8F1-4933-810E-B27E44C3E45C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47EC497-70C9-45C7-9FCD-4CB7DA61F75E}" type="pres">
      <dgm:prSet presAssocID="{195126D8-3265-41F8-8B68-93DF5E4D0D2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4E06D-E29C-4BEC-A19C-FFC25E460317}" type="pres">
      <dgm:prSet presAssocID="{8E564A49-FBC0-485C-B517-0A5045B8C1C6}" presName="root" presStyleCnt="0"/>
      <dgm:spPr/>
    </dgm:pt>
    <dgm:pt modelId="{3D9E7EB5-8882-49D5-9995-3B4D0787590A}" type="pres">
      <dgm:prSet presAssocID="{8E564A49-FBC0-485C-B517-0A5045B8C1C6}" presName="rootComposite" presStyleCnt="0"/>
      <dgm:spPr/>
    </dgm:pt>
    <dgm:pt modelId="{4B5D72BD-70A6-49BE-A62B-085054B22049}" type="pres">
      <dgm:prSet presAssocID="{8E564A49-FBC0-485C-B517-0A5045B8C1C6}" presName="rootText" presStyleLbl="node1" presStyleIdx="1" presStyleCnt="2"/>
      <dgm:spPr/>
      <dgm:t>
        <a:bodyPr/>
        <a:lstStyle/>
        <a:p>
          <a:endParaRPr lang="en-US"/>
        </a:p>
      </dgm:t>
    </dgm:pt>
    <dgm:pt modelId="{62BFED6E-16C4-485F-9B95-2FED628F4606}" type="pres">
      <dgm:prSet presAssocID="{8E564A49-FBC0-485C-B517-0A5045B8C1C6}" presName="rootConnector" presStyleLbl="node1" presStyleIdx="1" presStyleCnt="2"/>
      <dgm:spPr/>
      <dgm:t>
        <a:bodyPr/>
        <a:lstStyle/>
        <a:p>
          <a:endParaRPr lang="en-US"/>
        </a:p>
      </dgm:t>
    </dgm:pt>
    <dgm:pt modelId="{CE7130A5-DD32-4FFC-8AA6-F650A10E82A4}" type="pres">
      <dgm:prSet presAssocID="{8E564A49-FBC0-485C-B517-0A5045B8C1C6}" presName="childShape" presStyleCnt="0"/>
      <dgm:spPr/>
    </dgm:pt>
    <dgm:pt modelId="{E2E05B2F-FE79-4350-8991-34CF13876091}" type="pres">
      <dgm:prSet presAssocID="{4D6D051A-3399-4AEE-9639-3DBCF551955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1AC55ACE-9938-4402-B947-421543111B69}" type="pres">
      <dgm:prSet presAssocID="{C8845E01-F6BA-4650-A9F7-A871EDCF4E9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94EF3-9E60-4598-BAC8-3FF5016B7084}" srcId="{BD88D4C9-C67B-4E2C-8572-738F71FDBAE2}" destId="{195126D8-3265-41F8-8B68-93DF5E4D0D21}" srcOrd="0" destOrd="0" parTransId="{9461A68E-A8F1-4933-810E-B27E44C3E45C}" sibTransId="{082829FE-FA75-49A0-8CEB-4AEDBC4B44D1}"/>
    <dgm:cxn modelId="{A95FBF6E-C6D0-466B-8169-682D126685BD}" type="presOf" srcId="{195126D8-3265-41F8-8B68-93DF5E4D0D21}" destId="{247EC497-70C9-45C7-9FCD-4CB7DA61F75E}" srcOrd="0" destOrd="0" presId="urn:microsoft.com/office/officeart/2005/8/layout/hierarchy3"/>
    <dgm:cxn modelId="{795F0EBD-45C4-4158-BA3B-D748D062FEF7}" type="presOf" srcId="{9461A68E-A8F1-4933-810E-B27E44C3E45C}" destId="{11FFB249-DE41-43E6-AA3D-597D00CB78D5}" srcOrd="0" destOrd="0" presId="urn:microsoft.com/office/officeart/2005/8/layout/hierarchy3"/>
    <dgm:cxn modelId="{37303362-406E-40A2-BA31-C0E5C776836A}" type="presOf" srcId="{8E564A49-FBC0-485C-B517-0A5045B8C1C6}" destId="{62BFED6E-16C4-485F-9B95-2FED628F4606}" srcOrd="1" destOrd="0" presId="urn:microsoft.com/office/officeart/2005/8/layout/hierarchy3"/>
    <dgm:cxn modelId="{E08B0734-F228-4CD8-BD03-0A4A46624134}" srcId="{7CA29193-054E-4412-A517-7C4AA85DF79D}" destId="{BD88D4C9-C67B-4E2C-8572-738F71FDBAE2}" srcOrd="0" destOrd="0" parTransId="{2DB05826-5B33-4CB7-A7A8-8CC4813216F8}" sibTransId="{FE18912B-D7A2-4D10-A212-60B8885D067A}"/>
    <dgm:cxn modelId="{81D3ECC6-ECCB-414F-9AFD-2A097798C75B}" srcId="{7CA29193-054E-4412-A517-7C4AA85DF79D}" destId="{8E564A49-FBC0-485C-B517-0A5045B8C1C6}" srcOrd="1" destOrd="0" parTransId="{35D0AA00-BE3D-443B-9205-3423631DF724}" sibTransId="{F19D8328-FFA3-471E-AE0F-DE9F8ECB9DE7}"/>
    <dgm:cxn modelId="{4FBC337C-896A-499E-AC23-4DD178DB1367}" type="presOf" srcId="{BD88D4C9-C67B-4E2C-8572-738F71FDBAE2}" destId="{F136CB2D-258D-4BC6-BFF4-EFC411077FED}" srcOrd="0" destOrd="0" presId="urn:microsoft.com/office/officeart/2005/8/layout/hierarchy3"/>
    <dgm:cxn modelId="{0804AC12-1ECD-436C-ADA2-A72D9C878F56}" type="presOf" srcId="{C8845E01-F6BA-4650-A9F7-A871EDCF4E9D}" destId="{1AC55ACE-9938-4402-B947-421543111B69}" srcOrd="0" destOrd="0" presId="urn:microsoft.com/office/officeart/2005/8/layout/hierarchy3"/>
    <dgm:cxn modelId="{C02C865F-232B-41BE-B366-F3EDC6A23E05}" type="presOf" srcId="{4D6D051A-3399-4AEE-9639-3DBCF5519554}" destId="{E2E05B2F-FE79-4350-8991-34CF13876091}" srcOrd="0" destOrd="0" presId="urn:microsoft.com/office/officeart/2005/8/layout/hierarchy3"/>
    <dgm:cxn modelId="{038975C9-41A0-4914-A61C-E02C5F0B2574}" srcId="{8E564A49-FBC0-485C-B517-0A5045B8C1C6}" destId="{C8845E01-F6BA-4650-A9F7-A871EDCF4E9D}" srcOrd="0" destOrd="0" parTransId="{4D6D051A-3399-4AEE-9639-3DBCF5519554}" sibTransId="{49CFB8BE-3765-4BCB-9E57-D911C0FCAFE9}"/>
    <dgm:cxn modelId="{E4B34A4A-8554-4D78-BCDF-BA65ADADA284}" type="presOf" srcId="{7CA29193-054E-4412-A517-7C4AA85DF79D}" destId="{89AEFDCE-AB50-4599-9139-7DEB91471550}" srcOrd="0" destOrd="0" presId="urn:microsoft.com/office/officeart/2005/8/layout/hierarchy3"/>
    <dgm:cxn modelId="{1D8B8918-0324-45EF-9F7A-E39B18D095E0}" type="presOf" srcId="{BD88D4C9-C67B-4E2C-8572-738F71FDBAE2}" destId="{C776C855-06BD-4CC1-A637-14FE8E6B3A3E}" srcOrd="1" destOrd="0" presId="urn:microsoft.com/office/officeart/2005/8/layout/hierarchy3"/>
    <dgm:cxn modelId="{EBE105D4-640E-462B-96C0-C7E4ACA019F6}" type="presOf" srcId="{8E564A49-FBC0-485C-B517-0A5045B8C1C6}" destId="{4B5D72BD-70A6-49BE-A62B-085054B22049}" srcOrd="0" destOrd="0" presId="urn:microsoft.com/office/officeart/2005/8/layout/hierarchy3"/>
    <dgm:cxn modelId="{696B5196-83E0-42F5-A6BE-CAC4CE0A2BED}" type="presParOf" srcId="{89AEFDCE-AB50-4599-9139-7DEB91471550}" destId="{5B739816-AA15-4930-B511-F9219AD75487}" srcOrd="0" destOrd="0" presId="urn:microsoft.com/office/officeart/2005/8/layout/hierarchy3"/>
    <dgm:cxn modelId="{104BE787-E765-4063-BB72-5440514B0533}" type="presParOf" srcId="{5B739816-AA15-4930-B511-F9219AD75487}" destId="{4574EB1E-7793-4BCF-B4C1-132F72EB3C02}" srcOrd="0" destOrd="0" presId="urn:microsoft.com/office/officeart/2005/8/layout/hierarchy3"/>
    <dgm:cxn modelId="{A76DEE90-5168-4E46-B181-5A8BE37791F8}" type="presParOf" srcId="{4574EB1E-7793-4BCF-B4C1-132F72EB3C02}" destId="{F136CB2D-258D-4BC6-BFF4-EFC411077FED}" srcOrd="0" destOrd="0" presId="urn:microsoft.com/office/officeart/2005/8/layout/hierarchy3"/>
    <dgm:cxn modelId="{D7E6B4D5-5F31-494A-B39D-BF686A3B093B}" type="presParOf" srcId="{4574EB1E-7793-4BCF-B4C1-132F72EB3C02}" destId="{C776C855-06BD-4CC1-A637-14FE8E6B3A3E}" srcOrd="1" destOrd="0" presId="urn:microsoft.com/office/officeart/2005/8/layout/hierarchy3"/>
    <dgm:cxn modelId="{2D5F70B3-D8D9-4845-8B4C-452325FCDF86}" type="presParOf" srcId="{5B739816-AA15-4930-B511-F9219AD75487}" destId="{FB8E46D8-E7F6-49CE-AB84-31561FA4A09B}" srcOrd="1" destOrd="0" presId="urn:microsoft.com/office/officeart/2005/8/layout/hierarchy3"/>
    <dgm:cxn modelId="{EBF1B1AD-4F3B-49A9-9D43-067B9986E3BE}" type="presParOf" srcId="{FB8E46D8-E7F6-49CE-AB84-31561FA4A09B}" destId="{11FFB249-DE41-43E6-AA3D-597D00CB78D5}" srcOrd="0" destOrd="0" presId="urn:microsoft.com/office/officeart/2005/8/layout/hierarchy3"/>
    <dgm:cxn modelId="{3B9009FF-B145-49E8-8107-42C0F734F3F1}" type="presParOf" srcId="{FB8E46D8-E7F6-49CE-AB84-31561FA4A09B}" destId="{247EC497-70C9-45C7-9FCD-4CB7DA61F75E}" srcOrd="1" destOrd="0" presId="urn:microsoft.com/office/officeart/2005/8/layout/hierarchy3"/>
    <dgm:cxn modelId="{862469AA-07C0-4245-AC16-1D80EEF96D71}" type="presParOf" srcId="{89AEFDCE-AB50-4599-9139-7DEB91471550}" destId="{E954E06D-E29C-4BEC-A19C-FFC25E460317}" srcOrd="1" destOrd="0" presId="urn:microsoft.com/office/officeart/2005/8/layout/hierarchy3"/>
    <dgm:cxn modelId="{6A0270EF-E150-41DA-B9D1-FB9BD3269E21}" type="presParOf" srcId="{E954E06D-E29C-4BEC-A19C-FFC25E460317}" destId="{3D9E7EB5-8882-49D5-9995-3B4D0787590A}" srcOrd="0" destOrd="0" presId="urn:microsoft.com/office/officeart/2005/8/layout/hierarchy3"/>
    <dgm:cxn modelId="{CBA02F38-7982-4CC9-9FF2-7DA3BEDB897E}" type="presParOf" srcId="{3D9E7EB5-8882-49D5-9995-3B4D0787590A}" destId="{4B5D72BD-70A6-49BE-A62B-085054B22049}" srcOrd="0" destOrd="0" presId="urn:microsoft.com/office/officeart/2005/8/layout/hierarchy3"/>
    <dgm:cxn modelId="{8C35F8B5-78AA-4285-B8EA-03D1BF784427}" type="presParOf" srcId="{3D9E7EB5-8882-49D5-9995-3B4D0787590A}" destId="{62BFED6E-16C4-485F-9B95-2FED628F4606}" srcOrd="1" destOrd="0" presId="urn:microsoft.com/office/officeart/2005/8/layout/hierarchy3"/>
    <dgm:cxn modelId="{3A671BC5-21D4-47D0-B181-683925AC4152}" type="presParOf" srcId="{E954E06D-E29C-4BEC-A19C-FFC25E460317}" destId="{CE7130A5-DD32-4FFC-8AA6-F650A10E82A4}" srcOrd="1" destOrd="0" presId="urn:microsoft.com/office/officeart/2005/8/layout/hierarchy3"/>
    <dgm:cxn modelId="{EC875E43-2492-4EBB-A1E2-1EC0B022B8F8}" type="presParOf" srcId="{CE7130A5-DD32-4FFC-8AA6-F650A10E82A4}" destId="{E2E05B2F-FE79-4350-8991-34CF13876091}" srcOrd="0" destOrd="0" presId="urn:microsoft.com/office/officeart/2005/8/layout/hierarchy3"/>
    <dgm:cxn modelId="{5C26290F-E47C-4D81-8423-A8B93FF5DC29}" type="presParOf" srcId="{CE7130A5-DD32-4FFC-8AA6-F650A10E82A4}" destId="{1AC55ACE-9938-4402-B947-421543111B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EC392-6E1C-4858-8E81-82CC71EE449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C5C6DD6F-FC8C-4555-877C-C1288A9D7B8B}">
      <dgm:prSet phldrT="[Văn bản]" custT="1"/>
      <dgm:spPr/>
      <dgm:t>
        <a:bodyPr/>
        <a:lstStyle/>
        <a:p>
          <a:r>
            <a:rPr lang="vi-VN" sz="32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3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32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3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32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trước</a:t>
          </a:r>
          <a:endParaRPr lang="vi-VN" sz="32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A70879FF-EAFD-47EA-8C90-E61D4769433E}" type="parTrans" cxnId="{3A18E1F3-355C-4A82-ACB4-99FF390916C6}">
      <dgm:prSet/>
      <dgm:spPr/>
      <dgm:t>
        <a:bodyPr/>
        <a:lstStyle/>
        <a:p>
          <a:endParaRPr lang="vi-VN"/>
        </a:p>
      </dgm:t>
    </dgm:pt>
    <dgm:pt modelId="{81108A85-B677-43E0-8E98-025FCA900A1C}" type="sibTrans" cxnId="{3A18E1F3-355C-4A82-ACB4-99FF390916C6}">
      <dgm:prSet/>
      <dgm:spPr/>
      <dgm:t>
        <a:bodyPr/>
        <a:lstStyle/>
        <a:p>
          <a:endParaRPr lang="vi-VN"/>
        </a:p>
      </dgm:t>
    </dgm:pt>
    <dgm:pt modelId="{739E5A91-2EAF-4C91-A914-518BFE9117CE}">
      <dgm:prSet phldrT="[Văn bản]" custT="1"/>
      <dgm:spPr/>
      <dgm:t>
        <a:bodyPr/>
        <a:lstStyle/>
        <a:p>
          <a:r>
            <a:rPr lang="vi-VN" sz="32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3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trung tâm</a:t>
          </a:r>
        </a:p>
      </dgm:t>
    </dgm:pt>
    <dgm:pt modelId="{531D8B04-3457-4375-BEFA-82D6FC988CCA}" type="parTrans" cxnId="{EBAAEB8F-B64E-425F-9792-53C34D6A3F8C}">
      <dgm:prSet/>
      <dgm:spPr/>
      <dgm:t>
        <a:bodyPr/>
        <a:lstStyle/>
        <a:p>
          <a:endParaRPr lang="vi-VN"/>
        </a:p>
      </dgm:t>
    </dgm:pt>
    <dgm:pt modelId="{C40A85CD-05A8-4E71-9923-92F5EC7FB90E}" type="sibTrans" cxnId="{EBAAEB8F-B64E-425F-9792-53C34D6A3F8C}">
      <dgm:prSet/>
      <dgm:spPr/>
      <dgm:t>
        <a:bodyPr/>
        <a:lstStyle/>
        <a:p>
          <a:endParaRPr lang="vi-VN"/>
        </a:p>
      </dgm:t>
    </dgm:pt>
    <dgm:pt modelId="{92D66567-8151-4841-8159-DCEAD18C2F3A}">
      <dgm:prSet phldrT="[Văn bản]" custT="1"/>
      <dgm:spPr/>
      <dgm:t>
        <a:bodyPr/>
        <a:lstStyle/>
        <a:p>
          <a:r>
            <a:rPr lang="vi-VN" sz="32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3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32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3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sau</a:t>
          </a:r>
        </a:p>
      </dgm:t>
    </dgm:pt>
    <dgm:pt modelId="{91297129-460C-4E77-8A17-8EEF9E1F1613}" type="parTrans" cxnId="{32C5765E-F053-4037-9F2A-A5D826B6DCC9}">
      <dgm:prSet/>
      <dgm:spPr/>
      <dgm:t>
        <a:bodyPr/>
        <a:lstStyle/>
        <a:p>
          <a:endParaRPr lang="vi-VN"/>
        </a:p>
      </dgm:t>
    </dgm:pt>
    <dgm:pt modelId="{AFAB9190-09FB-469F-AB0F-E6C51DF91F6E}" type="sibTrans" cxnId="{32C5765E-F053-4037-9F2A-A5D826B6DCC9}">
      <dgm:prSet/>
      <dgm:spPr/>
      <dgm:t>
        <a:bodyPr/>
        <a:lstStyle/>
        <a:p>
          <a:endParaRPr lang="vi-VN"/>
        </a:p>
      </dgm:t>
    </dgm:pt>
    <dgm:pt modelId="{244255BF-E5F7-4B58-8B05-CF153BF52CC2}">
      <dgm:prSet phldrT="[Văn bản]" phldr="1"/>
      <dgm:spPr/>
      <dgm:t>
        <a:bodyPr/>
        <a:lstStyle/>
        <a:p>
          <a:endParaRPr lang="vi-VN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0A20A92C-735A-4442-8BF2-68612EAF700A}" type="parTrans" cxnId="{85850596-9FDA-4697-9557-665F32679061}">
      <dgm:prSet/>
      <dgm:spPr/>
      <dgm:t>
        <a:bodyPr/>
        <a:lstStyle/>
        <a:p>
          <a:endParaRPr lang="vi-VN"/>
        </a:p>
      </dgm:t>
    </dgm:pt>
    <dgm:pt modelId="{C9BEAAA2-0678-4C0C-B83C-A3ADB67B3EA0}" type="sibTrans" cxnId="{85850596-9FDA-4697-9557-665F32679061}">
      <dgm:prSet/>
      <dgm:spPr/>
      <dgm:t>
        <a:bodyPr/>
        <a:lstStyle/>
        <a:p>
          <a:endParaRPr lang="vi-VN"/>
        </a:p>
      </dgm:t>
    </dgm:pt>
    <dgm:pt modelId="{3D5D0DD8-64C5-4718-9313-9F8918D7C5AA}">
      <dgm:prSet phldrT="[Văn bản]"/>
      <dgm:spPr/>
      <dgm:t>
        <a:bodyPr/>
        <a:lstStyle/>
        <a:p>
          <a:r>
            <a:rPr lang="vi-VN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khách</a:t>
          </a:r>
          <a:endParaRPr lang="vi-VN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32DF9201-06D5-4223-8CA4-907DB2E9949F}" type="parTrans" cxnId="{ADA0745B-BE5B-46BA-805B-D6B138E799C9}">
      <dgm:prSet/>
      <dgm:spPr/>
      <dgm:t>
        <a:bodyPr/>
        <a:lstStyle/>
        <a:p>
          <a:endParaRPr lang="vi-VN"/>
        </a:p>
      </dgm:t>
    </dgm:pt>
    <dgm:pt modelId="{5CFD71E9-B0EF-4A46-9B6B-81C95C212B9F}" type="sibTrans" cxnId="{ADA0745B-BE5B-46BA-805B-D6B138E799C9}">
      <dgm:prSet/>
      <dgm:spPr/>
      <dgm:t>
        <a:bodyPr/>
        <a:lstStyle/>
        <a:p>
          <a:endParaRPr lang="vi-VN"/>
        </a:p>
      </dgm:t>
    </dgm:pt>
    <dgm:pt modelId="{892858C9-3FEB-47FD-A487-02CAE5A00061}">
      <dgm:prSet phldrT="[Văn bản]"/>
      <dgm:spPr/>
      <dgm:t>
        <a:bodyPr/>
        <a:lstStyle/>
        <a:p>
          <a:r>
            <a: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qua </a:t>
          </a:r>
          <a:r>
            <a:rPr lang="vi-VN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đường</a:t>
          </a:r>
          <a:endParaRPr lang="vi-VN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AC875EE9-6D77-4C0B-B630-35BF657C33F2}" type="parTrans" cxnId="{040596D9-2C1E-44B7-B457-B0801FC17BA7}">
      <dgm:prSet/>
      <dgm:spPr/>
      <dgm:t>
        <a:bodyPr/>
        <a:lstStyle/>
        <a:p>
          <a:endParaRPr lang="vi-VN"/>
        </a:p>
      </dgm:t>
    </dgm:pt>
    <dgm:pt modelId="{57EE4FA3-3DE1-413C-9A13-266EB20C365D}" type="sibTrans" cxnId="{040596D9-2C1E-44B7-B457-B0801FC17BA7}">
      <dgm:prSet/>
      <dgm:spPr/>
      <dgm:t>
        <a:bodyPr/>
        <a:lstStyle/>
        <a:p>
          <a:endParaRPr lang="vi-VN"/>
        </a:p>
      </dgm:t>
    </dgm:pt>
    <dgm:pt modelId="{454DBD57-560C-4B43-8117-010B4507DF09}" type="pres">
      <dgm:prSet presAssocID="{3D3EC392-6E1C-4858-8E81-82CC71EE44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8481D-3E65-45DD-83CD-4B6D5CB1A89A}" type="pres">
      <dgm:prSet presAssocID="{C5C6DD6F-FC8C-4555-877C-C1288A9D7B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A8965-3195-4942-BD6C-5C8FF0E79C71}" type="pres">
      <dgm:prSet presAssocID="{81108A85-B677-43E0-8E98-025FCA900A1C}" presName="sibTrans" presStyleCnt="0"/>
      <dgm:spPr/>
    </dgm:pt>
    <dgm:pt modelId="{86811577-ACFB-43C7-9049-B27AB78767DB}" type="pres">
      <dgm:prSet presAssocID="{739E5A91-2EAF-4C91-A914-518BFE9117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155CD-221A-4DF0-B679-D3BDD1549EED}" type="pres">
      <dgm:prSet presAssocID="{C40A85CD-05A8-4E71-9923-92F5EC7FB90E}" presName="sibTrans" presStyleCnt="0"/>
      <dgm:spPr/>
    </dgm:pt>
    <dgm:pt modelId="{3E170C8D-9E84-4F12-ADE8-31DEAF7CE368}" type="pres">
      <dgm:prSet presAssocID="{92D66567-8151-4841-8159-DCEAD18C2F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5EBCD-408E-4202-8522-F692787ED2B5}" type="pres">
      <dgm:prSet presAssocID="{AFAB9190-09FB-469F-AB0F-E6C51DF91F6E}" presName="sibTrans" presStyleCnt="0"/>
      <dgm:spPr/>
    </dgm:pt>
    <dgm:pt modelId="{2271D6B2-AC84-45F3-974B-536FE26A3A32}" type="pres">
      <dgm:prSet presAssocID="{244255BF-E5F7-4B58-8B05-CF153BF52C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385B0-5BD2-4751-B2C2-043A87AB2B2B}" type="pres">
      <dgm:prSet presAssocID="{C9BEAAA2-0678-4C0C-B83C-A3ADB67B3EA0}" presName="sibTrans" presStyleCnt="0"/>
      <dgm:spPr/>
    </dgm:pt>
    <dgm:pt modelId="{BEFB991D-80BD-4D68-BDC6-372488A7F8DF}" type="pres">
      <dgm:prSet presAssocID="{3D5D0DD8-64C5-4718-9313-9F8918D7C5A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16AB7-AB60-4622-97AA-9CB2CD345FC4}" type="pres">
      <dgm:prSet presAssocID="{5CFD71E9-B0EF-4A46-9B6B-81C95C212B9F}" presName="sibTrans" presStyleCnt="0"/>
      <dgm:spPr/>
    </dgm:pt>
    <dgm:pt modelId="{AB57AAA4-3738-43D7-B9A6-68DB2E7AFB9A}" type="pres">
      <dgm:prSet presAssocID="{892858C9-3FEB-47FD-A487-02CAE5A0006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31089-AC07-4598-85E2-74C4519382F1}" type="presOf" srcId="{244255BF-E5F7-4B58-8B05-CF153BF52CC2}" destId="{2271D6B2-AC84-45F3-974B-536FE26A3A32}" srcOrd="0" destOrd="0" presId="urn:microsoft.com/office/officeart/2005/8/layout/default"/>
    <dgm:cxn modelId="{C163147D-C152-4BC4-AE4B-66F475F509A8}" type="presOf" srcId="{892858C9-3FEB-47FD-A487-02CAE5A00061}" destId="{AB57AAA4-3738-43D7-B9A6-68DB2E7AFB9A}" srcOrd="0" destOrd="0" presId="urn:microsoft.com/office/officeart/2005/8/layout/default"/>
    <dgm:cxn modelId="{ADA0745B-BE5B-46BA-805B-D6B138E799C9}" srcId="{3D3EC392-6E1C-4858-8E81-82CC71EE4493}" destId="{3D5D0DD8-64C5-4718-9313-9F8918D7C5AA}" srcOrd="4" destOrd="0" parTransId="{32DF9201-06D5-4223-8CA4-907DB2E9949F}" sibTransId="{5CFD71E9-B0EF-4A46-9B6B-81C95C212B9F}"/>
    <dgm:cxn modelId="{358FAB7E-448D-4D49-B5D5-59EAABD076D6}" type="presOf" srcId="{739E5A91-2EAF-4C91-A914-518BFE9117CE}" destId="{86811577-ACFB-43C7-9049-B27AB78767DB}" srcOrd="0" destOrd="0" presId="urn:microsoft.com/office/officeart/2005/8/layout/default"/>
    <dgm:cxn modelId="{EBAAEB8F-B64E-425F-9792-53C34D6A3F8C}" srcId="{3D3EC392-6E1C-4858-8E81-82CC71EE4493}" destId="{739E5A91-2EAF-4C91-A914-518BFE9117CE}" srcOrd="1" destOrd="0" parTransId="{531D8B04-3457-4375-BEFA-82D6FC988CCA}" sibTransId="{C40A85CD-05A8-4E71-9923-92F5EC7FB90E}"/>
    <dgm:cxn modelId="{3A18E1F3-355C-4A82-ACB4-99FF390916C6}" srcId="{3D3EC392-6E1C-4858-8E81-82CC71EE4493}" destId="{C5C6DD6F-FC8C-4555-877C-C1288A9D7B8B}" srcOrd="0" destOrd="0" parTransId="{A70879FF-EAFD-47EA-8C90-E61D4769433E}" sibTransId="{81108A85-B677-43E0-8E98-025FCA900A1C}"/>
    <dgm:cxn modelId="{7A41E47E-7D44-4D44-9A32-EE1070358889}" type="presOf" srcId="{92D66567-8151-4841-8159-DCEAD18C2F3A}" destId="{3E170C8D-9E84-4F12-ADE8-31DEAF7CE368}" srcOrd="0" destOrd="0" presId="urn:microsoft.com/office/officeart/2005/8/layout/default"/>
    <dgm:cxn modelId="{32C5765E-F053-4037-9F2A-A5D826B6DCC9}" srcId="{3D3EC392-6E1C-4858-8E81-82CC71EE4493}" destId="{92D66567-8151-4841-8159-DCEAD18C2F3A}" srcOrd="2" destOrd="0" parTransId="{91297129-460C-4E77-8A17-8EEF9E1F1613}" sibTransId="{AFAB9190-09FB-469F-AB0F-E6C51DF91F6E}"/>
    <dgm:cxn modelId="{3DDA5727-0C8B-4B79-8809-EA66AC64D055}" type="presOf" srcId="{3D5D0DD8-64C5-4718-9313-9F8918D7C5AA}" destId="{BEFB991D-80BD-4D68-BDC6-372488A7F8DF}" srcOrd="0" destOrd="0" presId="urn:microsoft.com/office/officeart/2005/8/layout/default"/>
    <dgm:cxn modelId="{040596D9-2C1E-44B7-B457-B0801FC17BA7}" srcId="{3D3EC392-6E1C-4858-8E81-82CC71EE4493}" destId="{892858C9-3FEB-47FD-A487-02CAE5A00061}" srcOrd="5" destOrd="0" parTransId="{AC875EE9-6D77-4C0B-B630-35BF657C33F2}" sibTransId="{57EE4FA3-3DE1-413C-9A13-266EB20C365D}"/>
    <dgm:cxn modelId="{434FF309-23C9-4EB5-8A0C-AE5844D03082}" type="presOf" srcId="{C5C6DD6F-FC8C-4555-877C-C1288A9D7B8B}" destId="{36D8481D-3E65-45DD-83CD-4B6D5CB1A89A}" srcOrd="0" destOrd="0" presId="urn:microsoft.com/office/officeart/2005/8/layout/default"/>
    <dgm:cxn modelId="{C716699D-71B1-4CCC-BB68-BF779BF88EFF}" type="presOf" srcId="{3D3EC392-6E1C-4858-8E81-82CC71EE4493}" destId="{454DBD57-560C-4B43-8117-010B4507DF09}" srcOrd="0" destOrd="0" presId="urn:microsoft.com/office/officeart/2005/8/layout/default"/>
    <dgm:cxn modelId="{85850596-9FDA-4697-9557-665F32679061}" srcId="{3D3EC392-6E1C-4858-8E81-82CC71EE4493}" destId="{244255BF-E5F7-4B58-8B05-CF153BF52CC2}" srcOrd="3" destOrd="0" parTransId="{0A20A92C-735A-4442-8BF2-68612EAF700A}" sibTransId="{C9BEAAA2-0678-4C0C-B83C-A3ADB67B3EA0}"/>
    <dgm:cxn modelId="{A43D6C21-CF27-4039-B2A6-2FF410176D61}" type="presParOf" srcId="{454DBD57-560C-4B43-8117-010B4507DF09}" destId="{36D8481D-3E65-45DD-83CD-4B6D5CB1A89A}" srcOrd="0" destOrd="0" presId="urn:microsoft.com/office/officeart/2005/8/layout/default"/>
    <dgm:cxn modelId="{9BB24F49-96E0-40C8-89E2-BE4C894BB287}" type="presParOf" srcId="{454DBD57-560C-4B43-8117-010B4507DF09}" destId="{D17A8965-3195-4942-BD6C-5C8FF0E79C71}" srcOrd="1" destOrd="0" presId="urn:microsoft.com/office/officeart/2005/8/layout/default"/>
    <dgm:cxn modelId="{ABC76006-C7CD-4DED-AB60-5523101DE698}" type="presParOf" srcId="{454DBD57-560C-4B43-8117-010B4507DF09}" destId="{86811577-ACFB-43C7-9049-B27AB78767DB}" srcOrd="2" destOrd="0" presId="urn:microsoft.com/office/officeart/2005/8/layout/default"/>
    <dgm:cxn modelId="{45745881-F65B-423B-81E7-C9A5D294C55C}" type="presParOf" srcId="{454DBD57-560C-4B43-8117-010B4507DF09}" destId="{BBA155CD-221A-4DF0-B679-D3BDD1549EED}" srcOrd="3" destOrd="0" presId="urn:microsoft.com/office/officeart/2005/8/layout/default"/>
    <dgm:cxn modelId="{99A795B5-409F-40F2-98BE-C31265AC9924}" type="presParOf" srcId="{454DBD57-560C-4B43-8117-010B4507DF09}" destId="{3E170C8D-9E84-4F12-ADE8-31DEAF7CE368}" srcOrd="4" destOrd="0" presId="urn:microsoft.com/office/officeart/2005/8/layout/default"/>
    <dgm:cxn modelId="{F5216998-65D0-4D33-B622-39A4E9AB07DF}" type="presParOf" srcId="{454DBD57-560C-4B43-8117-010B4507DF09}" destId="{C035EBCD-408E-4202-8522-F692787ED2B5}" srcOrd="5" destOrd="0" presId="urn:microsoft.com/office/officeart/2005/8/layout/default"/>
    <dgm:cxn modelId="{16D7AEA4-04F9-4D54-9876-CC77B301F457}" type="presParOf" srcId="{454DBD57-560C-4B43-8117-010B4507DF09}" destId="{2271D6B2-AC84-45F3-974B-536FE26A3A32}" srcOrd="6" destOrd="0" presId="urn:microsoft.com/office/officeart/2005/8/layout/default"/>
    <dgm:cxn modelId="{A6BEC434-F291-45A0-BF22-C407B58CA77F}" type="presParOf" srcId="{454DBD57-560C-4B43-8117-010B4507DF09}" destId="{F32385B0-5BD2-4751-B2C2-043A87AB2B2B}" srcOrd="7" destOrd="0" presId="urn:microsoft.com/office/officeart/2005/8/layout/default"/>
    <dgm:cxn modelId="{8BD4D859-702D-44BC-91CE-4C8E0D30E7F0}" type="presParOf" srcId="{454DBD57-560C-4B43-8117-010B4507DF09}" destId="{BEFB991D-80BD-4D68-BDC6-372488A7F8DF}" srcOrd="8" destOrd="0" presId="urn:microsoft.com/office/officeart/2005/8/layout/default"/>
    <dgm:cxn modelId="{AFD57A30-8962-4077-A86D-974F5EFF7478}" type="presParOf" srcId="{454DBD57-560C-4B43-8117-010B4507DF09}" destId="{34B16AB7-AB60-4622-97AA-9CB2CD345FC4}" srcOrd="9" destOrd="0" presId="urn:microsoft.com/office/officeart/2005/8/layout/default"/>
    <dgm:cxn modelId="{57E16FC9-A4B6-4D6B-A0F0-25CCE48BF1DD}" type="presParOf" srcId="{454DBD57-560C-4B43-8117-010B4507DF09}" destId="{AB57AAA4-3738-43D7-B9A6-68DB2E7AFB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EC392-6E1C-4858-8E81-82CC71EE449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C5C6DD6F-FC8C-4555-877C-C1288A9D7B8B}">
      <dgm:prSet phldrT="[Văn bản]" custT="1"/>
      <dgm:spPr/>
      <dgm:t>
        <a:bodyPr/>
        <a:lstStyle/>
        <a:p>
          <a:r>
            <a:rPr lang="vi-VN" sz="24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4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4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trước</a:t>
          </a:r>
          <a:endParaRPr lang="vi-VN" sz="24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A70879FF-EAFD-47EA-8C90-E61D4769433E}" type="parTrans" cxnId="{3A18E1F3-355C-4A82-ACB4-99FF390916C6}">
      <dgm:prSet/>
      <dgm:spPr/>
      <dgm:t>
        <a:bodyPr/>
        <a:lstStyle/>
        <a:p>
          <a:endParaRPr lang="vi-VN" sz="1400"/>
        </a:p>
      </dgm:t>
    </dgm:pt>
    <dgm:pt modelId="{81108A85-B677-43E0-8E98-025FCA900A1C}" type="sibTrans" cxnId="{3A18E1F3-355C-4A82-ACB4-99FF390916C6}">
      <dgm:prSet/>
      <dgm:spPr/>
      <dgm:t>
        <a:bodyPr/>
        <a:lstStyle/>
        <a:p>
          <a:endParaRPr lang="vi-VN" sz="1400"/>
        </a:p>
      </dgm:t>
    </dgm:pt>
    <dgm:pt modelId="{739E5A91-2EAF-4C91-A914-518BFE9117CE}">
      <dgm:prSet phldrT="[Văn bản]" custT="1"/>
      <dgm:spPr/>
      <dgm:t>
        <a:bodyPr/>
        <a:lstStyle/>
        <a:p>
          <a:r>
            <a:rPr lang="vi-VN" sz="24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trung tâm</a:t>
          </a:r>
        </a:p>
      </dgm:t>
    </dgm:pt>
    <dgm:pt modelId="{531D8B04-3457-4375-BEFA-82D6FC988CCA}" type="parTrans" cxnId="{EBAAEB8F-B64E-425F-9792-53C34D6A3F8C}">
      <dgm:prSet/>
      <dgm:spPr/>
      <dgm:t>
        <a:bodyPr/>
        <a:lstStyle/>
        <a:p>
          <a:endParaRPr lang="vi-VN" sz="1400"/>
        </a:p>
      </dgm:t>
    </dgm:pt>
    <dgm:pt modelId="{C40A85CD-05A8-4E71-9923-92F5EC7FB90E}" type="sibTrans" cxnId="{EBAAEB8F-B64E-425F-9792-53C34D6A3F8C}">
      <dgm:prSet/>
      <dgm:spPr/>
      <dgm:t>
        <a:bodyPr/>
        <a:lstStyle/>
        <a:p>
          <a:endParaRPr lang="vi-VN" sz="1400"/>
        </a:p>
      </dgm:t>
    </dgm:pt>
    <dgm:pt modelId="{92D66567-8151-4841-8159-DCEAD18C2F3A}">
      <dgm:prSet phldrT="[Văn bản]" custT="1"/>
      <dgm:spPr/>
      <dgm:t>
        <a:bodyPr/>
        <a:lstStyle/>
        <a:p>
          <a:r>
            <a:rPr lang="vi-VN" sz="24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4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sau</a:t>
          </a:r>
        </a:p>
      </dgm:t>
    </dgm:pt>
    <dgm:pt modelId="{91297129-460C-4E77-8A17-8EEF9E1F1613}" type="parTrans" cxnId="{32C5765E-F053-4037-9F2A-A5D826B6DCC9}">
      <dgm:prSet/>
      <dgm:spPr/>
      <dgm:t>
        <a:bodyPr/>
        <a:lstStyle/>
        <a:p>
          <a:endParaRPr lang="vi-VN" sz="1400"/>
        </a:p>
      </dgm:t>
    </dgm:pt>
    <dgm:pt modelId="{AFAB9190-09FB-469F-AB0F-E6C51DF91F6E}" type="sibTrans" cxnId="{32C5765E-F053-4037-9F2A-A5D826B6DCC9}">
      <dgm:prSet/>
      <dgm:spPr/>
      <dgm:t>
        <a:bodyPr/>
        <a:lstStyle/>
        <a:p>
          <a:endParaRPr lang="vi-VN" sz="1400"/>
        </a:p>
      </dgm:t>
    </dgm:pt>
    <dgm:pt modelId="{244255BF-E5F7-4B58-8B05-CF153BF52CC2}">
      <dgm:prSet phldrT="[Văn bản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Tất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cả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các</a:t>
          </a:r>
          <a:endParaRPr lang="vi-VN" sz="28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0A20A92C-735A-4442-8BF2-68612EAF700A}" type="parTrans" cxnId="{85850596-9FDA-4697-9557-665F32679061}">
      <dgm:prSet/>
      <dgm:spPr/>
      <dgm:t>
        <a:bodyPr/>
        <a:lstStyle/>
        <a:p>
          <a:endParaRPr lang="vi-VN" sz="1400"/>
        </a:p>
      </dgm:t>
    </dgm:pt>
    <dgm:pt modelId="{C9BEAAA2-0678-4C0C-B83C-A3ADB67B3EA0}" type="sibTrans" cxnId="{85850596-9FDA-4697-9557-665F32679061}">
      <dgm:prSet/>
      <dgm:spPr/>
      <dgm:t>
        <a:bodyPr/>
        <a:lstStyle/>
        <a:p>
          <a:endParaRPr lang="vi-VN" sz="1400"/>
        </a:p>
      </dgm:t>
    </dgm:pt>
    <dgm:pt modelId="{892858C9-3FEB-47FD-A487-02CAE5A00061}">
      <dgm:prSet phldrT="[Văn bản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ngôi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sao</a:t>
          </a:r>
          <a:endParaRPr lang="vi-VN" sz="28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AC875EE9-6D77-4C0B-B630-35BF657C33F2}" type="parTrans" cxnId="{040596D9-2C1E-44B7-B457-B0801FC17BA7}">
      <dgm:prSet/>
      <dgm:spPr/>
      <dgm:t>
        <a:bodyPr/>
        <a:lstStyle/>
        <a:p>
          <a:endParaRPr lang="vi-VN" sz="1400"/>
        </a:p>
      </dgm:t>
    </dgm:pt>
    <dgm:pt modelId="{57EE4FA3-3DE1-413C-9A13-266EB20C365D}" type="sibTrans" cxnId="{040596D9-2C1E-44B7-B457-B0801FC17BA7}">
      <dgm:prSet/>
      <dgm:spPr/>
      <dgm:t>
        <a:bodyPr/>
        <a:lstStyle/>
        <a:p>
          <a:endParaRPr lang="vi-VN" sz="1400"/>
        </a:p>
      </dgm:t>
    </dgm:pt>
    <dgm:pt modelId="{3A5BA82B-B3B4-437A-A419-B2E08B9FE314}">
      <dgm:prSet phldrT="[Văn bản]" custT="1"/>
      <dgm:spPr/>
      <dgm:t>
        <a:bodyPr/>
        <a:lstStyle/>
        <a:p>
          <a:endParaRPr lang="vi-VN" sz="28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358BDF79-A513-4A64-BC92-E7455C9836BA}" type="parTrans" cxnId="{90DC59CA-7263-4E4B-8749-B40CB9A890C2}">
      <dgm:prSet/>
      <dgm:spPr/>
      <dgm:t>
        <a:bodyPr/>
        <a:lstStyle/>
        <a:p>
          <a:endParaRPr lang="vi-VN" sz="1400"/>
        </a:p>
      </dgm:t>
    </dgm:pt>
    <dgm:pt modelId="{7C525DAF-6BD0-4646-A9B0-A6426A1674C4}" type="sibTrans" cxnId="{90DC59CA-7263-4E4B-8749-B40CB9A890C2}">
      <dgm:prSet/>
      <dgm:spPr/>
      <dgm:t>
        <a:bodyPr/>
        <a:lstStyle/>
        <a:p>
          <a:endParaRPr lang="vi-VN" sz="1400"/>
        </a:p>
      </dgm:t>
    </dgm:pt>
    <dgm:pt modelId="{80420AE3-C658-4E24-8E73-646965302D4A}">
      <dgm:prSet phldrT="[Văn bản]" custT="1"/>
      <dgm:spPr/>
      <dgm:t>
        <a:bodyPr/>
        <a:lstStyle/>
        <a:p>
          <a:r>
            <a:rPr lang="vi-VN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ngọn</a:t>
          </a:r>
          <a:r>
            <a:rPr lang="vi-VN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nến</a:t>
          </a:r>
          <a:endParaRPr lang="vi-VN" sz="28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F3D9D434-E22A-4263-B7B6-BACF4A9312AD}" type="parTrans" cxnId="{7371A2BB-245A-4B55-8738-B531DD976D00}">
      <dgm:prSet/>
      <dgm:spPr/>
      <dgm:t>
        <a:bodyPr/>
        <a:lstStyle/>
        <a:p>
          <a:endParaRPr lang="vi-VN" sz="1400"/>
        </a:p>
      </dgm:t>
    </dgm:pt>
    <dgm:pt modelId="{133F2393-8D78-42A5-B1A4-B723FED20E0A}" type="sibTrans" cxnId="{7371A2BB-245A-4B55-8738-B531DD976D00}">
      <dgm:prSet/>
      <dgm:spPr/>
      <dgm:t>
        <a:bodyPr/>
        <a:lstStyle/>
        <a:p>
          <a:endParaRPr lang="vi-VN" sz="1400"/>
        </a:p>
      </dgm:t>
    </dgm:pt>
    <dgm:pt modelId="{9FB14F5C-E1AE-4441-AD29-6D8A2737C576}">
      <dgm:prSet phldrT="[Văn bản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Những</a:t>
          </a:r>
          <a:endParaRPr lang="vi-VN" sz="28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C6998772-9D17-4FED-B4F8-FA2746A97597}" type="parTrans" cxnId="{9690F7C5-FB74-4B74-97C6-D94AFAA0D8A1}">
      <dgm:prSet/>
      <dgm:spPr/>
      <dgm:t>
        <a:bodyPr/>
        <a:lstStyle/>
        <a:p>
          <a:endParaRPr lang="vi-VN" sz="1400"/>
        </a:p>
      </dgm:t>
    </dgm:pt>
    <dgm:pt modelId="{BC0EC46B-028A-4641-9509-EE69BDD5C181}" type="sibTrans" cxnId="{9690F7C5-FB74-4B74-97C6-D94AFAA0D8A1}">
      <dgm:prSet/>
      <dgm:spPr/>
      <dgm:t>
        <a:bodyPr/>
        <a:lstStyle/>
        <a:p>
          <a:endParaRPr lang="vi-VN" sz="1400"/>
        </a:p>
      </dgm:t>
    </dgm:pt>
    <dgm:pt modelId="{816433F8-6740-4E1A-9A26-E061E52FF58F}">
      <dgm:prSet phldrT="[Văn bản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trên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trời</a:t>
          </a:r>
          <a:endParaRPr lang="vi-VN" sz="2800" b="1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gm:t>
    </dgm:pt>
    <dgm:pt modelId="{11A7651D-CECB-4DEC-B7BA-25805E67D4AC}" type="parTrans" cxnId="{A71C5E12-1792-4DFA-A133-4F69058DE6BC}">
      <dgm:prSet/>
      <dgm:spPr/>
      <dgm:t>
        <a:bodyPr/>
        <a:lstStyle/>
        <a:p>
          <a:endParaRPr lang="vi-VN" sz="1400"/>
        </a:p>
      </dgm:t>
    </dgm:pt>
    <dgm:pt modelId="{EFCCBDF8-3ABF-4EB0-8207-197BAAF9E6D8}" type="sibTrans" cxnId="{A71C5E12-1792-4DFA-A133-4F69058DE6BC}">
      <dgm:prSet/>
      <dgm:spPr/>
      <dgm:t>
        <a:bodyPr/>
        <a:lstStyle/>
        <a:p>
          <a:endParaRPr lang="vi-VN" sz="1400"/>
        </a:p>
      </dgm:t>
    </dgm:pt>
    <dgm:pt modelId="{454DBD57-560C-4B43-8117-010B4507DF09}" type="pres">
      <dgm:prSet presAssocID="{3D3EC392-6E1C-4858-8E81-82CC71EE44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8481D-3E65-45DD-83CD-4B6D5CB1A89A}" type="pres">
      <dgm:prSet presAssocID="{C5C6DD6F-FC8C-4555-877C-C1288A9D7B8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A8965-3195-4942-BD6C-5C8FF0E79C71}" type="pres">
      <dgm:prSet presAssocID="{81108A85-B677-43E0-8E98-025FCA900A1C}" presName="sibTrans" presStyleCnt="0"/>
      <dgm:spPr/>
    </dgm:pt>
    <dgm:pt modelId="{86811577-ACFB-43C7-9049-B27AB78767DB}" type="pres">
      <dgm:prSet presAssocID="{739E5A91-2EAF-4C91-A914-518BFE9117C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155CD-221A-4DF0-B679-D3BDD1549EED}" type="pres">
      <dgm:prSet presAssocID="{C40A85CD-05A8-4E71-9923-92F5EC7FB90E}" presName="sibTrans" presStyleCnt="0"/>
      <dgm:spPr/>
    </dgm:pt>
    <dgm:pt modelId="{3E170C8D-9E84-4F12-ADE8-31DEAF7CE368}" type="pres">
      <dgm:prSet presAssocID="{92D66567-8151-4841-8159-DCEAD18C2F3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5EBCD-408E-4202-8522-F692787ED2B5}" type="pres">
      <dgm:prSet presAssocID="{AFAB9190-09FB-469F-AB0F-E6C51DF91F6E}" presName="sibTrans" presStyleCnt="0"/>
      <dgm:spPr/>
    </dgm:pt>
    <dgm:pt modelId="{2271D6B2-AC84-45F3-974B-536FE26A3A32}" type="pres">
      <dgm:prSet presAssocID="{244255BF-E5F7-4B58-8B05-CF153BF52CC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385B0-5BD2-4751-B2C2-043A87AB2B2B}" type="pres">
      <dgm:prSet presAssocID="{C9BEAAA2-0678-4C0C-B83C-A3ADB67B3EA0}" presName="sibTrans" presStyleCnt="0"/>
      <dgm:spPr/>
    </dgm:pt>
    <dgm:pt modelId="{8D843033-EA3A-4BC4-A8EF-98443CE2AA6B}" type="pres">
      <dgm:prSet presAssocID="{80420AE3-C658-4E24-8E73-646965302D4A}" presName="node" presStyleLbl="node1" presStyleIdx="4" presStyleCnt="9" custLinFactNeighborX="1446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8E4C5-8487-43B8-8ABB-258B4C9B670B}" type="pres">
      <dgm:prSet presAssocID="{133F2393-8D78-42A5-B1A4-B723FED20E0A}" presName="sibTrans" presStyleCnt="0"/>
      <dgm:spPr/>
    </dgm:pt>
    <dgm:pt modelId="{944EEA28-1574-4E04-8552-46B77591A70B}" type="pres">
      <dgm:prSet presAssocID="{3A5BA82B-B3B4-437A-A419-B2E08B9FE314}" presName="node" presStyleLbl="node1" presStyleIdx="5" presStyleCnt="9" custLinFactNeighborX="-24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1DC39-48AB-4F7D-B65A-C0EB5F46F520}" type="pres">
      <dgm:prSet presAssocID="{7C525DAF-6BD0-4646-A9B0-A6426A1674C4}" presName="sibTrans" presStyleCnt="0"/>
      <dgm:spPr/>
    </dgm:pt>
    <dgm:pt modelId="{535AF70C-89DA-4869-BA24-9B76F6F51851}" type="pres">
      <dgm:prSet presAssocID="{9FB14F5C-E1AE-4441-AD29-6D8A2737C576}" presName="node" presStyleLbl="node1" presStyleIdx="6" presStyleCnt="9" custLinFactNeighborX="1266" custLinFactNeighborY="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F03A0-203A-42ED-9CDA-ABBF64611810}" type="pres">
      <dgm:prSet presAssocID="{BC0EC46B-028A-4641-9509-EE69BDD5C181}" presName="sibTrans" presStyleCnt="0"/>
      <dgm:spPr/>
    </dgm:pt>
    <dgm:pt modelId="{AB57AAA4-3738-43D7-B9A6-68DB2E7AFB9A}" type="pres">
      <dgm:prSet presAssocID="{892858C9-3FEB-47FD-A487-02CAE5A00061}" presName="node" presStyleLbl="node1" presStyleIdx="7" presStyleCnt="9" custLinFactNeighborX="-1867" custLinFactNeighborY="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A65DE-CEA2-42B1-8392-C003EECA78AD}" type="pres">
      <dgm:prSet presAssocID="{57EE4FA3-3DE1-413C-9A13-266EB20C365D}" presName="sibTrans" presStyleCnt="0"/>
      <dgm:spPr/>
    </dgm:pt>
    <dgm:pt modelId="{1A4A37B8-4DB7-4C78-AB64-C17D3B3E74CB}" type="pres">
      <dgm:prSet presAssocID="{816433F8-6740-4E1A-9A26-E061E52FF58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31089-AC07-4598-85E2-74C4519382F1}" type="presOf" srcId="{244255BF-E5F7-4B58-8B05-CF153BF52CC2}" destId="{2271D6B2-AC84-45F3-974B-536FE26A3A32}" srcOrd="0" destOrd="0" presId="urn:microsoft.com/office/officeart/2005/8/layout/default"/>
    <dgm:cxn modelId="{90DC59CA-7263-4E4B-8749-B40CB9A890C2}" srcId="{3D3EC392-6E1C-4858-8E81-82CC71EE4493}" destId="{3A5BA82B-B3B4-437A-A419-B2E08B9FE314}" srcOrd="5" destOrd="0" parTransId="{358BDF79-A513-4A64-BC92-E7455C9836BA}" sibTransId="{7C525DAF-6BD0-4646-A9B0-A6426A1674C4}"/>
    <dgm:cxn modelId="{C163147D-C152-4BC4-AE4B-66F475F509A8}" type="presOf" srcId="{892858C9-3FEB-47FD-A487-02CAE5A00061}" destId="{AB57AAA4-3738-43D7-B9A6-68DB2E7AFB9A}" srcOrd="0" destOrd="0" presId="urn:microsoft.com/office/officeart/2005/8/layout/default"/>
    <dgm:cxn modelId="{1BF428EF-732B-474E-B39D-F5E66DA5AE6E}" type="presOf" srcId="{80420AE3-C658-4E24-8E73-646965302D4A}" destId="{8D843033-EA3A-4BC4-A8EF-98443CE2AA6B}" srcOrd="0" destOrd="0" presId="urn:microsoft.com/office/officeart/2005/8/layout/default"/>
    <dgm:cxn modelId="{358FAB7E-448D-4D49-B5D5-59EAABD076D6}" type="presOf" srcId="{739E5A91-2EAF-4C91-A914-518BFE9117CE}" destId="{86811577-ACFB-43C7-9049-B27AB78767DB}" srcOrd="0" destOrd="0" presId="urn:microsoft.com/office/officeart/2005/8/layout/default"/>
    <dgm:cxn modelId="{EBAAEB8F-B64E-425F-9792-53C34D6A3F8C}" srcId="{3D3EC392-6E1C-4858-8E81-82CC71EE4493}" destId="{739E5A91-2EAF-4C91-A914-518BFE9117CE}" srcOrd="1" destOrd="0" parTransId="{531D8B04-3457-4375-BEFA-82D6FC988CCA}" sibTransId="{C40A85CD-05A8-4E71-9923-92F5EC7FB90E}"/>
    <dgm:cxn modelId="{A71C5E12-1792-4DFA-A133-4F69058DE6BC}" srcId="{3D3EC392-6E1C-4858-8E81-82CC71EE4493}" destId="{816433F8-6740-4E1A-9A26-E061E52FF58F}" srcOrd="8" destOrd="0" parTransId="{11A7651D-CECB-4DEC-B7BA-25805E67D4AC}" sibTransId="{EFCCBDF8-3ABF-4EB0-8207-197BAAF9E6D8}"/>
    <dgm:cxn modelId="{9690F7C5-FB74-4B74-97C6-D94AFAA0D8A1}" srcId="{3D3EC392-6E1C-4858-8E81-82CC71EE4493}" destId="{9FB14F5C-E1AE-4441-AD29-6D8A2737C576}" srcOrd="6" destOrd="0" parTransId="{C6998772-9D17-4FED-B4F8-FA2746A97597}" sibTransId="{BC0EC46B-028A-4641-9509-EE69BDD5C181}"/>
    <dgm:cxn modelId="{7E2C2E30-583C-4F91-A344-B94DEBFD4EA7}" type="presOf" srcId="{816433F8-6740-4E1A-9A26-E061E52FF58F}" destId="{1A4A37B8-4DB7-4C78-AB64-C17D3B3E74CB}" srcOrd="0" destOrd="0" presId="urn:microsoft.com/office/officeart/2005/8/layout/default"/>
    <dgm:cxn modelId="{3A18E1F3-355C-4A82-ACB4-99FF390916C6}" srcId="{3D3EC392-6E1C-4858-8E81-82CC71EE4493}" destId="{C5C6DD6F-FC8C-4555-877C-C1288A9D7B8B}" srcOrd="0" destOrd="0" parTransId="{A70879FF-EAFD-47EA-8C90-E61D4769433E}" sibTransId="{81108A85-B677-43E0-8E98-025FCA900A1C}"/>
    <dgm:cxn modelId="{A645D4AB-43AE-4624-B2DE-3CC004486BED}" type="presOf" srcId="{3A5BA82B-B3B4-437A-A419-B2E08B9FE314}" destId="{944EEA28-1574-4E04-8552-46B77591A70B}" srcOrd="0" destOrd="0" presId="urn:microsoft.com/office/officeart/2005/8/layout/default"/>
    <dgm:cxn modelId="{7A41E47E-7D44-4D44-9A32-EE1070358889}" type="presOf" srcId="{92D66567-8151-4841-8159-DCEAD18C2F3A}" destId="{3E170C8D-9E84-4F12-ADE8-31DEAF7CE368}" srcOrd="0" destOrd="0" presId="urn:microsoft.com/office/officeart/2005/8/layout/default"/>
    <dgm:cxn modelId="{32C5765E-F053-4037-9F2A-A5D826B6DCC9}" srcId="{3D3EC392-6E1C-4858-8E81-82CC71EE4493}" destId="{92D66567-8151-4841-8159-DCEAD18C2F3A}" srcOrd="2" destOrd="0" parTransId="{91297129-460C-4E77-8A17-8EEF9E1F1613}" sibTransId="{AFAB9190-09FB-469F-AB0F-E6C51DF91F6E}"/>
    <dgm:cxn modelId="{434FF309-23C9-4EB5-8A0C-AE5844D03082}" type="presOf" srcId="{C5C6DD6F-FC8C-4555-877C-C1288A9D7B8B}" destId="{36D8481D-3E65-45DD-83CD-4B6D5CB1A89A}" srcOrd="0" destOrd="0" presId="urn:microsoft.com/office/officeart/2005/8/layout/default"/>
    <dgm:cxn modelId="{040596D9-2C1E-44B7-B457-B0801FC17BA7}" srcId="{3D3EC392-6E1C-4858-8E81-82CC71EE4493}" destId="{892858C9-3FEB-47FD-A487-02CAE5A00061}" srcOrd="7" destOrd="0" parTransId="{AC875EE9-6D77-4C0B-B630-35BF657C33F2}" sibTransId="{57EE4FA3-3DE1-413C-9A13-266EB20C365D}"/>
    <dgm:cxn modelId="{C716699D-71B1-4CCC-BB68-BF779BF88EFF}" type="presOf" srcId="{3D3EC392-6E1C-4858-8E81-82CC71EE4493}" destId="{454DBD57-560C-4B43-8117-010B4507DF09}" srcOrd="0" destOrd="0" presId="urn:microsoft.com/office/officeart/2005/8/layout/default"/>
    <dgm:cxn modelId="{430F898E-BC5C-44B4-82B3-C8B97CEB07F7}" type="presOf" srcId="{9FB14F5C-E1AE-4441-AD29-6D8A2737C576}" destId="{535AF70C-89DA-4869-BA24-9B76F6F51851}" srcOrd="0" destOrd="0" presId="urn:microsoft.com/office/officeart/2005/8/layout/default"/>
    <dgm:cxn modelId="{85850596-9FDA-4697-9557-665F32679061}" srcId="{3D3EC392-6E1C-4858-8E81-82CC71EE4493}" destId="{244255BF-E5F7-4B58-8B05-CF153BF52CC2}" srcOrd="3" destOrd="0" parTransId="{0A20A92C-735A-4442-8BF2-68612EAF700A}" sibTransId="{C9BEAAA2-0678-4C0C-B83C-A3ADB67B3EA0}"/>
    <dgm:cxn modelId="{7371A2BB-245A-4B55-8738-B531DD976D00}" srcId="{3D3EC392-6E1C-4858-8E81-82CC71EE4493}" destId="{80420AE3-C658-4E24-8E73-646965302D4A}" srcOrd="4" destOrd="0" parTransId="{F3D9D434-E22A-4263-B7B6-BACF4A9312AD}" sibTransId="{133F2393-8D78-42A5-B1A4-B723FED20E0A}"/>
    <dgm:cxn modelId="{A43D6C21-CF27-4039-B2A6-2FF410176D61}" type="presParOf" srcId="{454DBD57-560C-4B43-8117-010B4507DF09}" destId="{36D8481D-3E65-45DD-83CD-4B6D5CB1A89A}" srcOrd="0" destOrd="0" presId="urn:microsoft.com/office/officeart/2005/8/layout/default"/>
    <dgm:cxn modelId="{9BB24F49-96E0-40C8-89E2-BE4C894BB287}" type="presParOf" srcId="{454DBD57-560C-4B43-8117-010B4507DF09}" destId="{D17A8965-3195-4942-BD6C-5C8FF0E79C71}" srcOrd="1" destOrd="0" presId="urn:microsoft.com/office/officeart/2005/8/layout/default"/>
    <dgm:cxn modelId="{ABC76006-C7CD-4DED-AB60-5523101DE698}" type="presParOf" srcId="{454DBD57-560C-4B43-8117-010B4507DF09}" destId="{86811577-ACFB-43C7-9049-B27AB78767DB}" srcOrd="2" destOrd="0" presId="urn:microsoft.com/office/officeart/2005/8/layout/default"/>
    <dgm:cxn modelId="{45745881-F65B-423B-81E7-C9A5D294C55C}" type="presParOf" srcId="{454DBD57-560C-4B43-8117-010B4507DF09}" destId="{BBA155CD-221A-4DF0-B679-D3BDD1549EED}" srcOrd="3" destOrd="0" presId="urn:microsoft.com/office/officeart/2005/8/layout/default"/>
    <dgm:cxn modelId="{99A795B5-409F-40F2-98BE-C31265AC9924}" type="presParOf" srcId="{454DBD57-560C-4B43-8117-010B4507DF09}" destId="{3E170C8D-9E84-4F12-ADE8-31DEAF7CE368}" srcOrd="4" destOrd="0" presId="urn:microsoft.com/office/officeart/2005/8/layout/default"/>
    <dgm:cxn modelId="{F5216998-65D0-4D33-B622-39A4E9AB07DF}" type="presParOf" srcId="{454DBD57-560C-4B43-8117-010B4507DF09}" destId="{C035EBCD-408E-4202-8522-F692787ED2B5}" srcOrd="5" destOrd="0" presId="urn:microsoft.com/office/officeart/2005/8/layout/default"/>
    <dgm:cxn modelId="{16D7AEA4-04F9-4D54-9876-CC77B301F457}" type="presParOf" srcId="{454DBD57-560C-4B43-8117-010B4507DF09}" destId="{2271D6B2-AC84-45F3-974B-536FE26A3A32}" srcOrd="6" destOrd="0" presId="urn:microsoft.com/office/officeart/2005/8/layout/default"/>
    <dgm:cxn modelId="{A6BEC434-F291-45A0-BF22-C407B58CA77F}" type="presParOf" srcId="{454DBD57-560C-4B43-8117-010B4507DF09}" destId="{F32385B0-5BD2-4751-B2C2-043A87AB2B2B}" srcOrd="7" destOrd="0" presId="urn:microsoft.com/office/officeart/2005/8/layout/default"/>
    <dgm:cxn modelId="{1C98AD88-57F4-4256-B198-E763878C557A}" type="presParOf" srcId="{454DBD57-560C-4B43-8117-010B4507DF09}" destId="{8D843033-EA3A-4BC4-A8EF-98443CE2AA6B}" srcOrd="8" destOrd="0" presId="urn:microsoft.com/office/officeart/2005/8/layout/default"/>
    <dgm:cxn modelId="{28B004E5-774C-4A16-84B8-E245D1763E14}" type="presParOf" srcId="{454DBD57-560C-4B43-8117-010B4507DF09}" destId="{E2F8E4C5-8487-43B8-8ABB-258B4C9B670B}" srcOrd="9" destOrd="0" presId="urn:microsoft.com/office/officeart/2005/8/layout/default"/>
    <dgm:cxn modelId="{F6F33F72-02FC-44AA-ABFB-EC405031C838}" type="presParOf" srcId="{454DBD57-560C-4B43-8117-010B4507DF09}" destId="{944EEA28-1574-4E04-8552-46B77591A70B}" srcOrd="10" destOrd="0" presId="urn:microsoft.com/office/officeart/2005/8/layout/default"/>
    <dgm:cxn modelId="{2DD344D0-62D1-455E-BB4E-8217BBA47E19}" type="presParOf" srcId="{454DBD57-560C-4B43-8117-010B4507DF09}" destId="{3EE1DC39-48AB-4F7D-B65A-C0EB5F46F520}" srcOrd="11" destOrd="0" presId="urn:microsoft.com/office/officeart/2005/8/layout/default"/>
    <dgm:cxn modelId="{1C9E3012-7EB1-43E0-A883-EBA205B28272}" type="presParOf" srcId="{454DBD57-560C-4B43-8117-010B4507DF09}" destId="{535AF70C-89DA-4869-BA24-9B76F6F51851}" srcOrd="12" destOrd="0" presId="urn:microsoft.com/office/officeart/2005/8/layout/default"/>
    <dgm:cxn modelId="{091B8784-FF51-438B-8984-738C79782275}" type="presParOf" srcId="{454DBD57-560C-4B43-8117-010B4507DF09}" destId="{4ADF03A0-203A-42ED-9CDA-ABBF64611810}" srcOrd="13" destOrd="0" presId="urn:microsoft.com/office/officeart/2005/8/layout/default"/>
    <dgm:cxn modelId="{57E16FC9-A4B6-4D6B-A0F0-25CCE48BF1DD}" type="presParOf" srcId="{454DBD57-560C-4B43-8117-010B4507DF09}" destId="{AB57AAA4-3738-43D7-B9A6-68DB2E7AFB9A}" srcOrd="14" destOrd="0" presId="urn:microsoft.com/office/officeart/2005/8/layout/default"/>
    <dgm:cxn modelId="{49193845-DCFC-425E-972E-58D2906B8D99}" type="presParOf" srcId="{454DBD57-560C-4B43-8117-010B4507DF09}" destId="{74FA65DE-CEA2-42B1-8392-C003EECA78AD}" srcOrd="15" destOrd="0" presId="urn:microsoft.com/office/officeart/2005/8/layout/default"/>
    <dgm:cxn modelId="{A46ED923-4879-427E-A1D1-BF853520E1BA}" type="presParOf" srcId="{454DBD57-560C-4B43-8117-010B4507DF09}" destId="{1A4A37B8-4DB7-4C78-AB64-C17D3B3E74C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CB2D-258D-4BC6-BFF4-EFC411077FED}">
      <dsp:nvSpPr>
        <dsp:cNvPr id="0" name=""/>
        <dsp:cNvSpPr/>
      </dsp:nvSpPr>
      <dsp:spPr>
        <a:xfrm>
          <a:off x="483" y="672128"/>
          <a:ext cx="1759765" cy="879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Hoa</a:t>
          </a:r>
          <a:endParaRPr lang="vi-VN" sz="28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26254" y="697899"/>
        <a:ext cx="1708223" cy="828340"/>
      </dsp:txXfrm>
    </dsp:sp>
    <dsp:sp modelId="{11FFB249-DE41-43E6-AA3D-597D00CB78D5}">
      <dsp:nvSpPr>
        <dsp:cNvPr id="0" name=""/>
        <dsp:cNvSpPr/>
      </dsp:nvSpPr>
      <dsp:spPr>
        <a:xfrm>
          <a:off x="176460" y="1552011"/>
          <a:ext cx="175976" cy="65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912"/>
              </a:lnTo>
              <a:lnTo>
                <a:pt x="175976" y="6599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EC497-70C9-45C7-9FCD-4CB7DA61F75E}">
      <dsp:nvSpPr>
        <dsp:cNvPr id="0" name=""/>
        <dsp:cNvSpPr/>
      </dsp:nvSpPr>
      <dsp:spPr>
        <a:xfrm>
          <a:off x="352436" y="1771981"/>
          <a:ext cx="1407812" cy="87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Những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bông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hoa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màu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đỏ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ấy</a:t>
          </a:r>
          <a:endParaRPr lang="vi-VN" sz="19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378207" y="1797752"/>
        <a:ext cx="1356270" cy="828340"/>
      </dsp:txXfrm>
    </dsp:sp>
    <dsp:sp modelId="{4B5D72BD-70A6-49BE-A62B-085054B22049}">
      <dsp:nvSpPr>
        <dsp:cNvPr id="0" name=""/>
        <dsp:cNvSpPr/>
      </dsp:nvSpPr>
      <dsp:spPr>
        <a:xfrm>
          <a:off x="2200190" y="672128"/>
          <a:ext cx="1759765" cy="87988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Cô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gái</a:t>
          </a:r>
          <a:endParaRPr lang="vi-VN" sz="28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2225961" y="697899"/>
        <a:ext cx="1708223" cy="828340"/>
      </dsp:txXfrm>
    </dsp:sp>
    <dsp:sp modelId="{E2E05B2F-FE79-4350-8991-34CF13876091}">
      <dsp:nvSpPr>
        <dsp:cNvPr id="0" name=""/>
        <dsp:cNvSpPr/>
      </dsp:nvSpPr>
      <dsp:spPr>
        <a:xfrm>
          <a:off x="2376167" y="1552011"/>
          <a:ext cx="175976" cy="65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912"/>
              </a:lnTo>
              <a:lnTo>
                <a:pt x="175976" y="6599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55ACE-9938-4402-B947-421543111B69}">
      <dsp:nvSpPr>
        <dsp:cNvPr id="0" name=""/>
        <dsp:cNvSpPr/>
      </dsp:nvSpPr>
      <dsp:spPr>
        <a:xfrm>
          <a:off x="2552143" y="1771981"/>
          <a:ext cx="1407812" cy="879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Một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cô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gái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dịu</a:t>
          </a: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dàng</a:t>
          </a:r>
          <a:endParaRPr lang="vi-VN" sz="19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2577914" y="1797752"/>
        <a:ext cx="1356270" cy="828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8481D-3E65-45DD-83CD-4B6D5CB1A89A}">
      <dsp:nvSpPr>
        <dsp:cNvPr id="0" name=""/>
        <dsp:cNvSpPr/>
      </dsp:nvSpPr>
      <dsp:spPr>
        <a:xfrm>
          <a:off x="0" y="25399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32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32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32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32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trước</a:t>
          </a:r>
          <a:endParaRPr lang="vi-VN" sz="32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0" y="25399"/>
        <a:ext cx="2571749" cy="1543050"/>
      </dsp:txXfrm>
    </dsp:sp>
    <dsp:sp modelId="{86811577-ACFB-43C7-9049-B27AB78767DB}">
      <dsp:nvSpPr>
        <dsp:cNvPr id="0" name=""/>
        <dsp:cNvSpPr/>
      </dsp:nvSpPr>
      <dsp:spPr>
        <a:xfrm>
          <a:off x="2828925" y="25399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32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trung tâm</a:t>
          </a:r>
        </a:p>
      </dsp:txBody>
      <dsp:txXfrm>
        <a:off x="2828925" y="25399"/>
        <a:ext cx="2571749" cy="1543050"/>
      </dsp:txXfrm>
    </dsp:sp>
    <dsp:sp modelId="{3E170C8D-9E84-4F12-ADE8-31DEAF7CE368}">
      <dsp:nvSpPr>
        <dsp:cNvPr id="0" name=""/>
        <dsp:cNvSpPr/>
      </dsp:nvSpPr>
      <dsp:spPr>
        <a:xfrm>
          <a:off x="5657849" y="25399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32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32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32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sau</a:t>
          </a:r>
        </a:p>
      </dsp:txBody>
      <dsp:txXfrm>
        <a:off x="5657849" y="25399"/>
        <a:ext cx="2571749" cy="1543050"/>
      </dsp:txXfrm>
    </dsp:sp>
    <dsp:sp modelId="{2271D6B2-AC84-45F3-974B-536FE26A3A32}">
      <dsp:nvSpPr>
        <dsp:cNvPr id="0" name=""/>
        <dsp:cNvSpPr/>
      </dsp:nvSpPr>
      <dsp:spPr>
        <a:xfrm>
          <a:off x="0" y="1825625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500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0" y="1825625"/>
        <a:ext cx="2571749" cy="1543050"/>
      </dsp:txXfrm>
    </dsp:sp>
    <dsp:sp modelId="{BEFB991D-80BD-4D68-BDC6-372488A7F8DF}">
      <dsp:nvSpPr>
        <dsp:cNvPr id="0" name=""/>
        <dsp:cNvSpPr/>
      </dsp:nvSpPr>
      <dsp:spPr>
        <a:xfrm>
          <a:off x="2828925" y="1825625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5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khách</a:t>
          </a:r>
          <a:endParaRPr lang="vi-VN" sz="45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2828925" y="1825625"/>
        <a:ext cx="2571749" cy="1543050"/>
      </dsp:txXfrm>
    </dsp:sp>
    <dsp:sp modelId="{AB57AAA4-3738-43D7-B9A6-68DB2E7AFB9A}">
      <dsp:nvSpPr>
        <dsp:cNvPr id="0" name=""/>
        <dsp:cNvSpPr/>
      </dsp:nvSpPr>
      <dsp:spPr>
        <a:xfrm>
          <a:off x="5657849" y="1825625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5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qua </a:t>
          </a:r>
          <a:r>
            <a:rPr lang="vi-VN" sz="45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đường</a:t>
          </a:r>
          <a:endParaRPr lang="vi-VN" sz="45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5657849" y="1825625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8481D-3E65-45DD-83CD-4B6D5CB1A89A}">
      <dsp:nvSpPr>
        <dsp:cNvPr id="0" name=""/>
        <dsp:cNvSpPr/>
      </dsp:nvSpPr>
      <dsp:spPr>
        <a:xfrm>
          <a:off x="883082" y="789"/>
          <a:ext cx="2035860" cy="1221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24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4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24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4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trước</a:t>
          </a:r>
          <a:endParaRPr lang="vi-VN" sz="24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883082" y="789"/>
        <a:ext cx="2035860" cy="1221516"/>
      </dsp:txXfrm>
    </dsp:sp>
    <dsp:sp modelId="{86811577-ACFB-43C7-9049-B27AB78767DB}">
      <dsp:nvSpPr>
        <dsp:cNvPr id="0" name=""/>
        <dsp:cNvSpPr/>
      </dsp:nvSpPr>
      <dsp:spPr>
        <a:xfrm>
          <a:off x="3122529" y="789"/>
          <a:ext cx="2035860" cy="1221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24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trung tâm</a:t>
          </a:r>
        </a:p>
      </dsp:txBody>
      <dsp:txXfrm>
        <a:off x="3122529" y="789"/>
        <a:ext cx="2035860" cy="1221516"/>
      </dsp:txXfrm>
    </dsp:sp>
    <dsp:sp modelId="{3E170C8D-9E84-4F12-ADE8-31DEAF7CE368}">
      <dsp:nvSpPr>
        <dsp:cNvPr id="0" name=""/>
        <dsp:cNvSpPr/>
      </dsp:nvSpPr>
      <dsp:spPr>
        <a:xfrm>
          <a:off x="5361976" y="789"/>
          <a:ext cx="2035860" cy="1221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Phần</a:t>
          </a:r>
          <a:r>
            <a:rPr lang="vi-VN" sz="24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4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phụ</a:t>
          </a:r>
          <a:r>
            <a:rPr lang="vi-VN" sz="24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sau</a:t>
          </a:r>
        </a:p>
      </dsp:txBody>
      <dsp:txXfrm>
        <a:off x="5361976" y="789"/>
        <a:ext cx="2035860" cy="1221516"/>
      </dsp:txXfrm>
    </dsp:sp>
    <dsp:sp modelId="{2271D6B2-AC84-45F3-974B-536FE26A3A32}">
      <dsp:nvSpPr>
        <dsp:cNvPr id="0" name=""/>
        <dsp:cNvSpPr/>
      </dsp:nvSpPr>
      <dsp:spPr>
        <a:xfrm>
          <a:off x="883082" y="1425892"/>
          <a:ext cx="2035860" cy="1221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Tất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cả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các</a:t>
          </a:r>
          <a:endParaRPr lang="vi-VN" sz="28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883082" y="1425892"/>
        <a:ext cx="2035860" cy="1221516"/>
      </dsp:txXfrm>
    </dsp:sp>
    <dsp:sp modelId="{8D843033-EA3A-4BC4-A8EF-98443CE2AA6B}">
      <dsp:nvSpPr>
        <dsp:cNvPr id="0" name=""/>
        <dsp:cNvSpPr/>
      </dsp:nvSpPr>
      <dsp:spPr>
        <a:xfrm>
          <a:off x="3151968" y="1425892"/>
          <a:ext cx="2035860" cy="1221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ngọn</a:t>
          </a:r>
          <a:r>
            <a:rPr lang="vi-VN" sz="28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vi-VN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nến</a:t>
          </a:r>
          <a:endParaRPr lang="vi-VN" sz="2800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3151968" y="1425892"/>
        <a:ext cx="2035860" cy="1221516"/>
      </dsp:txXfrm>
    </dsp:sp>
    <dsp:sp modelId="{944EEA28-1574-4E04-8552-46B77591A70B}">
      <dsp:nvSpPr>
        <dsp:cNvPr id="0" name=""/>
        <dsp:cNvSpPr/>
      </dsp:nvSpPr>
      <dsp:spPr>
        <a:xfrm>
          <a:off x="5357070" y="1425892"/>
          <a:ext cx="2035860" cy="1221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800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5357070" y="1425892"/>
        <a:ext cx="2035860" cy="1221516"/>
      </dsp:txXfrm>
    </dsp:sp>
    <dsp:sp modelId="{535AF70C-89DA-4869-BA24-9B76F6F51851}">
      <dsp:nvSpPr>
        <dsp:cNvPr id="0" name=""/>
        <dsp:cNvSpPr/>
      </dsp:nvSpPr>
      <dsp:spPr>
        <a:xfrm>
          <a:off x="908856" y="2851784"/>
          <a:ext cx="2035860" cy="1221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Những</a:t>
          </a:r>
          <a:endParaRPr lang="vi-VN" sz="28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908856" y="2851784"/>
        <a:ext cx="2035860" cy="1221516"/>
      </dsp:txXfrm>
    </dsp:sp>
    <dsp:sp modelId="{AB57AAA4-3738-43D7-B9A6-68DB2E7AFB9A}">
      <dsp:nvSpPr>
        <dsp:cNvPr id="0" name=""/>
        <dsp:cNvSpPr/>
      </dsp:nvSpPr>
      <dsp:spPr>
        <a:xfrm>
          <a:off x="3084520" y="2851784"/>
          <a:ext cx="2035860" cy="1221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ngôi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sao</a:t>
          </a:r>
          <a:endParaRPr lang="vi-VN" sz="28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3084520" y="2851784"/>
        <a:ext cx="2035860" cy="1221516"/>
      </dsp:txXfrm>
    </dsp:sp>
    <dsp:sp modelId="{1A4A37B8-4DB7-4C78-AB64-C17D3B3E74CB}">
      <dsp:nvSpPr>
        <dsp:cNvPr id="0" name=""/>
        <dsp:cNvSpPr/>
      </dsp:nvSpPr>
      <dsp:spPr>
        <a:xfrm>
          <a:off x="5361976" y="2850994"/>
          <a:ext cx="2035860" cy="1221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trên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trời</a:t>
          </a:r>
          <a:endParaRPr lang="vi-VN" sz="2800" b="1" kern="1200" dirty="0"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endParaRPr>
        </a:p>
      </dsp:txBody>
      <dsp:txXfrm>
        <a:off x="5361976" y="2850994"/>
        <a:ext cx="2035860" cy="1221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2205-D3AB-4355-8948-7409DADABB15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773-5A0B-472D-BACC-ADA20FE38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46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169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33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3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25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13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9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9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75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6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07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B36C7F-1B4F-4E1F-9024-C3E88D372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446BC3-538D-4A67-95FA-9F8B61D0F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02FBBC-7D4A-402A-A035-E25371EA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C596FE-51C0-4253-8383-E722A120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804DACD-AE32-49B3-992C-6B8527F8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53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283078-1BC6-41F0-A9D0-57D41A4A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598B48-1C5A-4CF2-AC4A-5AD52138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0604D9-2093-4D7D-874C-01C70A37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B22995A-43B6-4C09-B033-0FF045D9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A72707-0EDD-4913-ACBB-DA93A20D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473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644792-5D6F-47FC-B999-0470A753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D9BD319-0AB7-4E84-9734-158C7901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AF0E9E-93F5-4575-A7F4-5243FCA5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2119C0-7ADC-4EA4-ACC3-27A68DDC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B9EC806-4BE8-4E65-8657-6E032C3A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972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B95909-678C-4986-B2D5-95563261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5D8585-2FD9-43EF-A306-B5217D20B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C09C059-8B93-4B0C-A120-0AB0B6E3C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1749024-906A-4858-B19E-F254B85F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09EFDB6-123F-4B5A-8BB5-BC9CC8B3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4A8E0CD-0593-4B20-907F-2B8E38A1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590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98F896-5A75-4033-A598-F6B6FAEC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37D0AEC-65ED-42FD-8105-DA1856FF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D1377CF-623B-4D03-9FCB-68577294E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B027BFD-2075-49B0-94C0-C70C4018C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2C15B19-E89F-49ED-82AF-BF7D7C86F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CBA0658-9A28-4C30-A7E2-9EE7F39C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3065C38-2BD7-4962-9265-24DF02F8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D877C-8A1D-414B-97D1-5ED20E17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760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CD6D7-5465-4351-80DE-51B5D4D6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248BAC8-58ED-4923-94B4-ECF690E7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3E9898F-722D-4F91-9547-4E5F3137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FF1311F-4069-492C-A4D4-14D39F87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3162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6601F0E-8FEC-40E5-8404-A440D65B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9CAD564-1310-4BBA-A5BB-EAE7481E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2A33969-13D9-4DE0-876D-700ADFAF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741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0FB3B7-2A95-451E-A269-509D2461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944C628-C190-4102-B434-D6F0BEE58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50F1072-1F00-4BA7-8616-49F5ED24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632D507-AA94-4C93-8354-CC19F4E7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9BA84F-B1E7-454A-BA5E-213238E6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FF237C-EB0A-4E3F-B039-0D73DED3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54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91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2AA894-614F-4A6F-A722-FD013A37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825C12F-FAB6-4873-9BB0-4D651078B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A963DA-1269-4BA7-AACE-D965E2581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ADA49E-D926-433F-B231-14E39420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E4074B1-BDE1-4F0F-A376-D17B7376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1654F7-DFDB-471F-9887-97E90A4C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384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88FF47-07BD-4E61-976C-99933E2E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EFD3FB0-250C-4CAD-AA62-44FEDFE48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EC331B-4C40-4769-87A6-C13FD13D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4A6C6F-6D3C-402A-A6AA-E255AD61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DDD1C91-FE1D-4AE3-8678-D3F9E0FF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8333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D5FB6DB-CEA0-462A-9A92-2A337DDE2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20D8BAE-CAA4-4163-9C1E-33239BAA1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84B663-2C96-4AB7-B8CB-1CDD707E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FC6236-A104-4E4F-A070-9B71E911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761FFA-DC4F-4527-8859-CFCB60EA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789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7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19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45303270-CE15-44F2-8E03-ED082E1A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B255686-D270-4C50-8167-490C4B960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B0F59A-C5E9-4733-BA7D-4A1422360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42006-D843-4249-BD8B-1BAA1CDCA14D}" type="datetimeFigureOut">
              <a:rPr lang="vi-VN" smtClean="0"/>
              <a:t>30/10/2023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817100-B2F6-4DFA-B4A2-DC787D72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51FB022-6174-42E7-8650-1DFC3D13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6D50-8273-4C9A-93FE-BF207B8A28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83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microsoft.com/office/2007/relationships/diagramDrawing" Target="../diagrams/drawing1.xml"/><Relationship Id="rId4" Type="http://schemas.openxmlformats.org/officeDocument/2006/relationships/image" Target="../media/image38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1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550" y="987574"/>
            <a:ext cx="2457450" cy="1419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197" y="910759"/>
            <a:ext cx="5877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3155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BÀI 3</a:t>
            </a:r>
          </a:p>
          <a:p>
            <a:pPr algn="ctr"/>
            <a:r>
              <a:rPr lang="en-US" altLang="zh-CN" sz="60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THỰC HÀNH TIẾNG VIỆT</a:t>
            </a:r>
          </a:p>
          <a:p>
            <a:pPr algn="ctr"/>
            <a:r>
              <a:rPr lang="en-US" altLang="zh-CN" sz="3600" b="1" dirty="0">
                <a:ln w="31550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TRANG 66</a:t>
            </a:r>
            <a:endParaRPr lang="zh-CN" altLang="en-US" sz="3600" b="1" dirty="0">
              <a:ln w="31550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77572" y="1194787"/>
            <a:ext cx="809242" cy="7866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39" y="2291617"/>
            <a:ext cx="861135" cy="7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41719"/>
          <a:stretch/>
        </p:blipFill>
        <p:spPr>
          <a:xfrm>
            <a:off x="3133344" y="2145792"/>
            <a:ext cx="6010656" cy="2997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664" y="2554476"/>
            <a:ext cx="2433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1275606"/>
            <a:ext cx="26829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Hình ảnh 13" descr="Ảnh có chứa mẫu họa&#10;&#10;Mô tả được tạo tự động">
            <a:extLst>
              <a:ext uri="{FF2B5EF4-FFF2-40B4-BE49-F238E27FC236}">
                <a16:creationId xmlns:a16="http://schemas.microsoft.com/office/drawing/2014/main" id="{F54EFB54-26EE-4750-87E3-65C36E11D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3" b="89903" l="9744" r="92013">
                        <a14:foregroundMark x1="46805" y1="73010" x2="46805" y2="73010"/>
                        <a14:foregroundMark x1="65815" y1="26019" x2="65815" y2="26019"/>
                        <a14:foregroundMark x1="91054" y1="31456" x2="91054" y2="31456"/>
                        <a14:foregroundMark x1="92013" y1="33786" x2="92013" y2="33786"/>
                        <a14:foregroundMark x1="89297" y1="29126" x2="89297" y2="29126"/>
                        <a14:foregroundMark x1="91853" y1="36699" x2="91853" y2="36699"/>
                        <a14:foregroundMark x1="13419" y1="24854" x2="13419" y2="24854"/>
                        <a14:foregroundMark x1="11661" y1="25049" x2="11661" y2="25049"/>
                        <a14:foregroundMark x1="10064" y1="27184" x2="10064" y2="27184"/>
                        <a14:foregroundMark x1="10543" y1="30485" x2="10543" y2="3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44" y="1576508"/>
            <a:ext cx="3755716" cy="308976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00020D4-50C2-4BAA-B155-9ED36840DACF}"/>
              </a:ext>
            </a:extLst>
          </p:cNvPr>
          <p:cNvSpPr txBox="1"/>
          <p:nvPr/>
        </p:nvSpPr>
        <p:spPr>
          <a:xfrm>
            <a:off x="6323167" y="341381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TÁC DỤNG: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图片 16">
            <a:extLst>
              <a:ext uri="{FF2B5EF4-FFF2-40B4-BE49-F238E27FC236}">
                <a16:creationId xmlns:a16="http://schemas.microsoft.com/office/drawing/2014/main" id="{1FC00F46-972E-4342-8107-256B76834F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9505" r="69484" b="51062"/>
          <a:stretch>
            <a:fillRect/>
          </a:stretch>
        </p:blipFill>
        <p:spPr>
          <a:xfrm>
            <a:off x="229529" y="3163359"/>
            <a:ext cx="1340735" cy="1090557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D06C8535-4E7E-4167-8187-687689C6A1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349" r="68070"/>
          <a:stretch>
            <a:fillRect/>
          </a:stretch>
        </p:blipFill>
        <p:spPr>
          <a:xfrm>
            <a:off x="4153471" y="1751566"/>
            <a:ext cx="1047002" cy="1058835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3686BE19-825B-414C-B0DD-2E6EF2BD85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60052" r="9485"/>
          <a:stretch>
            <a:fillRect/>
          </a:stretch>
        </p:blipFill>
        <p:spPr>
          <a:xfrm flipH="1">
            <a:off x="661577" y="336097"/>
            <a:ext cx="834322" cy="941141"/>
          </a:xfrm>
          <a:prstGeom prst="rect">
            <a:avLst/>
          </a:prstGeom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4312F30F-3836-48AD-B89A-B2EC0C4EE079}"/>
              </a:ext>
            </a:extLst>
          </p:cNvPr>
          <p:cNvSpPr/>
          <p:nvPr/>
        </p:nvSpPr>
        <p:spPr>
          <a:xfrm>
            <a:off x="1565200" y="3121391"/>
            <a:ext cx="2574752" cy="1203350"/>
          </a:xfrm>
          <a:prstGeom prst="rect">
            <a:avLst/>
          </a:prstGeom>
          <a:solidFill>
            <a:schemeClr val="bg1"/>
          </a:solidFill>
          <a:ln>
            <a:solidFill>
              <a:srgbClr val="FFE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Mở rộng thành phần chính của câu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45A72412-2E20-4522-B780-9B01CE698710}"/>
              </a:ext>
            </a:extLst>
          </p:cNvPr>
          <p:cNvSpPr/>
          <p:nvPr/>
        </p:nvSpPr>
        <p:spPr>
          <a:xfrm>
            <a:off x="1565200" y="1679309"/>
            <a:ext cx="2574752" cy="1203350"/>
          </a:xfrm>
          <a:prstGeom prst="rect">
            <a:avLst/>
          </a:prstGeom>
          <a:solidFill>
            <a:schemeClr val="bg1"/>
          </a:solidFill>
          <a:ln>
            <a:solidFill>
              <a:srgbClr val="FFE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cung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cấp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thông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tin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cụ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thể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rõ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ràng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hơn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        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A0BECD28-0A2F-4A24-8F44-DD13F0C3061B}"/>
              </a:ext>
            </a:extLst>
          </p:cNvPr>
          <p:cNvSpPr/>
          <p:nvPr/>
        </p:nvSpPr>
        <p:spPr>
          <a:xfrm>
            <a:off x="1565200" y="248000"/>
            <a:ext cx="2574752" cy="1203350"/>
          </a:xfrm>
          <a:prstGeom prst="rect">
            <a:avLst/>
          </a:prstGeom>
          <a:solidFill>
            <a:schemeClr val="bg1"/>
          </a:solidFill>
          <a:ln>
            <a:solidFill>
              <a:srgbClr val="FFE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giàu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vốn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rèn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luyện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cách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diễn</a:t>
            </a:r>
            <a:r>
              <a:rPr lang="en-US" altLang="zh-CN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đạt</a:t>
            </a:r>
            <a:endParaRPr lang="en-US" altLang="zh-CN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711280" y="2453821"/>
            <a:ext cx="1450504" cy="17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791200" y="3730752"/>
            <a:ext cx="3352800" cy="14127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546712" y="0"/>
            <a:ext cx="6164568" cy="4840224"/>
          </a:xfrm>
          <a:prstGeom prst="rect">
            <a:avLst/>
          </a:prstGeom>
        </p:spPr>
      </p:pic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id="{E6471697-03D3-493F-92C6-465B13FD9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435538"/>
              </p:ext>
            </p:extLst>
          </p:nvPr>
        </p:nvGraphicFramePr>
        <p:xfrm>
          <a:off x="1793528" y="975949"/>
          <a:ext cx="3960440" cy="332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79512" y="2311948"/>
            <a:ext cx="1873172" cy="252827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5F9F7A4-0F94-41B1-8EF6-139EBDA227E0}"/>
              </a:ext>
            </a:extLst>
          </p:cNvPr>
          <p:cNvSpPr txBox="1"/>
          <p:nvPr/>
        </p:nvSpPr>
        <p:spPr>
          <a:xfrm>
            <a:off x="3275856" y="1042245"/>
            <a:ext cx="1656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GỢI Ý: 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36CB2D-258D-4BC6-BFF4-EFC411077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136CB2D-258D-4BC6-BFF4-EFC411077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136CB2D-258D-4BC6-BFF4-EFC411077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136CB2D-258D-4BC6-BFF4-EFC411077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5D72BD-70A6-49BE-A62B-085054B2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B5D72BD-70A6-49BE-A62B-085054B22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B5D72BD-70A6-49BE-A62B-085054B2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B5D72BD-70A6-49BE-A62B-085054B2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FB249-DE41-43E6-AA3D-597D00CB7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11FFB249-DE41-43E6-AA3D-597D00CB7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11FFB249-DE41-43E6-AA3D-597D00CB7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1FFB249-DE41-43E6-AA3D-597D00CB7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7EC497-70C9-45C7-9FCD-4CB7DA61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47EC497-70C9-45C7-9FCD-4CB7DA61F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47EC497-70C9-45C7-9FCD-4CB7DA61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47EC497-70C9-45C7-9FCD-4CB7DA61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E05B2F-FE79-4350-8991-34CF13876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E2E05B2F-FE79-4350-8991-34CF13876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E2E05B2F-FE79-4350-8991-34CF13876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E2E05B2F-FE79-4350-8991-34CF13876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55ACE-9938-4402-B947-42154311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AC55ACE-9938-4402-B947-421543111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AC55ACE-9938-4402-B947-42154311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1AC55ACE-9938-4402-B947-42154311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771550"/>
            <a:ext cx="3828288" cy="451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3902552" y="92219"/>
            <a:ext cx="4968552" cy="5136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2164" y="1421363"/>
            <a:ext cx="48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181" y="2067694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C2B477-7E3F-4FC1-B9A3-01519609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4258815" cy="871538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7B62C3DE-4B38-4FB8-9199-7804ACEAA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4426"/>
            <a:ext cx="3611418" cy="4925596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AAFAAF-0640-4A40-93E7-6AD464DDE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518" y="1473630"/>
            <a:ext cx="4763546" cy="3518297"/>
          </a:xfrm>
        </p:spPr>
        <p:txBody>
          <a:bodyPr>
            <a:norm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tabLst>
                <a:tab pos="412115" algn="l"/>
              </a:tabLst>
            </a:pPr>
            <a:r>
              <a:rPr lang="vi-VN" sz="20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a. 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Nhưng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trời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rét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quá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khách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qua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đều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rảo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bước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rất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nhanh,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chẳng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ai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đoái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hoài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đến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lời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chào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hàng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em.</a:t>
            </a:r>
            <a:endParaRPr lang="vi-VN" sz="2000" b="1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b.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Tất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cả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ngọn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nến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bay lên, bay lên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mãi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rồi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biến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ngôi sao trên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trời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7D8C128-1FCE-456F-A724-8F84798FBDC2}"/>
              </a:ext>
            </a:extLst>
          </p:cNvPr>
          <p:cNvSpPr txBox="1"/>
          <p:nvPr/>
        </p:nvSpPr>
        <p:spPr>
          <a:xfrm>
            <a:off x="5004048" y="127560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1 SGK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66</a:t>
            </a:r>
            <a:endParaRPr lang="vi-VN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5D8E615-287E-4582-8DAA-87F3CE7E5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322" y="3764463"/>
            <a:ext cx="8496944" cy="129614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vi-VN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a. 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Nhưng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trời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rét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quá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khách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qua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đều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rảo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bước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rất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nhanh,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chẳng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ai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đoái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hoài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đến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lời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chào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hàng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u="none" strike="noStrike" spc="0" dirty="0" err="1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vi-VN" sz="2000" b="1" i="1" u="none" strike="noStrike" spc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em.</a:t>
            </a:r>
            <a:endParaRPr lang="vi-VN" sz="2000" b="1" u="none" strike="noStrike" spc="0" dirty="0"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A826541-F84E-46B7-8A5A-A617C02BED8D}"/>
              </a:ext>
            </a:extLst>
          </p:cNvPr>
          <p:cNvCxnSpPr/>
          <p:nvPr/>
        </p:nvCxnSpPr>
        <p:spPr>
          <a:xfrm>
            <a:off x="3428634" y="4268519"/>
            <a:ext cx="2070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98AEFC76-982D-49B0-8D28-4C559F2A5284}"/>
              </a:ext>
            </a:extLst>
          </p:cNvPr>
          <p:cNvCxnSpPr>
            <a:cxnSpLocks/>
          </p:cNvCxnSpPr>
          <p:nvPr/>
        </p:nvCxnSpPr>
        <p:spPr>
          <a:xfrm>
            <a:off x="3500642" y="4772575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 descr="Ảnh có chứa văn bản, ngoài trời&#10;&#10;Mô tả được tạo tự động">
            <a:extLst>
              <a:ext uri="{FF2B5EF4-FFF2-40B4-BE49-F238E27FC236}">
                <a16:creationId xmlns:a16="http://schemas.microsoft.com/office/drawing/2014/main" id="{ED13DEAB-C149-4356-AC74-B3DB9289F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86" y="57325"/>
            <a:ext cx="5901444" cy="3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B3668724-1886-4DB6-AEB4-57E6CE842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192706"/>
              </p:ext>
            </p:extLst>
          </p:nvPr>
        </p:nvGraphicFramePr>
        <p:xfrm>
          <a:off x="683568" y="874712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3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8481D-3E65-45DD-83CD-4B6D5CB1A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6D8481D-3E65-45DD-83CD-4B6D5CB1A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6D8481D-3E65-45DD-83CD-4B6D5CB1A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11577-ACFB-43C7-9049-B27AB7876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6811577-ACFB-43C7-9049-B27AB7876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6811577-ACFB-43C7-9049-B27AB7876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70C8D-9E84-4F12-ADE8-31DEAF7CE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E170C8D-9E84-4F12-ADE8-31DEAF7CE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E170C8D-9E84-4F12-ADE8-31DEAF7CE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1D6B2-AC84-45F3-974B-536FE26A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271D6B2-AC84-45F3-974B-536FE26A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271D6B2-AC84-45F3-974B-536FE26A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B991D-80BD-4D68-BDC6-372488A7F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EFB991D-80BD-4D68-BDC6-372488A7F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EFB991D-80BD-4D68-BDC6-372488A7F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7AAA4-3738-43D7-B9A6-68DB2E7A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B57AAA4-3738-43D7-B9A6-68DB2E7A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B57AAA4-3738-43D7-B9A6-68DB2E7A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5D8E615-287E-4582-8DAA-87F3CE7E5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04" y="3075806"/>
            <a:ext cx="9073008" cy="1480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b. Tất cả các ngọn nến bay lên, bay lên mãi rồi biến </a:t>
            </a:r>
            <a:r>
              <a:rPr lang="vi-VN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endParaRPr lang="en-US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những ngôi sao trên trời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9A826541-F84E-46B7-8A5A-A617C02BED8D}"/>
              </a:ext>
            </a:extLst>
          </p:cNvPr>
          <p:cNvCxnSpPr>
            <a:cxnSpLocks/>
          </p:cNvCxnSpPr>
          <p:nvPr/>
        </p:nvCxnSpPr>
        <p:spPr>
          <a:xfrm>
            <a:off x="539552" y="3507854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98AEFC76-982D-49B0-8D28-4C559F2A5284}"/>
              </a:ext>
            </a:extLst>
          </p:cNvPr>
          <p:cNvCxnSpPr>
            <a:cxnSpLocks/>
          </p:cNvCxnSpPr>
          <p:nvPr/>
        </p:nvCxnSpPr>
        <p:spPr>
          <a:xfrm>
            <a:off x="313718" y="408391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D13DEAB-C149-4356-AC74-B3DB9289F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74" y="267495"/>
            <a:ext cx="446176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B3668724-1886-4DB6-AEB4-57E6CE842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594079"/>
              </p:ext>
            </p:extLst>
          </p:nvPr>
        </p:nvGraphicFramePr>
        <p:xfrm>
          <a:off x="755576" y="535099"/>
          <a:ext cx="8280920" cy="407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31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D8481D-3E65-45DD-83CD-4B6D5CB1A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6D8481D-3E65-45DD-83CD-4B6D5CB1A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6D8481D-3E65-45DD-83CD-4B6D5CB1A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6D8481D-3E65-45DD-83CD-4B6D5CB1A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11577-ACFB-43C7-9049-B27AB7876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6811577-ACFB-43C7-9049-B27AB7876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6811577-ACFB-43C7-9049-B27AB7876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6811577-ACFB-43C7-9049-B27AB7876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70C8D-9E84-4F12-ADE8-31DEAF7CE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E170C8D-9E84-4F12-ADE8-31DEAF7CE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E170C8D-9E84-4F12-ADE8-31DEAF7CE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E170C8D-9E84-4F12-ADE8-31DEAF7CE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71D6B2-AC84-45F3-974B-536FE26A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271D6B2-AC84-45F3-974B-536FE26A3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271D6B2-AC84-45F3-974B-536FE26A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271D6B2-AC84-45F3-974B-536FE26A3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43033-EA3A-4BC4-A8EF-98443CE2A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D843033-EA3A-4BC4-A8EF-98443CE2A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D843033-EA3A-4BC4-A8EF-98443CE2A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D843033-EA3A-4BC4-A8EF-98443CE2A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EEA28-1574-4E04-8552-46B77591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944EEA28-1574-4E04-8552-46B77591A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944EEA28-1574-4E04-8552-46B77591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944EEA28-1574-4E04-8552-46B77591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5AF70C-89DA-4869-BA24-9B76F6F5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535AF70C-89DA-4869-BA24-9B76F6F51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35AF70C-89DA-4869-BA24-9B76F6F5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535AF70C-89DA-4869-BA24-9B76F6F51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7AAA4-3738-43D7-B9A6-68DB2E7A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AB57AAA4-3738-43D7-B9A6-68DB2E7AF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B57AAA4-3738-43D7-B9A6-68DB2E7A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B57AAA4-3738-43D7-B9A6-68DB2E7A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4A37B8-4DB7-4C78-AB64-C17D3B3E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1A4A37B8-4DB7-4C78-AB64-C17D3B3E7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1A4A37B8-4DB7-4C78-AB64-C17D3B3E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1A4A37B8-4DB7-4C78-AB64-C17D3B3E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3964" y="141712"/>
            <a:ext cx="5681472" cy="48402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1303906-4599-4936-BA8B-C8C8DB6F2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9926"/>
            <a:ext cx="3429000" cy="51435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D83B994-46E2-4334-B5CE-773A03CBA002}"/>
              </a:ext>
            </a:extLst>
          </p:cNvPr>
          <p:cNvSpPr txBox="1"/>
          <p:nvPr/>
        </p:nvSpPr>
        <p:spPr>
          <a:xfrm>
            <a:off x="5995872" y="1427859"/>
            <a:ext cx="2736304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2 SGK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66</a:t>
            </a:r>
            <a:endParaRPr lang="vi-V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B2197C6-8E69-4835-9FA0-FDFE32C05810}"/>
              </a:ext>
            </a:extLst>
          </p:cNvPr>
          <p:cNvSpPr txBox="1"/>
          <p:nvPr/>
        </p:nvSpPr>
        <p:spPr>
          <a:xfrm>
            <a:off x="1259632" y="1779662"/>
            <a:ext cx="3888432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Tìm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danh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trong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truyện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Cô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bé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bán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diêm.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danh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trong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đó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hãy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tạo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ra ba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danh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  <a:sym typeface="Arial" panose="020B0604020202020204" pitchFamily="34" charset="0"/>
              </a:rPr>
              <a:t>khác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493"/>
            <a:ext cx="9144000" cy="5145993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6" cy="51435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51435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E38DDB0E-5D02-4117-B73B-8E1B86D2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36190"/>
            <a:ext cx="7890527" cy="994172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Tất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cả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diêm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còn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lại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bao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1E1D92-FBA6-4187-8618-3A22BCD6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43856"/>
            <a:ext cx="4151189" cy="29888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que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diêm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ấy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diêm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cuối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cùng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hộp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que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diêm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tay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4EE5E5F1-03CA-4DDE-9E1F-B2356C0ED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r="16377"/>
          <a:stretch/>
        </p:blipFill>
        <p:spPr>
          <a:xfrm>
            <a:off x="4904763" y="1643855"/>
            <a:ext cx="3519052" cy="29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3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D453D2D6-96C0-458F-BB1B-5CE4E5A8ACC7}"/>
              </a:ext>
            </a:extLst>
          </p:cNvPr>
          <p:cNvGrpSpPr/>
          <p:nvPr/>
        </p:nvGrpSpPr>
        <p:grpSpPr>
          <a:xfrm>
            <a:off x="2510946" y="761638"/>
            <a:ext cx="1942778" cy="2813212"/>
            <a:chOff x="2510946" y="761638"/>
            <a:chExt cx="1942778" cy="281321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3133" r="-4732" b="3695"/>
            <a:stretch/>
          </p:blipFill>
          <p:spPr>
            <a:xfrm>
              <a:off x="2718643" y="996857"/>
              <a:ext cx="1724252" cy="2577993"/>
            </a:xfrm>
            <a:prstGeom prst="rect">
              <a:avLst/>
            </a:prstGeom>
          </p:spPr>
        </p:pic>
        <p:sp>
          <p:nvSpPr>
            <p:cNvPr id="22" name="Hình chữ nhật 21">
              <a:extLst>
                <a:ext uri="{FF2B5EF4-FFF2-40B4-BE49-F238E27FC236}">
                  <a16:creationId xmlns:a16="http://schemas.microsoft.com/office/drawing/2014/main" id="{F64B2697-5299-445F-8828-1D0ADA5F89B8}"/>
                </a:ext>
              </a:extLst>
            </p:cNvPr>
            <p:cNvSpPr/>
            <p:nvPr/>
          </p:nvSpPr>
          <p:spPr>
            <a:xfrm>
              <a:off x="2597355" y="761802"/>
              <a:ext cx="1761075" cy="1020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DFF9CD63-8F5D-4118-BF35-65EEFB21B825}"/>
                </a:ext>
              </a:extLst>
            </p:cNvPr>
            <p:cNvSpPr txBox="1"/>
            <p:nvPr/>
          </p:nvSpPr>
          <p:spPr>
            <a:xfrm>
              <a:off x="2510946" y="1092776"/>
              <a:ext cx="1942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Dùng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cụm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DT </a:t>
              </a:r>
              <a:r>
                <a:rPr lang="en-US" altLang="zh-CN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mở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rộng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câu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0FE9B3D4-A278-42C0-99CB-E97432AA01E4}"/>
                </a:ext>
              </a:extLst>
            </p:cNvPr>
            <p:cNvSpPr txBox="1"/>
            <p:nvPr/>
          </p:nvSpPr>
          <p:spPr>
            <a:xfrm>
              <a:off x="3267508" y="761638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106C8F00-B9FC-47A1-9CE4-49B46D66949B}"/>
              </a:ext>
            </a:extLst>
          </p:cNvPr>
          <p:cNvGrpSpPr/>
          <p:nvPr/>
        </p:nvGrpSpPr>
        <p:grpSpPr>
          <a:xfrm>
            <a:off x="4701107" y="1015416"/>
            <a:ext cx="1869955" cy="3051133"/>
            <a:chOff x="4701107" y="1015416"/>
            <a:chExt cx="1869955" cy="3051133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135DAC37-9136-421F-8D78-93850014A8F1}"/>
                </a:ext>
              </a:extLst>
            </p:cNvPr>
            <p:cNvGrpSpPr/>
            <p:nvPr/>
          </p:nvGrpSpPr>
          <p:grpSpPr>
            <a:xfrm>
              <a:off x="4711364" y="1076950"/>
              <a:ext cx="1761075" cy="2989599"/>
              <a:chOff x="2636039" y="1045907"/>
              <a:chExt cx="1761075" cy="2989599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18" r="11218"/>
              <a:stretch/>
            </p:blipFill>
            <p:spPr>
              <a:xfrm>
                <a:off x="2842493" y="1125303"/>
                <a:ext cx="1463322" cy="2910203"/>
              </a:xfrm>
              <a:prstGeom prst="rect">
                <a:avLst/>
              </a:prstGeom>
            </p:spPr>
          </p:pic>
          <p:sp>
            <p:nvSpPr>
              <p:cNvPr id="19" name="Hình chữ nhật 18">
                <a:extLst>
                  <a:ext uri="{FF2B5EF4-FFF2-40B4-BE49-F238E27FC236}">
                    <a16:creationId xmlns:a16="http://schemas.microsoft.com/office/drawing/2014/main" id="{EADC3CDD-345B-4B6A-B432-12EBB9D306B1}"/>
                  </a:ext>
                </a:extLst>
              </p:cNvPr>
              <p:cNvSpPr/>
              <p:nvPr/>
            </p:nvSpPr>
            <p:spPr>
              <a:xfrm>
                <a:off x="2636039" y="1045907"/>
                <a:ext cx="1761075" cy="10208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1B7A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701107" y="1391003"/>
              <a:ext cx="1869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Nhận</a:t>
              </a:r>
              <a:r>
                <a:rPr lang="en-US" altLang="zh-CN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diện</a:t>
              </a:r>
              <a:r>
                <a:rPr lang="en-US" altLang="zh-CN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cụm</a:t>
              </a:r>
              <a:r>
                <a:rPr lang="en-US" altLang="zh-CN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DT </a:t>
              </a:r>
              <a:r>
                <a:rPr lang="en-US" altLang="zh-CN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trong</a:t>
              </a:r>
              <a:r>
                <a:rPr lang="en-US" altLang="zh-CN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câu</a:t>
              </a:r>
              <a:endParaRPr lang="zh-CN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E52057CC-5C18-4D56-9763-703051EEB374}"/>
                </a:ext>
              </a:extLst>
            </p:cNvPr>
            <p:cNvSpPr txBox="1"/>
            <p:nvPr/>
          </p:nvSpPr>
          <p:spPr>
            <a:xfrm>
              <a:off x="5383613" y="1015416"/>
              <a:ext cx="334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676E9A7-8127-4717-8703-6B1C5EC356E6}"/>
              </a:ext>
            </a:extLst>
          </p:cNvPr>
          <p:cNvGrpSpPr/>
          <p:nvPr/>
        </p:nvGrpSpPr>
        <p:grpSpPr>
          <a:xfrm>
            <a:off x="7046975" y="730029"/>
            <a:ext cx="1942778" cy="3122643"/>
            <a:chOff x="7046975" y="730029"/>
            <a:chExt cx="1942778" cy="31226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2" r="4822"/>
            <a:stretch/>
          </p:blipFill>
          <p:spPr>
            <a:xfrm>
              <a:off x="7046975" y="730029"/>
              <a:ext cx="1869955" cy="3122643"/>
            </a:xfrm>
            <a:prstGeom prst="rect">
              <a:avLst/>
            </a:prstGeom>
          </p:spPr>
        </p:pic>
        <p:sp>
          <p:nvSpPr>
            <p:cNvPr id="25" name="Hình chữ nhật 24">
              <a:extLst>
                <a:ext uri="{FF2B5EF4-FFF2-40B4-BE49-F238E27FC236}">
                  <a16:creationId xmlns:a16="http://schemas.microsoft.com/office/drawing/2014/main" id="{BC360794-E448-4E7A-A52C-B8146B5AFDA9}"/>
                </a:ext>
              </a:extLst>
            </p:cNvPr>
            <p:cNvSpPr/>
            <p:nvPr/>
          </p:nvSpPr>
          <p:spPr>
            <a:xfrm>
              <a:off x="7046975" y="788254"/>
              <a:ext cx="1942778" cy="1249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76B7DCEC-09B7-4435-9913-CF92A24FA65A}"/>
                </a:ext>
              </a:extLst>
            </p:cNvPr>
            <p:cNvSpPr txBox="1"/>
            <p:nvPr/>
          </p:nvSpPr>
          <p:spPr>
            <a:xfrm>
              <a:off x="7102029" y="1272210"/>
              <a:ext cx="1832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Thực</a:t>
              </a:r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hành</a:t>
              </a:r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đặt</a:t>
              </a:r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câu</a:t>
              </a:r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viết</a:t>
              </a:r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đoạn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7B633998-9EAF-440B-894F-C27214A8720F}"/>
                </a:ext>
              </a:extLst>
            </p:cNvPr>
            <p:cNvSpPr txBox="1"/>
            <p:nvPr/>
          </p:nvSpPr>
          <p:spPr>
            <a:xfrm>
              <a:off x="7878148" y="821063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lang="zh-CN" alt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BB2A79-31A6-48D5-8354-1E4FE4E0EF01}"/>
              </a:ext>
            </a:extLst>
          </p:cNvPr>
          <p:cNvGrpSpPr/>
          <p:nvPr/>
        </p:nvGrpSpPr>
        <p:grpSpPr>
          <a:xfrm>
            <a:off x="63370" y="1114234"/>
            <a:ext cx="2341953" cy="2915031"/>
            <a:chOff x="63370" y="1114234"/>
            <a:chExt cx="2341953" cy="29150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0" r="-156"/>
            <a:stretch/>
          </p:blipFill>
          <p:spPr>
            <a:xfrm>
              <a:off x="850718" y="1505521"/>
              <a:ext cx="1554605" cy="2523744"/>
            </a:xfrm>
            <a:prstGeom prst="rect">
              <a:avLst/>
            </a:prstGeom>
          </p:spPr>
        </p:pic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45B4E39A-B3E2-41B0-8233-51899C639D42}"/>
                </a:ext>
              </a:extLst>
            </p:cNvPr>
            <p:cNvSpPr/>
            <p:nvPr/>
          </p:nvSpPr>
          <p:spPr>
            <a:xfrm>
              <a:off x="63370" y="1125303"/>
              <a:ext cx="1800200" cy="1020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30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248" y="1493174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Nhận</a:t>
              </a:r>
              <a:r>
                <a:rPr lang="en-US" altLang="zh-CN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biết</a:t>
              </a:r>
              <a:r>
                <a:rPr lang="en-US" altLang="zh-CN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cụm</a:t>
              </a:r>
              <a:r>
                <a:rPr lang="en-US" altLang="zh-CN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danh</a:t>
              </a:r>
              <a:r>
                <a:rPr lang="en-US" altLang="zh-CN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b="1" dirty="0" err="1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từ</a:t>
              </a:r>
              <a:endParaRPr lang="zh-CN" alt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656" y="1114234"/>
              <a:ext cx="206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方正粗圆_GBK" pitchFamily="65" charset="-122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107504" y="2462784"/>
            <a:ext cx="9144000" cy="21214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3657600" y="3413760"/>
            <a:ext cx="5486400" cy="17297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3523488"/>
            <a:ext cx="6035040" cy="16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D805411-D0D5-4839-A776-BF975893D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r="17190" b="1"/>
          <a:stretch/>
        </p:blipFill>
        <p:spPr>
          <a:xfrm>
            <a:off x="3088140" y="10"/>
            <a:ext cx="6055860" cy="51434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58"/>
            <a:ext cx="5894850" cy="514385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58"/>
            <a:ext cx="5573380" cy="514385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0D2BDFC-F7FE-48CF-B88F-B628F654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1210"/>
            <a:ext cx="4392488" cy="994173"/>
          </a:xfrm>
        </p:spPr>
        <p:txBody>
          <a:bodyPr>
            <a:normAutofit fontScale="90000"/>
          </a:bodyPr>
          <a:lstStyle/>
          <a:p>
            <a:r>
              <a:rPr lang="fr-FR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buổi</a:t>
            </a:r>
            <a:r>
              <a:rPr lang="fr-FR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sáng</a:t>
            </a:r>
            <a:r>
              <a:rPr lang="fr-FR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lạnh</a:t>
            </a:r>
            <a:r>
              <a:rPr lang="fr-FR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lẽo</a:t>
            </a:r>
            <a:r>
              <a:rPr lang="fr-FR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ấy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CCC7CB3-F372-42E8-AB19-24BDBD48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16950"/>
            <a:ext cx="3960440" cy="3115771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Buổi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sáng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hôm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nay</a:t>
            </a:r>
            <a:endParaRPr lang="vi-VN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buổi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sáng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nắng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đẹp</a:t>
            </a:r>
            <a:endParaRPr lang="vi-VN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buổi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sáng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cuối</a:t>
            </a:r>
            <a:r>
              <a:rPr lang="fr-FR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năm</a:t>
            </a:r>
            <a:endParaRPr lang="vi-VN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5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D2C5975-51B5-4476-95EF-0ABC51E5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243" y="-147129"/>
            <a:ext cx="5159080" cy="1467631"/>
          </a:xfrm>
        </p:spPr>
        <p:txBody>
          <a:bodyPr anchor="b">
            <a:normAutofit/>
          </a:bodyPr>
          <a:lstStyle/>
          <a:p>
            <a:r>
              <a:rPr lang="fr-FR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fr-FR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fr-FR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gái</a:t>
            </a:r>
            <a:r>
              <a:rPr lang="fr-FR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fr-FR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đôi</a:t>
            </a:r>
            <a:r>
              <a:rPr lang="fr-FR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má</a:t>
            </a:r>
            <a:r>
              <a:rPr lang="fr-FR" sz="2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4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hồng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C74388-2FCB-4706-A36D-CDEDE373D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4674"/>
            <a:ext cx="4139952" cy="2490501"/>
          </a:xfrm>
        </p:spPr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gái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tôi</a:t>
            </a:r>
            <a:endParaRPr lang="en-US" sz="1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gái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mái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tóc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dài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đen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óng</a:t>
            </a:r>
            <a:endParaRPr lang="vi-VN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Hai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gái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cặp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màu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hồng</a:t>
            </a:r>
            <a:endParaRPr lang="vi-VN" sz="1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Hình ảnh 6" descr="Ảnh có chứa tuyết&#10;&#10;Mô tả được tạo tự động">
            <a:extLst>
              <a:ext uri="{FF2B5EF4-FFF2-40B4-BE49-F238E27FC236}">
                <a16:creationId xmlns:a16="http://schemas.microsoft.com/office/drawing/2014/main" id="{A3DFBCB5-4290-4CC2-8916-E4EFB2DA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5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2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07504" y="277356"/>
            <a:ext cx="5681472" cy="48402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1303906-4599-4936-BA8B-C8C8DB6F2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9926"/>
            <a:ext cx="3429000" cy="51435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D83B994-46E2-4334-B5CE-773A03CBA002}"/>
              </a:ext>
            </a:extLst>
          </p:cNvPr>
          <p:cNvSpPr txBox="1"/>
          <p:nvPr/>
        </p:nvSpPr>
        <p:spPr>
          <a:xfrm>
            <a:off x="6300192" y="1402434"/>
            <a:ext cx="2160240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3 SGK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66</a:t>
            </a:r>
            <a:endParaRPr lang="vi-V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B2197C6-8E69-4835-9FA0-FDFE32C05810}"/>
              </a:ext>
            </a:extLst>
          </p:cNvPr>
          <p:cNvSpPr txBox="1"/>
          <p:nvPr/>
        </p:nvSpPr>
        <p:spPr>
          <a:xfrm>
            <a:off x="1158958" y="2067694"/>
            <a:ext cx="3917098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600200" algn="l"/>
                <a:tab pos="2828290" algn="l"/>
              </a:tabLst>
            </a:pP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sánh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câu văn sau đây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rút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ra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nhận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xét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việc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b="1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dù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danh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chính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vi-VN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câu:</a:t>
            </a:r>
          </a:p>
        </p:txBody>
      </p:sp>
    </p:spTree>
    <p:extLst>
      <p:ext uri="{BB962C8B-B14F-4D97-AF65-F5344CB8AC3E}">
        <p14:creationId xmlns:p14="http://schemas.microsoft.com/office/powerpoint/2010/main" val="3473501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493"/>
            <a:ext cx="9144000" cy="5145993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51435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51435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EEA05C-407C-4422-A087-316F9CA9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11510"/>
            <a:ext cx="4407004" cy="422121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1800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bé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vẫn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lang thang trên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vi-VN" sz="1800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vi-VN" sz="1800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Em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bé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đáng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thương,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bụng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đói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rét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vẫn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lang thang trên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164465" algn="l"/>
              </a:tabLst>
            </a:pPr>
            <a:r>
              <a:rPr lang="vi-VN" sz="1800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b. - 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gái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đang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dò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dẫm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trong đêm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tối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1800" u="none" strike="noStrike" spc="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>
              <a:lnSpc>
                <a:spcPct val="2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000"/>
              <a:buNone/>
              <a:tabLst>
                <a:tab pos="283845" algn="l"/>
              </a:tabLst>
            </a:pP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-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em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gái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nhỏ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đầu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trần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chân đi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đang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dò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dẫm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trong đêm </a:t>
            </a:r>
            <a:r>
              <a:rPr lang="vi-VN" sz="1800" i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tối</a:t>
            </a:r>
            <a:r>
              <a:rPr lang="vi-VN" sz="1800" i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vi-VN" sz="1800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vi-VN" sz="1800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Chỗ dành sẵn cho Nội dung 4" descr="Ảnh có chứa ngoài trời, đá sỏi&#10;&#10;Mô tả được tạo tự động">
            <a:extLst>
              <a:ext uri="{FF2B5EF4-FFF2-40B4-BE49-F238E27FC236}">
                <a16:creationId xmlns:a16="http://schemas.microsoft.com/office/drawing/2014/main" id="{91BCD6CF-B078-4B86-85CE-76DE0E376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9542"/>
            <a:ext cx="3744416" cy="3528392"/>
          </a:xfrm>
          <a:prstGeom prst="rect">
            <a:avLst/>
          </a:prstGeom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85CC843D-8334-4DDB-8896-BE1496B6AF66}"/>
              </a:ext>
            </a:extLst>
          </p:cNvPr>
          <p:cNvCxnSpPr/>
          <p:nvPr/>
        </p:nvCxnSpPr>
        <p:spPr>
          <a:xfrm>
            <a:off x="1043608" y="915566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0484E594-9769-4FF6-AC2C-86601E83C17C}"/>
              </a:ext>
            </a:extLst>
          </p:cNvPr>
          <p:cNvCxnSpPr>
            <a:cxnSpLocks/>
          </p:cNvCxnSpPr>
          <p:nvPr/>
        </p:nvCxnSpPr>
        <p:spPr>
          <a:xfrm>
            <a:off x="1043608" y="1491630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BB6A9C10-13DC-4233-B7E2-3664C9DC7274}"/>
              </a:ext>
            </a:extLst>
          </p:cNvPr>
          <p:cNvCxnSpPr>
            <a:cxnSpLocks/>
          </p:cNvCxnSpPr>
          <p:nvPr/>
        </p:nvCxnSpPr>
        <p:spPr>
          <a:xfrm>
            <a:off x="971600" y="2571750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5B3177CB-E28B-4C49-B60D-CFBEAC4504F6}"/>
              </a:ext>
            </a:extLst>
          </p:cNvPr>
          <p:cNvCxnSpPr>
            <a:cxnSpLocks/>
          </p:cNvCxnSpPr>
          <p:nvPr/>
        </p:nvCxnSpPr>
        <p:spPr>
          <a:xfrm flipV="1">
            <a:off x="971600" y="3147814"/>
            <a:ext cx="374441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1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D7BA8FA-017F-4CC9-858D-EBE19F5B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178904"/>
            <a:ext cx="8263890" cy="1075811"/>
          </a:xfrm>
        </p:spPr>
        <p:txBody>
          <a:bodyPr anchor="b">
            <a:normAutofit/>
          </a:bodyPr>
          <a:lstStyle/>
          <a:p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TÁC DỤNG: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261158"/>
            <a:ext cx="8229600" cy="13716"/>
          </a:xfrm>
          <a:custGeom>
            <a:avLst/>
            <a:gdLst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1371600 w 8229600"/>
              <a:gd name="connsiteY2" fmla="*/ 0 h 13716"/>
              <a:gd name="connsiteX3" fmla="*/ 2221992 w 8229600"/>
              <a:gd name="connsiteY3" fmla="*/ 0 h 13716"/>
              <a:gd name="connsiteX4" fmla="*/ 3072384 w 8229600"/>
              <a:gd name="connsiteY4" fmla="*/ 0 h 13716"/>
              <a:gd name="connsiteX5" fmla="*/ 3511296 w 8229600"/>
              <a:gd name="connsiteY5" fmla="*/ 0 h 13716"/>
              <a:gd name="connsiteX6" fmla="*/ 4114800 w 8229600"/>
              <a:gd name="connsiteY6" fmla="*/ 0 h 13716"/>
              <a:gd name="connsiteX7" fmla="*/ 4553712 w 8229600"/>
              <a:gd name="connsiteY7" fmla="*/ 0 h 13716"/>
              <a:gd name="connsiteX8" fmla="*/ 5239512 w 8229600"/>
              <a:gd name="connsiteY8" fmla="*/ 0 h 13716"/>
              <a:gd name="connsiteX9" fmla="*/ 5843016 w 8229600"/>
              <a:gd name="connsiteY9" fmla="*/ 0 h 13716"/>
              <a:gd name="connsiteX10" fmla="*/ 6611112 w 8229600"/>
              <a:gd name="connsiteY10" fmla="*/ 0 h 13716"/>
              <a:gd name="connsiteX11" fmla="*/ 7461504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461504 w 8229600"/>
              <a:gd name="connsiteY14" fmla="*/ 13716 h 13716"/>
              <a:gd name="connsiteX15" fmla="*/ 6940296 w 8229600"/>
              <a:gd name="connsiteY15" fmla="*/ 13716 h 13716"/>
              <a:gd name="connsiteX16" fmla="*/ 6419088 w 8229600"/>
              <a:gd name="connsiteY16" fmla="*/ 13716 h 13716"/>
              <a:gd name="connsiteX17" fmla="*/ 5650992 w 8229600"/>
              <a:gd name="connsiteY17" fmla="*/ 13716 h 13716"/>
              <a:gd name="connsiteX18" fmla="*/ 5129784 w 8229600"/>
              <a:gd name="connsiteY18" fmla="*/ 13716 h 13716"/>
              <a:gd name="connsiteX19" fmla="*/ 4690872 w 8229600"/>
              <a:gd name="connsiteY19" fmla="*/ 13716 h 13716"/>
              <a:gd name="connsiteX20" fmla="*/ 4087368 w 8229600"/>
              <a:gd name="connsiteY20" fmla="*/ 13716 h 13716"/>
              <a:gd name="connsiteX21" fmla="*/ 3401568 w 8229600"/>
              <a:gd name="connsiteY21" fmla="*/ 13716 h 13716"/>
              <a:gd name="connsiteX22" fmla="*/ 2798064 w 8229600"/>
              <a:gd name="connsiteY22" fmla="*/ 13716 h 13716"/>
              <a:gd name="connsiteX23" fmla="*/ 2276856 w 8229600"/>
              <a:gd name="connsiteY23" fmla="*/ 13716 h 13716"/>
              <a:gd name="connsiteX24" fmla="*/ 1426464 w 8229600"/>
              <a:gd name="connsiteY24" fmla="*/ 13716 h 13716"/>
              <a:gd name="connsiteX25" fmla="*/ 740664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  <a:gd name="connsiteX0" fmla="*/ 0 w 8229600"/>
              <a:gd name="connsiteY0" fmla="*/ 0 h 13716"/>
              <a:gd name="connsiteX1" fmla="*/ 521208 w 8229600"/>
              <a:gd name="connsiteY1" fmla="*/ 0 h 13716"/>
              <a:gd name="connsiteX2" fmla="*/ 960120 w 8229600"/>
              <a:gd name="connsiteY2" fmla="*/ 0 h 13716"/>
              <a:gd name="connsiteX3" fmla="*/ 1481328 w 8229600"/>
              <a:gd name="connsiteY3" fmla="*/ 0 h 13716"/>
              <a:gd name="connsiteX4" fmla="*/ 2167128 w 8229600"/>
              <a:gd name="connsiteY4" fmla="*/ 0 h 13716"/>
              <a:gd name="connsiteX5" fmla="*/ 2935224 w 8229600"/>
              <a:gd name="connsiteY5" fmla="*/ 0 h 13716"/>
              <a:gd name="connsiteX6" fmla="*/ 3785616 w 8229600"/>
              <a:gd name="connsiteY6" fmla="*/ 0 h 13716"/>
              <a:gd name="connsiteX7" fmla="*/ 4636008 w 8229600"/>
              <a:gd name="connsiteY7" fmla="*/ 0 h 13716"/>
              <a:gd name="connsiteX8" fmla="*/ 5239512 w 8229600"/>
              <a:gd name="connsiteY8" fmla="*/ 0 h 13716"/>
              <a:gd name="connsiteX9" fmla="*/ 6007608 w 8229600"/>
              <a:gd name="connsiteY9" fmla="*/ 0 h 13716"/>
              <a:gd name="connsiteX10" fmla="*/ 6693408 w 8229600"/>
              <a:gd name="connsiteY10" fmla="*/ 0 h 13716"/>
              <a:gd name="connsiteX11" fmla="*/ 7296912 w 8229600"/>
              <a:gd name="connsiteY11" fmla="*/ 0 h 13716"/>
              <a:gd name="connsiteX12" fmla="*/ 8229600 w 8229600"/>
              <a:gd name="connsiteY12" fmla="*/ 0 h 13716"/>
              <a:gd name="connsiteX13" fmla="*/ 8229600 w 8229600"/>
              <a:gd name="connsiteY13" fmla="*/ 13716 h 13716"/>
              <a:gd name="connsiteX14" fmla="*/ 7626096 w 8229600"/>
              <a:gd name="connsiteY14" fmla="*/ 13716 h 13716"/>
              <a:gd name="connsiteX15" fmla="*/ 7022592 w 8229600"/>
              <a:gd name="connsiteY15" fmla="*/ 13716 h 13716"/>
              <a:gd name="connsiteX16" fmla="*/ 6172200 w 8229600"/>
              <a:gd name="connsiteY16" fmla="*/ 13716 h 13716"/>
              <a:gd name="connsiteX17" fmla="*/ 5650992 w 8229600"/>
              <a:gd name="connsiteY17" fmla="*/ 13716 h 13716"/>
              <a:gd name="connsiteX18" fmla="*/ 4882896 w 8229600"/>
              <a:gd name="connsiteY18" fmla="*/ 13716 h 13716"/>
              <a:gd name="connsiteX19" fmla="*/ 4443984 w 8229600"/>
              <a:gd name="connsiteY19" fmla="*/ 13716 h 13716"/>
              <a:gd name="connsiteX20" fmla="*/ 3758184 w 8229600"/>
              <a:gd name="connsiteY20" fmla="*/ 13716 h 13716"/>
              <a:gd name="connsiteX21" fmla="*/ 3236976 w 8229600"/>
              <a:gd name="connsiteY21" fmla="*/ 13716 h 13716"/>
              <a:gd name="connsiteX22" fmla="*/ 2386584 w 8229600"/>
              <a:gd name="connsiteY22" fmla="*/ 13716 h 13716"/>
              <a:gd name="connsiteX23" fmla="*/ 1947672 w 8229600"/>
              <a:gd name="connsiteY23" fmla="*/ 13716 h 13716"/>
              <a:gd name="connsiteX24" fmla="*/ 1261872 w 8229600"/>
              <a:gd name="connsiteY24" fmla="*/ 13716 h 13716"/>
              <a:gd name="connsiteX25" fmla="*/ 822960 w 8229600"/>
              <a:gd name="connsiteY25" fmla="*/ 13716 h 13716"/>
              <a:gd name="connsiteX26" fmla="*/ 0 w 8229600"/>
              <a:gd name="connsiteY26" fmla="*/ 13716 h 13716"/>
              <a:gd name="connsiteX27" fmla="*/ 0 w 8229600"/>
              <a:gd name="connsiteY27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3716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997" y="6635"/>
                  <a:pt x="8229550" y="9822"/>
                  <a:pt x="8229600" y="13716"/>
                </a:cubicBezTo>
                <a:cubicBezTo>
                  <a:pt x="7945777" y="15373"/>
                  <a:pt x="7812308" y="-13083"/>
                  <a:pt x="7461504" y="13716"/>
                </a:cubicBezTo>
                <a:cubicBezTo>
                  <a:pt x="7129391" y="48613"/>
                  <a:pt x="7087333" y="37334"/>
                  <a:pt x="6940296" y="13716"/>
                </a:cubicBezTo>
                <a:cubicBezTo>
                  <a:pt x="6810862" y="-27592"/>
                  <a:pt x="6701312" y="14789"/>
                  <a:pt x="6419088" y="13716"/>
                </a:cubicBezTo>
                <a:cubicBezTo>
                  <a:pt x="6152777" y="14283"/>
                  <a:pt x="5868611" y="44230"/>
                  <a:pt x="5650992" y="13716"/>
                </a:cubicBezTo>
                <a:cubicBezTo>
                  <a:pt x="5439747" y="10678"/>
                  <a:pt x="5334901" y="-5616"/>
                  <a:pt x="5129784" y="13716"/>
                </a:cubicBezTo>
                <a:cubicBezTo>
                  <a:pt x="4955906" y="35886"/>
                  <a:pt x="4793216" y="29316"/>
                  <a:pt x="4690872" y="13716"/>
                </a:cubicBezTo>
                <a:cubicBezTo>
                  <a:pt x="4552374" y="26515"/>
                  <a:pt x="4318742" y="1676"/>
                  <a:pt x="4087368" y="13716"/>
                </a:cubicBezTo>
                <a:cubicBezTo>
                  <a:pt x="3849418" y="28053"/>
                  <a:pt x="3751577" y="25116"/>
                  <a:pt x="3401568" y="13716"/>
                </a:cubicBezTo>
                <a:cubicBezTo>
                  <a:pt x="3067953" y="15837"/>
                  <a:pt x="3012425" y="22307"/>
                  <a:pt x="2798064" y="13716"/>
                </a:cubicBezTo>
                <a:cubicBezTo>
                  <a:pt x="2565154" y="11948"/>
                  <a:pt x="2426719" y="-36366"/>
                  <a:pt x="2276856" y="13716"/>
                </a:cubicBezTo>
                <a:cubicBezTo>
                  <a:pt x="2090980" y="-190"/>
                  <a:pt x="1702030" y="-12752"/>
                  <a:pt x="1426464" y="13716"/>
                </a:cubicBezTo>
                <a:cubicBezTo>
                  <a:pt x="1104481" y="65071"/>
                  <a:pt x="985013" y="-12262"/>
                  <a:pt x="740664" y="13716"/>
                </a:cubicBezTo>
                <a:cubicBezTo>
                  <a:pt x="507391" y="37071"/>
                  <a:pt x="191740" y="-16226"/>
                  <a:pt x="0" y="13716"/>
                </a:cubicBezTo>
                <a:cubicBezTo>
                  <a:pt x="503" y="9208"/>
                  <a:pt x="165" y="5575"/>
                  <a:pt x="0" y="0"/>
                </a:cubicBezTo>
                <a:close/>
              </a:path>
              <a:path w="8229600" h="13716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29236" y="7266"/>
                  <a:pt x="8229919" y="9308"/>
                  <a:pt x="8229600" y="13716"/>
                </a:cubicBezTo>
                <a:cubicBezTo>
                  <a:pt x="8094333" y="-9824"/>
                  <a:pt x="7850928" y="32876"/>
                  <a:pt x="7626096" y="13716"/>
                </a:cubicBezTo>
                <a:cubicBezTo>
                  <a:pt x="7448378" y="-5141"/>
                  <a:pt x="7315174" y="-6416"/>
                  <a:pt x="7022592" y="13716"/>
                </a:cubicBezTo>
                <a:cubicBezTo>
                  <a:pt x="6686163" y="45927"/>
                  <a:pt x="6352629" y="18938"/>
                  <a:pt x="6172200" y="13716"/>
                </a:cubicBezTo>
                <a:cubicBezTo>
                  <a:pt x="6015590" y="37773"/>
                  <a:pt x="5770309" y="16706"/>
                  <a:pt x="5650992" y="13716"/>
                </a:cubicBezTo>
                <a:cubicBezTo>
                  <a:pt x="5483975" y="7520"/>
                  <a:pt x="5165324" y="64376"/>
                  <a:pt x="4882896" y="13716"/>
                </a:cubicBezTo>
                <a:cubicBezTo>
                  <a:pt x="4568934" y="2481"/>
                  <a:pt x="4556334" y="23104"/>
                  <a:pt x="4443984" y="13716"/>
                </a:cubicBezTo>
                <a:cubicBezTo>
                  <a:pt x="4320775" y="6004"/>
                  <a:pt x="4034988" y="-8062"/>
                  <a:pt x="3758184" y="13716"/>
                </a:cubicBezTo>
                <a:cubicBezTo>
                  <a:pt x="3445155" y="-5570"/>
                  <a:pt x="3367892" y="9252"/>
                  <a:pt x="3236976" y="13716"/>
                </a:cubicBezTo>
                <a:cubicBezTo>
                  <a:pt x="3093796" y="21836"/>
                  <a:pt x="2635824" y="19560"/>
                  <a:pt x="2386584" y="13716"/>
                </a:cubicBezTo>
                <a:cubicBezTo>
                  <a:pt x="2139815" y="-7869"/>
                  <a:pt x="2105958" y="21373"/>
                  <a:pt x="1947672" y="13716"/>
                </a:cubicBezTo>
                <a:cubicBezTo>
                  <a:pt x="1801011" y="-24483"/>
                  <a:pt x="1533636" y="10074"/>
                  <a:pt x="1261872" y="13716"/>
                </a:cubicBezTo>
                <a:cubicBezTo>
                  <a:pt x="989528" y="27655"/>
                  <a:pt x="1025848" y="10113"/>
                  <a:pt x="822960" y="13716"/>
                </a:cubicBezTo>
                <a:cubicBezTo>
                  <a:pt x="653456" y="16384"/>
                  <a:pt x="304027" y="3429"/>
                  <a:pt x="0" y="13716"/>
                </a:cubicBezTo>
                <a:cubicBezTo>
                  <a:pt x="326" y="10292"/>
                  <a:pt x="-17" y="5199"/>
                  <a:pt x="0" y="0"/>
                </a:cubicBezTo>
                <a:close/>
              </a:path>
              <a:path w="8229600" h="13716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815" y="6665"/>
                  <a:pt x="8229309" y="10133"/>
                  <a:pt x="8229600" y="13716"/>
                </a:cubicBezTo>
                <a:cubicBezTo>
                  <a:pt x="7944174" y="-33676"/>
                  <a:pt x="7795646" y="-38977"/>
                  <a:pt x="7461504" y="13716"/>
                </a:cubicBezTo>
                <a:cubicBezTo>
                  <a:pt x="7129776" y="46515"/>
                  <a:pt x="7082769" y="26874"/>
                  <a:pt x="6940296" y="13716"/>
                </a:cubicBezTo>
                <a:cubicBezTo>
                  <a:pt x="6799665" y="-20447"/>
                  <a:pt x="6652769" y="27211"/>
                  <a:pt x="6419088" y="13716"/>
                </a:cubicBezTo>
                <a:cubicBezTo>
                  <a:pt x="6143970" y="47703"/>
                  <a:pt x="5863165" y="-21103"/>
                  <a:pt x="5650992" y="13716"/>
                </a:cubicBezTo>
                <a:cubicBezTo>
                  <a:pt x="5419172" y="36034"/>
                  <a:pt x="5309448" y="-4977"/>
                  <a:pt x="5129784" y="13716"/>
                </a:cubicBezTo>
                <a:cubicBezTo>
                  <a:pt x="4947928" y="21451"/>
                  <a:pt x="4795021" y="1288"/>
                  <a:pt x="4690872" y="13716"/>
                </a:cubicBezTo>
                <a:cubicBezTo>
                  <a:pt x="4564358" y="-14151"/>
                  <a:pt x="4295485" y="-29852"/>
                  <a:pt x="4087368" y="13716"/>
                </a:cubicBezTo>
                <a:cubicBezTo>
                  <a:pt x="3871704" y="35834"/>
                  <a:pt x="3732927" y="-15470"/>
                  <a:pt x="3401568" y="13716"/>
                </a:cubicBezTo>
                <a:cubicBezTo>
                  <a:pt x="3075889" y="15088"/>
                  <a:pt x="3025898" y="39828"/>
                  <a:pt x="2798064" y="13716"/>
                </a:cubicBezTo>
                <a:cubicBezTo>
                  <a:pt x="2581856" y="-25441"/>
                  <a:pt x="2428311" y="-9472"/>
                  <a:pt x="2276856" y="13716"/>
                </a:cubicBezTo>
                <a:cubicBezTo>
                  <a:pt x="2098246" y="48711"/>
                  <a:pt x="1737531" y="51387"/>
                  <a:pt x="1426464" y="13716"/>
                </a:cubicBezTo>
                <a:cubicBezTo>
                  <a:pt x="1104708" y="21917"/>
                  <a:pt x="1006595" y="11356"/>
                  <a:pt x="740664" y="13716"/>
                </a:cubicBezTo>
                <a:cubicBezTo>
                  <a:pt x="480378" y="28512"/>
                  <a:pt x="202592" y="-16929"/>
                  <a:pt x="0" y="13716"/>
                </a:cubicBezTo>
                <a:cubicBezTo>
                  <a:pt x="244" y="8978"/>
                  <a:pt x="436" y="641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8229600"/>
                      <a:gd name="connsiteY0" fmla="*/ 0 h 13716"/>
                      <a:gd name="connsiteX1" fmla="*/ 521208 w 8229600"/>
                      <a:gd name="connsiteY1" fmla="*/ 0 h 13716"/>
                      <a:gd name="connsiteX2" fmla="*/ 1371600 w 8229600"/>
                      <a:gd name="connsiteY2" fmla="*/ 0 h 13716"/>
                      <a:gd name="connsiteX3" fmla="*/ 2221992 w 8229600"/>
                      <a:gd name="connsiteY3" fmla="*/ 0 h 13716"/>
                      <a:gd name="connsiteX4" fmla="*/ 3072384 w 8229600"/>
                      <a:gd name="connsiteY4" fmla="*/ 0 h 13716"/>
                      <a:gd name="connsiteX5" fmla="*/ 3511296 w 8229600"/>
                      <a:gd name="connsiteY5" fmla="*/ 0 h 13716"/>
                      <a:gd name="connsiteX6" fmla="*/ 4114800 w 8229600"/>
                      <a:gd name="connsiteY6" fmla="*/ 0 h 13716"/>
                      <a:gd name="connsiteX7" fmla="*/ 4553712 w 8229600"/>
                      <a:gd name="connsiteY7" fmla="*/ 0 h 13716"/>
                      <a:gd name="connsiteX8" fmla="*/ 5239512 w 8229600"/>
                      <a:gd name="connsiteY8" fmla="*/ 0 h 13716"/>
                      <a:gd name="connsiteX9" fmla="*/ 5843016 w 8229600"/>
                      <a:gd name="connsiteY9" fmla="*/ 0 h 13716"/>
                      <a:gd name="connsiteX10" fmla="*/ 6611112 w 8229600"/>
                      <a:gd name="connsiteY10" fmla="*/ 0 h 13716"/>
                      <a:gd name="connsiteX11" fmla="*/ 7461504 w 8229600"/>
                      <a:gd name="connsiteY11" fmla="*/ 0 h 13716"/>
                      <a:gd name="connsiteX12" fmla="*/ 8229600 w 8229600"/>
                      <a:gd name="connsiteY12" fmla="*/ 0 h 13716"/>
                      <a:gd name="connsiteX13" fmla="*/ 8229600 w 8229600"/>
                      <a:gd name="connsiteY13" fmla="*/ 13716 h 13716"/>
                      <a:gd name="connsiteX14" fmla="*/ 7461504 w 8229600"/>
                      <a:gd name="connsiteY14" fmla="*/ 13716 h 13716"/>
                      <a:gd name="connsiteX15" fmla="*/ 6940296 w 8229600"/>
                      <a:gd name="connsiteY15" fmla="*/ 13716 h 13716"/>
                      <a:gd name="connsiteX16" fmla="*/ 6419088 w 8229600"/>
                      <a:gd name="connsiteY16" fmla="*/ 13716 h 13716"/>
                      <a:gd name="connsiteX17" fmla="*/ 5650992 w 8229600"/>
                      <a:gd name="connsiteY17" fmla="*/ 13716 h 13716"/>
                      <a:gd name="connsiteX18" fmla="*/ 5129784 w 8229600"/>
                      <a:gd name="connsiteY18" fmla="*/ 13716 h 13716"/>
                      <a:gd name="connsiteX19" fmla="*/ 4690872 w 8229600"/>
                      <a:gd name="connsiteY19" fmla="*/ 13716 h 13716"/>
                      <a:gd name="connsiteX20" fmla="*/ 4087368 w 8229600"/>
                      <a:gd name="connsiteY20" fmla="*/ 13716 h 13716"/>
                      <a:gd name="connsiteX21" fmla="*/ 3401568 w 8229600"/>
                      <a:gd name="connsiteY21" fmla="*/ 13716 h 13716"/>
                      <a:gd name="connsiteX22" fmla="*/ 2798064 w 8229600"/>
                      <a:gd name="connsiteY22" fmla="*/ 13716 h 13716"/>
                      <a:gd name="connsiteX23" fmla="*/ 2276856 w 8229600"/>
                      <a:gd name="connsiteY23" fmla="*/ 13716 h 13716"/>
                      <a:gd name="connsiteX24" fmla="*/ 1426464 w 8229600"/>
                      <a:gd name="connsiteY24" fmla="*/ 13716 h 13716"/>
                      <a:gd name="connsiteX25" fmla="*/ 740664 w 8229600"/>
                      <a:gd name="connsiteY25" fmla="*/ 13716 h 13716"/>
                      <a:gd name="connsiteX26" fmla="*/ 0 w 8229600"/>
                      <a:gd name="connsiteY26" fmla="*/ 13716 h 13716"/>
                      <a:gd name="connsiteX27" fmla="*/ 0 w 8229600"/>
                      <a:gd name="connsiteY27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3716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9169" y="6566"/>
                          <a:pt x="8229218" y="9895"/>
                          <a:pt x="8229600" y="13716"/>
                        </a:cubicBezTo>
                        <a:cubicBezTo>
                          <a:pt x="7940706" y="-13865"/>
                          <a:pt x="7792584" y="-20581"/>
                          <a:pt x="7461504" y="13716"/>
                        </a:cubicBezTo>
                        <a:cubicBezTo>
                          <a:pt x="7130424" y="48013"/>
                          <a:pt x="7080072" y="39273"/>
                          <a:pt x="6940296" y="13716"/>
                        </a:cubicBezTo>
                        <a:cubicBezTo>
                          <a:pt x="6800520" y="-11841"/>
                          <a:pt x="6672872" y="22099"/>
                          <a:pt x="6419088" y="13716"/>
                        </a:cubicBezTo>
                        <a:cubicBezTo>
                          <a:pt x="6165304" y="5333"/>
                          <a:pt x="5869721" y="415"/>
                          <a:pt x="5650992" y="13716"/>
                        </a:cubicBezTo>
                        <a:cubicBezTo>
                          <a:pt x="5432263" y="27017"/>
                          <a:pt x="5308310" y="-1549"/>
                          <a:pt x="5129784" y="13716"/>
                        </a:cubicBezTo>
                        <a:cubicBezTo>
                          <a:pt x="4951258" y="28981"/>
                          <a:pt x="4799696" y="10785"/>
                          <a:pt x="4690872" y="13716"/>
                        </a:cubicBezTo>
                        <a:cubicBezTo>
                          <a:pt x="4582048" y="16647"/>
                          <a:pt x="4311124" y="-12408"/>
                          <a:pt x="4087368" y="13716"/>
                        </a:cubicBezTo>
                        <a:cubicBezTo>
                          <a:pt x="3863612" y="39840"/>
                          <a:pt x="3730288" y="8802"/>
                          <a:pt x="3401568" y="13716"/>
                        </a:cubicBezTo>
                        <a:cubicBezTo>
                          <a:pt x="3072848" y="18630"/>
                          <a:pt x="3020684" y="27853"/>
                          <a:pt x="2798064" y="13716"/>
                        </a:cubicBezTo>
                        <a:cubicBezTo>
                          <a:pt x="2575444" y="-421"/>
                          <a:pt x="2440915" y="-11924"/>
                          <a:pt x="2276856" y="13716"/>
                        </a:cubicBezTo>
                        <a:cubicBezTo>
                          <a:pt x="2112797" y="39356"/>
                          <a:pt x="1726502" y="-14132"/>
                          <a:pt x="1426464" y="13716"/>
                        </a:cubicBezTo>
                        <a:cubicBezTo>
                          <a:pt x="1126426" y="41564"/>
                          <a:pt x="992925" y="16444"/>
                          <a:pt x="740664" y="13716"/>
                        </a:cubicBezTo>
                        <a:cubicBezTo>
                          <a:pt x="488403" y="10988"/>
                          <a:pt x="195650" y="-20633"/>
                          <a:pt x="0" y="13716"/>
                        </a:cubicBezTo>
                        <a:cubicBezTo>
                          <a:pt x="120" y="8944"/>
                          <a:pt x="-32" y="6034"/>
                          <a:pt x="0" y="0"/>
                        </a:cubicBezTo>
                        <a:close/>
                      </a:path>
                      <a:path w="8229600" h="13716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29365" y="6754"/>
                          <a:pt x="8229865" y="9234"/>
                          <a:pt x="8229600" y="13716"/>
                        </a:cubicBezTo>
                        <a:cubicBezTo>
                          <a:pt x="8075287" y="30482"/>
                          <a:pt x="7821366" y="17278"/>
                          <a:pt x="7626096" y="13716"/>
                        </a:cubicBezTo>
                        <a:cubicBezTo>
                          <a:pt x="7430826" y="10154"/>
                          <a:pt x="7320004" y="-14241"/>
                          <a:pt x="7022592" y="13716"/>
                        </a:cubicBezTo>
                        <a:cubicBezTo>
                          <a:pt x="6725180" y="41673"/>
                          <a:pt x="6348804" y="-18597"/>
                          <a:pt x="6172200" y="13716"/>
                        </a:cubicBezTo>
                        <a:cubicBezTo>
                          <a:pt x="5995596" y="46029"/>
                          <a:pt x="5788102" y="18318"/>
                          <a:pt x="5650992" y="13716"/>
                        </a:cubicBezTo>
                        <a:cubicBezTo>
                          <a:pt x="5513882" y="9114"/>
                          <a:pt x="5198399" y="24549"/>
                          <a:pt x="4882896" y="13716"/>
                        </a:cubicBezTo>
                        <a:cubicBezTo>
                          <a:pt x="4567393" y="2883"/>
                          <a:pt x="4557008" y="22393"/>
                          <a:pt x="4443984" y="13716"/>
                        </a:cubicBezTo>
                        <a:cubicBezTo>
                          <a:pt x="4330960" y="5039"/>
                          <a:pt x="4061674" y="24319"/>
                          <a:pt x="3758184" y="13716"/>
                        </a:cubicBezTo>
                        <a:cubicBezTo>
                          <a:pt x="3454694" y="3113"/>
                          <a:pt x="3380392" y="14547"/>
                          <a:pt x="3236976" y="13716"/>
                        </a:cubicBezTo>
                        <a:cubicBezTo>
                          <a:pt x="3093560" y="12885"/>
                          <a:pt x="2632116" y="33035"/>
                          <a:pt x="2386584" y="13716"/>
                        </a:cubicBezTo>
                        <a:cubicBezTo>
                          <a:pt x="2141052" y="-5603"/>
                          <a:pt x="2110884" y="24205"/>
                          <a:pt x="1947672" y="13716"/>
                        </a:cubicBezTo>
                        <a:cubicBezTo>
                          <a:pt x="1784460" y="3227"/>
                          <a:pt x="1535467" y="-4111"/>
                          <a:pt x="1261872" y="13716"/>
                        </a:cubicBezTo>
                        <a:cubicBezTo>
                          <a:pt x="988277" y="31543"/>
                          <a:pt x="1021096" y="5803"/>
                          <a:pt x="822960" y="13716"/>
                        </a:cubicBezTo>
                        <a:cubicBezTo>
                          <a:pt x="624824" y="21629"/>
                          <a:pt x="298309" y="-3289"/>
                          <a:pt x="0" y="13716"/>
                        </a:cubicBezTo>
                        <a:cubicBezTo>
                          <a:pt x="52" y="10594"/>
                          <a:pt x="386" y="536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60AC3B9-17D1-4656-84F0-CBFA9EFE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1553487"/>
            <a:ext cx="5035164" cy="3089379"/>
          </a:xfrm>
        </p:spPr>
        <p:txBody>
          <a:bodyPr anchor="t">
            <a:normAutofit fontScale="925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Cung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cấp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thông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tin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chủ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thể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hành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fr-FR" sz="17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bé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lang="vi-VN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Cho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thấy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ý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nghĩa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lượng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)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đặc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điểm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rất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tội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nghiệp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nhỏ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bé,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đáng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thương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(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đáng</a:t>
            </a:r>
            <a:r>
              <a:rPr lang="fr-FR" sz="17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thương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bụng</a:t>
            </a:r>
            <a:r>
              <a:rPr lang="fr-FR" sz="17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đói</a:t>
            </a:r>
            <a:r>
              <a:rPr lang="fr-FR" sz="17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rét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;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nhỏ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đầu</a:t>
            </a:r>
            <a:r>
              <a:rPr lang="fr-FR" sz="17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trần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chân</a:t>
            </a:r>
            <a:r>
              <a:rPr lang="fr-FR" sz="17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đi</a:t>
            </a:r>
            <a:r>
              <a:rPr lang="fr-FR" sz="17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).</a:t>
            </a:r>
            <a:endParaRPr lang="vi-VN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tabLst>
                <a:tab pos="90170" algn="l"/>
                <a:tab pos="180340" algn="l"/>
              </a:tabLst>
            </a:pP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thái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độ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thương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cảm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xót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xa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người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kể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chuyện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với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cảnh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ngộ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đáng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thương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khốn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khổ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cô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bé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bán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17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diêm</a:t>
            </a:r>
            <a:r>
              <a:rPr lang="fr-F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vi-VN" sz="17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vi-VN" sz="17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Hình ảnh 4" descr="Ảnh có chứa văn bản, cũ&#10;&#10;Mô tả được tạo tự động">
            <a:extLst>
              <a:ext uri="{FF2B5EF4-FFF2-40B4-BE49-F238E27FC236}">
                <a16:creationId xmlns:a16="http://schemas.microsoft.com/office/drawing/2014/main" id="{0C94C797-FB40-488E-9831-F6EE05358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r="6" b="6"/>
          <a:stretch/>
        </p:blipFill>
        <p:spPr>
          <a:xfrm>
            <a:off x="5756743" y="1570482"/>
            <a:ext cx="2955798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3964" y="141712"/>
            <a:ext cx="5681472" cy="484022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B2197C6-8E69-4835-9FA0-FDFE32C05810}"/>
              </a:ext>
            </a:extLst>
          </p:cNvPr>
          <p:cNvSpPr txBox="1"/>
          <p:nvPr/>
        </p:nvSpPr>
        <p:spPr>
          <a:xfrm>
            <a:off x="1187624" y="2067694"/>
            <a:ext cx="381642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tabLst>
                <a:tab pos="414655" algn="l"/>
              </a:tabLst>
            </a:pP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câu sau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có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chủ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Hãy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mở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rộng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chủ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danh </a:t>
            </a:r>
            <a:r>
              <a:rPr lang="vi-VN" sz="2000" b="1" u="none" strike="noStrike" spc="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vi-VN" sz="2000" b="1" u="none" strike="noStrike" spc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E09C489A-CD4A-44AE-868E-EDABA7AE5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80" y="4862"/>
            <a:ext cx="3703320" cy="51435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4DB1B4-55A1-4F85-B4EC-39973FCBDE97}"/>
              </a:ext>
            </a:extLst>
          </p:cNvPr>
          <p:cNvSpPr txBox="1"/>
          <p:nvPr/>
        </p:nvSpPr>
        <p:spPr>
          <a:xfrm>
            <a:off x="6156176" y="699542"/>
            <a:ext cx="2190944" cy="115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3 SGK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66</a:t>
            </a:r>
            <a:endParaRPr lang="vi-VN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74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9143999" cy="51435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3247C8-F6AB-4898-8D5C-3D0C9F0CC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339502"/>
            <a:ext cx="6300196" cy="4130773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a.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Gió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vẫn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thổi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rít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vào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nhà</a:t>
            </a:r>
            <a:endParaRPr lang="vi-VN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Chủ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Gió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;</a:t>
            </a:r>
            <a:endParaRPr lang="vi-VN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Mở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rộng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chủ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cơn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gió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lạnh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b.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Lửa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tỏa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ra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hơi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nóng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dịu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dàng</a:t>
            </a:r>
            <a:endParaRPr lang="vi-VN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</a:tabLst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Chủ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Lửa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 ;</a:t>
            </a:r>
            <a:endParaRPr lang="vi-VN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Mở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rộng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chủ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ngữ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Ngọn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lửa</a:t>
            </a:r>
            <a:r>
              <a:rPr lang="fr-FR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hồng</a:t>
            </a:r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Hình ảnh 8" descr="Ảnh có chứa văn bản, quần áo ngủ&#10;&#10;Mô tả được tạo tự động">
            <a:extLst>
              <a:ext uri="{FF2B5EF4-FFF2-40B4-BE49-F238E27FC236}">
                <a16:creationId xmlns:a16="http://schemas.microsoft.com/office/drawing/2014/main" id="{1CD1A87F-AD3E-401E-BF1B-5738E0CC4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r="13854" b="2"/>
          <a:stretch/>
        </p:blipFill>
        <p:spPr>
          <a:xfrm>
            <a:off x="6435350" y="10"/>
            <a:ext cx="2708650" cy="51434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03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58702E-F5DD-4D77-B6CD-794015E8B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627534"/>
            <a:ext cx="8640960" cy="39588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6. 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b="1" dirty="0" err="1"/>
              <a:t>cụm</a:t>
            </a:r>
            <a:r>
              <a:rPr lang="en-US" sz="2000" b="1" dirty="0"/>
              <a:t> </a:t>
            </a:r>
            <a:r>
              <a:rPr lang="en-US" sz="2000" b="1" dirty="0" err="1"/>
              <a:t>danh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ý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mà</a:t>
            </a:r>
            <a:r>
              <a:rPr lang="en-US" sz="2000" b="1" dirty="0"/>
              <a:t> </a:t>
            </a:r>
            <a:r>
              <a:rPr lang="en-US" sz="2000" b="1" dirty="0" err="1"/>
              <a:t>phần</a:t>
            </a:r>
            <a:r>
              <a:rPr lang="en-US" sz="2000" b="1" dirty="0"/>
              <a:t>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tâm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bổ</a:t>
            </a:r>
            <a:r>
              <a:rPr lang="en-US" sz="2000" b="1" dirty="0"/>
              <a:t> sung: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C00000"/>
                </a:solidFill>
              </a:rPr>
              <a:t>a. </a:t>
            </a:r>
            <a:r>
              <a:rPr lang="en-US" sz="2000" b="1" i="1" dirty="0" err="1">
                <a:solidFill>
                  <a:srgbClr val="C00000"/>
                </a:solidFill>
              </a:rPr>
              <a:t>Em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quẹt</a:t>
            </a:r>
            <a:r>
              <a:rPr lang="en-US" sz="2000" b="1" i="1" dirty="0">
                <a:solidFill>
                  <a:srgbClr val="C00000"/>
                </a:solidFill>
              </a:rPr>
              <a:t> que </a:t>
            </a:r>
            <a:r>
              <a:rPr lang="en-US" sz="2000" b="1" i="1" dirty="0" err="1">
                <a:solidFill>
                  <a:srgbClr val="C00000"/>
                </a:solidFill>
              </a:rPr>
              <a:t>diêm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thứ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hai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diêm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cháy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và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sáng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rực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lên</a:t>
            </a: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/>
              <a:t>- CDT: Que </a:t>
            </a:r>
            <a:r>
              <a:rPr lang="en-US" sz="2000" b="1" dirty="0" err="1"/>
              <a:t>diêm</a:t>
            </a:r>
            <a:r>
              <a:rPr lang="en-US" sz="2000" b="1" dirty="0"/>
              <a:t>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- Ý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bổ</a:t>
            </a:r>
            <a:r>
              <a:rPr lang="en-US" sz="2000" b="1" dirty="0"/>
              <a:t> sung: </a:t>
            </a:r>
            <a:r>
              <a:rPr lang="en-US" sz="2000" b="1" dirty="0" err="1"/>
              <a:t>thứ</a:t>
            </a:r>
            <a:r>
              <a:rPr lang="en-US" sz="2000" b="1" dirty="0"/>
              <a:t> </a:t>
            </a:r>
            <a:r>
              <a:rPr lang="en-US" sz="2000" b="1" dirty="0" err="1"/>
              <a:t>tự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C00000"/>
                </a:solidFill>
              </a:rPr>
              <a:t>b. </a:t>
            </a:r>
            <a:r>
              <a:rPr lang="en-US" sz="2000" b="1" i="1" dirty="0" err="1">
                <a:solidFill>
                  <a:srgbClr val="C00000"/>
                </a:solidFill>
              </a:rPr>
              <a:t>Bức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tường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như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được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biến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thành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một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tấm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rèm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bằng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vải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màn</a:t>
            </a:r>
            <a:r>
              <a:rPr lang="en-US" sz="2000" b="1" i="1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- CDT: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tấm</a:t>
            </a:r>
            <a:r>
              <a:rPr lang="en-US" sz="2000" b="1" dirty="0"/>
              <a:t> </a:t>
            </a:r>
            <a:r>
              <a:rPr lang="en-US" sz="2000" b="1" dirty="0" err="1"/>
              <a:t>rèm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vải</a:t>
            </a:r>
            <a:r>
              <a:rPr lang="en-US" sz="2000" b="1" dirty="0"/>
              <a:t> </a:t>
            </a:r>
            <a:r>
              <a:rPr lang="en-US" sz="2000" b="1" dirty="0" err="1"/>
              <a:t>màn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- Ý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bổ</a:t>
            </a:r>
            <a:r>
              <a:rPr lang="en-US" sz="2000" b="1" dirty="0"/>
              <a:t> sung: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endParaRPr lang="en-US" sz="2000" b="1" dirty="0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30E8265A-5136-4923-AF8F-E31D9C37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33" y="-164554"/>
            <a:ext cx="3008313" cy="648072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2: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2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771550"/>
            <a:ext cx="3828288" cy="4511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7380312" y="1121733"/>
            <a:ext cx="1646218" cy="1707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164" y="1421363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5148064" y="843558"/>
            <a:ext cx="2382494" cy="2951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4998" y="1952203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Vận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>
            <a:off x="5580112" y="1975343"/>
            <a:ext cx="2808312" cy="29838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6804248" y="19469"/>
            <a:ext cx="2111023" cy="164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ỗ dành sẵn cho Nội dung 6" descr="Ảnh có chứa mẫu họa&#10;&#10;Mô tả được tạo tự động">
            <a:extLst>
              <a:ext uri="{FF2B5EF4-FFF2-40B4-BE49-F238E27FC236}">
                <a16:creationId xmlns:a16="http://schemas.microsoft.com/office/drawing/2014/main" id="{3B1C8BB0-640D-4EAD-AF05-340B2F047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987574"/>
            <a:ext cx="5111750" cy="2658110"/>
          </a:xfr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6B15DA-2324-45A0-8C5E-BB4B5B326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203598"/>
            <a:ext cx="3538735" cy="351829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Hãy tưởng tượng và viết đoạn văn (5 – 7 dòng) về cảnh cô bé bán diêm gặp lại người bà của mình, trong đoạn văn có ít nhất một cụm danh từ làm thành phần chủ ngữ của câu.</a:t>
            </a:r>
            <a:endParaRPr lang="vi-VN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3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3140944" y="243840"/>
            <a:ext cx="5742432" cy="4899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243840"/>
            <a:ext cx="4276128" cy="5038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5574360" y="-92546"/>
            <a:ext cx="3584448" cy="3877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5334" y="1491630"/>
            <a:ext cx="233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KHỞI ĐỘNG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93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325591CB-C122-443B-A047-A10AC8BD99C1}"/>
              </a:ext>
            </a:extLst>
          </p:cNvPr>
          <p:cNvGrpSpPr/>
          <p:nvPr/>
        </p:nvGrpSpPr>
        <p:grpSpPr>
          <a:xfrm>
            <a:off x="786370" y="115247"/>
            <a:ext cx="3641614" cy="1515402"/>
            <a:chOff x="786370" y="115247"/>
            <a:chExt cx="3641614" cy="151540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691680" y="851204"/>
              <a:ext cx="2232248" cy="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E206B6E7-0DCB-4370-8999-C1AA20C44A60}"/>
                </a:ext>
              </a:extLst>
            </p:cNvPr>
            <p:cNvGrpSpPr/>
            <p:nvPr/>
          </p:nvGrpSpPr>
          <p:grpSpPr>
            <a:xfrm>
              <a:off x="786370" y="115247"/>
              <a:ext cx="893747" cy="893747"/>
              <a:chOff x="1085472" y="306879"/>
              <a:chExt cx="893747" cy="893747"/>
            </a:xfrm>
          </p:grpSpPr>
          <p:sp>
            <p:nvSpPr>
              <p:cNvPr id="27" name="太阳形 26"/>
              <p:cNvSpPr/>
              <p:nvPr/>
            </p:nvSpPr>
            <p:spPr>
              <a:xfrm rot="20750437">
                <a:off x="1085472" y="306879"/>
                <a:ext cx="893747" cy="893747"/>
              </a:xfrm>
              <a:prstGeom prst="sun">
                <a:avLst>
                  <a:gd name="adj" fmla="val 21368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17081" y="423344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91649" y="922763"/>
              <a:ext cx="3436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Hình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dung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ngoại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hình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cử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chỉ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thái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độ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của</a:t>
              </a:r>
              <a:r>
                <a:rPr lang="en-US" altLang="zh-CN" sz="20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bà</a:t>
              </a:r>
              <a:endParaRPr lang="en-US" altLang="zh-CN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1DD12807-407D-41D8-8078-F42CFBCDCCDB}"/>
              </a:ext>
            </a:extLst>
          </p:cNvPr>
          <p:cNvGrpSpPr/>
          <p:nvPr/>
        </p:nvGrpSpPr>
        <p:grpSpPr>
          <a:xfrm>
            <a:off x="152327" y="1711946"/>
            <a:ext cx="3951289" cy="1351730"/>
            <a:chOff x="152327" y="1711946"/>
            <a:chExt cx="3951289" cy="135173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203684" y="2312951"/>
              <a:ext cx="2232248" cy="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6DF2659-D0BF-46DD-91C7-0EFD4A9221AB}"/>
                </a:ext>
              </a:extLst>
            </p:cNvPr>
            <p:cNvGrpSpPr/>
            <p:nvPr/>
          </p:nvGrpSpPr>
          <p:grpSpPr>
            <a:xfrm>
              <a:off x="152327" y="1711946"/>
              <a:ext cx="893747" cy="893747"/>
              <a:chOff x="359366" y="1432305"/>
              <a:chExt cx="893747" cy="893747"/>
            </a:xfrm>
          </p:grpSpPr>
          <p:sp>
            <p:nvSpPr>
              <p:cNvPr id="28" name="太阳形 27"/>
              <p:cNvSpPr/>
              <p:nvPr/>
            </p:nvSpPr>
            <p:spPr>
              <a:xfrm rot="20750437">
                <a:off x="359366" y="1432305"/>
                <a:ext cx="893747" cy="893747"/>
              </a:xfrm>
              <a:prstGeom prst="sun">
                <a:avLst>
                  <a:gd name="adj" fmla="val 2136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6889" y="1547590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14685" y="2355790"/>
              <a:ext cx="3588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Khung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cảnh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xung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quanh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hai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bà</a:t>
              </a:r>
              <a:r>
                <a:rPr lang="en-US" altLang="zh-CN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cháu</a:t>
              </a:r>
              <a:endParaRPr lang="en-US" altLang="zh-CN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9CB83691-68BD-4B0C-AB89-67468B06FBC3}"/>
              </a:ext>
            </a:extLst>
          </p:cNvPr>
          <p:cNvGrpSpPr/>
          <p:nvPr/>
        </p:nvGrpSpPr>
        <p:grpSpPr>
          <a:xfrm>
            <a:off x="609859" y="3121420"/>
            <a:ext cx="3661942" cy="1377754"/>
            <a:chOff x="609859" y="3121420"/>
            <a:chExt cx="3661942" cy="1377754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459125" y="3723878"/>
              <a:ext cx="2232248" cy="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15E50593-D649-4F2F-8C8C-CDF9F355974C}"/>
                </a:ext>
              </a:extLst>
            </p:cNvPr>
            <p:cNvGrpSpPr/>
            <p:nvPr/>
          </p:nvGrpSpPr>
          <p:grpSpPr>
            <a:xfrm>
              <a:off x="609859" y="3121420"/>
              <a:ext cx="893747" cy="893747"/>
              <a:chOff x="1166127" y="2436643"/>
              <a:chExt cx="893747" cy="893747"/>
            </a:xfrm>
          </p:grpSpPr>
          <p:sp>
            <p:nvSpPr>
              <p:cNvPr id="29" name="太阳形 28"/>
              <p:cNvSpPr/>
              <p:nvPr/>
            </p:nvSpPr>
            <p:spPr>
              <a:xfrm rot="20750437">
                <a:off x="1166127" y="2436643"/>
                <a:ext cx="893747" cy="893747"/>
              </a:xfrm>
              <a:prstGeom prst="sun">
                <a:avLst>
                  <a:gd name="adj" fmla="val 21368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94061" y="2577514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835466" y="3791288"/>
              <a:ext cx="34363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Tâm</a:t>
              </a:r>
              <a:r>
                <a:rPr lang="en-US" altLang="zh-CN" sz="2000" b="1" dirty="0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trạng</a:t>
              </a:r>
              <a:r>
                <a:rPr lang="en-US" altLang="zh-CN" sz="2000" b="1" dirty="0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của</a:t>
              </a:r>
              <a:r>
                <a:rPr lang="en-US" altLang="zh-CN" sz="2000" b="1" dirty="0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em</a:t>
              </a:r>
              <a:r>
                <a:rPr lang="en-US" altLang="zh-CN" sz="2000" b="1" dirty="0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khi</a:t>
              </a:r>
              <a:r>
                <a:rPr lang="en-US" altLang="zh-CN" sz="2000" b="1" dirty="0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được</a:t>
              </a:r>
              <a:r>
                <a:rPr lang="en-US" altLang="zh-CN" sz="2000" b="1" dirty="0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ở </a:t>
              </a:r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bên</a:t>
              </a:r>
              <a:r>
                <a:rPr lang="en-US" altLang="zh-CN" sz="2000" b="1" dirty="0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solidFill>
                    <a:srgbClr val="B3A2C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bà</a:t>
              </a:r>
              <a:endParaRPr lang="en-US" altLang="zh-CN" sz="2000" b="1" dirty="0">
                <a:solidFill>
                  <a:srgbClr val="B3A2C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3" name="Hình ảnh 2" descr="Ảnh có chứa vẽ&#10;&#10;Mô tả được tạo tự động">
            <a:extLst>
              <a:ext uri="{FF2B5EF4-FFF2-40B4-BE49-F238E27FC236}">
                <a16:creationId xmlns:a16="http://schemas.microsoft.com/office/drawing/2014/main" id="{2C56A02D-E815-4741-A56A-64850D217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63" y="-11397"/>
            <a:ext cx="44868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">
            <a:extLst>
              <a:ext uri="{FF2B5EF4-FFF2-40B4-BE49-F238E27FC236}">
                <a16:creationId xmlns:a16="http://schemas.microsoft.com/office/drawing/2014/main" id="{7E380DEE-C419-4697-9CA2-0B04F2675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3C9712A2-5918-4F52-A632-C2FDE7F48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243840"/>
            <a:ext cx="4276128" cy="50387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6034E71-A770-4957-84E1-A19DF068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871" y="1260862"/>
            <a:ext cx="3008313" cy="871538"/>
          </a:xfrm>
        </p:spPr>
        <p:txBody>
          <a:bodyPr>
            <a:normAutofit/>
          </a:bodyPr>
          <a:lstStyle/>
          <a:p>
            <a:r>
              <a:rPr lang="en-US" sz="2800" dirty="0"/>
              <a:t>DẶN DÒ:</a:t>
            </a:r>
          </a:p>
        </p:txBody>
      </p:sp>
      <p:pic>
        <p:nvPicPr>
          <p:cNvPr id="4" name="Hình ảnh 3" descr="Ảnh có chứa quảng trường&#10;&#10;Mô tả được tạo tự động">
            <a:extLst>
              <a:ext uri="{FF2B5EF4-FFF2-40B4-BE49-F238E27FC236}">
                <a16:creationId xmlns:a16="http://schemas.microsoft.com/office/drawing/2014/main" id="{950ADC52-ED63-4F32-ADF6-CAEBB3E08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54" y="204787"/>
            <a:ext cx="4392488" cy="4938713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3E12EA-8D30-47A2-A847-9B7603D0EB5A}"/>
              </a:ext>
            </a:extLst>
          </p:cNvPr>
          <p:cNvSpPr txBox="1">
            <a:spLocks/>
          </p:cNvSpPr>
          <p:nvPr/>
        </p:nvSpPr>
        <p:spPr>
          <a:xfrm>
            <a:off x="4283968" y="1491630"/>
            <a:ext cx="1992886" cy="87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DF0937-CD2C-4F58-ADC9-691389555F7F}"/>
              </a:ext>
            </a:extLst>
          </p:cNvPr>
          <p:cNvSpPr txBox="1">
            <a:spLocks/>
          </p:cNvSpPr>
          <p:nvPr/>
        </p:nvSpPr>
        <p:spPr>
          <a:xfrm>
            <a:off x="6663072" y="1473143"/>
            <a:ext cx="1725352" cy="87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62ABC1-C926-46F6-85C6-1FDEA51A7363}"/>
              </a:ext>
            </a:extLst>
          </p:cNvPr>
          <p:cNvSpPr txBox="1">
            <a:spLocks/>
          </p:cNvSpPr>
          <p:nvPr/>
        </p:nvSpPr>
        <p:spPr>
          <a:xfrm>
            <a:off x="4417735" y="3867894"/>
            <a:ext cx="1725352" cy="87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6,7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3 tr 18 SBT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69B81EC-1762-452F-A93B-3E042E154C4D}"/>
              </a:ext>
            </a:extLst>
          </p:cNvPr>
          <p:cNvSpPr txBox="1">
            <a:spLocks/>
          </p:cNvSpPr>
          <p:nvPr/>
        </p:nvSpPr>
        <p:spPr>
          <a:xfrm>
            <a:off x="6760030" y="3939902"/>
            <a:ext cx="1844418" cy="87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i="1" dirty="0" err="1"/>
              <a:t>Gió</a:t>
            </a:r>
            <a:r>
              <a:rPr lang="en-US" i="1" dirty="0"/>
              <a:t> </a:t>
            </a:r>
            <a:r>
              <a:rPr lang="en-US" i="1" dirty="0" err="1"/>
              <a:t>lạnh</a:t>
            </a:r>
            <a:r>
              <a:rPr lang="en-US" i="1" dirty="0"/>
              <a:t> </a:t>
            </a:r>
            <a:r>
              <a:rPr lang="en-US" i="1" dirty="0" err="1"/>
              <a:t>đầu</a:t>
            </a:r>
            <a:r>
              <a:rPr lang="en-US" i="1" dirty="0"/>
              <a:t> </a:t>
            </a:r>
            <a:r>
              <a:rPr lang="en-US" i="1" dirty="0" err="1"/>
              <a:t>mùa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29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>
            <a:extLst>
              <a:ext uri="{FF2B5EF4-FFF2-40B4-BE49-F238E27FC236}">
                <a16:creationId xmlns:a16="http://schemas.microsoft.com/office/drawing/2014/main" id="{29F1485F-C815-4376-91D9-BE7308B4B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624174" y="50800"/>
            <a:ext cx="7895653" cy="5041900"/>
          </a:xfrm>
          <a:prstGeom prst="rect">
            <a:avLst/>
          </a:prstGeom>
          <a:noFill/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3448F19-F822-48F2-B221-62A0F84C25F1}"/>
              </a:ext>
            </a:extLst>
          </p:cNvPr>
          <p:cNvSpPr txBox="1"/>
          <p:nvPr/>
        </p:nvSpPr>
        <p:spPr>
          <a:xfrm>
            <a:off x="2987824" y="285978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CẢM ƠN CÁC EM ĐÃ HOÀN THÀNH BÀI HỌC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7704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14D66629-6C17-4AA7-8E42-5883E9548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553"/>
            <a:ext cx="3356496" cy="5073479"/>
          </a:xfrm>
          <a:prstGeom prst="rect">
            <a:avLst/>
          </a:prstGeom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5CA3FCED-A8B3-41EB-8287-587BDC08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04" y="699542"/>
            <a:ext cx="3293120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quyển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muốn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giá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50" name="Picture 2" descr="Three wooden bookshelves with various books flat set for web design. Free Vector">
            <a:extLst>
              <a:ext uri="{FF2B5EF4-FFF2-40B4-BE49-F238E27FC236}">
                <a16:creationId xmlns:a16="http://schemas.microsoft.com/office/drawing/2014/main" id="{A169E970-085F-492F-B8B3-34D4A4B4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339502"/>
            <a:ext cx="6048672" cy="478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9E5ED8E-4A40-43EC-8FC0-6C6635C8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308967"/>
            <a:ext cx="7992888" cy="4798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dung: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479ABD3-A863-4F9A-B96A-DAC9FF4A3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1203598"/>
            <a:ext cx="5040560" cy="296346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Quyển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giá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Quyển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màu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đỏ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giá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Quyển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màu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đỏ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nhỏ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nhất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được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để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giá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dưới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cùng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35" name="Picture 2" descr="Three wooden bookshelves with various books flat set for web design. Free Vector">
            <a:extLst>
              <a:ext uri="{FF2B5EF4-FFF2-40B4-BE49-F238E27FC236}">
                <a16:creationId xmlns:a16="http://schemas.microsoft.com/office/drawing/2014/main" id="{CA173E7C-24B9-4CDD-915F-61A910C6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174" y="1059582"/>
            <a:ext cx="4041775" cy="360040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D7F3772B-4537-42BC-8FDB-7B8F19F14C33}"/>
              </a:ext>
            </a:extLst>
          </p:cNvPr>
          <p:cNvCxnSpPr/>
          <p:nvPr/>
        </p:nvCxnSpPr>
        <p:spPr>
          <a:xfrm>
            <a:off x="683568" y="1779662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A6340EC9-B6ED-4F00-B067-AF3B0FD9FE70}"/>
              </a:ext>
            </a:extLst>
          </p:cNvPr>
          <p:cNvSpPr txBox="1"/>
          <p:nvPr/>
        </p:nvSpPr>
        <p:spPr>
          <a:xfrm>
            <a:off x="1115616" y="17796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DT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86080230-5175-4EB3-AC6F-DC609ED48DF1}"/>
              </a:ext>
            </a:extLst>
          </p:cNvPr>
          <p:cNvCxnSpPr>
            <a:cxnSpLocks/>
          </p:cNvCxnSpPr>
          <p:nvPr/>
        </p:nvCxnSpPr>
        <p:spPr>
          <a:xfrm>
            <a:off x="683568" y="2412644"/>
            <a:ext cx="23042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E2CF9583-F516-4AC0-AFDA-67F4B88D0593}"/>
              </a:ext>
            </a:extLst>
          </p:cNvPr>
          <p:cNvSpPr txBox="1"/>
          <p:nvPr/>
        </p:nvSpPr>
        <p:spPr>
          <a:xfrm>
            <a:off x="1115616" y="24126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CDT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AE78C95F-F5CB-4BC5-A66F-1C87CCD02FC8}"/>
              </a:ext>
            </a:extLst>
          </p:cNvPr>
          <p:cNvCxnSpPr>
            <a:cxnSpLocks/>
          </p:cNvCxnSpPr>
          <p:nvPr/>
        </p:nvCxnSpPr>
        <p:spPr>
          <a:xfrm>
            <a:off x="668760" y="3121849"/>
            <a:ext cx="347119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191F4F8C-F1ED-46F1-AEE5-9B931A94DE11}"/>
              </a:ext>
            </a:extLst>
          </p:cNvPr>
          <p:cNvSpPr txBox="1"/>
          <p:nvPr/>
        </p:nvSpPr>
        <p:spPr>
          <a:xfrm>
            <a:off x="1149455" y="306476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CDT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8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AB74A4-559D-4754-852E-43F162ED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xét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9BE22E5-20B1-4762-AEF7-E0225A1E4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Tuyết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rơi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BB992F-F88E-4BD8-8345-96B6E58AD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247454" cy="479822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bông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tuyết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trắng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rơi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đầy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trên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đường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4" name="Picture 2" descr="Tuyết Rơi, Mùa Đông, Tuyết, Bông Tuyết, Mảnh, Của Tuyết">
            <a:extLst>
              <a:ext uri="{FF2B5EF4-FFF2-40B4-BE49-F238E27FC236}">
                <a16:creationId xmlns:a16="http://schemas.microsoft.com/office/drawing/2014/main" id="{C396FC55-C1A3-4711-9271-4452B67FA8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88613"/>
            <a:ext cx="3970785" cy="264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It&amp;#39;s so icy, a road salt truck spun out. Here&amp;#39;s how to drive safe | MPR News">
            <a:extLst>
              <a:ext uri="{FF2B5EF4-FFF2-40B4-BE49-F238E27FC236}">
                <a16:creationId xmlns:a16="http://schemas.microsoft.com/office/drawing/2014/main" id="{A94131E8-4FB6-4242-B320-B0F3F3CE911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88613"/>
            <a:ext cx="4041775" cy="264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76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7234352" y="226755"/>
            <a:ext cx="1831840" cy="21426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6740512" y="1343265"/>
            <a:ext cx="1901824" cy="2316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5891500" y="2298526"/>
            <a:ext cx="1698024" cy="2151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3896864" y="2448602"/>
            <a:ext cx="2376264" cy="26036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0"/>
            <a:ext cx="4392488" cy="5282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96934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3706" y="1169124"/>
            <a:ext cx="2047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Nhận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biết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endParaRPr lang="en-US" altLang="zh-CN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6228184" y="1280160"/>
            <a:ext cx="3121152" cy="3863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6660232" y="95270"/>
            <a:ext cx="2001416" cy="2292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525744" y="-1001298"/>
            <a:ext cx="6494528" cy="55328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4112" y="2743200"/>
            <a:ext cx="1962912" cy="2292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44" y="0"/>
            <a:ext cx="6422520" cy="82176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THẢO LUẬN: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hãy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đọc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thông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tin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SGK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66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nêu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hiểu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biết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tác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dụng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chúng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Lấy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phát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triển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nó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cụm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93" y="4899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7213472" y="2499742"/>
            <a:ext cx="2135864" cy="2643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7435180" y="1244430"/>
            <a:ext cx="1777134" cy="2035240"/>
          </a:xfrm>
          <a:prstGeom prst="rect">
            <a:avLst/>
          </a:prstGeom>
        </p:spPr>
      </p:pic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40929A77-20C7-4D8E-B692-D4CF59AB7B76}"/>
              </a:ext>
            </a:extLst>
          </p:cNvPr>
          <p:cNvSpPr/>
          <p:nvPr/>
        </p:nvSpPr>
        <p:spPr>
          <a:xfrm>
            <a:off x="521842" y="339502"/>
            <a:ext cx="2066987" cy="1595396"/>
          </a:xfrm>
          <a:custGeom>
            <a:avLst/>
            <a:gdLst>
              <a:gd name="connsiteX0" fmla="*/ 0 w 1777134"/>
              <a:gd name="connsiteY0" fmla="*/ 0 h 710853"/>
              <a:gd name="connsiteX1" fmla="*/ 1777134 w 1777134"/>
              <a:gd name="connsiteY1" fmla="*/ 0 h 710853"/>
              <a:gd name="connsiteX2" fmla="*/ 1777134 w 1777134"/>
              <a:gd name="connsiteY2" fmla="*/ 710853 h 710853"/>
              <a:gd name="connsiteX3" fmla="*/ 0 w 1777134"/>
              <a:gd name="connsiteY3" fmla="*/ 710853 h 710853"/>
              <a:gd name="connsiteX4" fmla="*/ 0 w 1777134"/>
              <a:gd name="connsiteY4" fmla="*/ 0 h 7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710853">
                <a:moveTo>
                  <a:pt x="0" y="0"/>
                </a:moveTo>
                <a:lnTo>
                  <a:pt x="1777134" y="0"/>
                </a:lnTo>
                <a:lnTo>
                  <a:pt x="1777134" y="710853"/>
                </a:lnTo>
                <a:lnTo>
                  <a:pt x="0" y="710853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96" tIns="32512" rIns="56896" bIns="32512" numCol="1" spcCol="1270" anchor="ctr" anchorCtr="0">
            <a:noAutofit/>
          </a:bodyPr>
          <a:lstStyle/>
          <a:p>
            <a:pPr marL="0" lvl="0" indent="0" algn="ctr" defTabSz="3556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phụ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trước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thể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hiện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lượng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mà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trung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tâm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biểu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hiện</a:t>
            </a:r>
            <a:endParaRPr lang="vi-VN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A6F2791A-42BD-4264-8EB2-401BD19A66D8}"/>
              </a:ext>
            </a:extLst>
          </p:cNvPr>
          <p:cNvSpPr/>
          <p:nvPr/>
        </p:nvSpPr>
        <p:spPr>
          <a:xfrm>
            <a:off x="521842" y="2285498"/>
            <a:ext cx="2066987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id="{003F1490-91CF-4838-9426-353EFCCFB3D6}"/>
              </a:ext>
            </a:extLst>
          </p:cNvPr>
          <p:cNvSpPr/>
          <p:nvPr/>
        </p:nvSpPr>
        <p:spPr>
          <a:xfrm>
            <a:off x="2837630" y="339502"/>
            <a:ext cx="1777134" cy="1595396"/>
          </a:xfrm>
          <a:custGeom>
            <a:avLst/>
            <a:gdLst>
              <a:gd name="connsiteX0" fmla="*/ 0 w 1777134"/>
              <a:gd name="connsiteY0" fmla="*/ 0 h 710853"/>
              <a:gd name="connsiteX1" fmla="*/ 1777134 w 1777134"/>
              <a:gd name="connsiteY1" fmla="*/ 0 h 710853"/>
              <a:gd name="connsiteX2" fmla="*/ 1777134 w 1777134"/>
              <a:gd name="connsiteY2" fmla="*/ 710853 h 710853"/>
              <a:gd name="connsiteX3" fmla="*/ 0 w 1777134"/>
              <a:gd name="connsiteY3" fmla="*/ 710853 h 710853"/>
              <a:gd name="connsiteX4" fmla="*/ 0 w 1777134"/>
              <a:gd name="connsiteY4" fmla="*/ 0 h 7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710853">
                <a:moveTo>
                  <a:pt x="0" y="0"/>
                </a:moveTo>
                <a:lnTo>
                  <a:pt x="1777134" y="0"/>
                </a:lnTo>
                <a:lnTo>
                  <a:pt x="1777134" y="710853"/>
                </a:lnTo>
                <a:lnTo>
                  <a:pt x="0" y="710853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96" tIns="32512" rIns="56896" bIns="32512" numCol="1" spcCol="1270" anchor="ctr" anchorCtr="0">
            <a:noAutofit/>
          </a:bodyPr>
          <a:lstStyle/>
          <a:p>
            <a:pPr marL="0" lvl="0" indent="0" algn="ctr" defTabSz="3556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trung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tâm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giữa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danh</a:t>
            </a:r>
            <a:r>
              <a:rPr lang="en-US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từ</a:t>
            </a:r>
            <a:endParaRPr lang="vi-VN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id="{608DF355-753E-4DF2-B50C-14DAEF0D0D27}"/>
              </a:ext>
            </a:extLst>
          </p:cNvPr>
          <p:cNvSpPr/>
          <p:nvPr/>
        </p:nvSpPr>
        <p:spPr>
          <a:xfrm>
            <a:off x="2854929" y="2282042"/>
            <a:ext cx="1777134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ông</a:t>
            </a:r>
            <a:r>
              <a:rPr lang="en-US" sz="1600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tuyết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E3E7918C-3D6E-40B9-833A-4198C2C4C72C}"/>
              </a:ext>
            </a:extLst>
          </p:cNvPr>
          <p:cNvSpPr/>
          <p:nvPr/>
        </p:nvSpPr>
        <p:spPr>
          <a:xfrm>
            <a:off x="4842327" y="339502"/>
            <a:ext cx="2109473" cy="1595396"/>
          </a:xfrm>
          <a:custGeom>
            <a:avLst/>
            <a:gdLst>
              <a:gd name="connsiteX0" fmla="*/ 0 w 1777134"/>
              <a:gd name="connsiteY0" fmla="*/ 0 h 710853"/>
              <a:gd name="connsiteX1" fmla="*/ 1777134 w 1777134"/>
              <a:gd name="connsiteY1" fmla="*/ 0 h 710853"/>
              <a:gd name="connsiteX2" fmla="*/ 1777134 w 1777134"/>
              <a:gd name="connsiteY2" fmla="*/ 710853 h 710853"/>
              <a:gd name="connsiteX3" fmla="*/ 0 w 1777134"/>
              <a:gd name="connsiteY3" fmla="*/ 710853 h 710853"/>
              <a:gd name="connsiteX4" fmla="*/ 0 w 1777134"/>
              <a:gd name="connsiteY4" fmla="*/ 0 h 7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710853">
                <a:moveTo>
                  <a:pt x="0" y="0"/>
                </a:moveTo>
                <a:lnTo>
                  <a:pt x="1777134" y="0"/>
                </a:lnTo>
                <a:lnTo>
                  <a:pt x="1777134" y="710853"/>
                </a:lnTo>
                <a:lnTo>
                  <a:pt x="0" y="710853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96" tIns="32512" rIns="56896" bIns="32512" numCol="1" spcCol="1270" anchor="ctr" anchorCtr="0">
            <a:noAutofit/>
          </a:bodyPr>
          <a:lstStyle/>
          <a:p>
            <a:pPr marL="0" lvl="0" indent="0" algn="ctr" defTabSz="3556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phụ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sau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thường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nêu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đặc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điểm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xác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định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vị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trí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sự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trong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không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gian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thời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gian</a:t>
            </a:r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vi-VN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Hình tự do: Hình 18">
            <a:extLst>
              <a:ext uri="{FF2B5EF4-FFF2-40B4-BE49-F238E27FC236}">
                <a16:creationId xmlns:a16="http://schemas.microsoft.com/office/drawing/2014/main" id="{B4150F2A-0F9A-4718-BA0B-CCA771A05804}"/>
              </a:ext>
            </a:extLst>
          </p:cNvPr>
          <p:cNvSpPr/>
          <p:nvPr/>
        </p:nvSpPr>
        <p:spPr>
          <a:xfrm>
            <a:off x="4894864" y="2282042"/>
            <a:ext cx="2056936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rắng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Hình tự do: Hình 19">
            <a:extLst>
              <a:ext uri="{FF2B5EF4-FFF2-40B4-BE49-F238E27FC236}">
                <a16:creationId xmlns:a16="http://schemas.microsoft.com/office/drawing/2014/main" id="{DD619397-AB20-43F9-8D12-290BCD4F9F17}"/>
              </a:ext>
            </a:extLst>
          </p:cNvPr>
          <p:cNvSpPr/>
          <p:nvPr/>
        </p:nvSpPr>
        <p:spPr>
          <a:xfrm>
            <a:off x="521842" y="3216406"/>
            <a:ext cx="2066987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Hình tự do: Hình 20">
            <a:extLst>
              <a:ext uri="{FF2B5EF4-FFF2-40B4-BE49-F238E27FC236}">
                <a16:creationId xmlns:a16="http://schemas.microsoft.com/office/drawing/2014/main" id="{220E05D6-172B-4A3B-B97A-735677008503}"/>
              </a:ext>
            </a:extLst>
          </p:cNvPr>
          <p:cNvSpPr/>
          <p:nvPr/>
        </p:nvSpPr>
        <p:spPr>
          <a:xfrm>
            <a:off x="2843808" y="3212950"/>
            <a:ext cx="1777134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uyển</a:t>
            </a:r>
            <a:r>
              <a:rPr lang="en-US" sz="1600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sách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A86251E0-01EE-4D40-B101-C929CA88D4C4}"/>
              </a:ext>
            </a:extLst>
          </p:cNvPr>
          <p:cNvSpPr/>
          <p:nvPr/>
        </p:nvSpPr>
        <p:spPr>
          <a:xfrm>
            <a:off x="4894864" y="3212950"/>
            <a:ext cx="2056936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àu</a:t>
            </a:r>
            <a:r>
              <a:rPr lang="en-US" sz="1600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đỏ</a:t>
            </a:r>
            <a:r>
              <a:rPr lang="en-US" sz="1600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ấy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30E308A-A588-4EDD-98FD-4FF1C560FCB6}"/>
              </a:ext>
            </a:extLst>
          </p:cNvPr>
          <p:cNvSpPr txBox="1"/>
          <p:nvPr/>
        </p:nvSpPr>
        <p:spPr>
          <a:xfrm>
            <a:off x="631026" y="580963"/>
            <a:ext cx="64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Hình tự do: Hình 23">
            <a:extLst>
              <a:ext uri="{FF2B5EF4-FFF2-40B4-BE49-F238E27FC236}">
                <a16:creationId xmlns:a16="http://schemas.microsoft.com/office/drawing/2014/main" id="{C8279845-4799-438D-A843-2C54DB20B6E3}"/>
              </a:ext>
            </a:extLst>
          </p:cNvPr>
          <p:cNvSpPr/>
          <p:nvPr/>
        </p:nvSpPr>
        <p:spPr>
          <a:xfrm>
            <a:off x="532963" y="4147314"/>
            <a:ext cx="2066987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Những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Hình tự do: Hình 24">
            <a:extLst>
              <a:ext uri="{FF2B5EF4-FFF2-40B4-BE49-F238E27FC236}">
                <a16:creationId xmlns:a16="http://schemas.microsoft.com/office/drawing/2014/main" id="{ED4FF5D0-8185-4F48-80CD-21021929B93C}"/>
              </a:ext>
            </a:extLst>
          </p:cNvPr>
          <p:cNvSpPr/>
          <p:nvPr/>
        </p:nvSpPr>
        <p:spPr>
          <a:xfrm>
            <a:off x="2854929" y="4143858"/>
            <a:ext cx="1777134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học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sinh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Hình tự do: Hình 25">
            <a:extLst>
              <a:ext uri="{FF2B5EF4-FFF2-40B4-BE49-F238E27FC236}">
                <a16:creationId xmlns:a16="http://schemas.microsoft.com/office/drawing/2014/main" id="{AF5F5E0F-42EB-4978-9DC9-A43E54823D61}"/>
              </a:ext>
            </a:extLst>
          </p:cNvPr>
          <p:cNvSpPr/>
          <p:nvPr/>
        </p:nvSpPr>
        <p:spPr>
          <a:xfrm>
            <a:off x="4905985" y="4143858"/>
            <a:ext cx="2056936" cy="701218"/>
          </a:xfrm>
          <a:custGeom>
            <a:avLst/>
            <a:gdLst>
              <a:gd name="connsiteX0" fmla="*/ 0 w 1777134"/>
              <a:gd name="connsiteY0" fmla="*/ 0 h 2854800"/>
              <a:gd name="connsiteX1" fmla="*/ 1777134 w 1777134"/>
              <a:gd name="connsiteY1" fmla="*/ 0 h 2854800"/>
              <a:gd name="connsiteX2" fmla="*/ 1777134 w 1777134"/>
              <a:gd name="connsiteY2" fmla="*/ 2854800 h 2854800"/>
              <a:gd name="connsiteX3" fmla="*/ 0 w 1777134"/>
              <a:gd name="connsiteY3" fmla="*/ 2854800 h 2854800"/>
              <a:gd name="connsiteX4" fmla="*/ 0 w 1777134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134" h="2854800">
                <a:moveTo>
                  <a:pt x="0" y="0"/>
                </a:moveTo>
                <a:lnTo>
                  <a:pt x="1777134" y="0"/>
                </a:lnTo>
                <a:lnTo>
                  <a:pt x="1777134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solidFill>
            <a:srgbClr val="F2E999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chăm</a:t>
            </a: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chỉ</a:t>
            </a:r>
            <a:endParaRPr lang="vi-VN" sz="16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357984b4437608ee18cc5b71c8bc1609bc3fd"/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954</Words>
  <Application>Microsoft Office PowerPoint</Application>
  <PresentationFormat>On-screen Show (16:9)</PresentationFormat>
  <Paragraphs>162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宋体</vt:lpstr>
      <vt:lpstr>方正粗圆_GBK</vt:lpstr>
      <vt:lpstr>Calibri</vt:lpstr>
      <vt:lpstr>Times New Roman</vt:lpstr>
      <vt:lpstr>黑体</vt:lpstr>
      <vt:lpstr>Courier New</vt:lpstr>
      <vt:lpstr>Office 主题​​</vt:lpstr>
      <vt:lpstr>Chủ đề Office</vt:lpstr>
      <vt:lpstr>PowerPoint Presentation</vt:lpstr>
      <vt:lpstr>PowerPoint Presentation</vt:lpstr>
      <vt:lpstr>PowerPoint Presentation</vt:lpstr>
      <vt:lpstr>Em hãy đặt một câu để cho bạn biết quyển sách mà em muốn lấy trên giá sách</vt:lpstr>
      <vt:lpstr>PowerPoint Presentation</vt:lpstr>
      <vt:lpstr>So sánh và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cụm danh từ trong các câu: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Tất cả những que diêm còn lại trong bao</vt:lpstr>
      <vt:lpstr>buổi sáng lạnh lẽo ấy</vt:lpstr>
      <vt:lpstr>một em gái có đôi má hồng</vt:lpstr>
      <vt:lpstr>PowerPoint Presentation</vt:lpstr>
      <vt:lpstr>PowerPoint Presentation</vt:lpstr>
      <vt:lpstr>TÁC DỤNG:</vt:lpstr>
      <vt:lpstr>PowerPoint Presentation</vt:lpstr>
      <vt:lpstr>PowerPoint Presentation</vt:lpstr>
      <vt:lpstr>Bài tập 2: </vt:lpstr>
      <vt:lpstr>PowerPoint Presentation</vt:lpstr>
      <vt:lpstr>PowerPoint Presentation</vt:lpstr>
      <vt:lpstr>PowerPoint Presentation</vt:lpstr>
      <vt:lpstr>DẶN DÒ: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liuqian</dc:creator>
  <cp:lastModifiedBy>Admin</cp:lastModifiedBy>
  <cp:revision>103</cp:revision>
  <dcterms:created xsi:type="dcterms:W3CDTF">2015-10-14T04:09:37Z</dcterms:created>
  <dcterms:modified xsi:type="dcterms:W3CDTF">2023-10-30T15:18:22Z</dcterms:modified>
</cp:coreProperties>
</file>