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1" r:id="rId6"/>
    <p:sldId id="277" r:id="rId7"/>
    <p:sldId id="276" r:id="rId8"/>
    <p:sldId id="278" r:id="rId9"/>
    <p:sldId id="275" r:id="rId10"/>
    <p:sldId id="279" r:id="rId11"/>
    <p:sldId id="270" r:id="rId12"/>
    <p:sldId id="267" r:id="rId13"/>
    <p:sldId id="266" r:id="rId14"/>
    <p:sldId id="268" r:id="rId15"/>
    <p:sldId id="261" r:id="rId16"/>
    <p:sldId id="262" r:id="rId17"/>
    <p:sldId id="263" r:id="rId18"/>
    <p:sldId id="264" r:id="rId19"/>
    <p:sldId id="265" r:id="rId20"/>
  </p:sldIdLst>
  <p:sldSz cx="18288000" cy="10287000"/>
  <p:notesSz cx="6858000" cy="9144000"/>
  <p:embeddedFontLst>
    <p:embeddedFont>
      <p:font typeface="Fraunces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 Condensed Italics" panose="020B0604020202020204" charset="0"/>
      <p:regular r:id="rId27"/>
      <p:bold r:id="rId28"/>
      <p:italic r:id="rId29"/>
      <p:boldItalic r:id="rId30"/>
    </p:embeddedFont>
    <p:embeddedFont>
      <p:font typeface="Roboto Condensed Bold" panose="020B0604020202020204" charset="0"/>
      <p:regular r:id="rId31"/>
      <p:bold r:id="rId32"/>
      <p:italic r:id="rId33"/>
      <p:boldItalic r:id="rId34"/>
    </p:embeddedFont>
    <p:embeddedFont>
      <p:font typeface="Roboto Condensed Bold Italics" panose="020B0604020202020204" charset="0"/>
      <p:regular r:id="rId35"/>
      <p:bold r:id="rId36"/>
      <p:italic r:id="rId37"/>
      <p:boldItalic r:id="rId38"/>
    </p:embeddedFont>
    <p:embeddedFont>
      <p:font typeface="Roboto Condensed" panose="020B060402020202020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333EB-691B-4704-B8A0-292B60CC694F}" v="367" dt="2022-08-08T14:19:16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8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50D333EB-691B-4704-B8A0-292B60CC694F}"/>
    <pc:docChg chg="undo custSel addSld delSld modSld sldOrd">
      <pc:chgData name="TRAN TRI KHANG" userId="2b69f38f-e97b-4795-a559-774dc1ef1bed" providerId="ADAL" clId="{50D333EB-691B-4704-B8A0-292B60CC694F}" dt="2022-08-08T14:19:16.206" v="430" actId="113"/>
      <pc:docMkLst>
        <pc:docMk/>
      </pc:docMkLst>
      <pc:sldChg chg="modSp mod modNotesTx">
        <pc:chgData name="TRAN TRI KHANG" userId="2b69f38f-e97b-4795-a559-774dc1ef1bed" providerId="ADAL" clId="{50D333EB-691B-4704-B8A0-292B60CC694F}" dt="2022-08-08T14:07:23.346" v="8"/>
        <pc:sldMkLst>
          <pc:docMk/>
          <pc:sldMk cId="0" sldId="256"/>
        </pc:sldMkLst>
        <pc:spChg chg="mod">
          <ac:chgData name="TRAN TRI KHANG" userId="2b69f38f-e97b-4795-a559-774dc1ef1bed" providerId="ADAL" clId="{50D333EB-691B-4704-B8A0-292B60CC694F}" dt="2022-08-08T14:05:32.898" v="1" actId="207"/>
          <ac:spMkLst>
            <pc:docMk/>
            <pc:sldMk cId="0" sldId="256"/>
            <ac:spMk id="6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05:20.484" v="0" actId="207"/>
          <ac:spMkLst>
            <pc:docMk/>
            <pc:sldMk cId="0" sldId="256"/>
            <ac:spMk id="8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05:46.652" v="6" actId="113"/>
          <ac:spMkLst>
            <pc:docMk/>
            <pc:sldMk cId="0" sldId="256"/>
            <ac:spMk id="12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07:17.360" v="7" actId="123"/>
          <ac:spMkLst>
            <pc:docMk/>
            <pc:sldMk cId="0" sldId="256"/>
            <ac:spMk id="13" creationId="{00000000-0000-0000-0000-000000000000}"/>
          </ac:spMkLst>
        </pc:spChg>
        <pc:grpChg chg="mod">
          <ac:chgData name="TRAN TRI KHANG" userId="2b69f38f-e97b-4795-a559-774dc1ef1bed" providerId="ADAL" clId="{50D333EB-691B-4704-B8A0-292B60CC694F}" dt="2022-08-08T14:05:43.558" v="4" actId="1076"/>
          <ac:grpSpMkLst>
            <pc:docMk/>
            <pc:sldMk cId="0" sldId="256"/>
            <ac:grpSpMk id="5" creationId="{00000000-0000-0000-0000-000000000000}"/>
          </ac:grpSpMkLst>
        </pc:grpChg>
      </pc:sldChg>
      <pc:sldChg chg="delSp modSp mod delAnim">
        <pc:chgData name="TRAN TRI KHANG" userId="2b69f38f-e97b-4795-a559-774dc1ef1bed" providerId="ADAL" clId="{50D333EB-691B-4704-B8A0-292B60CC694F}" dt="2022-08-08T14:07:56.026" v="18" actId="113"/>
        <pc:sldMkLst>
          <pc:docMk/>
          <pc:sldMk cId="0" sldId="257"/>
        </pc:sldMkLst>
        <pc:spChg chg="mod">
          <ac:chgData name="TRAN TRI KHANG" userId="2b69f38f-e97b-4795-a559-774dc1ef1bed" providerId="ADAL" clId="{50D333EB-691B-4704-B8A0-292B60CC694F}" dt="2022-08-08T14:07:41.350" v="11" actId="207"/>
          <ac:spMkLst>
            <pc:docMk/>
            <pc:sldMk cId="0" sldId="257"/>
            <ac:spMk id="6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07:53.570" v="16" actId="14100"/>
          <ac:spMkLst>
            <pc:docMk/>
            <pc:sldMk cId="0" sldId="257"/>
            <ac:spMk id="14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07:56.026" v="18" actId="113"/>
          <ac:spMkLst>
            <pc:docMk/>
            <pc:sldMk cId="0" sldId="257"/>
            <ac:spMk id="15" creationId="{00000000-0000-0000-0000-000000000000}"/>
          </ac:spMkLst>
        </pc:spChg>
        <pc:grpChg chg="mod">
          <ac:chgData name="TRAN TRI KHANG" userId="2b69f38f-e97b-4795-a559-774dc1ef1bed" providerId="ADAL" clId="{50D333EB-691B-4704-B8A0-292B60CC694F}" dt="2022-08-08T14:07:32.573" v="10" actId="1076"/>
          <ac:grpSpMkLst>
            <pc:docMk/>
            <pc:sldMk cId="0" sldId="257"/>
            <ac:grpSpMk id="5" creationId="{00000000-0000-0000-0000-000000000000}"/>
          </ac:grpSpMkLst>
        </pc:grpChg>
        <pc:picChg chg="del mod">
          <ac:chgData name="TRAN TRI KHANG" userId="2b69f38f-e97b-4795-a559-774dc1ef1bed" providerId="ADAL" clId="{50D333EB-691B-4704-B8A0-292B60CC694F}" dt="2022-08-08T14:07:47.706" v="13" actId="478"/>
          <ac:picMkLst>
            <pc:docMk/>
            <pc:sldMk cId="0" sldId="257"/>
            <ac:picMk id="13" creationId="{00000000-0000-0000-0000-000000000000}"/>
          </ac:picMkLst>
        </pc:picChg>
      </pc:sldChg>
      <pc:sldChg chg="modSp mod modAnim">
        <pc:chgData name="TRAN TRI KHANG" userId="2b69f38f-e97b-4795-a559-774dc1ef1bed" providerId="ADAL" clId="{50D333EB-691B-4704-B8A0-292B60CC694F}" dt="2022-08-08T14:09:01.857" v="216" actId="2710"/>
        <pc:sldMkLst>
          <pc:docMk/>
          <pc:sldMk cId="0" sldId="258"/>
        </pc:sldMkLst>
        <pc:spChg chg="mod">
          <ac:chgData name="TRAN TRI KHANG" userId="2b69f38f-e97b-4795-a559-774dc1ef1bed" providerId="ADAL" clId="{50D333EB-691B-4704-B8A0-292B60CC694F}" dt="2022-08-08T14:09:01.857" v="216" actId="2710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TRAN TRI KHANG" userId="2b69f38f-e97b-4795-a559-774dc1ef1bed" providerId="ADAL" clId="{50D333EB-691B-4704-B8A0-292B60CC694F}" dt="2022-08-08T14:08:08.757" v="19"/>
          <ac:picMkLst>
            <pc:docMk/>
            <pc:sldMk cId="0" sldId="258"/>
            <ac:picMk id="2" creationId="{00000000-0000-0000-0000-000000000000}"/>
          </ac:picMkLst>
        </pc:picChg>
      </pc:sldChg>
      <pc:sldChg chg="modSp mod">
        <pc:chgData name="TRAN TRI KHANG" userId="2b69f38f-e97b-4795-a559-774dc1ef1bed" providerId="ADAL" clId="{50D333EB-691B-4704-B8A0-292B60CC694F}" dt="2022-08-08T14:09:52.674" v="225" actId="14100"/>
        <pc:sldMkLst>
          <pc:docMk/>
          <pc:sldMk cId="0" sldId="259"/>
        </pc:sldMkLst>
        <pc:spChg chg="mod">
          <ac:chgData name="TRAN TRI KHANG" userId="2b69f38f-e97b-4795-a559-774dc1ef1bed" providerId="ADAL" clId="{50D333EB-691B-4704-B8A0-292B60CC694F}" dt="2022-08-08T14:09:52.674" v="225" actId="14100"/>
          <ac:spMkLst>
            <pc:docMk/>
            <pc:sldMk cId="0" sldId="259"/>
            <ac:spMk id="4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09:32.784" v="221" actId="207"/>
          <ac:spMkLst>
            <pc:docMk/>
            <pc:sldMk cId="0" sldId="259"/>
            <ac:spMk id="5" creationId="{00000000-0000-0000-0000-000000000000}"/>
          </ac:spMkLst>
        </pc:spChg>
        <pc:graphicFrameChg chg="modGraphic">
          <ac:chgData name="TRAN TRI KHANG" userId="2b69f38f-e97b-4795-a559-774dc1ef1bed" providerId="ADAL" clId="{50D333EB-691B-4704-B8A0-292B60CC694F}" dt="2022-08-08T14:09:38.223" v="223" actId="242"/>
          <ac:graphicFrameMkLst>
            <pc:docMk/>
            <pc:sldMk cId="0" sldId="259"/>
            <ac:graphicFrameMk id="3" creationId="{00000000-0000-0000-0000-000000000000}"/>
          </ac:graphicFrameMkLst>
        </pc:graphicFrameChg>
      </pc:sldChg>
      <pc:sldChg chg="modSp del mod">
        <pc:chgData name="TRAN TRI KHANG" userId="2b69f38f-e97b-4795-a559-774dc1ef1bed" providerId="ADAL" clId="{50D333EB-691B-4704-B8A0-292B60CC694F}" dt="2022-08-08T14:15:20.736" v="402" actId="47"/>
        <pc:sldMkLst>
          <pc:docMk/>
          <pc:sldMk cId="0" sldId="260"/>
        </pc:sldMkLst>
        <pc:spChg chg="mod">
          <ac:chgData name="TRAN TRI KHANG" userId="2b69f38f-e97b-4795-a559-774dc1ef1bed" providerId="ADAL" clId="{50D333EB-691B-4704-B8A0-292B60CC694F}" dt="2022-08-08T14:10:20.734" v="227" actId="20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10:23.544" v="228" actId="207"/>
          <ac:spMkLst>
            <pc:docMk/>
            <pc:sldMk cId="0" sldId="260"/>
            <ac:spMk id="14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10:35.056" v="230" actId="20577"/>
          <ac:spMkLst>
            <pc:docMk/>
            <pc:sldMk cId="0" sldId="260"/>
            <ac:spMk id="18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09:57.971" v="226" actId="207"/>
          <ac:spMkLst>
            <pc:docMk/>
            <pc:sldMk cId="0" sldId="260"/>
            <ac:spMk id="19" creationId="{FDF6E8D0-C1D0-1779-316F-331ABCCFF3B4}"/>
          </ac:spMkLst>
        </pc:spChg>
      </pc:sldChg>
      <pc:sldChg chg="modSp mod">
        <pc:chgData name="TRAN TRI KHANG" userId="2b69f38f-e97b-4795-a559-774dc1ef1bed" providerId="ADAL" clId="{50D333EB-691B-4704-B8A0-292B60CC694F}" dt="2022-08-08T14:17:20.270" v="411" actId="123"/>
        <pc:sldMkLst>
          <pc:docMk/>
          <pc:sldMk cId="0" sldId="262"/>
        </pc:sldMkLst>
        <pc:spChg chg="mod">
          <ac:chgData name="TRAN TRI KHANG" userId="2b69f38f-e97b-4795-a559-774dc1ef1bed" providerId="ADAL" clId="{50D333EB-691B-4704-B8A0-292B60CC694F}" dt="2022-08-08T14:16:17.136" v="404" actId="207"/>
          <ac:spMkLst>
            <pc:docMk/>
            <pc:sldMk cId="0" sldId="262"/>
            <ac:spMk id="4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15:33.300" v="403" actId="207"/>
          <ac:spMkLst>
            <pc:docMk/>
            <pc:sldMk cId="0" sldId="262"/>
            <ac:spMk id="5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16:41.888" v="407" actId="207"/>
          <ac:spMkLst>
            <pc:docMk/>
            <pc:sldMk cId="0" sldId="262"/>
            <ac:spMk id="7" creationId="{00000000-0000-0000-0000-000000000000}"/>
          </ac:spMkLst>
        </pc:spChg>
        <pc:grpChg chg="mod">
          <ac:chgData name="TRAN TRI KHANG" userId="2b69f38f-e97b-4795-a559-774dc1ef1bed" providerId="ADAL" clId="{50D333EB-691B-4704-B8A0-292B60CC694F}" dt="2022-08-08T14:16:17.136" v="404" actId="207"/>
          <ac:grpSpMkLst>
            <pc:docMk/>
            <pc:sldMk cId="0" sldId="262"/>
            <ac:grpSpMk id="3" creationId="{00000000-0000-0000-0000-000000000000}"/>
          </ac:grpSpMkLst>
        </pc:grpChg>
        <pc:graphicFrameChg chg="mod">
          <ac:chgData name="TRAN TRI KHANG" userId="2b69f38f-e97b-4795-a559-774dc1ef1bed" providerId="ADAL" clId="{50D333EB-691B-4704-B8A0-292B60CC694F}" dt="2022-08-08T14:17:20.270" v="411" actId="123"/>
          <ac:graphicFrameMkLst>
            <pc:docMk/>
            <pc:sldMk cId="0" sldId="262"/>
            <ac:graphicFrameMk id="18" creationId="{8CC9B41B-A0B5-E388-9346-F6EE1DBE93C7}"/>
          </ac:graphicFrameMkLst>
        </pc:graphicFrameChg>
        <pc:graphicFrameChg chg="mod">
          <ac:chgData name="TRAN TRI KHANG" userId="2b69f38f-e97b-4795-a559-774dc1ef1bed" providerId="ADAL" clId="{50D333EB-691B-4704-B8A0-292B60CC694F}" dt="2022-08-08T14:17:00.551" v="409" actId="123"/>
          <ac:graphicFrameMkLst>
            <pc:docMk/>
            <pc:sldMk cId="0" sldId="262"/>
            <ac:graphicFrameMk id="19" creationId="{4F139E59-ADE8-3358-A226-5B29054B87A2}"/>
          </ac:graphicFrameMkLst>
        </pc:graphicFrameChg>
      </pc:sldChg>
      <pc:sldChg chg="modSp mod">
        <pc:chgData name="TRAN TRI KHANG" userId="2b69f38f-e97b-4795-a559-774dc1ef1bed" providerId="ADAL" clId="{50D333EB-691B-4704-B8A0-292B60CC694F}" dt="2022-08-08T14:18:17.859" v="420" actId="207"/>
        <pc:sldMkLst>
          <pc:docMk/>
          <pc:sldMk cId="0" sldId="263"/>
        </pc:sldMkLst>
        <pc:spChg chg="mod">
          <ac:chgData name="TRAN TRI KHANG" userId="2b69f38f-e97b-4795-a559-774dc1ef1bed" providerId="ADAL" clId="{50D333EB-691B-4704-B8A0-292B60CC694F}" dt="2022-08-08T14:17:43.876" v="412" actId="207"/>
          <ac:spMkLst>
            <pc:docMk/>
            <pc:sldMk cId="0" sldId="263"/>
            <ac:spMk id="8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17:46.374" v="413" actId="207"/>
          <ac:spMkLst>
            <pc:docMk/>
            <pc:sldMk cId="0" sldId="263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50D333EB-691B-4704-B8A0-292B60CC694F}" dt="2022-08-08T14:18:01.026" v="416" actId="207"/>
          <ac:graphicFrameMkLst>
            <pc:docMk/>
            <pc:sldMk cId="0" sldId="263"/>
            <ac:graphicFrameMk id="11" creationId="{B39F4A1F-F97C-C071-043B-D97614760987}"/>
          </ac:graphicFrameMkLst>
        </pc:graphicFrameChg>
        <pc:picChg chg="mod">
          <ac:chgData name="TRAN TRI KHANG" userId="2b69f38f-e97b-4795-a559-774dc1ef1bed" providerId="ADAL" clId="{50D333EB-691B-4704-B8A0-292B60CC694F}" dt="2022-08-08T14:18:17.859" v="420" actId="207"/>
          <ac:picMkLst>
            <pc:docMk/>
            <pc:sldMk cId="0" sldId="263"/>
            <ac:picMk id="3" creationId="{00000000-0000-0000-0000-000000000000}"/>
          </ac:picMkLst>
        </pc:picChg>
      </pc:sldChg>
      <pc:sldChg chg="modSp mod">
        <pc:chgData name="TRAN TRI KHANG" userId="2b69f38f-e97b-4795-a559-774dc1ef1bed" providerId="ADAL" clId="{50D333EB-691B-4704-B8A0-292B60CC694F}" dt="2022-08-08T14:18:44.522" v="425" actId="14100"/>
        <pc:sldMkLst>
          <pc:docMk/>
          <pc:sldMk cId="0" sldId="264"/>
        </pc:sldMkLst>
        <pc:spChg chg="mod">
          <ac:chgData name="TRAN TRI KHANG" userId="2b69f38f-e97b-4795-a559-774dc1ef1bed" providerId="ADAL" clId="{50D333EB-691B-4704-B8A0-292B60CC694F}" dt="2022-08-08T14:18:37.523" v="422" actId="207"/>
          <ac:spMkLst>
            <pc:docMk/>
            <pc:sldMk cId="0" sldId="264"/>
            <ac:spMk id="4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18:44.522" v="425" actId="14100"/>
          <ac:spMkLst>
            <pc:docMk/>
            <pc:sldMk cId="0" sldId="264"/>
            <ac:spMk id="9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18:40.398" v="423" actId="123"/>
          <ac:spMkLst>
            <pc:docMk/>
            <pc:sldMk cId="0" sldId="264"/>
            <ac:spMk id="10" creationId="{00000000-0000-0000-0000-000000000000}"/>
          </ac:spMkLst>
        </pc:spChg>
        <pc:grpChg chg="mod">
          <ac:chgData name="TRAN TRI KHANG" userId="2b69f38f-e97b-4795-a559-774dc1ef1bed" providerId="ADAL" clId="{50D333EB-691B-4704-B8A0-292B60CC694F}" dt="2022-08-08T14:18:37.523" v="422" actId="207"/>
          <ac:grpSpMkLst>
            <pc:docMk/>
            <pc:sldMk cId="0" sldId="264"/>
            <ac:grpSpMk id="3" creationId="{00000000-0000-0000-0000-000000000000}"/>
          </ac:grpSpMkLst>
        </pc:grpChg>
      </pc:sldChg>
      <pc:sldChg chg="modSp mod">
        <pc:chgData name="TRAN TRI KHANG" userId="2b69f38f-e97b-4795-a559-774dc1ef1bed" providerId="ADAL" clId="{50D333EB-691B-4704-B8A0-292B60CC694F}" dt="2022-08-08T14:19:16.206" v="430" actId="113"/>
        <pc:sldMkLst>
          <pc:docMk/>
          <pc:sldMk cId="0" sldId="265"/>
        </pc:sldMkLst>
        <pc:spChg chg="mod">
          <ac:chgData name="TRAN TRI KHANG" userId="2b69f38f-e97b-4795-a559-774dc1ef1bed" providerId="ADAL" clId="{50D333EB-691B-4704-B8A0-292B60CC694F}" dt="2022-08-08T14:19:14.724" v="429" actId="14100"/>
          <ac:spMkLst>
            <pc:docMk/>
            <pc:sldMk cId="0" sldId="265"/>
            <ac:spMk id="7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19:16.206" v="430" actId="113"/>
          <ac:spMkLst>
            <pc:docMk/>
            <pc:sldMk cId="0" sldId="265"/>
            <ac:spMk id="8" creationId="{00000000-0000-0000-0000-000000000000}"/>
          </ac:spMkLst>
        </pc:spChg>
        <pc:picChg chg="mod">
          <ac:chgData name="TRAN TRI KHANG" userId="2b69f38f-e97b-4795-a559-774dc1ef1bed" providerId="ADAL" clId="{50D333EB-691B-4704-B8A0-292B60CC694F}" dt="2022-08-08T14:19:11.958" v="427"/>
          <ac:picMkLst>
            <pc:docMk/>
            <pc:sldMk cId="0" sldId="265"/>
            <ac:picMk id="2" creationId="{00000000-0000-0000-0000-000000000000}"/>
          </ac:picMkLst>
        </pc:picChg>
      </pc:sldChg>
      <pc:sldChg chg="delSp modSp add mod ord delAnim modAnim">
        <pc:chgData name="TRAN TRI KHANG" userId="2b69f38f-e97b-4795-a559-774dc1ef1bed" providerId="ADAL" clId="{50D333EB-691B-4704-B8A0-292B60CC694F}" dt="2022-08-08T14:14:11.994" v="346" actId="1076"/>
        <pc:sldMkLst>
          <pc:docMk/>
          <pc:sldMk cId="233517103" sldId="266"/>
        </pc:sldMkLst>
        <pc:spChg chg="del">
          <ac:chgData name="TRAN TRI KHANG" userId="2b69f38f-e97b-4795-a559-774dc1ef1bed" providerId="ADAL" clId="{50D333EB-691B-4704-B8A0-292B60CC694F}" dt="2022-08-08T14:11:37.876" v="234" actId="478"/>
          <ac:spMkLst>
            <pc:docMk/>
            <pc:sldMk cId="233517103" sldId="266"/>
            <ac:spMk id="10" creationId="{00000000-0000-0000-0000-000000000000}"/>
          </ac:spMkLst>
        </pc:spChg>
        <pc:spChg chg="del mod">
          <ac:chgData name="TRAN TRI KHANG" userId="2b69f38f-e97b-4795-a559-774dc1ef1bed" providerId="ADAL" clId="{50D333EB-691B-4704-B8A0-292B60CC694F}" dt="2022-08-08T14:13:14.918" v="313" actId="478"/>
          <ac:spMkLst>
            <pc:docMk/>
            <pc:sldMk cId="233517103" sldId="266"/>
            <ac:spMk id="14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14:11.994" v="346" actId="1076"/>
          <ac:spMkLst>
            <pc:docMk/>
            <pc:sldMk cId="233517103" sldId="266"/>
            <ac:spMk id="18" creationId="{00000000-0000-0000-0000-000000000000}"/>
          </ac:spMkLst>
        </pc:spChg>
        <pc:spChg chg="mod">
          <ac:chgData name="TRAN TRI KHANG" userId="2b69f38f-e97b-4795-a559-774dc1ef1bed" providerId="ADAL" clId="{50D333EB-691B-4704-B8A0-292B60CC694F}" dt="2022-08-08T14:11:51.083" v="238" actId="1076"/>
          <ac:spMkLst>
            <pc:docMk/>
            <pc:sldMk cId="233517103" sldId="266"/>
            <ac:spMk id="19" creationId="{FDF6E8D0-C1D0-1779-316F-331ABCCFF3B4}"/>
          </ac:spMkLst>
        </pc:spChg>
        <pc:grpChg chg="del">
          <ac:chgData name="TRAN TRI KHANG" userId="2b69f38f-e97b-4795-a559-774dc1ef1bed" providerId="ADAL" clId="{50D333EB-691B-4704-B8A0-292B60CC694F}" dt="2022-08-08T14:11:21.389" v="232" actId="478"/>
          <ac:grpSpMkLst>
            <pc:docMk/>
            <pc:sldMk cId="233517103" sldId="266"/>
            <ac:grpSpMk id="6" creationId="{00000000-0000-0000-0000-000000000000}"/>
          </ac:grpSpMkLst>
        </pc:grpChg>
        <pc:grpChg chg="mod">
          <ac:chgData name="TRAN TRI KHANG" userId="2b69f38f-e97b-4795-a559-774dc1ef1bed" providerId="ADAL" clId="{50D333EB-691B-4704-B8A0-292B60CC694F}" dt="2022-08-08T14:11:47.902" v="237" actId="1076"/>
          <ac:grpSpMkLst>
            <pc:docMk/>
            <pc:sldMk cId="233517103" sldId="266"/>
            <ac:grpSpMk id="11" creationId="{00000000-0000-0000-0000-000000000000}"/>
          </ac:grpSpMkLst>
        </pc:grpChg>
        <pc:grpChg chg="del">
          <ac:chgData name="TRAN TRI KHANG" userId="2b69f38f-e97b-4795-a559-774dc1ef1bed" providerId="ADAL" clId="{50D333EB-691B-4704-B8A0-292B60CC694F}" dt="2022-08-08T14:13:16.913" v="314" actId="478"/>
          <ac:grpSpMkLst>
            <pc:docMk/>
            <pc:sldMk cId="233517103" sldId="266"/>
            <ac:grpSpMk id="15" creationId="{00000000-0000-0000-0000-000000000000}"/>
          </ac:grpSpMkLst>
        </pc:grpChg>
      </pc:sldChg>
      <pc:sldChg chg="delSp modSp add mod delAnim modAnim">
        <pc:chgData name="TRAN TRI KHANG" userId="2b69f38f-e97b-4795-a559-774dc1ef1bed" providerId="ADAL" clId="{50D333EB-691B-4704-B8A0-292B60CC694F}" dt="2022-08-08T14:15:14.329" v="401" actId="1076"/>
        <pc:sldMkLst>
          <pc:docMk/>
          <pc:sldMk cId="750826695" sldId="267"/>
        </pc:sldMkLst>
        <pc:spChg chg="mod">
          <ac:chgData name="TRAN TRI KHANG" userId="2b69f38f-e97b-4795-a559-774dc1ef1bed" providerId="ADAL" clId="{50D333EB-691B-4704-B8A0-292B60CC694F}" dt="2022-08-08T14:15:14.329" v="401" actId="1076"/>
          <ac:spMkLst>
            <pc:docMk/>
            <pc:sldMk cId="750826695" sldId="267"/>
            <ac:spMk id="14" creationId="{00000000-0000-0000-0000-000000000000}"/>
          </ac:spMkLst>
        </pc:spChg>
        <pc:spChg chg="del topLvl">
          <ac:chgData name="TRAN TRI KHANG" userId="2b69f38f-e97b-4795-a559-774dc1ef1bed" providerId="ADAL" clId="{50D333EB-691B-4704-B8A0-292B60CC694F}" dt="2022-08-08T14:12:24.289" v="253" actId="478"/>
          <ac:spMkLst>
            <pc:docMk/>
            <pc:sldMk cId="750826695" sldId="267"/>
            <ac:spMk id="16" creationId="{00000000-0000-0000-0000-000000000000}"/>
          </ac:spMkLst>
        </pc:spChg>
        <pc:spChg chg="topLvl">
          <ac:chgData name="TRAN TRI KHANG" userId="2b69f38f-e97b-4795-a559-774dc1ef1bed" providerId="ADAL" clId="{50D333EB-691B-4704-B8A0-292B60CC694F}" dt="2022-08-08T14:12:24.289" v="253" actId="478"/>
          <ac:spMkLst>
            <pc:docMk/>
            <pc:sldMk cId="750826695" sldId="267"/>
            <ac:spMk id="17" creationId="{00000000-0000-0000-0000-000000000000}"/>
          </ac:spMkLst>
        </pc:spChg>
        <pc:spChg chg="del">
          <ac:chgData name="TRAN TRI KHANG" userId="2b69f38f-e97b-4795-a559-774dc1ef1bed" providerId="ADAL" clId="{50D333EB-691B-4704-B8A0-292B60CC694F}" dt="2022-08-08T14:12:26.354" v="254" actId="478"/>
          <ac:spMkLst>
            <pc:docMk/>
            <pc:sldMk cId="750826695" sldId="267"/>
            <ac:spMk id="18" creationId="{00000000-0000-0000-0000-000000000000}"/>
          </ac:spMkLst>
        </pc:spChg>
        <pc:grpChg chg="del">
          <ac:chgData name="TRAN TRI KHANG" userId="2b69f38f-e97b-4795-a559-774dc1ef1bed" providerId="ADAL" clId="{50D333EB-691B-4704-B8A0-292B60CC694F}" dt="2022-08-08T14:12:24.289" v="253" actId="478"/>
          <ac:grpSpMkLst>
            <pc:docMk/>
            <pc:sldMk cId="750826695" sldId="267"/>
            <ac:grpSpMk id="15" creationId="{00000000-0000-0000-0000-000000000000}"/>
          </ac:grpSpMkLst>
        </pc:grpChg>
      </pc:sldChg>
      <pc:sldChg chg="modSp add mod">
        <pc:chgData name="TRAN TRI KHANG" userId="2b69f38f-e97b-4795-a559-774dc1ef1bed" providerId="ADAL" clId="{50D333EB-691B-4704-B8A0-292B60CC694F}" dt="2022-08-08T14:14:39.591" v="376" actId="1076"/>
        <pc:sldMkLst>
          <pc:docMk/>
          <pc:sldMk cId="2577486510" sldId="268"/>
        </pc:sldMkLst>
        <pc:spChg chg="mod">
          <ac:chgData name="TRAN TRI KHANG" userId="2b69f38f-e97b-4795-a559-774dc1ef1bed" providerId="ADAL" clId="{50D333EB-691B-4704-B8A0-292B60CC694F}" dt="2022-08-08T14:14:39.591" v="376" actId="1076"/>
          <ac:spMkLst>
            <pc:docMk/>
            <pc:sldMk cId="2577486510" sldId="268"/>
            <ac:spMk id="1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7D84C-D4C0-6849-AB93-4A7E0A8DD647}" type="doc">
      <dgm:prSet loTypeId="urn:microsoft.com/office/officeart/2005/8/layout/vList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C111896-704D-6B42-9C97-93957D625E76}">
      <dgm:prSet phldrT="[Text]" custT="1"/>
      <dgm:spPr/>
      <dgm:t>
        <a:bodyPr/>
        <a:lstStyle/>
        <a:p>
          <a:pPr algn="just"/>
          <a:r>
            <a:rPr lang="en-US" sz="3600" dirty="0">
              <a:latin typeface="Roboto Condensed"/>
            </a:rPr>
            <a:t>- </a:t>
          </a:r>
          <a:r>
            <a:rPr lang="en-US" sz="3600" dirty="0" err="1">
              <a:latin typeface="Roboto Condensed"/>
            </a:rPr>
            <a:t>Đề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tài</a:t>
          </a:r>
          <a:r>
            <a:rPr lang="en-US" sz="3600" dirty="0">
              <a:latin typeface="Roboto Condensed"/>
            </a:rPr>
            <a:t>: </a:t>
          </a:r>
          <a:r>
            <a:rPr lang="en-US" sz="3600" dirty="0" err="1">
              <a:latin typeface="Roboto Condensed"/>
            </a:rPr>
            <a:t>bắt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nạt</a:t>
          </a:r>
          <a:r>
            <a:rPr lang="en-US" sz="3600" dirty="0">
              <a:latin typeface="Roboto Condensed"/>
            </a:rPr>
            <a:t>, </a:t>
          </a:r>
          <a:r>
            <a:rPr lang="en-US" sz="3600" dirty="0" err="1">
              <a:latin typeface="Roboto Condensed"/>
            </a:rPr>
            <a:t>ức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hiếp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kẻ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yếu</a:t>
          </a:r>
          <a:endParaRPr lang="en-US" sz="3600" dirty="0"/>
        </a:p>
      </dgm:t>
    </dgm:pt>
    <dgm:pt modelId="{6DE2C3F4-CAD4-CD4C-ACEC-8F819E6ED778}" type="parTrans" cxnId="{0E74C0B1-B91D-E546-93D8-936BEBB13B65}">
      <dgm:prSet/>
      <dgm:spPr/>
      <dgm:t>
        <a:bodyPr/>
        <a:lstStyle/>
        <a:p>
          <a:endParaRPr lang="en-US" sz="3600"/>
        </a:p>
      </dgm:t>
    </dgm:pt>
    <dgm:pt modelId="{C914FF12-E126-FF4F-9C28-54CF2EBC41F5}" type="sibTrans" cxnId="{0E74C0B1-B91D-E546-93D8-936BEBB13B65}">
      <dgm:prSet/>
      <dgm:spPr/>
      <dgm:t>
        <a:bodyPr/>
        <a:lstStyle/>
        <a:p>
          <a:endParaRPr lang="en-US" sz="3600"/>
        </a:p>
      </dgm:t>
    </dgm:pt>
    <dgm:pt modelId="{D62CF62E-FE55-8D4A-B626-6C32E3D456A9}">
      <dgm:prSet custT="1"/>
      <dgm:spPr/>
      <dgm:t>
        <a:bodyPr/>
        <a:lstStyle/>
        <a:p>
          <a:pPr algn="just">
            <a:lnSpc>
              <a:spcPct val="120000"/>
            </a:lnSpc>
            <a:spcAft>
              <a:spcPts val="0"/>
            </a:spcAft>
          </a:pPr>
          <a:r>
            <a:rPr lang="en-US" sz="3600" dirty="0">
              <a:latin typeface="Roboto Condensed"/>
            </a:rPr>
            <a:t>- </a:t>
          </a:r>
          <a:r>
            <a:rPr lang="en-US" sz="3600" dirty="0" err="1">
              <a:latin typeface="Roboto Condensed"/>
            </a:rPr>
            <a:t>Chủ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đề</a:t>
          </a:r>
          <a:r>
            <a:rPr lang="en-US" sz="3600" dirty="0">
              <a:latin typeface="Roboto Condensed"/>
            </a:rPr>
            <a:t>: </a:t>
          </a:r>
          <a:r>
            <a:rPr lang="en-US" sz="3600" dirty="0" err="1">
              <a:latin typeface="Roboto Condensed"/>
            </a:rPr>
            <a:t>Phê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phán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bắt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nạt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là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thói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xấu</a:t>
          </a:r>
          <a:r>
            <a:rPr lang="en-US" sz="3600" dirty="0">
              <a:latin typeface="Roboto Condensed"/>
            </a:rPr>
            <a:t>; </a:t>
          </a:r>
          <a:r>
            <a:rPr lang="en-US" sz="3600" dirty="0" err="1">
              <a:latin typeface="Roboto Condensed"/>
            </a:rPr>
            <a:t>khuyên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mọi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người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đặc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biệt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các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bạn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học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sinh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cần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loại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bỏ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ngay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thói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xấu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này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để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môi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trường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học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đường</a:t>
          </a:r>
          <a:r>
            <a:rPr lang="en-US" sz="3600" dirty="0">
              <a:latin typeface="Roboto Condensed"/>
            </a:rPr>
            <a:t> an </a:t>
          </a:r>
          <a:r>
            <a:rPr lang="en-US" sz="3600" dirty="0" err="1">
              <a:latin typeface="Roboto Condensed"/>
            </a:rPr>
            <a:t>toàn</a:t>
          </a:r>
          <a:r>
            <a:rPr lang="en-US" sz="3600" dirty="0">
              <a:latin typeface="Roboto Condensed"/>
            </a:rPr>
            <a:t>, </a:t>
          </a:r>
          <a:r>
            <a:rPr lang="en-US" sz="3600" dirty="0" err="1">
              <a:latin typeface="Roboto Condensed"/>
            </a:rPr>
            <a:t>lành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mạnh</a:t>
          </a:r>
          <a:endParaRPr lang="en-US" sz="3600" dirty="0">
            <a:latin typeface="Roboto Condensed"/>
          </a:endParaRPr>
        </a:p>
      </dgm:t>
    </dgm:pt>
    <dgm:pt modelId="{6CE97548-1D6B-0640-8186-13F0F51B14D0}" type="parTrans" cxnId="{17C3C7C7-5E6A-F04F-A985-8D1FF75A230E}">
      <dgm:prSet/>
      <dgm:spPr/>
      <dgm:t>
        <a:bodyPr/>
        <a:lstStyle/>
        <a:p>
          <a:endParaRPr lang="en-US" sz="3600"/>
        </a:p>
      </dgm:t>
    </dgm:pt>
    <dgm:pt modelId="{AB50657B-E19B-3946-B770-2472D21777B8}" type="sibTrans" cxnId="{17C3C7C7-5E6A-F04F-A985-8D1FF75A230E}">
      <dgm:prSet/>
      <dgm:spPr/>
      <dgm:t>
        <a:bodyPr/>
        <a:lstStyle/>
        <a:p>
          <a:endParaRPr lang="en-US" sz="3600"/>
        </a:p>
      </dgm:t>
    </dgm:pt>
    <dgm:pt modelId="{E9E74D46-27F5-9C4E-BB73-2884936C4D07}" type="pres">
      <dgm:prSet presAssocID="{6757D84C-D4C0-6849-AB93-4A7E0A8DD6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0B98F-BB3A-C44A-A6CE-10F8B67B5E54}" type="pres">
      <dgm:prSet presAssocID="{EC111896-704D-6B42-9C97-93957D625E76}" presName="parentText" presStyleLbl="node1" presStyleIdx="0" presStyleCnt="2" custScaleY="493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0BA3-713C-A641-8D5C-EBAD06EB9374}" type="pres">
      <dgm:prSet presAssocID="{C914FF12-E126-FF4F-9C28-54CF2EBC41F5}" presName="spacer" presStyleCnt="0"/>
      <dgm:spPr/>
    </dgm:pt>
    <dgm:pt modelId="{44CE96B3-49C9-5740-8700-AB90BD7ABFE0}" type="pres">
      <dgm:prSet presAssocID="{D62CF62E-FE55-8D4A-B626-6C32E3D456A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4C0B1-B91D-E546-93D8-936BEBB13B65}" srcId="{6757D84C-D4C0-6849-AB93-4A7E0A8DD647}" destId="{EC111896-704D-6B42-9C97-93957D625E76}" srcOrd="0" destOrd="0" parTransId="{6DE2C3F4-CAD4-CD4C-ACEC-8F819E6ED778}" sibTransId="{C914FF12-E126-FF4F-9C28-54CF2EBC41F5}"/>
    <dgm:cxn modelId="{17C3C7C7-5E6A-F04F-A985-8D1FF75A230E}" srcId="{6757D84C-D4C0-6849-AB93-4A7E0A8DD647}" destId="{D62CF62E-FE55-8D4A-B626-6C32E3D456A9}" srcOrd="1" destOrd="0" parTransId="{6CE97548-1D6B-0640-8186-13F0F51B14D0}" sibTransId="{AB50657B-E19B-3946-B770-2472D21777B8}"/>
    <dgm:cxn modelId="{AB0E74A5-7AA6-0344-AEDE-91BE6A5B5B82}" type="presOf" srcId="{6757D84C-D4C0-6849-AB93-4A7E0A8DD647}" destId="{E9E74D46-27F5-9C4E-BB73-2884936C4D07}" srcOrd="0" destOrd="0" presId="urn:microsoft.com/office/officeart/2005/8/layout/vList2"/>
    <dgm:cxn modelId="{911FF975-67EB-4D45-93E2-F7A941B81B87}" type="presOf" srcId="{D62CF62E-FE55-8D4A-B626-6C32E3D456A9}" destId="{44CE96B3-49C9-5740-8700-AB90BD7ABFE0}" srcOrd="0" destOrd="0" presId="urn:microsoft.com/office/officeart/2005/8/layout/vList2"/>
    <dgm:cxn modelId="{1BD76A30-68C0-B14E-9A88-6B20C623FFAE}" type="presOf" srcId="{EC111896-704D-6B42-9C97-93957D625E76}" destId="{EF10B98F-BB3A-C44A-A6CE-10F8B67B5E54}" srcOrd="0" destOrd="0" presId="urn:microsoft.com/office/officeart/2005/8/layout/vList2"/>
    <dgm:cxn modelId="{89C10F4B-78B9-9E4D-809C-B99EA38184AC}" type="presParOf" srcId="{E9E74D46-27F5-9C4E-BB73-2884936C4D07}" destId="{EF10B98F-BB3A-C44A-A6CE-10F8B67B5E54}" srcOrd="0" destOrd="0" presId="urn:microsoft.com/office/officeart/2005/8/layout/vList2"/>
    <dgm:cxn modelId="{86A8E90D-9A86-9548-9766-F06DCA47498A}" type="presParOf" srcId="{E9E74D46-27F5-9C4E-BB73-2884936C4D07}" destId="{34AF0BA3-713C-A641-8D5C-EBAD06EB9374}" srcOrd="1" destOrd="0" presId="urn:microsoft.com/office/officeart/2005/8/layout/vList2"/>
    <dgm:cxn modelId="{6B7D7C76-FF3E-1444-AB85-3E2F847462CB}" type="presParOf" srcId="{E9E74D46-27F5-9C4E-BB73-2884936C4D07}" destId="{44CE96B3-49C9-5740-8700-AB90BD7ABF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7D84C-D4C0-6849-AB93-4A7E0A8DD647}" type="doc">
      <dgm:prSet loTypeId="urn:microsoft.com/office/officeart/2005/8/layout/vList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C111896-704D-6B42-9C97-93957D625E76}">
      <dgm:prSet phldrT="[Text]" custT="1"/>
      <dgm:spPr/>
      <dgm:t>
        <a:bodyPr/>
        <a:lstStyle/>
        <a:p>
          <a:pPr algn="just">
            <a:lnSpc>
              <a:spcPct val="120000"/>
            </a:lnSpc>
            <a:spcAft>
              <a:spcPts val="0"/>
            </a:spcAft>
          </a:pPr>
          <a:r>
            <a:rPr lang="en-US" sz="3600" dirty="0">
              <a:latin typeface="Roboto Condensed"/>
            </a:rPr>
            <a:t>- </a:t>
          </a:r>
          <a:r>
            <a:rPr lang="en-US" sz="3600" dirty="0" err="1">
              <a:latin typeface="Roboto Condensed"/>
            </a:rPr>
            <a:t>Với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người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bắt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nạt</a:t>
          </a:r>
          <a:r>
            <a:rPr lang="en-US" sz="3600" dirty="0">
              <a:latin typeface="Roboto Condensed"/>
            </a:rPr>
            <a:t>: </a:t>
          </a:r>
          <a:r>
            <a:rPr lang="en-US" sz="3600" dirty="0" err="1">
              <a:latin typeface="Roboto Condensed"/>
            </a:rPr>
            <a:t>vừa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cởi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mở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thân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thiện</a:t>
          </a:r>
          <a:r>
            <a:rPr lang="en-US" sz="3600" dirty="0">
              <a:latin typeface="Roboto Condensed"/>
            </a:rPr>
            <a:t> (</a:t>
          </a:r>
          <a:r>
            <a:rPr lang="en-US" sz="3600" dirty="0" err="1">
              <a:latin typeface="Roboto Condensed"/>
            </a:rPr>
            <a:t>khổ</a:t>
          </a:r>
          <a:r>
            <a:rPr lang="en-US" sz="3600" dirty="0">
              <a:latin typeface="Roboto Condensed"/>
            </a:rPr>
            <a:t> 3) </a:t>
          </a:r>
          <a:r>
            <a:rPr lang="en-US" sz="3600" dirty="0" err="1">
              <a:latin typeface="Roboto Condensed"/>
            </a:rPr>
            <a:t>lại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phê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bình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thẳng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thắn</a:t>
          </a:r>
          <a:r>
            <a:rPr lang="en-US" sz="3600" dirty="0">
              <a:latin typeface="Roboto Condensed"/>
            </a:rPr>
            <a:t>, </a:t>
          </a:r>
          <a:r>
            <a:rPr lang="en-US" sz="3600" dirty="0" err="1">
              <a:latin typeface="Roboto Condensed"/>
            </a:rPr>
            <a:t>phủ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định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dứt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khoát</a:t>
          </a:r>
          <a:r>
            <a:rPr lang="en-US" sz="3600" dirty="0">
              <a:latin typeface="Roboto Condensed"/>
            </a:rPr>
            <a:t>, </a:t>
          </a:r>
          <a:r>
            <a:rPr lang="en-US" sz="3600" dirty="0" err="1">
              <a:latin typeface="Roboto Condensed"/>
            </a:rPr>
            <a:t>mạnh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mẽ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chuyện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bắt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nạt</a:t>
          </a:r>
          <a:r>
            <a:rPr lang="en-US" sz="3600" dirty="0">
              <a:latin typeface="Roboto Condensed"/>
            </a:rPr>
            <a:t>.</a:t>
          </a:r>
          <a:endParaRPr lang="en-US" sz="3600" dirty="0"/>
        </a:p>
      </dgm:t>
    </dgm:pt>
    <dgm:pt modelId="{6DE2C3F4-CAD4-CD4C-ACEC-8F819E6ED778}" type="parTrans" cxnId="{0E74C0B1-B91D-E546-93D8-936BEBB13B65}">
      <dgm:prSet/>
      <dgm:spPr/>
      <dgm:t>
        <a:bodyPr/>
        <a:lstStyle/>
        <a:p>
          <a:endParaRPr lang="en-US" sz="3600"/>
        </a:p>
      </dgm:t>
    </dgm:pt>
    <dgm:pt modelId="{C914FF12-E126-FF4F-9C28-54CF2EBC41F5}" type="sibTrans" cxnId="{0E74C0B1-B91D-E546-93D8-936BEBB13B65}">
      <dgm:prSet/>
      <dgm:spPr/>
      <dgm:t>
        <a:bodyPr/>
        <a:lstStyle/>
        <a:p>
          <a:endParaRPr lang="en-US" sz="3600"/>
        </a:p>
      </dgm:t>
    </dgm:pt>
    <dgm:pt modelId="{6C74903D-D519-1944-A1E5-A7AC1D339A05}">
      <dgm:prSet custT="1"/>
      <dgm:spPr/>
      <dgm:t>
        <a:bodyPr/>
        <a:lstStyle/>
        <a:p>
          <a:pPr algn="just">
            <a:lnSpc>
              <a:spcPct val="120000"/>
            </a:lnSpc>
          </a:pPr>
          <a:r>
            <a:rPr lang="en-US" sz="3600" dirty="0">
              <a:latin typeface="Roboto Condensed"/>
            </a:rPr>
            <a:t>- </a:t>
          </a:r>
          <a:r>
            <a:rPr lang="en-US" sz="3600" dirty="0" err="1">
              <a:latin typeface="Roboto Condensed"/>
            </a:rPr>
            <a:t>Với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người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bị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bắt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nạt</a:t>
          </a:r>
          <a:r>
            <a:rPr lang="en-US" sz="3600" dirty="0">
              <a:latin typeface="Roboto Condensed"/>
            </a:rPr>
            <a:t>: </a:t>
          </a:r>
          <a:r>
            <a:rPr lang="en-US" sz="3600" dirty="0" err="1">
              <a:latin typeface="Roboto Condensed"/>
            </a:rPr>
            <a:t>yêu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thương</a:t>
          </a:r>
          <a:r>
            <a:rPr lang="en-US" sz="3600" dirty="0">
              <a:latin typeface="Roboto Condensed"/>
            </a:rPr>
            <a:t>, </a:t>
          </a:r>
          <a:r>
            <a:rPr lang="en-US" sz="3600" dirty="0" err="1">
              <a:latin typeface="Roboto Condensed"/>
            </a:rPr>
            <a:t>gần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gũi</a:t>
          </a:r>
          <a:r>
            <a:rPr lang="en-US" sz="3600" dirty="0">
              <a:latin typeface="Roboto Condensed"/>
            </a:rPr>
            <a:t>, </a:t>
          </a:r>
          <a:r>
            <a:rPr lang="en-US" sz="3600" dirty="0" err="1">
              <a:latin typeface="Roboto Condensed"/>
            </a:rPr>
            <a:t>tôn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trọng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và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sẵn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sàng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bênh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vực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những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bạn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bị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bắt</a:t>
          </a:r>
          <a:r>
            <a:rPr lang="en-US" sz="3600" dirty="0">
              <a:latin typeface="Roboto Condensed"/>
            </a:rPr>
            <a:t> </a:t>
          </a:r>
          <a:r>
            <a:rPr lang="en-US" sz="3600" dirty="0" err="1">
              <a:latin typeface="Roboto Condensed"/>
            </a:rPr>
            <a:t>nạt</a:t>
          </a:r>
          <a:endParaRPr lang="en-US" sz="3600" dirty="0">
            <a:latin typeface="Roboto Condensed"/>
          </a:endParaRPr>
        </a:p>
      </dgm:t>
    </dgm:pt>
    <dgm:pt modelId="{A448C596-FF3E-544E-9072-65240262ABB0}" type="parTrans" cxnId="{092354B1-5BED-6A46-865D-E8A3AC2A2123}">
      <dgm:prSet/>
      <dgm:spPr/>
      <dgm:t>
        <a:bodyPr/>
        <a:lstStyle/>
        <a:p>
          <a:endParaRPr lang="en-US" sz="3600"/>
        </a:p>
      </dgm:t>
    </dgm:pt>
    <dgm:pt modelId="{A3BCF9B3-721D-1647-894E-5DF14A339F86}" type="sibTrans" cxnId="{092354B1-5BED-6A46-865D-E8A3AC2A2123}">
      <dgm:prSet/>
      <dgm:spPr/>
      <dgm:t>
        <a:bodyPr/>
        <a:lstStyle/>
        <a:p>
          <a:endParaRPr lang="en-US" sz="3600"/>
        </a:p>
      </dgm:t>
    </dgm:pt>
    <dgm:pt modelId="{E9E74D46-27F5-9C4E-BB73-2884936C4D07}" type="pres">
      <dgm:prSet presAssocID="{6757D84C-D4C0-6849-AB93-4A7E0A8DD6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0B98F-BB3A-C44A-A6CE-10F8B67B5E54}" type="pres">
      <dgm:prSet presAssocID="{EC111896-704D-6B42-9C97-93957D625E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0BA3-713C-A641-8D5C-EBAD06EB9374}" type="pres">
      <dgm:prSet presAssocID="{C914FF12-E126-FF4F-9C28-54CF2EBC41F5}" presName="spacer" presStyleCnt="0"/>
      <dgm:spPr/>
    </dgm:pt>
    <dgm:pt modelId="{15B7FABF-1C6A-B348-AA48-D7B78B82CC80}" type="pres">
      <dgm:prSet presAssocID="{6C74903D-D519-1944-A1E5-A7AC1D339A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4C0B1-B91D-E546-93D8-936BEBB13B65}" srcId="{6757D84C-D4C0-6849-AB93-4A7E0A8DD647}" destId="{EC111896-704D-6B42-9C97-93957D625E76}" srcOrd="0" destOrd="0" parTransId="{6DE2C3F4-CAD4-CD4C-ACEC-8F819E6ED778}" sibTransId="{C914FF12-E126-FF4F-9C28-54CF2EBC41F5}"/>
    <dgm:cxn modelId="{AB0E74A5-7AA6-0344-AEDE-91BE6A5B5B82}" type="presOf" srcId="{6757D84C-D4C0-6849-AB93-4A7E0A8DD647}" destId="{E9E74D46-27F5-9C4E-BB73-2884936C4D07}" srcOrd="0" destOrd="0" presId="urn:microsoft.com/office/officeart/2005/8/layout/vList2"/>
    <dgm:cxn modelId="{092354B1-5BED-6A46-865D-E8A3AC2A2123}" srcId="{6757D84C-D4C0-6849-AB93-4A7E0A8DD647}" destId="{6C74903D-D519-1944-A1E5-A7AC1D339A05}" srcOrd="1" destOrd="0" parTransId="{A448C596-FF3E-544E-9072-65240262ABB0}" sibTransId="{A3BCF9B3-721D-1647-894E-5DF14A339F86}"/>
    <dgm:cxn modelId="{1BD76A30-68C0-B14E-9A88-6B20C623FFAE}" type="presOf" srcId="{EC111896-704D-6B42-9C97-93957D625E76}" destId="{EF10B98F-BB3A-C44A-A6CE-10F8B67B5E54}" srcOrd="0" destOrd="0" presId="urn:microsoft.com/office/officeart/2005/8/layout/vList2"/>
    <dgm:cxn modelId="{DA75CADF-4FE1-2F4B-BF12-414657B5C542}" type="presOf" srcId="{6C74903D-D519-1944-A1E5-A7AC1D339A05}" destId="{15B7FABF-1C6A-B348-AA48-D7B78B82CC80}" srcOrd="0" destOrd="0" presId="urn:microsoft.com/office/officeart/2005/8/layout/vList2"/>
    <dgm:cxn modelId="{89C10F4B-78B9-9E4D-809C-B99EA38184AC}" type="presParOf" srcId="{E9E74D46-27F5-9C4E-BB73-2884936C4D07}" destId="{EF10B98F-BB3A-C44A-A6CE-10F8B67B5E54}" srcOrd="0" destOrd="0" presId="urn:microsoft.com/office/officeart/2005/8/layout/vList2"/>
    <dgm:cxn modelId="{86A8E90D-9A86-9548-9766-F06DCA47498A}" type="presParOf" srcId="{E9E74D46-27F5-9C4E-BB73-2884936C4D07}" destId="{34AF0BA3-713C-A641-8D5C-EBAD06EB9374}" srcOrd="1" destOrd="0" presId="urn:microsoft.com/office/officeart/2005/8/layout/vList2"/>
    <dgm:cxn modelId="{41FA680C-F531-0E4D-B3D7-8B7AE568126E}" type="presParOf" srcId="{E9E74D46-27F5-9C4E-BB73-2884936C4D07}" destId="{15B7FABF-1C6A-B348-AA48-D7B78B82CC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44241-2839-264E-B9D0-9914F796DE30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28FEF-7C77-E04E-A917-E773AA913219}">
      <dgm:prSet phldrT="[Text]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>
              <a:solidFill>
                <a:schemeClr val="tx1">
                  <a:lumMod val="85000"/>
                  <a:lumOff val="15000"/>
                </a:schemeClr>
              </a:solidFill>
              <a:latin typeface="Roboto Condensed"/>
            </a:rPr>
            <a:t>- Với những người bị bắt nạt cần lên tiếng dũng cảm tố cáo với người có thể giải quyết.</a:t>
          </a:r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DA940B3-6952-744D-8915-F6B04DBAD6EE}" type="parTrans" cxnId="{8A567762-A94E-9244-B180-98163DFE1212}">
      <dgm:prSet/>
      <dgm:spPr/>
      <dgm:t>
        <a:bodyPr/>
        <a:lstStyle/>
        <a:p>
          <a:endParaRPr lang="en-US"/>
        </a:p>
      </dgm:t>
    </dgm:pt>
    <dgm:pt modelId="{96595E6E-9C1C-5741-A2FC-A74890162B76}" type="sibTrans" cxnId="{8A567762-A94E-9244-B180-98163DFE1212}">
      <dgm:prSet/>
      <dgm:spPr/>
      <dgm:t>
        <a:bodyPr/>
        <a:lstStyle/>
        <a:p>
          <a:endParaRPr lang="en-US"/>
        </a:p>
      </dgm:t>
    </dgm:pt>
    <dgm:pt modelId="{7FAA1944-9A81-7444-8CB3-7DF9BA813FC6}">
      <dgm:prSet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>
              <a:solidFill>
                <a:schemeClr val="tx1">
                  <a:lumMod val="85000"/>
                  <a:lumOff val="15000"/>
                </a:schemeClr>
              </a:solidFill>
              <a:latin typeface="Roboto Condensed"/>
            </a:rPr>
            <a:t>- Với những người chứng kiến cảnh bắt nạt cần bênh vực, bảo vệ những người bị bắt nạt.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Roboto Condensed"/>
          </a:endParaRPr>
        </a:p>
      </dgm:t>
    </dgm:pt>
    <dgm:pt modelId="{A0866891-7F6A-E84B-972C-AB36959C43AF}" type="parTrans" cxnId="{A29CD201-86AE-F74D-9024-44FD0417DB5D}">
      <dgm:prSet/>
      <dgm:spPr/>
      <dgm:t>
        <a:bodyPr/>
        <a:lstStyle/>
        <a:p>
          <a:endParaRPr lang="en-US"/>
        </a:p>
      </dgm:t>
    </dgm:pt>
    <dgm:pt modelId="{EEC72094-6976-9548-8DAC-08284A683C11}" type="sibTrans" cxnId="{A29CD201-86AE-F74D-9024-44FD0417DB5D}">
      <dgm:prSet/>
      <dgm:spPr/>
      <dgm:t>
        <a:bodyPr/>
        <a:lstStyle/>
        <a:p>
          <a:endParaRPr lang="en-US"/>
        </a:p>
      </dgm:t>
    </dgm:pt>
    <dgm:pt modelId="{F597705C-1E45-CA4D-8C83-55E957749B7A}">
      <dgm:prSet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>
              <a:solidFill>
                <a:schemeClr val="tx1">
                  <a:lumMod val="85000"/>
                  <a:lumOff val="15000"/>
                </a:schemeClr>
              </a:solidFill>
              <a:latin typeface="Roboto Condensed"/>
            </a:rPr>
            <a:t>- Với những người bắt nạt cần từ bỏ ngay thói xấu này.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Roboto Condensed"/>
          </a:endParaRPr>
        </a:p>
      </dgm:t>
    </dgm:pt>
    <dgm:pt modelId="{A3E21FEE-3C09-9648-A402-E1E3EAFF3F19}" type="parTrans" cxnId="{9B2FE924-76E2-7745-BCF5-0996907ED771}">
      <dgm:prSet/>
      <dgm:spPr/>
      <dgm:t>
        <a:bodyPr/>
        <a:lstStyle/>
        <a:p>
          <a:endParaRPr lang="en-US"/>
        </a:p>
      </dgm:t>
    </dgm:pt>
    <dgm:pt modelId="{E2C91A45-6CB4-F845-B977-EC44880D810B}" type="sibTrans" cxnId="{9B2FE924-76E2-7745-BCF5-0996907ED771}">
      <dgm:prSet/>
      <dgm:spPr/>
      <dgm:t>
        <a:bodyPr/>
        <a:lstStyle/>
        <a:p>
          <a:endParaRPr lang="en-US"/>
        </a:p>
      </dgm:t>
    </dgm:pt>
    <dgm:pt modelId="{D326EEEA-AA35-BF40-A080-48568E66FEBD}" type="pres">
      <dgm:prSet presAssocID="{65844241-2839-264E-B9D0-9914F796DE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3C8EBB-A37C-5A46-A7A3-B627488205A9}" type="pres">
      <dgm:prSet presAssocID="{05928FEF-7C77-E04E-A917-E773AA913219}" presName="Name5" presStyleLbl="vennNode1" presStyleIdx="0" presStyleCnt="3" custLinFactNeighborX="-1082" custLinFactNeighborY="-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1F52B-7E66-9E49-94DE-DCCCCFACF6AE}" type="pres">
      <dgm:prSet presAssocID="{96595E6E-9C1C-5741-A2FC-A74890162B76}" presName="space" presStyleCnt="0"/>
      <dgm:spPr/>
    </dgm:pt>
    <dgm:pt modelId="{C88D6B1B-2C19-1944-A8DB-98702D46869E}" type="pres">
      <dgm:prSet presAssocID="{7FAA1944-9A81-7444-8CB3-7DF9BA813FC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52E9B-BF6A-C846-B479-BB524E801BB3}" type="pres">
      <dgm:prSet presAssocID="{EEC72094-6976-9548-8DAC-08284A683C11}" presName="space" presStyleCnt="0"/>
      <dgm:spPr/>
    </dgm:pt>
    <dgm:pt modelId="{F2DF92E9-4975-8D49-ABC5-03B077A9BDBA}" type="pres">
      <dgm:prSet presAssocID="{F597705C-1E45-CA4D-8C83-55E957749B7A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9CD201-86AE-F74D-9024-44FD0417DB5D}" srcId="{65844241-2839-264E-B9D0-9914F796DE30}" destId="{7FAA1944-9A81-7444-8CB3-7DF9BA813FC6}" srcOrd="1" destOrd="0" parTransId="{A0866891-7F6A-E84B-972C-AB36959C43AF}" sibTransId="{EEC72094-6976-9548-8DAC-08284A683C11}"/>
    <dgm:cxn modelId="{8A567762-A94E-9244-B180-98163DFE1212}" srcId="{65844241-2839-264E-B9D0-9914F796DE30}" destId="{05928FEF-7C77-E04E-A917-E773AA913219}" srcOrd="0" destOrd="0" parTransId="{ADA940B3-6952-744D-8915-F6B04DBAD6EE}" sibTransId="{96595E6E-9C1C-5741-A2FC-A74890162B76}"/>
    <dgm:cxn modelId="{E6A23E2F-04D7-9746-A05C-54C73C921969}" type="presOf" srcId="{7FAA1944-9A81-7444-8CB3-7DF9BA813FC6}" destId="{C88D6B1B-2C19-1944-A8DB-98702D46869E}" srcOrd="0" destOrd="0" presId="urn:microsoft.com/office/officeart/2005/8/layout/venn3"/>
    <dgm:cxn modelId="{9B2FE924-76E2-7745-BCF5-0996907ED771}" srcId="{65844241-2839-264E-B9D0-9914F796DE30}" destId="{F597705C-1E45-CA4D-8C83-55E957749B7A}" srcOrd="2" destOrd="0" parTransId="{A3E21FEE-3C09-9648-A402-E1E3EAFF3F19}" sibTransId="{E2C91A45-6CB4-F845-B977-EC44880D810B}"/>
    <dgm:cxn modelId="{273A8326-1F96-914E-9C43-17E60479D2DD}" type="presOf" srcId="{F597705C-1E45-CA4D-8C83-55E957749B7A}" destId="{F2DF92E9-4975-8D49-ABC5-03B077A9BDBA}" srcOrd="0" destOrd="0" presId="urn:microsoft.com/office/officeart/2005/8/layout/venn3"/>
    <dgm:cxn modelId="{9E899390-8BF2-1E45-98CE-E52FE2C97A90}" type="presOf" srcId="{65844241-2839-264E-B9D0-9914F796DE30}" destId="{D326EEEA-AA35-BF40-A080-48568E66FEBD}" srcOrd="0" destOrd="0" presId="urn:microsoft.com/office/officeart/2005/8/layout/venn3"/>
    <dgm:cxn modelId="{775C2327-7413-5540-A5DE-0693A35D012B}" type="presOf" srcId="{05928FEF-7C77-E04E-A917-E773AA913219}" destId="{C83C8EBB-A37C-5A46-A7A3-B627488205A9}" srcOrd="0" destOrd="0" presId="urn:microsoft.com/office/officeart/2005/8/layout/venn3"/>
    <dgm:cxn modelId="{303A7821-9E8E-2D45-A1EB-148D5826BA64}" type="presParOf" srcId="{D326EEEA-AA35-BF40-A080-48568E66FEBD}" destId="{C83C8EBB-A37C-5A46-A7A3-B627488205A9}" srcOrd="0" destOrd="0" presId="urn:microsoft.com/office/officeart/2005/8/layout/venn3"/>
    <dgm:cxn modelId="{21B06537-6AC2-F84B-AC42-73D4CBA51B22}" type="presParOf" srcId="{D326EEEA-AA35-BF40-A080-48568E66FEBD}" destId="{C991F52B-7E66-9E49-94DE-DCCCCFACF6AE}" srcOrd="1" destOrd="0" presId="urn:microsoft.com/office/officeart/2005/8/layout/venn3"/>
    <dgm:cxn modelId="{DF190A4C-6CBA-D643-8371-92F5F089B821}" type="presParOf" srcId="{D326EEEA-AA35-BF40-A080-48568E66FEBD}" destId="{C88D6B1B-2C19-1944-A8DB-98702D46869E}" srcOrd="2" destOrd="0" presId="urn:microsoft.com/office/officeart/2005/8/layout/venn3"/>
    <dgm:cxn modelId="{B3EEED1E-A8BE-6847-89B5-43110632B681}" type="presParOf" srcId="{D326EEEA-AA35-BF40-A080-48568E66FEBD}" destId="{54452E9B-BF6A-C846-B479-BB524E801BB3}" srcOrd="3" destOrd="0" presId="urn:microsoft.com/office/officeart/2005/8/layout/venn3"/>
    <dgm:cxn modelId="{F3DA60A5-EFA5-7141-9505-DEE0AD28A466}" type="presParOf" srcId="{D326EEEA-AA35-BF40-A080-48568E66FEBD}" destId="{F2DF92E9-4975-8D49-ABC5-03B077A9BDB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6254FE-E5E5-6948-BC0C-50B5B5BE509F}" type="doc">
      <dgm:prSet loTypeId="urn:microsoft.com/office/officeart/2005/8/layout/vList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0E1F92D-1E9E-BD47-B75E-2C2C63D69088}">
      <dgm:prSet phldrT="[Text]"/>
      <dgm:spPr/>
      <dgm:t>
        <a:bodyPr/>
        <a:lstStyle/>
        <a:p>
          <a:r>
            <a:rPr lang="en-US" dirty="0">
              <a:latin typeface="Roboto Condensed"/>
            </a:rPr>
            <a:t>- HS </a:t>
          </a:r>
          <a:r>
            <a:rPr lang="en-US" dirty="0" err="1">
              <a:latin typeface="Roboto Condensed"/>
            </a:rPr>
            <a:t>có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thể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lựa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chọn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làm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nhóm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hoặc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cá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nhân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xây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dựng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kế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hoạch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đọc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truyện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đồng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thoại</a:t>
          </a:r>
          <a:endParaRPr lang="en-US" dirty="0"/>
        </a:p>
      </dgm:t>
    </dgm:pt>
    <dgm:pt modelId="{3A7EC8F1-E044-7744-A5E7-50EEFFD4015B}" type="parTrans" cxnId="{9158CF76-555B-FA4F-A153-11ABF81A8487}">
      <dgm:prSet/>
      <dgm:spPr/>
      <dgm:t>
        <a:bodyPr/>
        <a:lstStyle/>
        <a:p>
          <a:endParaRPr lang="en-US"/>
        </a:p>
      </dgm:t>
    </dgm:pt>
    <dgm:pt modelId="{D65F55FF-28A4-F04A-8B47-A3F8B76B063B}" type="sibTrans" cxnId="{9158CF76-555B-FA4F-A153-11ABF81A8487}">
      <dgm:prSet/>
      <dgm:spPr/>
      <dgm:t>
        <a:bodyPr/>
        <a:lstStyle/>
        <a:p>
          <a:endParaRPr lang="en-US"/>
        </a:p>
      </dgm:t>
    </dgm:pt>
    <dgm:pt modelId="{D7FC046D-D393-1A45-BC1D-4DBBAA3883AF}">
      <dgm:prSet/>
      <dgm:spPr/>
      <dgm:t>
        <a:bodyPr/>
        <a:lstStyle/>
        <a:p>
          <a:r>
            <a:rPr lang="en-US">
              <a:latin typeface="Roboto Condensed"/>
            </a:rPr>
            <a:t>- Sưu tầm ít nhất 5 truyện đồng thoại</a:t>
          </a:r>
          <a:endParaRPr lang="en-US" dirty="0">
            <a:latin typeface="Roboto Condensed"/>
          </a:endParaRPr>
        </a:p>
      </dgm:t>
    </dgm:pt>
    <dgm:pt modelId="{9380CD42-19E0-D741-8C4D-ABC68358D703}" type="parTrans" cxnId="{60C9CDDA-C480-5441-BBB0-2FF6A436274C}">
      <dgm:prSet/>
      <dgm:spPr/>
      <dgm:t>
        <a:bodyPr/>
        <a:lstStyle/>
        <a:p>
          <a:endParaRPr lang="en-US"/>
        </a:p>
      </dgm:t>
    </dgm:pt>
    <dgm:pt modelId="{5B72784B-BB0B-C345-85A4-72F4A5D9A1CC}" type="sibTrans" cxnId="{60C9CDDA-C480-5441-BBB0-2FF6A436274C}">
      <dgm:prSet/>
      <dgm:spPr/>
      <dgm:t>
        <a:bodyPr/>
        <a:lstStyle/>
        <a:p>
          <a:endParaRPr lang="en-US"/>
        </a:p>
      </dgm:t>
    </dgm:pt>
    <dgm:pt modelId="{B77D2474-58D2-F649-B3B5-F6EDEEBF0CFE}">
      <dgm:prSet/>
      <dgm:spPr/>
      <dgm:t>
        <a:bodyPr/>
        <a:lstStyle/>
        <a:p>
          <a:r>
            <a:rPr lang="en-US">
              <a:latin typeface="Roboto Condensed"/>
            </a:rPr>
            <a:t>- Vận dụng các chiến thuật đọc để thực hành đọc hiệu quả.</a:t>
          </a:r>
          <a:endParaRPr lang="en-US" dirty="0">
            <a:latin typeface="Roboto Condensed"/>
          </a:endParaRPr>
        </a:p>
      </dgm:t>
    </dgm:pt>
    <dgm:pt modelId="{40EAA712-FB0E-AD49-AC3A-F14915A92ECD}" type="parTrans" cxnId="{FF137912-6038-7740-BF4E-B357D9C7C515}">
      <dgm:prSet/>
      <dgm:spPr/>
      <dgm:t>
        <a:bodyPr/>
        <a:lstStyle/>
        <a:p>
          <a:endParaRPr lang="en-US"/>
        </a:p>
      </dgm:t>
    </dgm:pt>
    <dgm:pt modelId="{CA7D57A2-8D33-9449-9DA3-AD276A0CAA86}" type="sibTrans" cxnId="{FF137912-6038-7740-BF4E-B357D9C7C515}">
      <dgm:prSet/>
      <dgm:spPr/>
      <dgm:t>
        <a:bodyPr/>
        <a:lstStyle/>
        <a:p>
          <a:endParaRPr lang="en-US"/>
        </a:p>
      </dgm:t>
    </dgm:pt>
    <dgm:pt modelId="{965CBA39-BAFD-6449-93FF-E6EC3B39EC33}">
      <dgm:prSet/>
      <dgm:spPr/>
      <dgm:t>
        <a:bodyPr/>
        <a:lstStyle/>
        <a:p>
          <a:r>
            <a:rPr lang="en-US">
              <a:latin typeface="Roboto Condensed"/>
            </a:rPr>
            <a:t>- Sản phẩm có thể ở nhiều dạng khác nhau:</a:t>
          </a:r>
          <a:endParaRPr lang="en-US" dirty="0">
            <a:latin typeface="Roboto Condensed"/>
          </a:endParaRPr>
        </a:p>
      </dgm:t>
    </dgm:pt>
    <dgm:pt modelId="{454BBB59-BEDD-2C46-82FF-99F47016D1EE}" type="parTrans" cxnId="{DDFFC81A-FF35-954C-AEDF-0ED0824D29FF}">
      <dgm:prSet/>
      <dgm:spPr/>
      <dgm:t>
        <a:bodyPr/>
        <a:lstStyle/>
        <a:p>
          <a:endParaRPr lang="en-US"/>
        </a:p>
      </dgm:t>
    </dgm:pt>
    <dgm:pt modelId="{24815320-C2B1-A248-8C27-C4732967FEE6}" type="sibTrans" cxnId="{DDFFC81A-FF35-954C-AEDF-0ED0824D29FF}">
      <dgm:prSet/>
      <dgm:spPr/>
      <dgm:t>
        <a:bodyPr/>
        <a:lstStyle/>
        <a:p>
          <a:endParaRPr lang="en-US"/>
        </a:p>
      </dgm:t>
    </dgm:pt>
    <dgm:pt modelId="{3036C4EA-0FAB-7143-85E7-267045C401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>
              <a:solidFill>
                <a:schemeClr val="bg1"/>
              </a:solidFill>
              <a:latin typeface="Roboto Condensed"/>
            </a:rPr>
            <a:t>Đọc diễn cảm và thu âm các truyện đồng thoại để làm podcast – dạng sách nói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1C6117C2-60B9-204E-AD58-DE5B5C76B30E}" type="parTrans" cxnId="{25B390C7-4522-954E-8A4D-A30E3F83A426}">
      <dgm:prSet/>
      <dgm:spPr/>
      <dgm:t>
        <a:bodyPr/>
        <a:lstStyle/>
        <a:p>
          <a:endParaRPr lang="en-US"/>
        </a:p>
      </dgm:t>
    </dgm:pt>
    <dgm:pt modelId="{1FF21BED-42C5-D046-8CDF-F4D491F431BE}" type="sibTrans" cxnId="{25B390C7-4522-954E-8A4D-A30E3F83A426}">
      <dgm:prSet/>
      <dgm:spPr/>
      <dgm:t>
        <a:bodyPr/>
        <a:lstStyle/>
        <a:p>
          <a:endParaRPr lang="en-US"/>
        </a:p>
      </dgm:t>
    </dgm:pt>
    <dgm:pt modelId="{5347C5B3-5454-CA47-B2B9-2424ACEF27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 err="1">
              <a:solidFill>
                <a:schemeClr val="bg1"/>
              </a:solidFill>
              <a:latin typeface="Roboto Condensed"/>
            </a:rPr>
            <a:t>Chuyển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thể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thành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truyện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tranh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</a:p>
      </dgm:t>
    </dgm:pt>
    <dgm:pt modelId="{BC14A2B5-D6EE-EA4A-9F02-4335BAADACE1}" type="parTrans" cxnId="{0A981214-34F1-1B40-A9F3-C7B0646CBE25}">
      <dgm:prSet/>
      <dgm:spPr/>
      <dgm:t>
        <a:bodyPr/>
        <a:lstStyle/>
        <a:p>
          <a:endParaRPr lang="en-US"/>
        </a:p>
      </dgm:t>
    </dgm:pt>
    <dgm:pt modelId="{28E43468-6D04-0A4B-A40F-B9BB8520B97C}" type="sibTrans" cxnId="{0A981214-34F1-1B40-A9F3-C7B0646CBE25}">
      <dgm:prSet/>
      <dgm:spPr/>
      <dgm:t>
        <a:bodyPr/>
        <a:lstStyle/>
        <a:p>
          <a:endParaRPr lang="en-US"/>
        </a:p>
      </dgm:t>
    </dgm:pt>
    <dgm:pt modelId="{40F9F1A0-1494-C14F-B4B4-C875D03481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 err="1">
              <a:solidFill>
                <a:schemeClr val="bg1"/>
              </a:solidFill>
              <a:latin typeface="Roboto Condensed"/>
            </a:rPr>
            <a:t>Thiết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kế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lại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truyện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đồng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thoại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với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hình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ảnh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và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bìa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mới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.</a:t>
          </a:r>
        </a:p>
      </dgm:t>
    </dgm:pt>
    <dgm:pt modelId="{E0D5481B-A74C-BB48-A7F1-6763AB79B6BC}" type="parTrans" cxnId="{EFBA9306-3EF2-7648-8CF6-34B9E0F19FE5}">
      <dgm:prSet/>
      <dgm:spPr/>
      <dgm:t>
        <a:bodyPr/>
        <a:lstStyle/>
        <a:p>
          <a:endParaRPr lang="en-US"/>
        </a:p>
      </dgm:t>
    </dgm:pt>
    <dgm:pt modelId="{0CE2E88A-D92C-B748-A252-B54708992226}" type="sibTrans" cxnId="{EFBA9306-3EF2-7648-8CF6-34B9E0F19FE5}">
      <dgm:prSet/>
      <dgm:spPr/>
      <dgm:t>
        <a:bodyPr/>
        <a:lstStyle/>
        <a:p>
          <a:endParaRPr lang="en-US"/>
        </a:p>
      </dgm:t>
    </dgm:pt>
    <dgm:pt modelId="{F2A51806-1D51-B146-A5C9-F4883C263D3D}">
      <dgm:prSet/>
      <dgm:spPr/>
      <dgm:t>
        <a:bodyPr/>
        <a:lstStyle/>
        <a:p>
          <a:r>
            <a:rPr lang="en-US">
              <a:latin typeface="Roboto Condensed"/>
            </a:rPr>
            <a:t>- Thời gian hoàn thành: 2 tuần</a:t>
          </a:r>
          <a:endParaRPr lang="en-US" dirty="0">
            <a:latin typeface="Roboto Condensed"/>
          </a:endParaRPr>
        </a:p>
      </dgm:t>
    </dgm:pt>
    <dgm:pt modelId="{14D820E6-FCF2-D64A-9646-5AA10A80CCC7}" type="parTrans" cxnId="{7BD6DDE5-1C65-2548-95D8-6CDFC3B82023}">
      <dgm:prSet/>
      <dgm:spPr/>
      <dgm:t>
        <a:bodyPr/>
        <a:lstStyle/>
        <a:p>
          <a:endParaRPr lang="en-US"/>
        </a:p>
      </dgm:t>
    </dgm:pt>
    <dgm:pt modelId="{81FE796F-74D0-7C46-9917-5B0917009978}" type="sibTrans" cxnId="{7BD6DDE5-1C65-2548-95D8-6CDFC3B82023}">
      <dgm:prSet/>
      <dgm:spPr/>
      <dgm:t>
        <a:bodyPr/>
        <a:lstStyle/>
        <a:p>
          <a:endParaRPr lang="en-US"/>
        </a:p>
      </dgm:t>
    </dgm:pt>
    <dgm:pt modelId="{BDAE17FE-3645-8046-849C-06F5B281CD06}" type="pres">
      <dgm:prSet presAssocID="{946254FE-E5E5-6948-BC0C-50B5B5BE50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FBB9D3-408F-E146-8A6E-07D28695B75E}" type="pres">
      <dgm:prSet presAssocID="{60E1F92D-1E9E-BD47-B75E-2C2C63D6908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C81D6-930D-CC40-9C8B-257445692333}" type="pres">
      <dgm:prSet presAssocID="{D65F55FF-28A4-F04A-8B47-A3F8B76B063B}" presName="spacer" presStyleCnt="0"/>
      <dgm:spPr/>
    </dgm:pt>
    <dgm:pt modelId="{A3BF5D9C-970D-1841-83D7-1E0B3C6147A4}" type="pres">
      <dgm:prSet presAssocID="{D7FC046D-D393-1A45-BC1D-4DBBAA3883A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166F9-9B17-6344-AB82-C597344450E3}" type="pres">
      <dgm:prSet presAssocID="{5B72784B-BB0B-C345-85A4-72F4A5D9A1CC}" presName="spacer" presStyleCnt="0"/>
      <dgm:spPr/>
    </dgm:pt>
    <dgm:pt modelId="{499CE443-39AB-9F40-8A38-A68030830D25}" type="pres">
      <dgm:prSet presAssocID="{B77D2474-58D2-F649-B3B5-F6EDEEBF0CF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D57E4-89A1-A44C-8B4C-DF27F2CE5856}" type="pres">
      <dgm:prSet presAssocID="{CA7D57A2-8D33-9449-9DA3-AD276A0CAA86}" presName="spacer" presStyleCnt="0"/>
      <dgm:spPr/>
    </dgm:pt>
    <dgm:pt modelId="{3AACA2D1-930E-FF4C-B480-E9345F7AD973}" type="pres">
      <dgm:prSet presAssocID="{965CBA39-BAFD-6449-93FF-E6EC3B39EC3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423D3-0E53-DE4D-8ADD-2BD2145BF5C6}" type="pres">
      <dgm:prSet presAssocID="{965CBA39-BAFD-6449-93FF-E6EC3B39EC33}" presName="childText" presStyleLbl="revTx" presStyleIdx="0" presStyleCnt="1" custScaleY="125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26299-7CDF-A547-A822-7BD68FE4B29E}" type="pres">
      <dgm:prSet presAssocID="{F2A51806-1D51-B146-A5C9-F4883C263D3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D6DDE5-1C65-2548-95D8-6CDFC3B82023}" srcId="{946254FE-E5E5-6948-BC0C-50B5B5BE509F}" destId="{F2A51806-1D51-B146-A5C9-F4883C263D3D}" srcOrd="4" destOrd="0" parTransId="{14D820E6-FCF2-D64A-9646-5AA10A80CCC7}" sibTransId="{81FE796F-74D0-7C46-9917-5B0917009978}"/>
    <dgm:cxn modelId="{1AD17F92-34D6-274E-8B34-E2651C5EFCED}" type="presOf" srcId="{946254FE-E5E5-6948-BC0C-50B5B5BE509F}" destId="{BDAE17FE-3645-8046-849C-06F5B281CD06}" srcOrd="0" destOrd="0" presId="urn:microsoft.com/office/officeart/2005/8/layout/vList2"/>
    <dgm:cxn modelId="{FF137912-6038-7740-BF4E-B357D9C7C515}" srcId="{946254FE-E5E5-6948-BC0C-50B5B5BE509F}" destId="{B77D2474-58D2-F649-B3B5-F6EDEEBF0CFE}" srcOrd="2" destOrd="0" parTransId="{40EAA712-FB0E-AD49-AC3A-F14915A92ECD}" sibTransId="{CA7D57A2-8D33-9449-9DA3-AD276A0CAA86}"/>
    <dgm:cxn modelId="{EFBA9306-3EF2-7648-8CF6-34B9E0F19FE5}" srcId="{965CBA39-BAFD-6449-93FF-E6EC3B39EC33}" destId="{40F9F1A0-1494-C14F-B4B4-C875D0348114}" srcOrd="2" destOrd="0" parTransId="{E0D5481B-A74C-BB48-A7F1-6763AB79B6BC}" sibTransId="{0CE2E88A-D92C-B748-A252-B54708992226}"/>
    <dgm:cxn modelId="{3F30AB14-8D87-4644-A1C0-D9970FAEEF3D}" type="presOf" srcId="{60E1F92D-1E9E-BD47-B75E-2C2C63D69088}" destId="{D0FBB9D3-408F-E146-8A6E-07D28695B75E}" srcOrd="0" destOrd="0" presId="urn:microsoft.com/office/officeart/2005/8/layout/vList2"/>
    <dgm:cxn modelId="{9158CF76-555B-FA4F-A153-11ABF81A8487}" srcId="{946254FE-E5E5-6948-BC0C-50B5B5BE509F}" destId="{60E1F92D-1E9E-BD47-B75E-2C2C63D69088}" srcOrd="0" destOrd="0" parTransId="{3A7EC8F1-E044-7744-A5E7-50EEFFD4015B}" sibTransId="{D65F55FF-28A4-F04A-8B47-A3F8B76B063B}"/>
    <dgm:cxn modelId="{60C9CDDA-C480-5441-BBB0-2FF6A436274C}" srcId="{946254FE-E5E5-6948-BC0C-50B5B5BE509F}" destId="{D7FC046D-D393-1A45-BC1D-4DBBAA3883AF}" srcOrd="1" destOrd="0" parTransId="{9380CD42-19E0-D741-8C4D-ABC68358D703}" sibTransId="{5B72784B-BB0B-C345-85A4-72F4A5D9A1CC}"/>
    <dgm:cxn modelId="{3B4C4190-CCEE-D44C-9E96-0C0E6FA5EF8C}" type="presOf" srcId="{3036C4EA-0FAB-7143-85E7-267045C401BF}" destId="{CF1423D3-0E53-DE4D-8ADD-2BD2145BF5C6}" srcOrd="0" destOrd="0" presId="urn:microsoft.com/office/officeart/2005/8/layout/vList2"/>
    <dgm:cxn modelId="{A7FBBFB6-B091-F14D-8D23-65C17249E673}" type="presOf" srcId="{965CBA39-BAFD-6449-93FF-E6EC3B39EC33}" destId="{3AACA2D1-930E-FF4C-B480-E9345F7AD973}" srcOrd="0" destOrd="0" presId="urn:microsoft.com/office/officeart/2005/8/layout/vList2"/>
    <dgm:cxn modelId="{25B390C7-4522-954E-8A4D-A30E3F83A426}" srcId="{965CBA39-BAFD-6449-93FF-E6EC3B39EC33}" destId="{3036C4EA-0FAB-7143-85E7-267045C401BF}" srcOrd="0" destOrd="0" parTransId="{1C6117C2-60B9-204E-AD58-DE5B5C76B30E}" sibTransId="{1FF21BED-42C5-D046-8CDF-F4D491F431BE}"/>
    <dgm:cxn modelId="{A5915A34-5257-0244-8281-1AA66AE3A0C1}" type="presOf" srcId="{D7FC046D-D393-1A45-BC1D-4DBBAA3883AF}" destId="{A3BF5D9C-970D-1841-83D7-1E0B3C6147A4}" srcOrd="0" destOrd="0" presId="urn:microsoft.com/office/officeart/2005/8/layout/vList2"/>
    <dgm:cxn modelId="{CB0780D5-431D-2041-9E57-97C5AEEF53A0}" type="presOf" srcId="{F2A51806-1D51-B146-A5C9-F4883C263D3D}" destId="{D7126299-7CDF-A547-A822-7BD68FE4B29E}" srcOrd="0" destOrd="0" presId="urn:microsoft.com/office/officeart/2005/8/layout/vList2"/>
    <dgm:cxn modelId="{0A981214-34F1-1B40-A9F3-C7B0646CBE25}" srcId="{965CBA39-BAFD-6449-93FF-E6EC3B39EC33}" destId="{5347C5B3-5454-CA47-B2B9-2424ACEF275F}" srcOrd="1" destOrd="0" parTransId="{BC14A2B5-D6EE-EA4A-9F02-4335BAADACE1}" sibTransId="{28E43468-6D04-0A4B-A40F-B9BB8520B97C}"/>
    <dgm:cxn modelId="{FA4EBA79-A3F6-2943-945C-1494A6FCA792}" type="presOf" srcId="{40F9F1A0-1494-C14F-B4B4-C875D0348114}" destId="{CF1423D3-0E53-DE4D-8ADD-2BD2145BF5C6}" srcOrd="0" destOrd="2" presId="urn:microsoft.com/office/officeart/2005/8/layout/vList2"/>
    <dgm:cxn modelId="{E8F63BA9-4B8F-8D47-9E16-09D1D18D6515}" type="presOf" srcId="{B77D2474-58D2-F649-B3B5-F6EDEEBF0CFE}" destId="{499CE443-39AB-9F40-8A38-A68030830D25}" srcOrd="0" destOrd="0" presId="urn:microsoft.com/office/officeart/2005/8/layout/vList2"/>
    <dgm:cxn modelId="{DDFFC81A-FF35-954C-AEDF-0ED0824D29FF}" srcId="{946254FE-E5E5-6948-BC0C-50B5B5BE509F}" destId="{965CBA39-BAFD-6449-93FF-E6EC3B39EC33}" srcOrd="3" destOrd="0" parTransId="{454BBB59-BEDD-2C46-82FF-99F47016D1EE}" sibTransId="{24815320-C2B1-A248-8C27-C4732967FEE6}"/>
    <dgm:cxn modelId="{AAC52E65-A141-7F42-8FB3-3DF3B3E62386}" type="presOf" srcId="{5347C5B3-5454-CA47-B2B9-2424ACEF275F}" destId="{CF1423D3-0E53-DE4D-8ADD-2BD2145BF5C6}" srcOrd="0" destOrd="1" presId="urn:microsoft.com/office/officeart/2005/8/layout/vList2"/>
    <dgm:cxn modelId="{226FCA1E-DA8B-8A4B-ADB8-C198E8E65FE5}" type="presParOf" srcId="{BDAE17FE-3645-8046-849C-06F5B281CD06}" destId="{D0FBB9D3-408F-E146-8A6E-07D28695B75E}" srcOrd="0" destOrd="0" presId="urn:microsoft.com/office/officeart/2005/8/layout/vList2"/>
    <dgm:cxn modelId="{0B02BFDF-ACC3-4F47-A212-B5EF3DE4F0D4}" type="presParOf" srcId="{BDAE17FE-3645-8046-849C-06F5B281CD06}" destId="{0D7C81D6-930D-CC40-9C8B-257445692333}" srcOrd="1" destOrd="0" presId="urn:microsoft.com/office/officeart/2005/8/layout/vList2"/>
    <dgm:cxn modelId="{9E5D0542-C6B0-DE4D-9BFA-2D636FD6FC22}" type="presParOf" srcId="{BDAE17FE-3645-8046-849C-06F5B281CD06}" destId="{A3BF5D9C-970D-1841-83D7-1E0B3C6147A4}" srcOrd="2" destOrd="0" presId="urn:microsoft.com/office/officeart/2005/8/layout/vList2"/>
    <dgm:cxn modelId="{8AA7D28B-FDE4-514D-9719-95403C7656F7}" type="presParOf" srcId="{BDAE17FE-3645-8046-849C-06F5B281CD06}" destId="{2B8166F9-9B17-6344-AB82-C597344450E3}" srcOrd="3" destOrd="0" presId="urn:microsoft.com/office/officeart/2005/8/layout/vList2"/>
    <dgm:cxn modelId="{5ACBA29E-D868-0D4A-8695-F7B05A3DC1D0}" type="presParOf" srcId="{BDAE17FE-3645-8046-849C-06F5B281CD06}" destId="{499CE443-39AB-9F40-8A38-A68030830D25}" srcOrd="4" destOrd="0" presId="urn:microsoft.com/office/officeart/2005/8/layout/vList2"/>
    <dgm:cxn modelId="{B63AE865-FA38-E548-A859-EF1A337A935F}" type="presParOf" srcId="{BDAE17FE-3645-8046-849C-06F5B281CD06}" destId="{FD0D57E4-89A1-A44C-8B4C-DF27F2CE5856}" srcOrd="5" destOrd="0" presId="urn:microsoft.com/office/officeart/2005/8/layout/vList2"/>
    <dgm:cxn modelId="{2A1974CA-84BF-ED4D-8658-69322BAB1AC1}" type="presParOf" srcId="{BDAE17FE-3645-8046-849C-06F5B281CD06}" destId="{3AACA2D1-930E-FF4C-B480-E9345F7AD973}" srcOrd="6" destOrd="0" presId="urn:microsoft.com/office/officeart/2005/8/layout/vList2"/>
    <dgm:cxn modelId="{798C3D71-A5DC-F44D-8020-415F17C5972F}" type="presParOf" srcId="{BDAE17FE-3645-8046-849C-06F5B281CD06}" destId="{CF1423D3-0E53-DE4D-8ADD-2BD2145BF5C6}" srcOrd="7" destOrd="0" presId="urn:microsoft.com/office/officeart/2005/8/layout/vList2"/>
    <dgm:cxn modelId="{49A1E1E9-75C7-8648-8220-4294B4D159CF}" type="presParOf" srcId="{BDAE17FE-3645-8046-849C-06F5B281CD06}" destId="{D7126299-7CDF-A547-A822-7BD68FE4B2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0B98F-BB3A-C44A-A6CE-10F8B67B5E54}">
      <dsp:nvSpPr>
        <dsp:cNvPr id="0" name=""/>
        <dsp:cNvSpPr/>
      </dsp:nvSpPr>
      <dsp:spPr>
        <a:xfrm>
          <a:off x="0" y="1353"/>
          <a:ext cx="6847215" cy="18446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Roboto Condensed"/>
            </a:rPr>
            <a:t>- </a:t>
          </a:r>
          <a:r>
            <a:rPr lang="en-US" sz="3600" kern="1200" dirty="0" err="1">
              <a:latin typeface="Roboto Condensed"/>
            </a:rPr>
            <a:t>Đề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tài</a:t>
          </a:r>
          <a:r>
            <a:rPr lang="en-US" sz="3600" kern="1200" dirty="0">
              <a:latin typeface="Roboto Condensed"/>
            </a:rPr>
            <a:t>: </a:t>
          </a:r>
          <a:r>
            <a:rPr lang="en-US" sz="3600" kern="1200" dirty="0" err="1">
              <a:latin typeface="Roboto Condensed"/>
            </a:rPr>
            <a:t>bắt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nạt</a:t>
          </a:r>
          <a:r>
            <a:rPr lang="en-US" sz="3600" kern="1200" dirty="0">
              <a:latin typeface="Roboto Condensed"/>
            </a:rPr>
            <a:t>, </a:t>
          </a:r>
          <a:r>
            <a:rPr lang="en-US" sz="3600" kern="1200" dirty="0" err="1">
              <a:latin typeface="Roboto Condensed"/>
            </a:rPr>
            <a:t>ức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hiếp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kẻ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yếu</a:t>
          </a:r>
          <a:endParaRPr lang="en-US" sz="3600" kern="1200" dirty="0"/>
        </a:p>
      </dsp:txBody>
      <dsp:txXfrm>
        <a:off x="90049" y="91402"/>
        <a:ext cx="6667117" cy="1664559"/>
      </dsp:txXfrm>
    </dsp:sp>
    <dsp:sp modelId="{44CE96B3-49C9-5740-8700-AB90BD7ABFE0}">
      <dsp:nvSpPr>
        <dsp:cNvPr id="0" name=""/>
        <dsp:cNvSpPr/>
      </dsp:nvSpPr>
      <dsp:spPr>
        <a:xfrm>
          <a:off x="0" y="1859440"/>
          <a:ext cx="6847215" cy="3734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>
              <a:latin typeface="Roboto Condensed"/>
            </a:rPr>
            <a:t>- </a:t>
          </a:r>
          <a:r>
            <a:rPr lang="en-US" sz="3600" kern="1200" dirty="0" err="1">
              <a:latin typeface="Roboto Condensed"/>
            </a:rPr>
            <a:t>Chủ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đề</a:t>
          </a:r>
          <a:r>
            <a:rPr lang="en-US" sz="3600" kern="1200" dirty="0">
              <a:latin typeface="Roboto Condensed"/>
            </a:rPr>
            <a:t>: </a:t>
          </a:r>
          <a:r>
            <a:rPr lang="en-US" sz="3600" kern="1200" dirty="0" err="1">
              <a:latin typeface="Roboto Condensed"/>
            </a:rPr>
            <a:t>Phê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phán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bắt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nạt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là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thói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xấu</a:t>
          </a:r>
          <a:r>
            <a:rPr lang="en-US" sz="3600" kern="1200" dirty="0">
              <a:latin typeface="Roboto Condensed"/>
            </a:rPr>
            <a:t>; </a:t>
          </a:r>
          <a:r>
            <a:rPr lang="en-US" sz="3600" kern="1200" dirty="0" err="1">
              <a:latin typeface="Roboto Condensed"/>
            </a:rPr>
            <a:t>khuyên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mọi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người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đặc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biệt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các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bạn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học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sinh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cần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loại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bỏ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ngay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thói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xấu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này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để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môi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trường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học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đường</a:t>
          </a:r>
          <a:r>
            <a:rPr lang="en-US" sz="3600" kern="1200" dirty="0">
              <a:latin typeface="Roboto Condensed"/>
            </a:rPr>
            <a:t> an </a:t>
          </a:r>
          <a:r>
            <a:rPr lang="en-US" sz="3600" kern="1200" dirty="0" err="1">
              <a:latin typeface="Roboto Condensed"/>
            </a:rPr>
            <a:t>toàn</a:t>
          </a:r>
          <a:r>
            <a:rPr lang="en-US" sz="3600" kern="1200" dirty="0">
              <a:latin typeface="Roboto Condensed"/>
            </a:rPr>
            <a:t>, </a:t>
          </a:r>
          <a:r>
            <a:rPr lang="en-US" sz="3600" kern="1200" dirty="0" err="1">
              <a:latin typeface="Roboto Condensed"/>
            </a:rPr>
            <a:t>lành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mạnh</a:t>
          </a:r>
          <a:endParaRPr lang="en-US" sz="3600" kern="1200" dirty="0">
            <a:latin typeface="Roboto Condensed"/>
          </a:endParaRPr>
        </a:p>
      </dsp:txBody>
      <dsp:txXfrm>
        <a:off x="182303" y="2041743"/>
        <a:ext cx="6482609" cy="3369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0B98F-BB3A-C44A-A6CE-10F8B67B5E54}">
      <dsp:nvSpPr>
        <dsp:cNvPr id="0" name=""/>
        <dsp:cNvSpPr/>
      </dsp:nvSpPr>
      <dsp:spPr>
        <a:xfrm>
          <a:off x="0" y="1798"/>
          <a:ext cx="6847215" cy="278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>
              <a:latin typeface="Roboto Condensed"/>
            </a:rPr>
            <a:t>- </a:t>
          </a:r>
          <a:r>
            <a:rPr lang="en-US" sz="3600" kern="1200" dirty="0" err="1">
              <a:latin typeface="Roboto Condensed"/>
            </a:rPr>
            <a:t>Với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người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bắt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nạt</a:t>
          </a:r>
          <a:r>
            <a:rPr lang="en-US" sz="3600" kern="1200" dirty="0">
              <a:latin typeface="Roboto Condensed"/>
            </a:rPr>
            <a:t>: </a:t>
          </a:r>
          <a:r>
            <a:rPr lang="en-US" sz="3600" kern="1200" dirty="0" err="1">
              <a:latin typeface="Roboto Condensed"/>
            </a:rPr>
            <a:t>vừa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cởi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mở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thân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thiện</a:t>
          </a:r>
          <a:r>
            <a:rPr lang="en-US" sz="3600" kern="1200" dirty="0">
              <a:latin typeface="Roboto Condensed"/>
            </a:rPr>
            <a:t> (</a:t>
          </a:r>
          <a:r>
            <a:rPr lang="en-US" sz="3600" kern="1200" dirty="0" err="1">
              <a:latin typeface="Roboto Condensed"/>
            </a:rPr>
            <a:t>khổ</a:t>
          </a:r>
          <a:r>
            <a:rPr lang="en-US" sz="3600" kern="1200" dirty="0">
              <a:latin typeface="Roboto Condensed"/>
            </a:rPr>
            <a:t> 3) </a:t>
          </a:r>
          <a:r>
            <a:rPr lang="en-US" sz="3600" kern="1200" dirty="0" err="1">
              <a:latin typeface="Roboto Condensed"/>
            </a:rPr>
            <a:t>lại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phê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bình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thẳng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thắn</a:t>
          </a:r>
          <a:r>
            <a:rPr lang="en-US" sz="3600" kern="1200" dirty="0">
              <a:latin typeface="Roboto Condensed"/>
            </a:rPr>
            <a:t>, </a:t>
          </a:r>
          <a:r>
            <a:rPr lang="en-US" sz="3600" kern="1200" dirty="0" err="1">
              <a:latin typeface="Roboto Condensed"/>
            </a:rPr>
            <a:t>phủ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định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dứt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khoát</a:t>
          </a:r>
          <a:r>
            <a:rPr lang="en-US" sz="3600" kern="1200" dirty="0">
              <a:latin typeface="Roboto Condensed"/>
            </a:rPr>
            <a:t>, </a:t>
          </a:r>
          <a:r>
            <a:rPr lang="en-US" sz="3600" kern="1200" dirty="0" err="1">
              <a:latin typeface="Roboto Condensed"/>
            </a:rPr>
            <a:t>mạnh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mẽ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chuyện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bắt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nạt</a:t>
          </a:r>
          <a:r>
            <a:rPr lang="en-US" sz="3600" kern="1200" dirty="0">
              <a:latin typeface="Roboto Condensed"/>
            </a:rPr>
            <a:t>.</a:t>
          </a:r>
          <a:endParaRPr lang="en-US" sz="3600" kern="1200" dirty="0"/>
        </a:p>
      </dsp:txBody>
      <dsp:txXfrm>
        <a:off x="136183" y="137981"/>
        <a:ext cx="6574849" cy="2517352"/>
      </dsp:txXfrm>
    </dsp:sp>
    <dsp:sp modelId="{15B7FABF-1C6A-B348-AA48-D7B78B82CC80}">
      <dsp:nvSpPr>
        <dsp:cNvPr id="0" name=""/>
        <dsp:cNvSpPr/>
      </dsp:nvSpPr>
      <dsp:spPr>
        <a:xfrm>
          <a:off x="0" y="2803779"/>
          <a:ext cx="6847215" cy="278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Roboto Condensed"/>
            </a:rPr>
            <a:t>- </a:t>
          </a:r>
          <a:r>
            <a:rPr lang="en-US" sz="3600" kern="1200" dirty="0" err="1">
              <a:latin typeface="Roboto Condensed"/>
            </a:rPr>
            <a:t>Với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người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bị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bắt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nạt</a:t>
          </a:r>
          <a:r>
            <a:rPr lang="en-US" sz="3600" kern="1200" dirty="0">
              <a:latin typeface="Roboto Condensed"/>
            </a:rPr>
            <a:t>: </a:t>
          </a:r>
          <a:r>
            <a:rPr lang="en-US" sz="3600" kern="1200" dirty="0" err="1">
              <a:latin typeface="Roboto Condensed"/>
            </a:rPr>
            <a:t>yêu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thương</a:t>
          </a:r>
          <a:r>
            <a:rPr lang="en-US" sz="3600" kern="1200" dirty="0">
              <a:latin typeface="Roboto Condensed"/>
            </a:rPr>
            <a:t>, </a:t>
          </a:r>
          <a:r>
            <a:rPr lang="en-US" sz="3600" kern="1200" dirty="0" err="1">
              <a:latin typeface="Roboto Condensed"/>
            </a:rPr>
            <a:t>gần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gũi</a:t>
          </a:r>
          <a:r>
            <a:rPr lang="en-US" sz="3600" kern="1200" dirty="0">
              <a:latin typeface="Roboto Condensed"/>
            </a:rPr>
            <a:t>, </a:t>
          </a:r>
          <a:r>
            <a:rPr lang="en-US" sz="3600" kern="1200" dirty="0" err="1">
              <a:latin typeface="Roboto Condensed"/>
            </a:rPr>
            <a:t>tôn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trọng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và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sẵn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sàng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bênh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vực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những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bạn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bị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bắt</a:t>
          </a:r>
          <a:r>
            <a:rPr lang="en-US" sz="3600" kern="1200" dirty="0">
              <a:latin typeface="Roboto Condensed"/>
            </a:rPr>
            <a:t> </a:t>
          </a:r>
          <a:r>
            <a:rPr lang="en-US" sz="3600" kern="1200" dirty="0" err="1">
              <a:latin typeface="Roboto Condensed"/>
            </a:rPr>
            <a:t>nạt</a:t>
          </a:r>
          <a:endParaRPr lang="en-US" sz="3600" kern="1200" dirty="0">
            <a:latin typeface="Roboto Condensed"/>
          </a:endParaRPr>
        </a:p>
      </dsp:txBody>
      <dsp:txXfrm>
        <a:off x="136183" y="2939962"/>
        <a:ext cx="6574849" cy="2517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C8EBB-A37C-5A46-A7A3-B627488205A9}">
      <dsp:nvSpPr>
        <dsp:cNvPr id="0" name=""/>
        <dsp:cNvSpPr/>
      </dsp:nvSpPr>
      <dsp:spPr>
        <a:xfrm>
          <a:off x="0" y="1469976"/>
          <a:ext cx="6412743" cy="6412743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2915" tIns="58420" rIns="352915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>
              <a:solidFill>
                <a:schemeClr val="tx1">
                  <a:lumMod val="85000"/>
                  <a:lumOff val="15000"/>
                </a:schemeClr>
              </a:solidFill>
              <a:latin typeface="Roboto Condensed"/>
            </a:rPr>
            <a:t>- Với những người bị bắt nạt cần lên tiếng dũng cảm tố cáo với người có thể giải quyết.</a:t>
          </a:r>
          <a:endParaRPr lang="en-US" sz="46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939124" y="2409100"/>
        <a:ext cx="4534495" cy="4534495"/>
      </dsp:txXfrm>
    </dsp:sp>
    <dsp:sp modelId="{C88D6B1B-2C19-1944-A8DB-98702D46869E}">
      <dsp:nvSpPr>
        <dsp:cNvPr id="0" name=""/>
        <dsp:cNvSpPr/>
      </dsp:nvSpPr>
      <dsp:spPr>
        <a:xfrm>
          <a:off x="5137528" y="1490176"/>
          <a:ext cx="6412743" cy="6412743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2915" tIns="58420" rIns="352915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>
              <a:solidFill>
                <a:schemeClr val="tx1">
                  <a:lumMod val="85000"/>
                  <a:lumOff val="15000"/>
                </a:schemeClr>
              </a:solidFill>
              <a:latin typeface="Roboto Condensed"/>
            </a:rPr>
            <a:t>- Với những người chứng kiến cảnh bắt nạt cần bênh vực, bảo vệ những người bị bắt nạt.</a:t>
          </a:r>
          <a:endParaRPr lang="en-US" sz="4600" kern="1200" dirty="0">
            <a:solidFill>
              <a:schemeClr val="tx1">
                <a:lumMod val="85000"/>
                <a:lumOff val="15000"/>
              </a:schemeClr>
            </a:solidFill>
            <a:latin typeface="Roboto Condensed"/>
          </a:endParaRPr>
        </a:p>
      </dsp:txBody>
      <dsp:txXfrm>
        <a:off x="6076652" y="2429300"/>
        <a:ext cx="4534495" cy="4534495"/>
      </dsp:txXfrm>
    </dsp:sp>
    <dsp:sp modelId="{F2DF92E9-4975-8D49-ABC5-03B077A9BDBA}">
      <dsp:nvSpPr>
        <dsp:cNvPr id="0" name=""/>
        <dsp:cNvSpPr/>
      </dsp:nvSpPr>
      <dsp:spPr>
        <a:xfrm>
          <a:off x="10267723" y="1490176"/>
          <a:ext cx="6412743" cy="6412743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2915" tIns="58420" rIns="352915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>
              <a:solidFill>
                <a:schemeClr val="tx1">
                  <a:lumMod val="85000"/>
                  <a:lumOff val="15000"/>
                </a:schemeClr>
              </a:solidFill>
              <a:latin typeface="Roboto Condensed"/>
            </a:rPr>
            <a:t>- Với những người bắt nạt cần từ bỏ ngay thói xấu này.</a:t>
          </a:r>
          <a:endParaRPr lang="en-US" sz="4600" kern="1200" dirty="0">
            <a:solidFill>
              <a:schemeClr val="tx1">
                <a:lumMod val="85000"/>
                <a:lumOff val="15000"/>
              </a:schemeClr>
            </a:solidFill>
            <a:latin typeface="Roboto Condensed"/>
          </a:endParaRPr>
        </a:p>
      </dsp:txBody>
      <dsp:txXfrm>
        <a:off x="11206847" y="2429300"/>
        <a:ext cx="4534495" cy="4534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BB9D3-408F-E146-8A6E-07D28695B75E}">
      <dsp:nvSpPr>
        <dsp:cNvPr id="0" name=""/>
        <dsp:cNvSpPr/>
      </dsp:nvSpPr>
      <dsp:spPr>
        <a:xfrm>
          <a:off x="0" y="657"/>
          <a:ext cx="15544800" cy="743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Roboto Condensed"/>
            </a:rPr>
            <a:t>- HS </a:t>
          </a:r>
          <a:r>
            <a:rPr lang="en-US" sz="3100" kern="1200" dirty="0" err="1">
              <a:latin typeface="Roboto Condensed"/>
            </a:rPr>
            <a:t>có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thể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lựa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chọn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làm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nhóm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hoặc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cá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nhân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xây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dựng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kế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hoạch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đọc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truyện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đồng</a:t>
          </a:r>
          <a:r>
            <a:rPr lang="en-US" sz="3100" kern="1200" dirty="0">
              <a:latin typeface="Roboto Condensed"/>
            </a:rPr>
            <a:t> </a:t>
          </a:r>
          <a:r>
            <a:rPr lang="en-US" sz="3100" kern="1200" dirty="0" err="1">
              <a:latin typeface="Roboto Condensed"/>
            </a:rPr>
            <a:t>thoại</a:t>
          </a:r>
          <a:endParaRPr lang="en-US" sz="3100" kern="1200" dirty="0"/>
        </a:p>
      </dsp:txBody>
      <dsp:txXfrm>
        <a:off x="36296" y="36953"/>
        <a:ext cx="15472208" cy="670943"/>
      </dsp:txXfrm>
    </dsp:sp>
    <dsp:sp modelId="{A3BF5D9C-970D-1841-83D7-1E0B3C6147A4}">
      <dsp:nvSpPr>
        <dsp:cNvPr id="0" name=""/>
        <dsp:cNvSpPr/>
      </dsp:nvSpPr>
      <dsp:spPr>
        <a:xfrm>
          <a:off x="0" y="833472"/>
          <a:ext cx="15544800" cy="743535"/>
        </a:xfrm>
        <a:prstGeom prst="roundRect">
          <a:avLst/>
        </a:prstGeom>
        <a:solidFill>
          <a:schemeClr val="accent4">
            <a:hueOff val="-594301"/>
            <a:satOff val="10890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>
              <a:latin typeface="Roboto Condensed"/>
            </a:rPr>
            <a:t>- Sưu tầm ít nhất 5 truyện đồng thoại</a:t>
          </a:r>
          <a:endParaRPr lang="en-US" sz="3100" kern="1200" dirty="0">
            <a:latin typeface="Roboto Condensed"/>
          </a:endParaRPr>
        </a:p>
      </dsp:txBody>
      <dsp:txXfrm>
        <a:off x="36296" y="869768"/>
        <a:ext cx="15472208" cy="670943"/>
      </dsp:txXfrm>
    </dsp:sp>
    <dsp:sp modelId="{499CE443-39AB-9F40-8A38-A68030830D25}">
      <dsp:nvSpPr>
        <dsp:cNvPr id="0" name=""/>
        <dsp:cNvSpPr/>
      </dsp:nvSpPr>
      <dsp:spPr>
        <a:xfrm>
          <a:off x="0" y="1666287"/>
          <a:ext cx="15544800" cy="743535"/>
        </a:xfrm>
        <a:prstGeom prst="roundRect">
          <a:avLst/>
        </a:prstGeom>
        <a:solidFill>
          <a:schemeClr val="accent4">
            <a:hueOff val="-1188603"/>
            <a:satOff val="21780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>
              <a:latin typeface="Roboto Condensed"/>
            </a:rPr>
            <a:t>- Vận dụng các chiến thuật đọc để thực hành đọc hiệu quả.</a:t>
          </a:r>
          <a:endParaRPr lang="en-US" sz="3100" kern="1200" dirty="0">
            <a:latin typeface="Roboto Condensed"/>
          </a:endParaRPr>
        </a:p>
      </dsp:txBody>
      <dsp:txXfrm>
        <a:off x="36296" y="1702583"/>
        <a:ext cx="15472208" cy="670943"/>
      </dsp:txXfrm>
    </dsp:sp>
    <dsp:sp modelId="{3AACA2D1-930E-FF4C-B480-E9345F7AD973}">
      <dsp:nvSpPr>
        <dsp:cNvPr id="0" name=""/>
        <dsp:cNvSpPr/>
      </dsp:nvSpPr>
      <dsp:spPr>
        <a:xfrm>
          <a:off x="0" y="2499102"/>
          <a:ext cx="15544800" cy="743535"/>
        </a:xfrm>
        <a:prstGeom prst="roundRect">
          <a:avLst/>
        </a:prstGeom>
        <a:solidFill>
          <a:schemeClr val="accent4">
            <a:hueOff val="-1782904"/>
            <a:satOff val="32670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>
              <a:latin typeface="Roboto Condensed"/>
            </a:rPr>
            <a:t>- Sản phẩm có thể ở nhiều dạng khác nhau:</a:t>
          </a:r>
          <a:endParaRPr lang="en-US" sz="3100" kern="1200" dirty="0">
            <a:latin typeface="Roboto Condensed"/>
          </a:endParaRPr>
        </a:p>
      </dsp:txBody>
      <dsp:txXfrm>
        <a:off x="36296" y="2535398"/>
        <a:ext cx="15472208" cy="670943"/>
      </dsp:txXfrm>
    </dsp:sp>
    <dsp:sp modelId="{CF1423D3-0E53-DE4D-8ADD-2BD2145BF5C6}">
      <dsp:nvSpPr>
        <dsp:cNvPr id="0" name=""/>
        <dsp:cNvSpPr/>
      </dsp:nvSpPr>
      <dsp:spPr>
        <a:xfrm>
          <a:off x="0" y="3242637"/>
          <a:ext cx="15544800" cy="193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54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Đọc diễn cảm và thu âm các truyện đồng thoại để làm podcast – dạng sách nói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Chuyển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thể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thành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truyện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tranh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Thiết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kế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lại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truyện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đồng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thoại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với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hình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ảnh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và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bìa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mới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.</a:t>
          </a:r>
        </a:p>
      </dsp:txBody>
      <dsp:txXfrm>
        <a:off x="0" y="3242637"/>
        <a:ext cx="15544800" cy="1938021"/>
      </dsp:txXfrm>
    </dsp:sp>
    <dsp:sp modelId="{D7126299-7CDF-A547-A822-7BD68FE4B29E}">
      <dsp:nvSpPr>
        <dsp:cNvPr id="0" name=""/>
        <dsp:cNvSpPr/>
      </dsp:nvSpPr>
      <dsp:spPr>
        <a:xfrm>
          <a:off x="0" y="5180659"/>
          <a:ext cx="15544800" cy="743535"/>
        </a:xfrm>
        <a:prstGeom prst="roundRect">
          <a:avLst/>
        </a:prstGeom>
        <a:solidFill>
          <a:schemeClr val="accent4">
            <a:hueOff val="-2377205"/>
            <a:satOff val="43560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>
              <a:latin typeface="Roboto Condensed"/>
            </a:rPr>
            <a:t>- Thời gian hoàn thành: 2 tuần</a:t>
          </a:r>
          <a:endParaRPr lang="en-US" sz="3100" kern="1200" dirty="0">
            <a:latin typeface="Roboto Condensed"/>
          </a:endParaRPr>
        </a:p>
      </dsp:txBody>
      <dsp:txXfrm>
        <a:off x="36296" y="5216955"/>
        <a:ext cx="15472208" cy="6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0890-21C3-46B1-84C3-A01DFB76CEC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E1F4C-899D-4C50-B76E-C3BCB4D7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0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Roboto Condensed Italics"/>
              </a:rPr>
              <a:t>https://www.youtube.com/watch?v=_mKuN93npXM&amp;t=71s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E1F4C-899D-4C50-B76E-C3BCB4D7EE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26.svg"/><Relationship Id="rId21" Type="http://schemas.openxmlformats.org/officeDocument/2006/relationships/diagramLayout" Target="../diagrams/layout2.xml"/><Relationship Id="rId7" Type="http://schemas.openxmlformats.org/officeDocument/2006/relationships/image" Target="../media/image31.svg"/><Relationship Id="rId12" Type="http://schemas.openxmlformats.org/officeDocument/2006/relationships/image" Target="../media/image50.svg"/><Relationship Id="rId17" Type="http://schemas.openxmlformats.org/officeDocument/2006/relationships/diagramQuickStyle" Target="../diagrams/quickStyle1.xml"/><Relationship Id="rId2" Type="http://schemas.openxmlformats.org/officeDocument/2006/relationships/image" Target="../media/image28.png"/><Relationship Id="rId16" Type="http://schemas.openxmlformats.org/officeDocument/2006/relationships/diagramLayout" Target="../diagrams/layout1.xml"/><Relationship Id="rId20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24" Type="http://schemas.microsoft.com/office/2007/relationships/diagramDrawing" Target="../diagrams/drawing2.xml"/><Relationship Id="rId5" Type="http://schemas.openxmlformats.org/officeDocument/2006/relationships/image" Target="../media/image48.svg"/><Relationship Id="rId15" Type="http://schemas.openxmlformats.org/officeDocument/2006/relationships/diagramData" Target="../diagrams/data1.xml"/><Relationship Id="rId23" Type="http://schemas.openxmlformats.org/officeDocument/2006/relationships/diagramColors" Target="../diagrams/colors2.xml"/><Relationship Id="rId10" Type="http://schemas.openxmlformats.org/officeDocument/2006/relationships/image" Target="../media/image33.svg"/><Relationship Id="rId19" Type="http://schemas.microsoft.com/office/2007/relationships/diagramDrawing" Target="../diagrams/drawing1.xml"/><Relationship Id="rId4" Type="http://schemas.openxmlformats.org/officeDocument/2006/relationships/image" Target="../media/image29.png"/><Relationship Id="rId9" Type="http://schemas.openxmlformats.org/officeDocument/2006/relationships/image" Target="../media/image20.png"/><Relationship Id="rId14" Type="http://schemas.openxmlformats.org/officeDocument/2006/relationships/image" Target="../media/image52.svg"/><Relationship Id="rId22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0.sv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diagramColors" Target="../diagrams/colors4.xml"/><Relationship Id="rId3" Type="http://schemas.microsoft.com/office/2007/relationships/hdphoto" Target="../media/hdphoto1.wdp"/><Relationship Id="rId7" Type="http://schemas.openxmlformats.org/officeDocument/2006/relationships/image" Target="../media/image67.svg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diagramLayout" Target="../diagrams/layout4.xml"/><Relationship Id="rId5" Type="http://schemas.openxmlformats.org/officeDocument/2006/relationships/image" Target="../media/image65.svg"/><Relationship Id="rId10" Type="http://schemas.openxmlformats.org/officeDocument/2006/relationships/diagramData" Target="../diagrams/data4.xml"/><Relationship Id="rId4" Type="http://schemas.openxmlformats.org/officeDocument/2006/relationships/image" Target="../media/image37.png"/><Relationship Id="rId9" Type="http://schemas.openxmlformats.org/officeDocument/2006/relationships/image" Target="../media/image69.svg"/><Relationship Id="rId14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21.sv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19" Type="http://schemas.openxmlformats.org/officeDocument/2006/relationships/image" Target="../media/image23.svg"/><Relationship Id="rId4" Type="http://schemas.openxmlformats.org/officeDocument/2006/relationships/image" Target="../media/image9.svg"/><Relationship Id="rId9" Type="http://schemas.openxmlformats.org/officeDocument/2006/relationships/image" Target="../media/image8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2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3844787"/>
            <a:ext cx="7781550" cy="4405949"/>
            <a:chOff x="0" y="0"/>
            <a:chExt cx="2057826" cy="1165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57826" cy="1165150"/>
            </a:xfrm>
            <a:custGeom>
              <a:avLst/>
              <a:gdLst/>
              <a:ahLst/>
              <a:cxnLst/>
              <a:rect l="l" t="t" r="r" b="b"/>
              <a:pathLst>
                <a:path w="2057826" h="1165150">
                  <a:moveTo>
                    <a:pt x="1933366" y="1165150"/>
                  </a:moveTo>
                  <a:lnTo>
                    <a:pt x="124460" y="1165150"/>
                  </a:lnTo>
                  <a:cubicBezTo>
                    <a:pt x="55880" y="1165150"/>
                    <a:pt x="0" y="1109270"/>
                    <a:pt x="0" y="10406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33366" y="0"/>
                  </a:lnTo>
                  <a:cubicBezTo>
                    <a:pt x="2001946" y="0"/>
                    <a:pt x="2057826" y="55880"/>
                    <a:pt x="2057826" y="124460"/>
                  </a:cubicBezTo>
                  <a:lnTo>
                    <a:pt x="2057826" y="1040690"/>
                  </a:lnTo>
                  <a:cubicBezTo>
                    <a:pt x="2057826" y="1109270"/>
                    <a:pt x="2001946" y="1165150"/>
                    <a:pt x="1933366" y="116515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6307" y="2954146"/>
            <a:ext cx="4566614" cy="987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572977">
            <a:off x="31315" y="4242134"/>
            <a:ext cx="1314220" cy="14582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037842" y="1979674"/>
            <a:ext cx="5977191" cy="103951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07138" y="1180526"/>
            <a:ext cx="10530756" cy="145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88"/>
              </a:lnSpc>
            </a:pPr>
            <a:r>
              <a:rPr lang="en-US" sz="9421" b="1" dirty="0">
                <a:solidFill>
                  <a:srgbClr val="FFFFFF"/>
                </a:solidFill>
                <a:latin typeface="Fraunces"/>
              </a:rPr>
              <a:t>1.CHUẨN BỊ ĐỌC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64482" y="4914093"/>
            <a:ext cx="9646327" cy="3650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23"/>
              </a:lnSpc>
            </a:pPr>
            <a:r>
              <a:rPr lang="en-US" sz="3599" dirty="0" err="1">
                <a:solidFill>
                  <a:srgbClr val="FFFFFF"/>
                </a:solidFill>
                <a:latin typeface="Roboto Condensed Bold Italics"/>
              </a:rPr>
              <a:t>Yêu</a:t>
            </a:r>
            <a:r>
              <a:rPr lang="en-US" sz="3599" dirty="0">
                <a:solidFill>
                  <a:srgbClr val="FFFFFF"/>
                </a:solidFill>
                <a:latin typeface="Roboto Condensed Bol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Bold Italics"/>
              </a:rPr>
              <a:t>cầu</a:t>
            </a:r>
            <a:r>
              <a:rPr lang="en-US" sz="3599" dirty="0">
                <a:solidFill>
                  <a:srgbClr val="FFFFFF"/>
                </a:solidFill>
                <a:latin typeface="Roboto Condensed Bold Italics"/>
              </a:rPr>
              <a:t>: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Xem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video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từ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giây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54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đến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1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phút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24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giây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và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trả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lời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câu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hỏi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: Sau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khi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xem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những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con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số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biết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nói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,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em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có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suy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nghĩ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gì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về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vấn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nạn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bạo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lực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học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Roboto Condensed Italics"/>
              </a:rPr>
              <a:t>đường</a:t>
            </a: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?</a:t>
            </a:r>
          </a:p>
          <a:p>
            <a:pPr algn="just">
              <a:lnSpc>
                <a:spcPts val="4823"/>
              </a:lnSpc>
            </a:pPr>
            <a:endParaRPr lang="en-US" sz="3599" dirty="0">
              <a:solidFill>
                <a:srgbClr val="FFFFFF"/>
              </a:solidFill>
              <a:latin typeface="Roboto Condensed Italics"/>
            </a:endParaRPr>
          </a:p>
          <a:p>
            <a:pPr algn="just">
              <a:lnSpc>
                <a:spcPts val="4823"/>
              </a:lnSpc>
            </a:pPr>
            <a:r>
              <a:rPr lang="en-US" sz="3599" dirty="0">
                <a:solidFill>
                  <a:srgbClr val="FFFFFF"/>
                </a:solidFill>
                <a:latin typeface="Roboto Condensed Italics"/>
              </a:rPr>
              <a:t>https://www.youtube.com/watch?v=_mKuN93npXM&amp;t=71s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7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52760" y="-1023517"/>
            <a:ext cx="6220608" cy="559995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061304" y="0"/>
            <a:ext cx="10655379" cy="1076705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625844" y="3537927"/>
            <a:ext cx="10357309" cy="293413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 Bold"/>
              </a:rPr>
              <a:t>BÁO CÁO NHIỆM VỤ: 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Các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nhóm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báo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cáo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sản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phẩm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đã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chuẩn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bị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Thời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gian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báo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cáo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tối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đa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: 5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phút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Roboto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082719" y="2888883"/>
            <a:ext cx="4481065" cy="486885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00"/>
              </a:lnSpc>
            </a:pPr>
            <a:endParaRPr/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FDF6E8D0-C1D0-1779-316F-331ABCCFF3B4}"/>
              </a:ext>
            </a:extLst>
          </p:cNvPr>
          <p:cNvSpPr txBox="1"/>
          <p:nvPr/>
        </p:nvSpPr>
        <p:spPr>
          <a:xfrm>
            <a:off x="3425993" y="290942"/>
            <a:ext cx="11557160" cy="1227095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51"/>
              </a:lnSpc>
            </a:pPr>
            <a:r>
              <a:rPr lang="en-US" sz="7927" dirty="0">
                <a:solidFill>
                  <a:srgbClr val="FFFFFF"/>
                </a:solidFill>
                <a:latin typeface="Fraunces"/>
              </a:rPr>
              <a:t>3. 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21241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52760" y="-1023517"/>
            <a:ext cx="6220608" cy="559995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061304" y="0"/>
            <a:ext cx="10655379" cy="1076705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625844" y="3537927"/>
            <a:ext cx="10357309" cy="293413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 Bold"/>
              </a:rPr>
              <a:t>BÁO CÁO NHIỆM VỤ: 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Các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nhóm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báo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cáo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sản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phẩm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đã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chuẩn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bị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Thời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gian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báo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cáo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tối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đa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: 5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phút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Roboto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082719" y="2888883"/>
            <a:ext cx="4481065" cy="486885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00"/>
              </a:lnSpc>
            </a:pPr>
            <a:endParaRPr/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FDF6E8D0-C1D0-1779-316F-331ABCCFF3B4}"/>
              </a:ext>
            </a:extLst>
          </p:cNvPr>
          <p:cNvSpPr txBox="1"/>
          <p:nvPr/>
        </p:nvSpPr>
        <p:spPr>
          <a:xfrm>
            <a:off x="3425993" y="290942"/>
            <a:ext cx="11557160" cy="1227095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51"/>
              </a:lnSpc>
            </a:pPr>
            <a:r>
              <a:rPr lang="en-US" sz="7927" dirty="0">
                <a:solidFill>
                  <a:srgbClr val="FFFFFF"/>
                </a:solidFill>
                <a:latin typeface="Fraunces"/>
              </a:rPr>
              <a:t>3. 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7508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52760" y="-1023517"/>
            <a:ext cx="6220608" cy="559995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061304" y="0"/>
            <a:ext cx="10655379" cy="1076705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562600" y="2989064"/>
            <a:ext cx="787920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 Bold"/>
              </a:rPr>
              <a:t>SUY NGẪM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Tại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sao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tác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giả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lại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cho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rằng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“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bắt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nạt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rất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hôi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”?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Tác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dụng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của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cách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nói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này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là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gì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?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FDF6E8D0-C1D0-1779-316F-331ABCCFF3B4}"/>
              </a:ext>
            </a:extLst>
          </p:cNvPr>
          <p:cNvSpPr txBox="1"/>
          <p:nvPr/>
        </p:nvSpPr>
        <p:spPr>
          <a:xfrm>
            <a:off x="3425993" y="290942"/>
            <a:ext cx="11557160" cy="1227095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51"/>
              </a:lnSpc>
            </a:pPr>
            <a:r>
              <a:rPr lang="en-US" sz="7927" dirty="0">
                <a:solidFill>
                  <a:srgbClr val="FFFFFF"/>
                </a:solidFill>
                <a:latin typeface="Fraunces"/>
              </a:rPr>
              <a:t>3. 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2335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52760" y="-1023517"/>
            <a:ext cx="6220608" cy="559995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061304" y="0"/>
            <a:ext cx="10655379" cy="1076705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FFF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9384" y="3404558"/>
            <a:ext cx="7879204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 Bold"/>
              </a:rPr>
              <a:t>SUY NGẪM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Thông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điệp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mà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em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rút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ra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Sau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khi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đọc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bài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thơ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này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là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gì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Roboto Condensed"/>
              </a:rPr>
              <a:t>?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FDF6E8D0-C1D0-1779-316F-331ABCCFF3B4}"/>
              </a:ext>
            </a:extLst>
          </p:cNvPr>
          <p:cNvSpPr txBox="1"/>
          <p:nvPr/>
        </p:nvSpPr>
        <p:spPr>
          <a:xfrm>
            <a:off x="3425993" y="290942"/>
            <a:ext cx="11557160" cy="1227095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51"/>
              </a:lnSpc>
            </a:pPr>
            <a:r>
              <a:rPr lang="en-US" sz="7927" dirty="0">
                <a:solidFill>
                  <a:srgbClr val="FFFFFF"/>
                </a:solidFill>
                <a:latin typeface="Fraunces"/>
              </a:rPr>
              <a:t>3. 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25774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26179">
            <a:off x="9047696" y="1407655"/>
            <a:ext cx="8433181" cy="44925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2302475"/>
            <a:ext cx="8147474" cy="79845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592926">
            <a:off x="12115044" y="5796222"/>
            <a:ext cx="3187319" cy="11300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01268">
            <a:off x="12599117" y="7902383"/>
            <a:ext cx="3719106" cy="2361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10123">
            <a:off x="6490634" y="6417861"/>
            <a:ext cx="5946602" cy="6020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384987">
            <a:off x="6193745" y="48167"/>
            <a:ext cx="6984797" cy="9879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8472739" y="-98956"/>
            <a:ext cx="11799392" cy="10500595"/>
            <a:chOff x="0" y="0"/>
            <a:chExt cx="6349238" cy="565035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-1220470" y="-200914"/>
              <a:ext cx="7579741" cy="5919724"/>
            </a:xfrm>
            <a:custGeom>
              <a:avLst/>
              <a:gdLst/>
              <a:ahLst/>
              <a:cxnLst/>
              <a:rect l="l" t="t" r="r" b="b"/>
              <a:pathLst>
                <a:path w="7579741" h="5919724">
                  <a:moveTo>
                    <a:pt x="7563231" y="542290"/>
                  </a:moveTo>
                  <a:cubicBezTo>
                    <a:pt x="7547864" y="557530"/>
                    <a:pt x="7490206" y="686562"/>
                    <a:pt x="7507224" y="715264"/>
                  </a:cubicBezTo>
                  <a:cubicBezTo>
                    <a:pt x="7525639" y="709803"/>
                    <a:pt x="7436739" y="790321"/>
                    <a:pt x="7482586" y="888111"/>
                  </a:cubicBezTo>
                  <a:cubicBezTo>
                    <a:pt x="7469505" y="906018"/>
                    <a:pt x="7553833" y="924179"/>
                    <a:pt x="7546848" y="962025"/>
                  </a:cubicBezTo>
                  <a:cubicBezTo>
                    <a:pt x="7534529" y="981202"/>
                    <a:pt x="7489825" y="974979"/>
                    <a:pt x="7525639" y="1001014"/>
                  </a:cubicBezTo>
                  <a:cubicBezTo>
                    <a:pt x="7533132" y="1085469"/>
                    <a:pt x="7579233" y="1117346"/>
                    <a:pt x="7428357" y="1351280"/>
                  </a:cubicBezTo>
                  <a:cubicBezTo>
                    <a:pt x="7398639" y="1347343"/>
                    <a:pt x="7317740" y="1604645"/>
                    <a:pt x="7205979" y="1797050"/>
                  </a:cubicBezTo>
                  <a:cubicBezTo>
                    <a:pt x="7222108" y="1833372"/>
                    <a:pt x="7240015" y="1850009"/>
                    <a:pt x="7202296" y="1916684"/>
                  </a:cubicBezTo>
                  <a:cubicBezTo>
                    <a:pt x="7208900" y="1933448"/>
                    <a:pt x="7273035" y="1963420"/>
                    <a:pt x="7239634" y="2007743"/>
                  </a:cubicBezTo>
                  <a:cubicBezTo>
                    <a:pt x="7204201" y="2091436"/>
                    <a:pt x="7205852" y="2286381"/>
                    <a:pt x="7250048" y="2317750"/>
                  </a:cubicBezTo>
                  <a:cubicBezTo>
                    <a:pt x="7275576" y="2308987"/>
                    <a:pt x="7186167" y="2474976"/>
                    <a:pt x="7233031" y="2483866"/>
                  </a:cubicBezTo>
                  <a:cubicBezTo>
                    <a:pt x="7217790" y="2541143"/>
                    <a:pt x="7278496" y="2574417"/>
                    <a:pt x="7147940" y="2695575"/>
                  </a:cubicBezTo>
                  <a:cubicBezTo>
                    <a:pt x="7045959" y="2756535"/>
                    <a:pt x="7168641" y="2805176"/>
                    <a:pt x="7069073" y="2892044"/>
                  </a:cubicBezTo>
                  <a:cubicBezTo>
                    <a:pt x="7109587" y="2925826"/>
                    <a:pt x="7008621" y="2948432"/>
                    <a:pt x="7081139" y="3107690"/>
                  </a:cubicBezTo>
                  <a:cubicBezTo>
                    <a:pt x="7090664" y="3117088"/>
                    <a:pt x="7034657" y="3165983"/>
                    <a:pt x="7017766" y="3207639"/>
                  </a:cubicBezTo>
                  <a:cubicBezTo>
                    <a:pt x="7063232" y="3257296"/>
                    <a:pt x="7012940" y="3253994"/>
                    <a:pt x="6997446" y="3340354"/>
                  </a:cubicBezTo>
                  <a:cubicBezTo>
                    <a:pt x="6914515" y="3405251"/>
                    <a:pt x="6917309" y="3435350"/>
                    <a:pt x="6838696" y="3533013"/>
                  </a:cubicBezTo>
                  <a:cubicBezTo>
                    <a:pt x="6861556" y="3525774"/>
                    <a:pt x="6889496" y="3574161"/>
                    <a:pt x="6822313" y="3687572"/>
                  </a:cubicBezTo>
                  <a:cubicBezTo>
                    <a:pt x="6817867" y="3707257"/>
                    <a:pt x="6727190" y="3726307"/>
                    <a:pt x="6704838" y="3771265"/>
                  </a:cubicBezTo>
                  <a:cubicBezTo>
                    <a:pt x="6674739" y="3791585"/>
                    <a:pt x="6736079" y="3823716"/>
                    <a:pt x="6667881" y="3824732"/>
                  </a:cubicBezTo>
                  <a:cubicBezTo>
                    <a:pt x="6676516" y="3870960"/>
                    <a:pt x="6621398" y="3859911"/>
                    <a:pt x="6607683" y="3879977"/>
                  </a:cubicBezTo>
                  <a:cubicBezTo>
                    <a:pt x="6650990" y="3906901"/>
                    <a:pt x="6618478" y="3901313"/>
                    <a:pt x="6653657" y="3916553"/>
                  </a:cubicBezTo>
                  <a:cubicBezTo>
                    <a:pt x="6651371" y="3988689"/>
                    <a:pt x="6546469" y="4092829"/>
                    <a:pt x="6552819" y="4182491"/>
                  </a:cubicBezTo>
                  <a:cubicBezTo>
                    <a:pt x="6516370" y="4270502"/>
                    <a:pt x="6542785" y="4306443"/>
                    <a:pt x="6490208" y="4402836"/>
                  </a:cubicBezTo>
                  <a:cubicBezTo>
                    <a:pt x="6527419" y="4414266"/>
                    <a:pt x="6500748" y="4427982"/>
                    <a:pt x="6457696" y="4505960"/>
                  </a:cubicBezTo>
                  <a:cubicBezTo>
                    <a:pt x="6503289" y="4531741"/>
                    <a:pt x="6486271" y="4590542"/>
                    <a:pt x="6438519" y="4659376"/>
                  </a:cubicBezTo>
                  <a:cubicBezTo>
                    <a:pt x="6519417" y="4706620"/>
                    <a:pt x="6472682" y="4854575"/>
                    <a:pt x="6428232" y="4913630"/>
                  </a:cubicBezTo>
                  <a:cubicBezTo>
                    <a:pt x="6441440" y="4962525"/>
                    <a:pt x="6419596" y="5014341"/>
                    <a:pt x="6364732" y="5057902"/>
                  </a:cubicBezTo>
                  <a:cubicBezTo>
                    <a:pt x="6326251" y="5158740"/>
                    <a:pt x="6311772" y="5242179"/>
                    <a:pt x="6153531" y="5344667"/>
                  </a:cubicBezTo>
                  <a:cubicBezTo>
                    <a:pt x="6108953" y="5423534"/>
                    <a:pt x="6112764" y="5474842"/>
                    <a:pt x="6025007" y="5580126"/>
                  </a:cubicBezTo>
                  <a:cubicBezTo>
                    <a:pt x="5990082" y="5617336"/>
                    <a:pt x="5948298" y="5575808"/>
                    <a:pt x="5956046" y="5642229"/>
                  </a:cubicBezTo>
                  <a:cubicBezTo>
                    <a:pt x="5906770" y="5660898"/>
                    <a:pt x="5970270" y="5719572"/>
                    <a:pt x="5856605" y="5769483"/>
                  </a:cubicBezTo>
                  <a:cubicBezTo>
                    <a:pt x="5875401" y="5829681"/>
                    <a:pt x="5926582" y="5859272"/>
                    <a:pt x="5715762" y="5839333"/>
                  </a:cubicBezTo>
                  <a:cubicBezTo>
                    <a:pt x="4322445" y="5836539"/>
                    <a:pt x="2963291" y="5847588"/>
                    <a:pt x="1505204" y="5835142"/>
                  </a:cubicBezTo>
                  <a:cubicBezTo>
                    <a:pt x="1422400" y="5827522"/>
                    <a:pt x="1221740" y="5919724"/>
                    <a:pt x="1265555" y="5732399"/>
                  </a:cubicBezTo>
                  <a:cubicBezTo>
                    <a:pt x="1276477" y="4087495"/>
                    <a:pt x="1248029" y="2400427"/>
                    <a:pt x="1253236" y="760476"/>
                  </a:cubicBezTo>
                  <a:cubicBezTo>
                    <a:pt x="1408430" y="0"/>
                    <a:pt x="0" y="249174"/>
                    <a:pt x="6352667" y="210693"/>
                  </a:cubicBezTo>
                  <a:cubicBezTo>
                    <a:pt x="6709537" y="218821"/>
                    <a:pt x="7224776" y="185928"/>
                    <a:pt x="7545070" y="221488"/>
                  </a:cubicBezTo>
                  <a:cubicBezTo>
                    <a:pt x="7579741" y="234569"/>
                    <a:pt x="7569835" y="514604"/>
                    <a:pt x="7563231" y="5422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1382385" y="1162338"/>
            <a:ext cx="11557160" cy="1227095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51"/>
              </a:lnSpc>
            </a:pPr>
            <a:r>
              <a:rPr lang="en-US" sz="7927" dirty="0">
                <a:solidFill>
                  <a:srgbClr val="FFFFFF"/>
                </a:solidFill>
                <a:latin typeface="Fraunces"/>
              </a:rPr>
              <a:t>3. KHÁM PHÁ VĂN BẢN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2384" y="2781300"/>
            <a:ext cx="5323215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a.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Thái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độ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nhân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vật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“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tớ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84863" y="2781300"/>
            <a:ext cx="519763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DF9DE"/>
                </a:solidFill>
                <a:latin typeface="Roboto Condensed Bold"/>
              </a:rPr>
              <a:t>b. </a:t>
            </a:r>
            <a:r>
              <a:rPr lang="en-US" sz="3999" dirty="0" err="1">
                <a:solidFill>
                  <a:srgbClr val="FDF9DE"/>
                </a:solidFill>
                <a:latin typeface="Roboto Condensed Bold"/>
              </a:rPr>
              <a:t>Tìm</a:t>
            </a:r>
            <a:r>
              <a:rPr lang="en-US" sz="3999" dirty="0">
                <a:solidFill>
                  <a:srgbClr val="FDF9DE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FDF9DE"/>
                </a:solidFill>
                <a:latin typeface="Roboto Condensed Bold"/>
              </a:rPr>
              <a:t>hiểu</a:t>
            </a:r>
            <a:r>
              <a:rPr lang="en-US" sz="3999" dirty="0">
                <a:solidFill>
                  <a:srgbClr val="FDF9DE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FDF9DE"/>
                </a:solidFill>
                <a:latin typeface="Roboto Condensed Bold"/>
              </a:rPr>
              <a:t>đề</a:t>
            </a:r>
            <a:r>
              <a:rPr lang="en-US" sz="3999" dirty="0">
                <a:solidFill>
                  <a:srgbClr val="FDF9DE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FDF9DE"/>
                </a:solidFill>
                <a:latin typeface="Roboto Condensed Bold"/>
              </a:rPr>
              <a:t>tài</a:t>
            </a:r>
            <a:r>
              <a:rPr lang="en-US" sz="3999" dirty="0">
                <a:solidFill>
                  <a:srgbClr val="FDF9DE"/>
                </a:solidFill>
                <a:latin typeface="Roboto Condensed Bold"/>
              </a:rPr>
              <a:t>, </a:t>
            </a:r>
            <a:r>
              <a:rPr lang="en-US" sz="3999" dirty="0" err="1">
                <a:solidFill>
                  <a:srgbClr val="FDF9DE"/>
                </a:solidFill>
                <a:latin typeface="Roboto Condensed Bold"/>
              </a:rPr>
              <a:t>chủ</a:t>
            </a:r>
            <a:r>
              <a:rPr lang="en-US" sz="3999" dirty="0">
                <a:solidFill>
                  <a:srgbClr val="FDF9DE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FDF9DE"/>
                </a:solidFill>
                <a:latin typeface="Roboto Condensed Bold"/>
              </a:rPr>
              <a:t>đề</a:t>
            </a:r>
            <a:endParaRPr lang="en-US" sz="3999" dirty="0">
              <a:solidFill>
                <a:srgbClr val="FDF9DE"/>
              </a:solidFill>
              <a:latin typeface="Roboto Condense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6" b="186"/>
          <a:stretch>
            <a:fillRect/>
          </a:stretch>
        </p:blipFill>
        <p:spPr>
          <a:xfrm rot="578262">
            <a:off x="17141286" y="212974"/>
            <a:ext cx="2773809" cy="27232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5698">
            <a:off x="11993985" y="8434170"/>
            <a:ext cx="3451996" cy="21054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67744">
            <a:off x="13541077" y="-203018"/>
            <a:ext cx="1126620" cy="186078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61089">
            <a:off x="15491251" y="382498"/>
            <a:ext cx="782491" cy="12924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436866" y="3160872"/>
            <a:ext cx="4102908" cy="100707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749825" y="187778"/>
            <a:ext cx="3909811" cy="1059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111928" y="8584902"/>
            <a:ext cx="3285334" cy="1803947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CC9B41B-A0B5-E388-9346-F6EE1DBE9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811135"/>
              </p:ext>
            </p:extLst>
          </p:nvPr>
        </p:nvGraphicFramePr>
        <p:xfrm>
          <a:off x="10292360" y="4063698"/>
          <a:ext cx="6847215" cy="559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F139E59-ADE8-3358-A226-5B29054B8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42967"/>
              </p:ext>
            </p:extLst>
          </p:nvPr>
        </p:nvGraphicFramePr>
        <p:xfrm>
          <a:off x="1275060" y="4044003"/>
          <a:ext cx="6847215" cy="559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Graphic spid="18" grpId="0">
        <p:bldAsOne/>
      </p:bldGraphic>
      <p:bldGraphic spid="1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247742" y="8069403"/>
            <a:ext cx="18783484" cy="7093511"/>
            <a:chOff x="0" y="0"/>
            <a:chExt cx="6347206" cy="239699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-102743" y="-211963"/>
              <a:ext cx="6678549" cy="2641092"/>
            </a:xfrm>
            <a:custGeom>
              <a:avLst/>
              <a:gdLst/>
              <a:ahLst/>
              <a:cxnLst/>
              <a:rect l="l" t="t" r="r" b="b"/>
              <a:pathLst>
                <a:path w="6678549" h="2641092">
                  <a:moveTo>
                    <a:pt x="6449568" y="2580767"/>
                  </a:moveTo>
                  <a:cubicBezTo>
                    <a:pt x="6379591" y="9525"/>
                    <a:pt x="6678549" y="646303"/>
                    <a:pt x="5719826" y="667893"/>
                  </a:cubicBezTo>
                  <a:cubicBezTo>
                    <a:pt x="5719826" y="668274"/>
                    <a:pt x="5719953" y="668528"/>
                    <a:pt x="5720080" y="669036"/>
                  </a:cubicBezTo>
                  <a:cubicBezTo>
                    <a:pt x="5719826" y="669417"/>
                    <a:pt x="5719699" y="668655"/>
                    <a:pt x="5719445" y="667893"/>
                  </a:cubicBezTo>
                  <a:cubicBezTo>
                    <a:pt x="5691505" y="668528"/>
                    <a:pt x="5662422" y="668655"/>
                    <a:pt x="5632069" y="668147"/>
                  </a:cubicBezTo>
                  <a:cubicBezTo>
                    <a:pt x="5353939" y="731774"/>
                    <a:pt x="5655310" y="787908"/>
                    <a:pt x="5138420" y="658876"/>
                  </a:cubicBezTo>
                  <a:cubicBezTo>
                    <a:pt x="5107686" y="701294"/>
                    <a:pt x="4847590" y="611505"/>
                    <a:pt x="4790440" y="557276"/>
                  </a:cubicBezTo>
                  <a:cubicBezTo>
                    <a:pt x="4726051" y="605155"/>
                    <a:pt x="4407408" y="596773"/>
                    <a:pt x="4229735" y="540385"/>
                  </a:cubicBezTo>
                  <a:cubicBezTo>
                    <a:pt x="4230116" y="541147"/>
                    <a:pt x="4229989" y="542417"/>
                    <a:pt x="4229100" y="544703"/>
                  </a:cubicBezTo>
                  <a:cubicBezTo>
                    <a:pt x="4227449" y="544068"/>
                    <a:pt x="4225544" y="547116"/>
                    <a:pt x="4225163" y="539877"/>
                  </a:cubicBezTo>
                  <a:cubicBezTo>
                    <a:pt x="4225672" y="540004"/>
                    <a:pt x="4226560" y="539750"/>
                    <a:pt x="4227323" y="539623"/>
                  </a:cubicBezTo>
                  <a:cubicBezTo>
                    <a:pt x="4189985" y="527558"/>
                    <a:pt x="4158869" y="513461"/>
                    <a:pt x="4138042" y="497205"/>
                  </a:cubicBezTo>
                  <a:cubicBezTo>
                    <a:pt x="3772917" y="629158"/>
                    <a:pt x="4120007" y="802767"/>
                    <a:pt x="3447416" y="591947"/>
                  </a:cubicBezTo>
                  <a:cubicBezTo>
                    <a:pt x="2977389" y="756412"/>
                    <a:pt x="2897887" y="467614"/>
                    <a:pt x="2635251" y="559943"/>
                  </a:cubicBezTo>
                  <a:cubicBezTo>
                    <a:pt x="2396999" y="433705"/>
                    <a:pt x="2152651" y="453517"/>
                    <a:pt x="1887602" y="430403"/>
                  </a:cubicBezTo>
                  <a:cubicBezTo>
                    <a:pt x="1865250" y="388239"/>
                    <a:pt x="1846327" y="363982"/>
                    <a:pt x="1827912" y="352298"/>
                  </a:cubicBezTo>
                  <a:cubicBezTo>
                    <a:pt x="1828039" y="353314"/>
                    <a:pt x="1828039" y="354203"/>
                    <a:pt x="1827531" y="352044"/>
                  </a:cubicBezTo>
                  <a:cubicBezTo>
                    <a:pt x="1769238" y="315468"/>
                    <a:pt x="1713993" y="403860"/>
                    <a:pt x="1561847" y="455930"/>
                  </a:cubicBezTo>
                  <a:cubicBezTo>
                    <a:pt x="1529462" y="436626"/>
                    <a:pt x="1503554" y="423418"/>
                    <a:pt x="1480948" y="414401"/>
                  </a:cubicBezTo>
                  <a:lnTo>
                    <a:pt x="1480821" y="414401"/>
                  </a:lnTo>
                  <a:lnTo>
                    <a:pt x="1480694" y="414274"/>
                  </a:lnTo>
                  <a:cubicBezTo>
                    <a:pt x="1393572" y="379349"/>
                    <a:pt x="1356234" y="408305"/>
                    <a:pt x="1190118" y="405638"/>
                  </a:cubicBezTo>
                  <a:cubicBezTo>
                    <a:pt x="1065531" y="360807"/>
                    <a:pt x="981457" y="508381"/>
                    <a:pt x="744602" y="355727"/>
                  </a:cubicBezTo>
                  <a:cubicBezTo>
                    <a:pt x="669037" y="352171"/>
                    <a:pt x="718186" y="292100"/>
                    <a:pt x="497333" y="289306"/>
                  </a:cubicBezTo>
                  <a:cubicBezTo>
                    <a:pt x="398018" y="252857"/>
                    <a:pt x="356108" y="231775"/>
                    <a:pt x="290703" y="226441"/>
                  </a:cubicBezTo>
                  <a:cubicBezTo>
                    <a:pt x="290703" y="226568"/>
                    <a:pt x="290703" y="226568"/>
                    <a:pt x="290703" y="226695"/>
                  </a:cubicBezTo>
                  <a:cubicBezTo>
                    <a:pt x="290576" y="226949"/>
                    <a:pt x="290576" y="226695"/>
                    <a:pt x="290449" y="226314"/>
                  </a:cubicBezTo>
                  <a:cubicBezTo>
                    <a:pt x="265938" y="224409"/>
                    <a:pt x="238379" y="224536"/>
                    <a:pt x="203073" y="226949"/>
                  </a:cubicBezTo>
                  <a:cubicBezTo>
                    <a:pt x="0" y="0"/>
                    <a:pt x="169164" y="2421509"/>
                    <a:pt x="162941" y="2601976"/>
                  </a:cubicBezTo>
                  <a:cubicBezTo>
                    <a:pt x="538099" y="2582799"/>
                    <a:pt x="6508623" y="2641092"/>
                    <a:pt x="6449568" y="2580767"/>
                  </a:cubicBezTo>
                  <a:close/>
                  <a:moveTo>
                    <a:pt x="593598" y="304546"/>
                  </a:moveTo>
                  <a:cubicBezTo>
                    <a:pt x="592836" y="304673"/>
                    <a:pt x="592963" y="298831"/>
                    <a:pt x="593598" y="304546"/>
                  </a:cubicBezTo>
                  <a:lnTo>
                    <a:pt x="593598" y="304546"/>
                  </a:lnTo>
                  <a:close/>
                </a:path>
              </a:pathLst>
            </a:custGeom>
            <a:grpFill/>
          </p:spPr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39F4A1F-F97C-C071-043B-D97614760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860230"/>
              </p:ext>
            </p:extLst>
          </p:nvPr>
        </p:nvGraphicFramePr>
        <p:xfrm>
          <a:off x="381000" y="952500"/>
          <a:ext cx="16687800" cy="939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-152400" y="273050"/>
            <a:ext cx="1266068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c. Chia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sẻ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bài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học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về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cách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nghĩ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và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ứng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xử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của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cá</a:t>
            </a:r>
            <a:r>
              <a:rPr lang="en-US" sz="3999" dirty="0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chemeClr val="accent4">
                    <a:lumMod val="75000"/>
                  </a:schemeClr>
                </a:solidFill>
                <a:latin typeface="Roboto Condensed Bold"/>
              </a:rPr>
              <a:t>nhân</a:t>
            </a:r>
            <a:endParaRPr lang="en-US" sz="3999" dirty="0">
              <a:solidFill>
                <a:schemeClr val="accent4">
                  <a:lumMod val="75000"/>
                </a:schemeClr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24134" y="1028700"/>
            <a:ext cx="15839733" cy="8229600"/>
            <a:chOff x="0" y="0"/>
            <a:chExt cx="7740811" cy="4021771"/>
          </a:xfrm>
          <a:solidFill>
            <a:schemeClr val="accent4"/>
          </a:solidFill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7745024" cy="4021771"/>
            </a:xfrm>
            <a:custGeom>
              <a:avLst/>
              <a:gdLst/>
              <a:ahLst/>
              <a:cxnLst/>
              <a:rect l="l" t="t" r="r" b="b"/>
              <a:pathLst>
                <a:path w="7745024" h="4021771">
                  <a:moveTo>
                    <a:pt x="278431" y="16918"/>
                  </a:moveTo>
                  <a:cubicBezTo>
                    <a:pt x="278431" y="16918"/>
                    <a:pt x="604014" y="12258"/>
                    <a:pt x="1007991" y="12454"/>
                  </a:cubicBezTo>
                  <a:cubicBezTo>
                    <a:pt x="6127020" y="12671"/>
                    <a:pt x="7470956" y="0"/>
                    <a:pt x="7470956" y="0"/>
                  </a:cubicBezTo>
                  <a:cubicBezTo>
                    <a:pt x="7538420" y="0"/>
                    <a:pt x="7614357" y="0"/>
                    <a:pt x="7693130" y="85073"/>
                  </a:cubicBezTo>
                  <a:cubicBezTo>
                    <a:pt x="7736108" y="131488"/>
                    <a:pt x="7737176" y="240224"/>
                    <a:pt x="7737581" y="320281"/>
                  </a:cubicBezTo>
                  <a:cubicBezTo>
                    <a:pt x="7737581" y="320281"/>
                    <a:pt x="7735877" y="2705081"/>
                    <a:pt x="7735877" y="3259187"/>
                  </a:cubicBezTo>
                  <a:cubicBezTo>
                    <a:pt x="7735877" y="3473346"/>
                    <a:pt x="7745024" y="3772525"/>
                    <a:pt x="7745024" y="3772525"/>
                  </a:cubicBezTo>
                  <a:cubicBezTo>
                    <a:pt x="7745024" y="3901194"/>
                    <a:pt x="7740855" y="4021771"/>
                    <a:pt x="7488017" y="4013637"/>
                  </a:cubicBezTo>
                  <a:cubicBezTo>
                    <a:pt x="7488017" y="4013637"/>
                    <a:pt x="7111544" y="3993338"/>
                    <a:pt x="6310347" y="4000937"/>
                  </a:cubicBezTo>
                  <a:cubicBezTo>
                    <a:pt x="1988235" y="4009071"/>
                    <a:pt x="304023" y="4021771"/>
                    <a:pt x="304023" y="4021771"/>
                  </a:cubicBezTo>
                  <a:cubicBezTo>
                    <a:pt x="132548" y="4021771"/>
                    <a:pt x="4213" y="3920702"/>
                    <a:pt x="8532" y="3718155"/>
                  </a:cubicBezTo>
                  <a:cubicBezTo>
                    <a:pt x="8532" y="3718155"/>
                    <a:pt x="9630" y="3219614"/>
                    <a:pt x="4815" y="123443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5837" y="-716894"/>
            <a:ext cx="7612505" cy="61868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849282">
            <a:off x="12281125" y="6648900"/>
            <a:ext cx="7702137" cy="66238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716865" y="611733"/>
            <a:ext cx="3491131" cy="35296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78556" y="2376551"/>
            <a:ext cx="7292819" cy="113140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48313" y="2523030"/>
            <a:ext cx="8020287" cy="11944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751"/>
              </a:lnSpc>
            </a:pPr>
            <a:r>
              <a:rPr lang="en-US" sz="7927" b="1" dirty="0">
                <a:solidFill>
                  <a:srgbClr val="FFFFFF"/>
                </a:solidFill>
                <a:latin typeface="Fraunces"/>
              </a:rPr>
              <a:t>4. LUYỆN TẬP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71375" y="4258924"/>
            <a:ext cx="6913472" cy="2355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57"/>
              </a:lnSpc>
            </a:pP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Với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chủ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đề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“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Nói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không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với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bạo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lực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học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đường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”,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học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sinh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hãy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lựa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chọn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nhiều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hình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thức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khác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nhau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để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hoàn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thành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sản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phẩm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: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thiết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kế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poster,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làm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video,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viết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,…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909359" y="-4221832"/>
            <a:ext cx="9227728" cy="87243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21157">
            <a:off x="14753530" y="6972155"/>
            <a:ext cx="5945793" cy="50160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05420" y="1548247"/>
            <a:ext cx="2707761" cy="188558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883739" y="1009650"/>
            <a:ext cx="7603661" cy="11944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751"/>
              </a:lnSpc>
            </a:pPr>
            <a:r>
              <a:rPr lang="en-US" sz="7927" b="1" dirty="0">
                <a:solidFill>
                  <a:srgbClr val="FFFFFF"/>
                </a:solidFill>
                <a:latin typeface="Fraunces"/>
              </a:rPr>
              <a:t>5. VẬN DỤNG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74327" y="2441160"/>
            <a:ext cx="12705912" cy="722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83"/>
              </a:lnSpc>
            </a:pPr>
            <a:r>
              <a:rPr lang="en-US" sz="3963" b="1" dirty="0">
                <a:solidFill>
                  <a:srgbClr val="FDF9DE"/>
                </a:solidFill>
                <a:latin typeface="Fraunces"/>
              </a:rPr>
              <a:t>DỰ ÁN PHIÊU LƯU CÙNG TRUYỆN ĐỒNG THOẠI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5276943-7B93-B451-255B-7E4DA7379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864713"/>
              </p:ext>
            </p:extLst>
          </p:nvPr>
        </p:nvGraphicFramePr>
        <p:xfrm>
          <a:off x="1600200" y="3496151"/>
          <a:ext cx="15544800" cy="592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21273" y="7257221"/>
            <a:ext cx="8872933" cy="28393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20056">
            <a:off x="363781" y="668715"/>
            <a:ext cx="8532395" cy="44523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629717" y="2170800"/>
            <a:ext cx="11473143" cy="6506090"/>
            <a:chOff x="0" y="0"/>
            <a:chExt cx="4517053" cy="2561491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4521266" cy="2561491"/>
            </a:xfrm>
            <a:custGeom>
              <a:avLst/>
              <a:gdLst/>
              <a:ahLst/>
              <a:cxnLst/>
              <a:rect l="l" t="t" r="r" b="b"/>
              <a:pathLst>
                <a:path w="4521266" h="2561491">
                  <a:moveTo>
                    <a:pt x="278431" y="16918"/>
                  </a:moveTo>
                  <a:cubicBezTo>
                    <a:pt x="278431" y="16918"/>
                    <a:pt x="604014" y="12258"/>
                    <a:pt x="950594" y="12454"/>
                  </a:cubicBezTo>
                  <a:cubicBezTo>
                    <a:pt x="3311010" y="12671"/>
                    <a:pt x="4247198" y="0"/>
                    <a:pt x="4247198" y="0"/>
                  </a:cubicBezTo>
                  <a:cubicBezTo>
                    <a:pt x="4314662" y="0"/>
                    <a:pt x="4390599" y="0"/>
                    <a:pt x="4469371" y="85073"/>
                  </a:cubicBezTo>
                  <a:cubicBezTo>
                    <a:pt x="4512350" y="131488"/>
                    <a:pt x="4513418" y="240224"/>
                    <a:pt x="4513823" y="320281"/>
                  </a:cubicBezTo>
                  <a:cubicBezTo>
                    <a:pt x="4513823" y="320281"/>
                    <a:pt x="4512118" y="1496874"/>
                    <a:pt x="4512118" y="1798907"/>
                  </a:cubicBezTo>
                  <a:cubicBezTo>
                    <a:pt x="4512118" y="2013066"/>
                    <a:pt x="4521266" y="2312245"/>
                    <a:pt x="4521266" y="2312245"/>
                  </a:cubicBezTo>
                  <a:cubicBezTo>
                    <a:pt x="4521266" y="2440914"/>
                    <a:pt x="4517097" y="2561491"/>
                    <a:pt x="4264259" y="2553357"/>
                  </a:cubicBezTo>
                  <a:cubicBezTo>
                    <a:pt x="4264259" y="2553357"/>
                    <a:pt x="3887786" y="2533059"/>
                    <a:pt x="3395543" y="2540657"/>
                  </a:cubicBezTo>
                  <a:cubicBezTo>
                    <a:pt x="1402591" y="2548791"/>
                    <a:pt x="304023" y="2561491"/>
                    <a:pt x="304023" y="2561491"/>
                  </a:cubicBezTo>
                  <a:cubicBezTo>
                    <a:pt x="132548" y="2561491"/>
                    <a:pt x="4213" y="2460422"/>
                    <a:pt x="8532" y="2257875"/>
                  </a:cubicBezTo>
                  <a:cubicBezTo>
                    <a:pt x="8532" y="2257875"/>
                    <a:pt x="9630" y="1759334"/>
                    <a:pt x="4815" y="102869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4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02263">
            <a:off x="14697884" y="7677425"/>
            <a:ext cx="2511096" cy="2511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556172">
            <a:off x="3881645" y="422204"/>
            <a:ext cx="1496668" cy="14966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129762" y="1643035"/>
            <a:ext cx="2637455" cy="27983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350392">
            <a:off x="2599610" y="1942120"/>
            <a:ext cx="706603" cy="16781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232271">
            <a:off x="668615" y="6255272"/>
            <a:ext cx="978457" cy="23238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014049">
            <a:off x="16297068" y="4345838"/>
            <a:ext cx="2200970" cy="139761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630242" y="3153797"/>
            <a:ext cx="7009156" cy="665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spc="199" dirty="0">
                <a:solidFill>
                  <a:srgbClr val="FAF4E3"/>
                </a:solidFill>
                <a:latin typeface="Fraunces"/>
              </a:rPr>
              <a:t>BÀI 1: TÔI VÀ CÁC BẠN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07372" y="4516929"/>
            <a:ext cx="7306555" cy="201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99"/>
              </a:lnSpc>
            </a:pPr>
            <a:r>
              <a:rPr lang="en-US" sz="11856" b="1" spc="47" dirty="0">
                <a:solidFill>
                  <a:srgbClr val="FAF4E3"/>
                </a:solidFill>
                <a:latin typeface="Fraunces"/>
              </a:rPr>
              <a:t>BẮT NẠT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415737" y="7457671"/>
            <a:ext cx="3901102" cy="666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193040" y="3445285"/>
            <a:ext cx="18573906" cy="7014364"/>
            <a:chOff x="0" y="0"/>
            <a:chExt cx="6347206" cy="239699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-102743" y="-211963"/>
              <a:ext cx="6678549" cy="2641092"/>
            </a:xfrm>
            <a:custGeom>
              <a:avLst/>
              <a:gdLst/>
              <a:ahLst/>
              <a:cxnLst/>
              <a:rect l="l" t="t" r="r" b="b"/>
              <a:pathLst>
                <a:path w="6678549" h="2641092">
                  <a:moveTo>
                    <a:pt x="6449568" y="2580767"/>
                  </a:moveTo>
                  <a:cubicBezTo>
                    <a:pt x="6379591" y="9525"/>
                    <a:pt x="6678549" y="646303"/>
                    <a:pt x="5719826" y="667893"/>
                  </a:cubicBezTo>
                  <a:cubicBezTo>
                    <a:pt x="5719826" y="668274"/>
                    <a:pt x="5719953" y="668528"/>
                    <a:pt x="5720080" y="669036"/>
                  </a:cubicBezTo>
                  <a:cubicBezTo>
                    <a:pt x="5719826" y="669417"/>
                    <a:pt x="5719699" y="668655"/>
                    <a:pt x="5719445" y="667893"/>
                  </a:cubicBezTo>
                  <a:cubicBezTo>
                    <a:pt x="5691505" y="668528"/>
                    <a:pt x="5662422" y="668655"/>
                    <a:pt x="5632069" y="668147"/>
                  </a:cubicBezTo>
                  <a:cubicBezTo>
                    <a:pt x="5353939" y="731774"/>
                    <a:pt x="5655310" y="787908"/>
                    <a:pt x="5138420" y="658876"/>
                  </a:cubicBezTo>
                  <a:cubicBezTo>
                    <a:pt x="5107686" y="701294"/>
                    <a:pt x="4847590" y="611505"/>
                    <a:pt x="4790440" y="557276"/>
                  </a:cubicBezTo>
                  <a:cubicBezTo>
                    <a:pt x="4726051" y="605155"/>
                    <a:pt x="4407408" y="596773"/>
                    <a:pt x="4229735" y="540385"/>
                  </a:cubicBezTo>
                  <a:cubicBezTo>
                    <a:pt x="4230116" y="541147"/>
                    <a:pt x="4229989" y="542417"/>
                    <a:pt x="4229100" y="544703"/>
                  </a:cubicBezTo>
                  <a:cubicBezTo>
                    <a:pt x="4227449" y="544068"/>
                    <a:pt x="4225544" y="547116"/>
                    <a:pt x="4225163" y="539877"/>
                  </a:cubicBezTo>
                  <a:cubicBezTo>
                    <a:pt x="4225672" y="540004"/>
                    <a:pt x="4226560" y="539750"/>
                    <a:pt x="4227323" y="539623"/>
                  </a:cubicBezTo>
                  <a:cubicBezTo>
                    <a:pt x="4189985" y="527558"/>
                    <a:pt x="4158869" y="513461"/>
                    <a:pt x="4138042" y="497205"/>
                  </a:cubicBezTo>
                  <a:cubicBezTo>
                    <a:pt x="3772917" y="629158"/>
                    <a:pt x="4120007" y="802767"/>
                    <a:pt x="3447416" y="591947"/>
                  </a:cubicBezTo>
                  <a:cubicBezTo>
                    <a:pt x="2977389" y="756412"/>
                    <a:pt x="2897887" y="467614"/>
                    <a:pt x="2635251" y="559943"/>
                  </a:cubicBezTo>
                  <a:cubicBezTo>
                    <a:pt x="2396999" y="433705"/>
                    <a:pt x="2152651" y="453517"/>
                    <a:pt x="1887602" y="430403"/>
                  </a:cubicBezTo>
                  <a:cubicBezTo>
                    <a:pt x="1865250" y="388239"/>
                    <a:pt x="1846327" y="363982"/>
                    <a:pt x="1827912" y="352298"/>
                  </a:cubicBezTo>
                  <a:cubicBezTo>
                    <a:pt x="1828039" y="353314"/>
                    <a:pt x="1828039" y="354203"/>
                    <a:pt x="1827531" y="352044"/>
                  </a:cubicBezTo>
                  <a:cubicBezTo>
                    <a:pt x="1769238" y="315468"/>
                    <a:pt x="1713993" y="403860"/>
                    <a:pt x="1561847" y="455930"/>
                  </a:cubicBezTo>
                  <a:cubicBezTo>
                    <a:pt x="1529462" y="436626"/>
                    <a:pt x="1503554" y="423418"/>
                    <a:pt x="1480948" y="414401"/>
                  </a:cubicBezTo>
                  <a:lnTo>
                    <a:pt x="1480821" y="414401"/>
                  </a:lnTo>
                  <a:lnTo>
                    <a:pt x="1480694" y="414274"/>
                  </a:lnTo>
                  <a:cubicBezTo>
                    <a:pt x="1393572" y="379349"/>
                    <a:pt x="1356234" y="408305"/>
                    <a:pt x="1190118" y="405638"/>
                  </a:cubicBezTo>
                  <a:cubicBezTo>
                    <a:pt x="1065531" y="360807"/>
                    <a:pt x="981457" y="508381"/>
                    <a:pt x="744602" y="355727"/>
                  </a:cubicBezTo>
                  <a:cubicBezTo>
                    <a:pt x="669037" y="352171"/>
                    <a:pt x="718186" y="292100"/>
                    <a:pt x="497333" y="289306"/>
                  </a:cubicBezTo>
                  <a:cubicBezTo>
                    <a:pt x="398018" y="252857"/>
                    <a:pt x="356108" y="231775"/>
                    <a:pt x="290703" y="226441"/>
                  </a:cubicBezTo>
                  <a:cubicBezTo>
                    <a:pt x="290703" y="226568"/>
                    <a:pt x="290703" y="226568"/>
                    <a:pt x="290703" y="226695"/>
                  </a:cubicBezTo>
                  <a:cubicBezTo>
                    <a:pt x="290576" y="226949"/>
                    <a:pt x="290576" y="226695"/>
                    <a:pt x="290449" y="226314"/>
                  </a:cubicBezTo>
                  <a:cubicBezTo>
                    <a:pt x="265938" y="224409"/>
                    <a:pt x="238379" y="224536"/>
                    <a:pt x="203073" y="226949"/>
                  </a:cubicBezTo>
                  <a:cubicBezTo>
                    <a:pt x="0" y="0"/>
                    <a:pt x="169164" y="2421509"/>
                    <a:pt x="162941" y="2601976"/>
                  </a:cubicBezTo>
                  <a:cubicBezTo>
                    <a:pt x="538099" y="2582799"/>
                    <a:pt x="6508623" y="2641092"/>
                    <a:pt x="6449568" y="2580767"/>
                  </a:cubicBezTo>
                  <a:close/>
                  <a:moveTo>
                    <a:pt x="593598" y="304546"/>
                  </a:moveTo>
                  <a:cubicBezTo>
                    <a:pt x="592836" y="304673"/>
                    <a:pt x="592963" y="298831"/>
                    <a:pt x="593598" y="304546"/>
                  </a:cubicBezTo>
                  <a:lnTo>
                    <a:pt x="593598" y="30454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 rot="-385195">
            <a:off x="11890101" y="6917361"/>
            <a:ext cx="4723196" cy="1799961"/>
            <a:chOff x="0" y="0"/>
            <a:chExt cx="6215613" cy="236870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6219826" cy="2368706"/>
            </a:xfrm>
            <a:custGeom>
              <a:avLst/>
              <a:gdLst/>
              <a:ahLst/>
              <a:cxnLst/>
              <a:rect l="l" t="t" r="r" b="b"/>
              <a:pathLst>
                <a:path w="6219826" h="2368706">
                  <a:moveTo>
                    <a:pt x="278431" y="16918"/>
                  </a:moveTo>
                  <a:cubicBezTo>
                    <a:pt x="278431" y="16918"/>
                    <a:pt x="604014" y="12258"/>
                    <a:pt x="980836" y="12454"/>
                  </a:cubicBezTo>
                  <a:cubicBezTo>
                    <a:pt x="4794732" y="12671"/>
                    <a:pt x="5945758" y="0"/>
                    <a:pt x="5945758" y="0"/>
                  </a:cubicBezTo>
                  <a:cubicBezTo>
                    <a:pt x="6013221" y="0"/>
                    <a:pt x="6089158" y="0"/>
                    <a:pt x="6167931" y="85073"/>
                  </a:cubicBezTo>
                  <a:cubicBezTo>
                    <a:pt x="6210909" y="131488"/>
                    <a:pt x="6211977" y="240224"/>
                    <a:pt x="6212383" y="320281"/>
                  </a:cubicBezTo>
                  <a:cubicBezTo>
                    <a:pt x="6212383" y="320281"/>
                    <a:pt x="6210678" y="1337367"/>
                    <a:pt x="6210678" y="1606122"/>
                  </a:cubicBezTo>
                  <a:cubicBezTo>
                    <a:pt x="6210678" y="1820281"/>
                    <a:pt x="6219826" y="2119460"/>
                    <a:pt x="6219826" y="2119460"/>
                  </a:cubicBezTo>
                  <a:cubicBezTo>
                    <a:pt x="6219826" y="2248128"/>
                    <a:pt x="6215657" y="2368706"/>
                    <a:pt x="5962819" y="2360572"/>
                  </a:cubicBezTo>
                  <a:cubicBezTo>
                    <a:pt x="5962819" y="2360572"/>
                    <a:pt x="5586346" y="2340273"/>
                    <a:pt x="4931318" y="2347872"/>
                  </a:cubicBezTo>
                  <a:cubicBezTo>
                    <a:pt x="1711160" y="2356006"/>
                    <a:pt x="304023" y="2368706"/>
                    <a:pt x="304023" y="2368706"/>
                  </a:cubicBezTo>
                  <a:cubicBezTo>
                    <a:pt x="132548" y="2368706"/>
                    <a:pt x="4213" y="2267637"/>
                    <a:pt x="8532" y="2065090"/>
                  </a:cubicBezTo>
                  <a:cubicBezTo>
                    <a:pt x="8532" y="2065090"/>
                    <a:pt x="9630" y="1566549"/>
                    <a:pt x="4815" y="100153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7894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244098" y="3092245"/>
            <a:ext cx="6015202" cy="3861350"/>
            <a:chOff x="0" y="0"/>
            <a:chExt cx="4542234" cy="2915805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4546447" cy="2915805"/>
            </a:xfrm>
            <a:custGeom>
              <a:avLst/>
              <a:gdLst/>
              <a:ahLst/>
              <a:cxnLst/>
              <a:rect l="l" t="t" r="r" b="b"/>
              <a:pathLst>
                <a:path w="4546447" h="2915805">
                  <a:moveTo>
                    <a:pt x="278431" y="16918"/>
                  </a:moveTo>
                  <a:cubicBezTo>
                    <a:pt x="278431" y="16918"/>
                    <a:pt x="604014" y="12258"/>
                    <a:pt x="951043" y="12454"/>
                  </a:cubicBezTo>
                  <a:cubicBezTo>
                    <a:pt x="3333005" y="12671"/>
                    <a:pt x="4272378" y="0"/>
                    <a:pt x="4272378" y="0"/>
                  </a:cubicBezTo>
                  <a:cubicBezTo>
                    <a:pt x="4339842" y="0"/>
                    <a:pt x="4415779" y="0"/>
                    <a:pt x="4494552" y="85073"/>
                  </a:cubicBezTo>
                  <a:cubicBezTo>
                    <a:pt x="4537530" y="131488"/>
                    <a:pt x="4538599" y="240224"/>
                    <a:pt x="4539004" y="320281"/>
                  </a:cubicBezTo>
                  <a:cubicBezTo>
                    <a:pt x="4539004" y="320281"/>
                    <a:pt x="4537299" y="1790026"/>
                    <a:pt x="4537299" y="2153221"/>
                  </a:cubicBezTo>
                  <a:cubicBezTo>
                    <a:pt x="4537299" y="2367380"/>
                    <a:pt x="4546447" y="2666559"/>
                    <a:pt x="4546447" y="2666559"/>
                  </a:cubicBezTo>
                  <a:cubicBezTo>
                    <a:pt x="4546447" y="2795228"/>
                    <a:pt x="4542278" y="2915805"/>
                    <a:pt x="4289440" y="2907671"/>
                  </a:cubicBezTo>
                  <a:cubicBezTo>
                    <a:pt x="4289440" y="2907671"/>
                    <a:pt x="3912967" y="2887372"/>
                    <a:pt x="3418310" y="2894971"/>
                  </a:cubicBezTo>
                  <a:cubicBezTo>
                    <a:pt x="1407165" y="2903105"/>
                    <a:pt x="304023" y="2915805"/>
                    <a:pt x="304023" y="2915805"/>
                  </a:cubicBezTo>
                  <a:cubicBezTo>
                    <a:pt x="132548" y="2915805"/>
                    <a:pt x="4213" y="2814736"/>
                    <a:pt x="8532" y="2612189"/>
                  </a:cubicBezTo>
                  <a:cubicBezTo>
                    <a:pt x="8532" y="2612189"/>
                    <a:pt x="9630" y="2113648"/>
                    <a:pt x="4815" y="10786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72C1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16" r="316"/>
          <a:stretch>
            <a:fillRect/>
          </a:stretch>
        </p:blipFill>
        <p:spPr>
          <a:xfrm rot="495443">
            <a:off x="13690221" y="-1930058"/>
            <a:ext cx="3743718" cy="37127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14395">
            <a:off x="-895014" y="-178389"/>
            <a:ext cx="4470702" cy="24141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804280" y="2032299"/>
            <a:ext cx="8393982" cy="82296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72868" y="2013249"/>
            <a:ext cx="8221663" cy="12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51"/>
              </a:lnSpc>
            </a:pPr>
            <a:r>
              <a:rPr lang="en-US" sz="7927" dirty="0">
                <a:solidFill>
                  <a:srgbClr val="FFFFFF"/>
                </a:solidFill>
                <a:latin typeface="Fraunces"/>
              </a:rPr>
              <a:t>2. ĐỌC VĂN BẢN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1045" y="5670918"/>
            <a:ext cx="10565990" cy="1918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Cùng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đọc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diễn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cảm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văn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bản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Roboto Condensed Italics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Chia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sẻ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ấn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tượng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ban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đầu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của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em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về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bài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thơ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Roboto Condensed Italic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56746"/>
              </p:ext>
            </p:extLst>
          </p:nvPr>
        </p:nvGraphicFramePr>
        <p:xfrm>
          <a:off x="745551" y="3948407"/>
          <a:ext cx="16796897" cy="5581648"/>
        </p:xfrm>
        <a:graphic>
          <a:graphicData uri="http://schemas.openxmlformats.org/drawingml/2006/table">
            <a:tbl>
              <a:tblPr/>
              <a:tblGrid>
                <a:gridCol w="13526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56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400" dirty="0" err="1">
                          <a:solidFill>
                            <a:srgbClr val="FFFFFF"/>
                          </a:solidFill>
                          <a:latin typeface="Roboto Condensed Bold"/>
                        </a:rPr>
                        <a:t>Tiêu</a:t>
                      </a:r>
                      <a:r>
                        <a:rPr lang="en-US" sz="3400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FF"/>
                          </a:solidFill>
                          <a:latin typeface="Roboto Condensed Bold"/>
                        </a:rPr>
                        <a:t>chí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400" dirty="0" err="1">
                          <a:solidFill>
                            <a:srgbClr val="FFFFFF"/>
                          </a:solidFill>
                          <a:latin typeface="Roboto Condensed Bold"/>
                        </a:rPr>
                        <a:t>Có</a:t>
                      </a:r>
                      <a:r>
                        <a:rPr lang="en-US" sz="3400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 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400" dirty="0" err="1">
                          <a:solidFill>
                            <a:srgbClr val="FFFFFF"/>
                          </a:solidFill>
                          <a:latin typeface="Roboto Condensed Bold"/>
                        </a:rPr>
                        <a:t>Không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6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trôi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chảy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bỏ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thêm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6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to,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rõ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bảo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đảm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gian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lớp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cả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lớp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cùng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nghe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6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Tốc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độ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phù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86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giọng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điệu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nhau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hiện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cảm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xúc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chuyện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đối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vật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745550" y="1009650"/>
            <a:ext cx="10227249" cy="11944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751"/>
              </a:lnSpc>
            </a:pPr>
            <a:r>
              <a:rPr lang="en-US" sz="7927" b="1" dirty="0">
                <a:solidFill>
                  <a:schemeClr val="accent4"/>
                </a:solidFill>
                <a:latin typeface="Fraunces"/>
              </a:rPr>
              <a:t>2. ĐỌC VĂN BẢN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71436" y="2753210"/>
            <a:ext cx="12545128" cy="665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9"/>
              </a:lnSpc>
            </a:pPr>
            <a:r>
              <a:rPr lang="en-US" sz="3999" dirty="0">
                <a:solidFill>
                  <a:schemeClr val="accent4"/>
                </a:solidFill>
                <a:latin typeface="Roboto Condensed Bold"/>
              </a:rPr>
              <a:t>BẢNG KIỂM KĨ NĂNG ĐỌC DIỄN CẢM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16" r="316"/>
          <a:stretch>
            <a:fillRect/>
          </a:stretch>
        </p:blipFill>
        <p:spPr>
          <a:xfrm rot="495443">
            <a:off x="12989385" y="-1980647"/>
            <a:ext cx="4401142" cy="43647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1089">
            <a:off x="15491251" y="382498"/>
            <a:ext cx="782491" cy="12924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36866" y="2236745"/>
            <a:ext cx="4102908" cy="1007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609600" y="1943099"/>
            <a:ext cx="14097000" cy="190969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082719" y="2888883"/>
            <a:ext cx="4481065" cy="486885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57300"/>
            <a:ext cx="1699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đời?đều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6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19100"/>
            <a:ext cx="156370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nạt”xuất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7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4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104900"/>
            <a:ext cx="1615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8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771</Words>
  <Application>Microsoft Office PowerPoint</Application>
  <PresentationFormat>Custom</PresentationFormat>
  <Paragraphs>68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Wingdings</vt:lpstr>
      <vt:lpstr>Fraunces</vt:lpstr>
      <vt:lpstr>Times New Roman</vt:lpstr>
      <vt:lpstr>Calibri</vt:lpstr>
      <vt:lpstr>Roboto Condensed Italics</vt:lpstr>
      <vt:lpstr>Roboto Condensed Bold</vt:lpstr>
      <vt:lpstr>Roboto Condensed Bold Italics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6KN-B1- Bắt nạt</dc:title>
  <cp:lastModifiedBy>Admin</cp:lastModifiedBy>
  <cp:revision>8</cp:revision>
  <dcterms:created xsi:type="dcterms:W3CDTF">2006-08-16T00:00:00Z</dcterms:created>
  <dcterms:modified xsi:type="dcterms:W3CDTF">2025-09-23T03:11:07Z</dcterms:modified>
  <dc:identifier>DAFIjmmpYP8</dc:identifier>
</cp:coreProperties>
</file>