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182.svg"/><Relationship Id="rId17" Type="http://schemas.openxmlformats.org/officeDocument/2006/relationships/image" Target="../media/image55.png"/><Relationship Id="rId2" Type="http://schemas.openxmlformats.org/officeDocument/2006/relationships/image" Target="../media/image180.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18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svg"/><Relationship Id="rId19" Type="http://schemas.openxmlformats.org/officeDocument/2006/relationships/image" Target="../media/image5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2.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870.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178.png"/><Relationship Id="rId4" Type="http://schemas.openxmlformats.org/officeDocument/2006/relationships/image" Target="../media/image96.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54.svg"/><Relationship Id="rId18" Type="http://schemas.openxmlformats.org/officeDocument/2006/relationships/image" Target="../media/image190.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189.sv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10.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4.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6.svg"/><Relationship Id="rId3" Type="http://schemas.openxmlformats.org/officeDocument/2006/relationships/image" Target="../media/image76.jpeg"/><Relationship Id="rId7" Type="http://schemas.openxmlformats.org/officeDocument/2006/relationships/image" Target="../media/image99.svg"/><Relationship Id="rId12"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119.png"/><Relationship Id="rId4" Type="http://schemas.openxmlformats.org/officeDocument/2006/relationships/image" Target="../media/image176.png"/><Relationship Id="rId9" Type="http://schemas.openxmlformats.org/officeDocument/2006/relationships/image" Target="../media/image97.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196.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194.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18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4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180.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38.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37.svg"/><Relationship Id="rId2" Type="http://schemas.openxmlformats.org/officeDocument/2006/relationships/image" Target="../media/image187.png"/><Relationship Id="rId16" Type="http://schemas.openxmlformats.org/officeDocument/2006/relationships/image" Target="../media/image136.png"/><Relationship Id="rId20"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39.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104.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805535"/>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25651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5"/>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271394"/>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731" y="9784080"/>
            <a:ext cx="316418" cy="342074"/>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2620</Words>
  <Application>Microsoft Office PowerPoint</Application>
  <PresentationFormat>Custom</PresentationFormat>
  <Paragraphs>325</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Symbol</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Colorfull Passive Voice Presentation</dc:title>
  <dc:creator>Lê Thảo</dc:creator>
  <cp:lastModifiedBy>Lê Thảo</cp:lastModifiedBy>
  <cp:revision>5</cp:revision>
  <dcterms:created xsi:type="dcterms:W3CDTF">2006-08-16T00:00:00Z</dcterms:created>
  <dcterms:modified xsi:type="dcterms:W3CDTF">2022-10-24T01:59:31Z</dcterms:modified>
  <dc:identifier>DAFPjy546jU</dc:identifier>
</cp:coreProperties>
</file>