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Lst>
  <p:notesMasterIdLst>
    <p:notesMasterId r:id="rId26"/>
  </p:notesMasterIdLst>
  <p:sldIdLst>
    <p:sldId id="256" r:id="rId2"/>
    <p:sldId id="258" r:id="rId3"/>
    <p:sldId id="257" r:id="rId4"/>
    <p:sldId id="320" r:id="rId5"/>
    <p:sldId id="260" r:id="rId6"/>
    <p:sldId id="339" r:id="rId7"/>
    <p:sldId id="340" r:id="rId8"/>
    <p:sldId id="341" r:id="rId9"/>
    <p:sldId id="261" r:id="rId10"/>
    <p:sldId id="324" r:id="rId11"/>
    <p:sldId id="342" r:id="rId12"/>
    <p:sldId id="343" r:id="rId13"/>
    <p:sldId id="344" r:id="rId14"/>
    <p:sldId id="345" r:id="rId15"/>
    <p:sldId id="327" r:id="rId16"/>
    <p:sldId id="346" r:id="rId17"/>
    <p:sldId id="350" r:id="rId18"/>
    <p:sldId id="351" r:id="rId19"/>
    <p:sldId id="352" r:id="rId20"/>
    <p:sldId id="353" r:id="rId21"/>
    <p:sldId id="354" r:id="rId22"/>
    <p:sldId id="355" r:id="rId23"/>
    <p:sldId id="356" r:id="rId24"/>
    <p:sldId id="338" r:id="rId25"/>
  </p:sldIdLst>
  <p:sldSz cx="9144000" cy="5143500" type="screen16x9"/>
  <p:notesSz cx="6858000" cy="9144000"/>
  <p:embeddedFontLst>
    <p:embeddedFont>
      <p:font typeface="Calibri" pitchFamily="34" charset="0"/>
      <p:regular r:id="rId27"/>
      <p:bold r:id="rId28"/>
      <p:italic r:id="rId29"/>
      <p:boldItalic r:id="rId30"/>
    </p:embeddedFont>
    <p:embeddedFont>
      <p:font typeface="Tahoma" pitchFamily="34" charset="0"/>
      <p:regular r:id="rId31"/>
      <p:bold r:id="rId32"/>
    </p:embeddedFont>
    <p:embeddedFont>
      <p:font typeface="Patrick Hand" charset="0"/>
      <p:regular r:id="rId33"/>
    </p:embeddedFont>
    <p:embeddedFont>
      <p:font typeface="Open Sans" charset="0"/>
      <p:regular r:id="rId34"/>
      <p:bold r:id="rId35"/>
      <p:italic r:id="rId36"/>
      <p:boldItalic r:id="rId37"/>
    </p:embeddedFont>
    <p:embeddedFont>
      <p:font typeface="Lato" charset="0"/>
      <p:regular r:id="rId38"/>
      <p:bold r:id="rId39"/>
      <p:italic r:id="rId40"/>
      <p:boldItalic r:id="rId41"/>
    </p:embeddedFont>
    <p:embeddedFont>
      <p:font typeface="微软雅黑" pitchFamily="34" charset="-122"/>
      <p:regular r:id="rId42"/>
      <p:bold r:id="rId43"/>
    </p:embeddedFont>
    <p:embeddedFont>
      <p:font typeface="Roboto Condensed Light" charset="0"/>
      <p:regular r:id="rId44"/>
      <p:italic r:id="rId45"/>
    </p:embeddedFont>
    <p:embeddedFont>
      <p:font typeface="Comic Sans MS" pitchFamily="66"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3079">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6103E81-17ED-4167-B3DD-2E5AC374A328}">
  <a:tblStyle styleId="{C6103E81-17ED-4167-B3DD-2E5AC374A3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4"/>
    <p:restoredTop sz="94648"/>
  </p:normalViewPr>
  <p:slideViewPr>
    <p:cSldViewPr snapToGrid="0">
      <p:cViewPr varScale="1">
        <p:scale>
          <a:sx n="110" d="100"/>
          <a:sy n="110" d="100"/>
        </p:scale>
        <p:origin x="-658" y="-72"/>
      </p:cViewPr>
      <p:guideLst>
        <p:guide orient="horz" pos="3079"/>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font" Target="fonts/font21.fntdata"/><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318632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7360802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113654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3351456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1314428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77cf0412cd_0_4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77cf0412cd_0_4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77cf0412cd_0_1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77cf0412cd_0_1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77cf0412cd_0_1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77cf0412cd_0_1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62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2909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p:txBody>
      </p:sp>
    </p:spTree>
    <p:extLst>
      <p:ext uri="{BB962C8B-B14F-4D97-AF65-F5344CB8AC3E}">
        <p14:creationId xmlns:p14="http://schemas.microsoft.com/office/powerpoint/2010/main" val="2411333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Bấm</a:t>
            </a:r>
            <a:r>
              <a:rPr lang="en-US" dirty="0"/>
              <a:t> </a:t>
            </a:r>
            <a:r>
              <a:rPr lang="en-US" dirty="0" err="1"/>
              <a:t>vào</a:t>
            </a:r>
            <a:r>
              <a:rPr lang="en-US" dirty="0"/>
              <a:t> </a:t>
            </a:r>
            <a:r>
              <a:rPr lang="en-US" dirty="0" err="1"/>
              <a:t>cái</a:t>
            </a:r>
            <a:r>
              <a:rPr lang="en-US" dirty="0"/>
              <a:t> </a:t>
            </a:r>
            <a:r>
              <a:rPr lang="en-US" dirty="0" err="1"/>
              <a:t>cây</a:t>
            </a:r>
            <a:r>
              <a:rPr lang="en-US" dirty="0"/>
              <a:t> </a:t>
            </a:r>
            <a:r>
              <a:rPr lang="en-US" dirty="0" err="1"/>
              <a:t>để</a:t>
            </a:r>
            <a:r>
              <a:rPr lang="en-US" dirty="0"/>
              <a:t> quay </a:t>
            </a:r>
            <a:r>
              <a:rPr lang="en-US" dirty="0" err="1"/>
              <a:t>lại</a:t>
            </a:r>
            <a:r>
              <a:rPr lang="en-US" dirty="0"/>
              <a:t> </a:t>
            </a:r>
            <a:r>
              <a:rPr lang="en-US" dirty="0" err="1"/>
              <a:t>vòng</a:t>
            </a:r>
            <a:r>
              <a:rPr lang="en-US" dirty="0"/>
              <a:t> </a:t>
            </a:r>
            <a:r>
              <a:rPr lang="en-US" dirty="0" err="1"/>
              <a:t>xoay</a:t>
            </a:r>
            <a:endParaRPr lang="en-US" dirty="0"/>
          </a:p>
          <a:p>
            <a:endParaRPr lang="en-US" dirty="0"/>
          </a:p>
        </p:txBody>
      </p:sp>
    </p:spTree>
    <p:extLst>
      <p:ext uri="{BB962C8B-B14F-4D97-AF65-F5344CB8AC3E}">
        <p14:creationId xmlns:p14="http://schemas.microsoft.com/office/powerpoint/2010/main" val="3014691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9473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lIns="68580" tIns="34290" rIns="68580" bIns="34290"/>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lIns="68580" tIns="34290" rIns="68580" bIns="3429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lIns="68580" tIns="34290" rIns="68580" bIns="34290"/>
          <a:lstStyle/>
          <a:p>
            <a:fld id="{06ABD190-56AD-4C55-BBCA-1554B872117B}" type="datetimeFigureOut">
              <a:rPr lang="en-US" smtClean="0"/>
              <a:t>7/29/2024</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lIns="68580" tIns="34290" rIns="68580" bIns="34290"/>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lIns="68580" tIns="34290" rIns="68580" bIns="34290"/>
          <a:lstStyle/>
          <a:p>
            <a:fld id="{B8F674BA-2DE0-4D90-8561-25BA31F62F13}" type="slidenum">
              <a:rPr lang="en-US" smtClean="0"/>
              <a:t>‹#›</a:t>
            </a:fld>
            <a:endParaRPr lang="en-US"/>
          </a:p>
        </p:txBody>
      </p:sp>
    </p:spTree>
    <p:extLst>
      <p:ext uri="{BB962C8B-B14F-4D97-AF65-F5344CB8AC3E}">
        <p14:creationId xmlns:p14="http://schemas.microsoft.com/office/powerpoint/2010/main" val="415309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4026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6"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r>
              <a:rPr lang="en-US" altLang="zh-CN"/>
              <a:t>Click icon to add picture</a:t>
            </a:r>
            <a:endParaRPr lang="zh-CN" altLang="en-US"/>
          </a:p>
        </p:txBody>
      </p:sp>
      <p:sp>
        <p:nvSpPr>
          <p:cNvPr id="11" name="图片占位符 10"/>
          <p:cNvSpPr>
            <a:spLocks noGrp="1"/>
          </p:cNvSpPr>
          <p:nvPr>
            <p:ph type="pic" sz="quarter" idx="11"/>
          </p:nvPr>
        </p:nvSpPr>
        <p:spPr>
          <a:xfrm>
            <a:off x="4090035"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r>
              <a:rPr lang="en-US" altLang="zh-CN"/>
              <a:t>Click icon to add picture</a:t>
            </a:r>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r>
              <a:rPr lang="en-US" altLang="zh-CN"/>
              <a:t>Click icon to add picture</a:t>
            </a:r>
            <a:endParaRPr lang="zh-CN" altLang="en-US"/>
          </a:p>
        </p:txBody>
      </p:sp>
    </p:spTree>
    <p:extLst>
      <p:ext uri="{BB962C8B-B14F-4D97-AF65-F5344CB8AC3E}">
        <p14:creationId xmlns:p14="http://schemas.microsoft.com/office/powerpoint/2010/main" val="209987318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r>
              <a:rPr lang="en-US" altLang="zh-CN"/>
              <a:t>Click icon to add picture</a:t>
            </a:r>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r>
              <a:rPr lang="en-US" altLang="zh-CN"/>
              <a:t>Click icon to add picture</a:t>
            </a:r>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r>
              <a:rPr lang="en-US" altLang="zh-CN"/>
              <a:t>Click icon to add picture</a:t>
            </a:r>
            <a:endParaRPr lang="zh-CN" altLang="en-US"/>
          </a:p>
        </p:txBody>
      </p:sp>
    </p:spTree>
    <p:extLst>
      <p:ext uri="{BB962C8B-B14F-4D97-AF65-F5344CB8AC3E}">
        <p14:creationId xmlns:p14="http://schemas.microsoft.com/office/powerpoint/2010/main" val="270256928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extLst>
      <p:ext uri="{BB962C8B-B14F-4D97-AF65-F5344CB8AC3E}">
        <p14:creationId xmlns:p14="http://schemas.microsoft.com/office/powerpoint/2010/main" val="3699921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extLst>
      <p:ext uri="{BB962C8B-B14F-4D97-AF65-F5344CB8AC3E}">
        <p14:creationId xmlns:p14="http://schemas.microsoft.com/office/powerpoint/2010/main" val="64870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5" name="Google Shape;45;p7"/>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49" name="Google Shape;49;p7"/>
          <p:cNvSpPr txBox="1">
            <a:spLocks noGrp="1"/>
          </p:cNvSpPr>
          <p:nvPr>
            <p:ph type="title" idx="2"/>
          </p:nvPr>
        </p:nvSpPr>
        <p:spPr>
          <a:xfrm>
            <a:off x="1448975" y="1873750"/>
            <a:ext cx="6246300" cy="2124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2500"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6603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71541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3695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rotWithShape="1">
          <a:blip r:embed="rId13"/>
          <a:srcRect l="838" t="838" r="838" b="838"/>
          <a:stretch>
            <a:fillRect/>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314795830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23.tm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22.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5.gif"/><Relationship Id="rId3" Type="http://schemas.openxmlformats.org/officeDocument/2006/relationships/slideLayout" Target="../slideLayouts/slideLayout10.xml"/><Relationship Id="rId7" Type="http://schemas.openxmlformats.org/officeDocument/2006/relationships/slide" Target="slide4.xml"/><Relationship Id="rId12" Type="http://schemas.openxmlformats.org/officeDocument/2006/relationships/slide" Target="slide10.xml"/><Relationship Id="rId17" Type="http://schemas.openxmlformats.org/officeDocument/2006/relationships/slide" Target="slide24.xml"/><Relationship Id="rId2" Type="http://schemas.openxmlformats.org/officeDocument/2006/relationships/audio" Target="../media/media1.wav"/><Relationship Id="rId16" Type="http://schemas.openxmlformats.org/officeDocument/2006/relationships/image" Target="../media/image28.png"/><Relationship Id="rId1" Type="http://schemas.microsoft.com/office/2007/relationships/media" Target="../media/media1.wav"/><Relationship Id="rId6" Type="http://schemas.openxmlformats.org/officeDocument/2006/relationships/slide" Target="slide18.xml"/><Relationship Id="rId11" Type="http://schemas.openxmlformats.org/officeDocument/2006/relationships/slide" Target="slide23.xml"/><Relationship Id="rId5" Type="http://schemas.openxmlformats.org/officeDocument/2006/relationships/slide" Target="slide19.xml"/><Relationship Id="rId15" Type="http://schemas.openxmlformats.org/officeDocument/2006/relationships/image" Target="../media/image27.gif"/><Relationship Id="rId10" Type="http://schemas.openxmlformats.org/officeDocument/2006/relationships/slide" Target="slide22.xml"/><Relationship Id="rId4" Type="http://schemas.openxmlformats.org/officeDocument/2006/relationships/image" Target="../media/image24.png"/><Relationship Id="rId9" Type="http://schemas.openxmlformats.org/officeDocument/2006/relationships/slide" Target="slide20.xml"/><Relationship Id="rId14" Type="http://schemas.openxmlformats.org/officeDocument/2006/relationships/image" Target="../media/image26.gif"/></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29.png"/><Relationship Id="rId9" Type="http://schemas.openxmlformats.org/officeDocument/2006/relationships/image" Target="../media/image26.gif"/></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29.png"/><Relationship Id="rId9" Type="http://schemas.openxmlformats.org/officeDocument/2006/relationships/image" Target="../media/image26.g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29.png"/><Relationship Id="rId9" Type="http://schemas.openxmlformats.org/officeDocument/2006/relationships/image" Target="../media/image26.gif"/></Relationships>
</file>

<file path=ppt/slides/_rels/slide21.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29.png"/><Relationship Id="rId9" Type="http://schemas.openxmlformats.org/officeDocument/2006/relationships/image" Target="../media/image26.gif"/></Relationships>
</file>

<file path=ppt/slides/_rels/slide22.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4" Type="http://schemas.openxmlformats.org/officeDocument/2006/relationships/image" Target="../media/image29.png"/><Relationship Id="rId9" Type="http://schemas.openxmlformats.org/officeDocument/2006/relationships/image" Target="../media/image26.gif"/></Relationships>
</file>

<file path=ppt/slides/_rels/slide23.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audio" Target="../media/audio1.wav"/><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image" Target="../media/image31.jpeg"/><Relationship Id="rId4" Type="http://schemas.openxmlformats.org/officeDocument/2006/relationships/image" Target="../media/image29.png"/><Relationship Id="rId9" Type="http://schemas.openxmlformats.org/officeDocument/2006/relationships/image" Target="../media/image26.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 Target="slide4.xml"/><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slide" Target="slide11.xml"/><Relationship Id="rId10" Type="http://schemas.openxmlformats.org/officeDocument/2006/relationships/image" Target="../media/image12.jpeg"/><Relationship Id="rId4" Type="http://schemas.openxmlformats.org/officeDocument/2006/relationships/slide" Target="slide9.xml"/><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grpSp>
        <p:nvGrpSpPr>
          <p:cNvPr id="227" name="Google Shape;227;p40"/>
          <p:cNvGrpSpPr/>
          <p:nvPr/>
        </p:nvGrpSpPr>
        <p:grpSpPr>
          <a:xfrm>
            <a:off x="322845" y="1399711"/>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6789213" y="1221136"/>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490225" y="449803"/>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72082" y="3023058"/>
            <a:ext cx="1999791" cy="956170"/>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40">
            <a:hlinkClick r:id="rId3" action="ppaction://hlinksldjump"/>
          </p:cNvPr>
          <p:cNvSpPr/>
          <p:nvPr/>
        </p:nvSpPr>
        <p:spPr>
          <a:xfrm>
            <a:off x="3297700" y="3851225"/>
            <a:ext cx="2548500" cy="572700"/>
          </a:xfrm>
          <a:prstGeom prst="roundRect">
            <a:avLst>
              <a:gd name="adj" fmla="val 30219"/>
            </a:avLst>
          </a:prstGeom>
          <a:solidFill>
            <a:schemeClr val="lt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0"/>
          <p:cNvSpPr txBox="1">
            <a:spLocks noGrp="1"/>
          </p:cNvSpPr>
          <p:nvPr>
            <p:ph type="subTitle" idx="1"/>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Start!</a:t>
            </a:r>
            <a:endParaRPr/>
          </a:p>
        </p:txBody>
      </p:sp>
      <p:sp>
        <p:nvSpPr>
          <p:cNvPr id="613" name="Google Shape;613;p40"/>
          <p:cNvSpPr txBox="1">
            <a:spLocks noGrp="1"/>
          </p:cNvSpPr>
          <p:nvPr>
            <p:ph type="title"/>
          </p:nvPr>
        </p:nvSpPr>
        <p:spPr>
          <a:xfrm>
            <a:off x="2267316" y="698335"/>
            <a:ext cx="4528941" cy="1840500"/>
          </a:xfrm>
          <a:prstGeom prst="rect">
            <a:avLst/>
          </a:prstGeom>
        </p:spPr>
        <p:txBody>
          <a:bodyPr spcFirstLastPara="1" wrap="square" lIns="91425" tIns="91425" rIns="91425" bIns="91425" anchor="ctr" anchorCtr="0">
            <a:noAutofit/>
          </a:bodyPr>
          <a:lstStyle/>
          <a:p>
            <a:r>
              <a:rPr lang="en-US" sz="2400" dirty="0">
                <a:solidFill>
                  <a:srgbClr val="FFFF00"/>
                </a:solidFill>
              </a:rPr>
              <a:t>BÀI 1: NHẬN BIẾT MỘT SỐ DỤNG CỤ, HÓA CHẤT. THUYẾT TRÌNH MỘT VẤN ĐỀ KHOA HỌC.</a:t>
            </a:r>
            <a:br>
              <a:rPr lang="en-US" sz="2400" dirty="0">
                <a:solidFill>
                  <a:srgbClr val="FFFF00"/>
                </a:solidFill>
              </a:rPr>
            </a:br>
            <a:r>
              <a:rPr lang="en-US" sz="2400" dirty="0" smtClean="0">
                <a:solidFill>
                  <a:srgbClr val="FFFF00"/>
                </a:solidFill>
              </a:rPr>
              <a:t> </a:t>
            </a:r>
            <a:endParaRPr sz="2400" b="1" dirty="0">
              <a:solidFill>
                <a:srgbClr val="FFFF00"/>
              </a:solidFill>
            </a:endParaRPr>
          </a:p>
        </p:txBody>
      </p:sp>
      <p:pic>
        <p:nvPicPr>
          <p:cNvPr id="614" name="Google Shape;259;p59">
            <a:extLst>
              <a:ext uri="{FF2B5EF4-FFF2-40B4-BE49-F238E27FC236}">
                <a16:creationId xmlns:a16="http://schemas.microsoft.com/office/drawing/2014/main" xmlns="" id="{ECAEFC9C-35F7-408A-B6DD-AB2D43EC977F}"/>
              </a:ext>
            </a:extLst>
          </p:cNvPr>
          <p:cNvPicPr preferRelativeResize="0"/>
          <p:nvPr/>
        </p:nvPicPr>
        <p:blipFill rotWithShape="1">
          <a:blip r:embed="rId4">
            <a:alphaModFix/>
          </a:blip>
          <a:srcRect/>
          <a:stretch/>
        </p:blipFill>
        <p:spPr>
          <a:xfrm>
            <a:off x="7626277" y="2379562"/>
            <a:ext cx="1547120" cy="2765575"/>
          </a:xfrm>
          <a:prstGeom prst="rect">
            <a:avLst/>
          </a:prstGeom>
          <a:noFill/>
          <a:ln>
            <a:noFill/>
          </a:ln>
        </p:spPr>
      </p:pic>
      <p:pic>
        <p:nvPicPr>
          <p:cNvPr id="621" name="Picture 2">
            <a:extLst>
              <a:ext uri="{FF2B5EF4-FFF2-40B4-BE49-F238E27FC236}">
                <a16:creationId xmlns:a16="http://schemas.microsoft.com/office/drawing/2014/main" xmlns="" id="{009B3FB9-5FD4-4FB9-8B4A-0F4A25D0CB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272" y="148893"/>
            <a:ext cx="1221472" cy="1221472"/>
          </a:xfrm>
          <a:prstGeom prst="rect">
            <a:avLst/>
          </a:prstGeom>
          <a:noFill/>
          <a:extLst>
            <a:ext uri="{909E8E84-426E-40DD-AFC4-6F175D3DCCD1}">
              <a14:hiddenFill xmlns:a14="http://schemas.microsoft.com/office/drawing/2010/main">
                <a:solidFill>
                  <a:srgbClr val="FFFFFF"/>
                </a:solidFill>
              </a14:hiddenFill>
            </a:ext>
          </a:extLst>
        </p:spPr>
      </p:pic>
      <p:grpSp>
        <p:nvGrpSpPr>
          <p:cNvPr id="622" name="Google Shape;253;p59">
            <a:extLst>
              <a:ext uri="{FF2B5EF4-FFF2-40B4-BE49-F238E27FC236}">
                <a16:creationId xmlns:a16="http://schemas.microsoft.com/office/drawing/2014/main" xmlns="" id="{BFF9165B-6278-4B9C-9F76-285F30E6EF0A}"/>
              </a:ext>
            </a:extLst>
          </p:cNvPr>
          <p:cNvGrpSpPr/>
          <p:nvPr/>
        </p:nvGrpSpPr>
        <p:grpSpPr>
          <a:xfrm rot="5400000">
            <a:off x="4341521" y="-1369940"/>
            <a:ext cx="296666" cy="3148069"/>
            <a:chOff x="160205" y="1887156"/>
            <a:chExt cx="296666" cy="3148069"/>
          </a:xfrm>
        </p:grpSpPr>
        <p:sp>
          <p:nvSpPr>
            <p:cNvPr id="623" name="Google Shape;254;p59">
              <a:extLst>
                <a:ext uri="{FF2B5EF4-FFF2-40B4-BE49-F238E27FC236}">
                  <a16:creationId xmlns:a16="http://schemas.microsoft.com/office/drawing/2014/main" xmlns="" id="{FDD6CCA0-D612-4694-877F-6514ECE9D1C8}"/>
                </a:ext>
              </a:extLst>
            </p:cNvPr>
            <p:cNvSpPr/>
            <p:nvPr/>
          </p:nvSpPr>
          <p:spPr>
            <a:xfrm>
              <a:off x="160205" y="1887156"/>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4" name="Google Shape;255;p59">
              <a:extLst>
                <a:ext uri="{FF2B5EF4-FFF2-40B4-BE49-F238E27FC236}">
                  <a16:creationId xmlns:a16="http://schemas.microsoft.com/office/drawing/2014/main" xmlns="" id="{8E35BD99-3B2F-4B4A-8012-311BE9D1C124}"/>
                </a:ext>
              </a:extLst>
            </p:cNvPr>
            <p:cNvSpPr/>
            <p:nvPr/>
          </p:nvSpPr>
          <p:spPr>
            <a:xfrm>
              <a:off x="160205" y="4738559"/>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625" name="Google Shape;256;p59">
              <a:extLst>
                <a:ext uri="{FF2B5EF4-FFF2-40B4-BE49-F238E27FC236}">
                  <a16:creationId xmlns:a16="http://schemas.microsoft.com/office/drawing/2014/main" xmlns="" id="{DD471FAC-FF84-4974-854C-B284D8498D4F}"/>
                </a:ext>
              </a:extLst>
            </p:cNvPr>
            <p:cNvCxnSpPr/>
            <p:nvPr/>
          </p:nvCxnSpPr>
          <p:spPr>
            <a:xfrm>
              <a:off x="308538" y="2149023"/>
              <a:ext cx="0" cy="2643686"/>
            </a:xfrm>
            <a:prstGeom prst="straightConnector1">
              <a:avLst/>
            </a:prstGeom>
            <a:noFill/>
            <a:ln w="136525" cap="rnd" cmpd="sng">
              <a:solidFill>
                <a:schemeClr val="lt1"/>
              </a:solidFill>
              <a:prstDash val="solid"/>
              <a:miter lim="800000"/>
              <a:headEnd type="none" w="sm" len="sm"/>
              <a:tailEnd type="none" w="sm" len="sm"/>
            </a:ln>
          </p:spPr>
        </p:cxn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2" name="Google Shape;872;p45">
            <a:hlinkClick r:id="rId3" action="ppaction://hlinksldjump"/>
          </p:cNvPr>
          <p:cNvSpPr/>
          <p:nvPr/>
        </p:nvSpPr>
        <p:spPr>
          <a:xfrm>
            <a:off x="8171299" y="782150"/>
            <a:ext cx="503605" cy="262426"/>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45"/>
          <p:cNvGrpSpPr/>
          <p:nvPr/>
        </p:nvGrpSpPr>
        <p:grpSpPr>
          <a:xfrm>
            <a:off x="-881420" y="4538775"/>
            <a:ext cx="392872" cy="4693015"/>
            <a:chOff x="4301200" y="1886433"/>
            <a:chExt cx="162610" cy="328817"/>
          </a:xfrm>
        </p:grpSpPr>
        <p:sp>
          <p:nvSpPr>
            <p:cNvPr id="874" name="Google Shape;874;p45"/>
            <p:cNvSpPr/>
            <p:nvPr/>
          </p:nvSpPr>
          <p:spPr>
            <a:xfrm>
              <a:off x="4332125" y="2187450"/>
              <a:ext cx="27575" cy="12125"/>
            </a:xfrm>
            <a:custGeom>
              <a:avLst/>
              <a:gdLst/>
              <a:ahLst/>
              <a:cxnLst/>
              <a:rect l="l" t="t" r="r" b="b"/>
              <a:pathLst>
                <a:path w="1103" h="485" extrusionOk="0">
                  <a:moveTo>
                    <a:pt x="443" y="0"/>
                  </a:moveTo>
                  <a:lnTo>
                    <a:pt x="0" y="247"/>
                  </a:lnTo>
                  <a:cubicBezTo>
                    <a:pt x="59" y="318"/>
                    <a:pt x="100" y="397"/>
                    <a:pt x="121" y="485"/>
                  </a:cubicBezTo>
                  <a:lnTo>
                    <a:pt x="1090" y="389"/>
                  </a:lnTo>
                  <a:cubicBezTo>
                    <a:pt x="1094" y="322"/>
                    <a:pt x="1099" y="255"/>
                    <a:pt x="1103" y="192"/>
                  </a:cubicBezTo>
                  <a:lnTo>
                    <a:pt x="1103" y="192"/>
                  </a:lnTo>
                  <a:cubicBezTo>
                    <a:pt x="1070" y="196"/>
                    <a:pt x="1038" y="198"/>
                    <a:pt x="1005" y="198"/>
                  </a:cubicBezTo>
                  <a:cubicBezTo>
                    <a:pt x="800" y="198"/>
                    <a:pt x="601" y="130"/>
                    <a:pt x="443"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5"/>
            <p:cNvSpPr/>
            <p:nvPr/>
          </p:nvSpPr>
          <p:spPr>
            <a:xfrm>
              <a:off x="4390275" y="2178550"/>
              <a:ext cx="21850" cy="27100"/>
            </a:xfrm>
            <a:custGeom>
              <a:avLst/>
              <a:gdLst/>
              <a:ahLst/>
              <a:cxnLst/>
              <a:rect l="l" t="t" r="r" b="b"/>
              <a:pathLst>
                <a:path w="874" h="1084" extrusionOk="0">
                  <a:moveTo>
                    <a:pt x="504" y="0"/>
                  </a:moveTo>
                  <a:cubicBezTo>
                    <a:pt x="325" y="0"/>
                    <a:pt x="180" y="164"/>
                    <a:pt x="180" y="164"/>
                  </a:cubicBezTo>
                  <a:cubicBezTo>
                    <a:pt x="139" y="398"/>
                    <a:pt x="80" y="628"/>
                    <a:pt x="1" y="853"/>
                  </a:cubicBezTo>
                  <a:cubicBezTo>
                    <a:pt x="31" y="846"/>
                    <a:pt x="67" y="842"/>
                    <a:pt x="106" y="842"/>
                  </a:cubicBezTo>
                  <a:cubicBezTo>
                    <a:pt x="234" y="842"/>
                    <a:pt x="403" y="892"/>
                    <a:pt x="581" y="1083"/>
                  </a:cubicBezTo>
                  <a:cubicBezTo>
                    <a:pt x="723" y="937"/>
                    <a:pt x="824" y="749"/>
                    <a:pt x="870" y="548"/>
                  </a:cubicBezTo>
                  <a:cubicBezTo>
                    <a:pt x="874" y="340"/>
                    <a:pt x="803" y="160"/>
                    <a:pt x="690" y="68"/>
                  </a:cubicBezTo>
                  <a:cubicBezTo>
                    <a:pt x="627" y="19"/>
                    <a:pt x="563" y="0"/>
                    <a:pt x="50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5"/>
            <p:cNvSpPr/>
            <p:nvPr/>
          </p:nvSpPr>
          <p:spPr>
            <a:xfrm>
              <a:off x="4350800" y="2020950"/>
              <a:ext cx="35750" cy="26900"/>
            </a:xfrm>
            <a:custGeom>
              <a:avLst/>
              <a:gdLst/>
              <a:ahLst/>
              <a:cxnLst/>
              <a:rect l="l" t="t" r="r" b="b"/>
              <a:pathLst>
                <a:path w="1430" h="1076" extrusionOk="0">
                  <a:moveTo>
                    <a:pt x="438" y="1"/>
                  </a:moveTo>
                  <a:cubicBezTo>
                    <a:pt x="397" y="1"/>
                    <a:pt x="355" y="2"/>
                    <a:pt x="314" y="6"/>
                  </a:cubicBezTo>
                  <a:cubicBezTo>
                    <a:pt x="168" y="186"/>
                    <a:pt x="59" y="391"/>
                    <a:pt x="1" y="616"/>
                  </a:cubicBezTo>
                  <a:cubicBezTo>
                    <a:pt x="1" y="616"/>
                    <a:pt x="214" y="704"/>
                    <a:pt x="911" y="1076"/>
                  </a:cubicBezTo>
                  <a:cubicBezTo>
                    <a:pt x="953" y="846"/>
                    <a:pt x="1254" y="516"/>
                    <a:pt x="1429" y="336"/>
                  </a:cubicBezTo>
                  <a:cubicBezTo>
                    <a:pt x="1208" y="198"/>
                    <a:pt x="966" y="94"/>
                    <a:pt x="715" y="27"/>
                  </a:cubicBezTo>
                  <a:cubicBezTo>
                    <a:pt x="623" y="10"/>
                    <a:pt x="531" y="1"/>
                    <a:pt x="438"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5"/>
            <p:cNvSpPr/>
            <p:nvPr/>
          </p:nvSpPr>
          <p:spPr>
            <a:xfrm>
              <a:off x="4322925" y="2077600"/>
              <a:ext cx="71875" cy="71225"/>
            </a:xfrm>
            <a:custGeom>
              <a:avLst/>
              <a:gdLst/>
              <a:ahLst/>
              <a:cxnLst/>
              <a:rect l="l" t="t" r="r" b="b"/>
              <a:pathLst>
                <a:path w="2875" h="2849" extrusionOk="0">
                  <a:moveTo>
                    <a:pt x="2127" y="0"/>
                  </a:moveTo>
                  <a:lnTo>
                    <a:pt x="339" y="96"/>
                  </a:lnTo>
                  <a:cubicBezTo>
                    <a:pt x="326" y="125"/>
                    <a:pt x="314" y="159"/>
                    <a:pt x="305" y="192"/>
                  </a:cubicBezTo>
                  <a:cubicBezTo>
                    <a:pt x="293" y="238"/>
                    <a:pt x="276" y="288"/>
                    <a:pt x="264" y="338"/>
                  </a:cubicBezTo>
                  <a:cubicBezTo>
                    <a:pt x="1" y="1383"/>
                    <a:pt x="285" y="2849"/>
                    <a:pt x="285" y="2849"/>
                  </a:cubicBezTo>
                  <a:lnTo>
                    <a:pt x="1270" y="2703"/>
                  </a:lnTo>
                  <a:lnTo>
                    <a:pt x="1341" y="1424"/>
                  </a:lnTo>
                  <a:lnTo>
                    <a:pt x="1914" y="2728"/>
                  </a:lnTo>
                  <a:lnTo>
                    <a:pt x="2874" y="2348"/>
                  </a:lnTo>
                  <a:lnTo>
                    <a:pt x="2874" y="2348"/>
                  </a:lnTo>
                  <a:cubicBezTo>
                    <a:pt x="2874" y="2348"/>
                    <a:pt x="2870" y="2349"/>
                    <a:pt x="2863" y="2349"/>
                  </a:cubicBezTo>
                  <a:cubicBezTo>
                    <a:pt x="2829" y="2349"/>
                    <a:pt x="2730" y="2320"/>
                    <a:pt x="2803" y="1967"/>
                  </a:cubicBezTo>
                  <a:cubicBezTo>
                    <a:pt x="2753" y="351"/>
                    <a:pt x="2110" y="234"/>
                    <a:pt x="2110" y="234"/>
                  </a:cubicBezTo>
                  <a:lnTo>
                    <a:pt x="2127" y="0"/>
                  </a:lnTo>
                  <a:close/>
                </a:path>
              </a:pathLst>
            </a:custGeom>
            <a:solidFill>
              <a:srgbClr val="CBC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5"/>
            <p:cNvSpPr/>
            <p:nvPr/>
          </p:nvSpPr>
          <p:spPr>
            <a:xfrm>
              <a:off x="4321350" y="2022250"/>
              <a:ext cx="31050" cy="54325"/>
            </a:xfrm>
            <a:custGeom>
              <a:avLst/>
              <a:gdLst/>
              <a:ahLst/>
              <a:cxnLst/>
              <a:rect l="l" t="t" r="r" b="b"/>
              <a:pathLst>
                <a:path w="1242" h="2173" extrusionOk="0">
                  <a:moveTo>
                    <a:pt x="1241" y="0"/>
                  </a:moveTo>
                  <a:lnTo>
                    <a:pt x="1241" y="0"/>
                  </a:lnTo>
                  <a:cubicBezTo>
                    <a:pt x="598" y="176"/>
                    <a:pt x="1" y="752"/>
                    <a:pt x="1" y="765"/>
                  </a:cubicBezTo>
                  <a:cubicBezTo>
                    <a:pt x="26" y="1120"/>
                    <a:pt x="548" y="1253"/>
                    <a:pt x="435" y="2172"/>
                  </a:cubicBezTo>
                  <a:cubicBezTo>
                    <a:pt x="669" y="1433"/>
                    <a:pt x="937" y="710"/>
                    <a:pt x="124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4364600" y="2030800"/>
              <a:ext cx="38125" cy="47975"/>
            </a:xfrm>
            <a:custGeom>
              <a:avLst/>
              <a:gdLst/>
              <a:ahLst/>
              <a:cxnLst/>
              <a:rect l="l" t="t" r="r" b="b"/>
              <a:pathLst>
                <a:path w="1525" h="1919" extrusionOk="0">
                  <a:moveTo>
                    <a:pt x="961" y="1"/>
                  </a:moveTo>
                  <a:cubicBezTo>
                    <a:pt x="648" y="281"/>
                    <a:pt x="0" y="1012"/>
                    <a:pt x="485" y="1918"/>
                  </a:cubicBezTo>
                  <a:lnTo>
                    <a:pt x="710" y="920"/>
                  </a:lnTo>
                  <a:cubicBezTo>
                    <a:pt x="710" y="920"/>
                    <a:pt x="1270" y="1162"/>
                    <a:pt x="1521" y="1254"/>
                  </a:cubicBezTo>
                  <a:cubicBezTo>
                    <a:pt x="1525" y="644"/>
                    <a:pt x="1308" y="256"/>
                    <a:pt x="961"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5"/>
            <p:cNvSpPr/>
            <p:nvPr/>
          </p:nvSpPr>
          <p:spPr>
            <a:xfrm>
              <a:off x="4330025" y="2147550"/>
              <a:ext cx="29275" cy="36850"/>
            </a:xfrm>
            <a:custGeom>
              <a:avLst/>
              <a:gdLst/>
              <a:ahLst/>
              <a:cxnLst/>
              <a:rect l="l" t="t" r="r" b="b"/>
              <a:pathLst>
                <a:path w="1171" h="1474" extrusionOk="0">
                  <a:moveTo>
                    <a:pt x="844" y="1"/>
                  </a:moveTo>
                  <a:lnTo>
                    <a:pt x="1" y="51"/>
                  </a:lnTo>
                  <a:cubicBezTo>
                    <a:pt x="63" y="502"/>
                    <a:pt x="318" y="1112"/>
                    <a:pt x="452" y="1408"/>
                  </a:cubicBezTo>
                  <a:cubicBezTo>
                    <a:pt x="554" y="1452"/>
                    <a:pt x="661" y="1473"/>
                    <a:pt x="768" y="1473"/>
                  </a:cubicBezTo>
                  <a:cubicBezTo>
                    <a:pt x="907" y="1473"/>
                    <a:pt x="1045" y="1437"/>
                    <a:pt x="1170" y="1367"/>
                  </a:cubicBezTo>
                  <a:cubicBezTo>
                    <a:pt x="1116" y="899"/>
                    <a:pt x="1007" y="439"/>
                    <a:pt x="844"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p:nvPr/>
          </p:nvSpPr>
          <p:spPr>
            <a:xfrm>
              <a:off x="4372325" y="2135500"/>
              <a:ext cx="35200" cy="44850"/>
            </a:xfrm>
            <a:custGeom>
              <a:avLst/>
              <a:gdLst/>
              <a:ahLst/>
              <a:cxnLst/>
              <a:rect l="l" t="t" r="r" b="b"/>
              <a:pathLst>
                <a:path w="1408" h="1794" extrusionOk="0">
                  <a:moveTo>
                    <a:pt x="389" y="1"/>
                  </a:moveTo>
                  <a:cubicBezTo>
                    <a:pt x="29" y="1"/>
                    <a:pt x="0" y="433"/>
                    <a:pt x="0" y="433"/>
                  </a:cubicBezTo>
                  <a:cubicBezTo>
                    <a:pt x="0" y="470"/>
                    <a:pt x="46" y="537"/>
                    <a:pt x="59" y="575"/>
                  </a:cubicBezTo>
                  <a:cubicBezTo>
                    <a:pt x="176" y="846"/>
                    <a:pt x="297" y="1122"/>
                    <a:pt x="506" y="1347"/>
                  </a:cubicBezTo>
                  <a:cubicBezTo>
                    <a:pt x="602" y="1452"/>
                    <a:pt x="706" y="1544"/>
                    <a:pt x="790" y="1652"/>
                  </a:cubicBezTo>
                  <a:cubicBezTo>
                    <a:pt x="802" y="1673"/>
                    <a:pt x="815" y="1694"/>
                    <a:pt x="827" y="1715"/>
                  </a:cubicBezTo>
                  <a:cubicBezTo>
                    <a:pt x="897" y="1754"/>
                    <a:pt x="990" y="1793"/>
                    <a:pt x="1088" y="1793"/>
                  </a:cubicBezTo>
                  <a:cubicBezTo>
                    <a:pt x="1198" y="1793"/>
                    <a:pt x="1313" y="1745"/>
                    <a:pt x="1408" y="1598"/>
                  </a:cubicBezTo>
                  <a:cubicBezTo>
                    <a:pt x="1341" y="1205"/>
                    <a:pt x="1145" y="274"/>
                    <a:pt x="660" y="65"/>
                  </a:cubicBezTo>
                  <a:cubicBezTo>
                    <a:pt x="554" y="20"/>
                    <a:pt x="464" y="1"/>
                    <a:pt x="389"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5"/>
            <p:cNvSpPr/>
            <p:nvPr/>
          </p:nvSpPr>
          <p:spPr>
            <a:xfrm>
              <a:off x="4393000" y="2175425"/>
              <a:ext cx="15250" cy="14375"/>
            </a:xfrm>
            <a:custGeom>
              <a:avLst/>
              <a:gdLst/>
              <a:ahLst/>
              <a:cxnLst/>
              <a:rect l="l" t="t" r="r" b="b"/>
              <a:pathLst>
                <a:path w="610" h="575" extrusionOk="0">
                  <a:moveTo>
                    <a:pt x="581" y="1"/>
                  </a:moveTo>
                  <a:cubicBezTo>
                    <a:pt x="487" y="148"/>
                    <a:pt x="372" y="194"/>
                    <a:pt x="263" y="194"/>
                  </a:cubicBezTo>
                  <a:cubicBezTo>
                    <a:pt x="164" y="194"/>
                    <a:pt x="70" y="156"/>
                    <a:pt x="0" y="118"/>
                  </a:cubicBezTo>
                  <a:lnTo>
                    <a:pt x="0" y="118"/>
                  </a:lnTo>
                  <a:cubicBezTo>
                    <a:pt x="59" y="222"/>
                    <a:pt x="76" y="331"/>
                    <a:pt x="138" y="431"/>
                  </a:cubicBezTo>
                  <a:cubicBezTo>
                    <a:pt x="188" y="506"/>
                    <a:pt x="268" y="556"/>
                    <a:pt x="355" y="573"/>
                  </a:cubicBezTo>
                  <a:cubicBezTo>
                    <a:pt x="362" y="574"/>
                    <a:pt x="369" y="574"/>
                    <a:pt x="375" y="574"/>
                  </a:cubicBezTo>
                  <a:cubicBezTo>
                    <a:pt x="556" y="574"/>
                    <a:pt x="610" y="297"/>
                    <a:pt x="602" y="176"/>
                  </a:cubicBezTo>
                  <a:cubicBezTo>
                    <a:pt x="602" y="176"/>
                    <a:pt x="598" y="110"/>
                    <a:pt x="581"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5"/>
            <p:cNvSpPr/>
            <p:nvPr/>
          </p:nvSpPr>
          <p:spPr>
            <a:xfrm>
              <a:off x="4318225" y="2197150"/>
              <a:ext cx="41175" cy="8275"/>
            </a:xfrm>
            <a:custGeom>
              <a:avLst/>
              <a:gdLst/>
              <a:ahLst/>
              <a:cxnLst/>
              <a:rect l="l" t="t" r="r" b="b"/>
              <a:pathLst>
                <a:path w="1647" h="331" extrusionOk="0">
                  <a:moveTo>
                    <a:pt x="1646" y="1"/>
                  </a:moveTo>
                  <a:lnTo>
                    <a:pt x="13" y="168"/>
                  </a:lnTo>
                  <a:lnTo>
                    <a:pt x="1" y="176"/>
                  </a:lnTo>
                  <a:lnTo>
                    <a:pt x="1" y="331"/>
                  </a:lnTo>
                  <a:cubicBezTo>
                    <a:pt x="1" y="331"/>
                    <a:pt x="389" y="306"/>
                    <a:pt x="1625" y="155"/>
                  </a:cubicBezTo>
                  <a:cubicBezTo>
                    <a:pt x="1634" y="105"/>
                    <a:pt x="1642" y="51"/>
                    <a:pt x="1646" y="1"/>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4318550" y="2193700"/>
              <a:ext cx="16625" cy="7650"/>
            </a:xfrm>
            <a:custGeom>
              <a:avLst/>
              <a:gdLst/>
              <a:ahLst/>
              <a:cxnLst/>
              <a:rect l="l" t="t" r="r" b="b"/>
              <a:pathLst>
                <a:path w="665" h="306" extrusionOk="0">
                  <a:moveTo>
                    <a:pt x="543" y="1"/>
                  </a:moveTo>
                  <a:lnTo>
                    <a:pt x="0" y="306"/>
                  </a:lnTo>
                  <a:lnTo>
                    <a:pt x="664" y="239"/>
                  </a:lnTo>
                  <a:cubicBezTo>
                    <a:pt x="643" y="151"/>
                    <a:pt x="602" y="68"/>
                    <a:pt x="543"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4341300" y="2181700"/>
              <a:ext cx="18400" cy="10625"/>
            </a:xfrm>
            <a:custGeom>
              <a:avLst/>
              <a:gdLst/>
              <a:ahLst/>
              <a:cxnLst/>
              <a:rect l="l" t="t" r="r" b="b"/>
              <a:pathLst>
                <a:path w="736" h="425" extrusionOk="0">
                  <a:moveTo>
                    <a:pt x="719" y="1"/>
                  </a:moveTo>
                  <a:cubicBezTo>
                    <a:pt x="593" y="72"/>
                    <a:pt x="453" y="108"/>
                    <a:pt x="313" y="108"/>
                  </a:cubicBezTo>
                  <a:cubicBezTo>
                    <a:pt x="207" y="108"/>
                    <a:pt x="101" y="88"/>
                    <a:pt x="1" y="47"/>
                  </a:cubicBezTo>
                  <a:lnTo>
                    <a:pt x="1" y="47"/>
                  </a:lnTo>
                  <a:cubicBezTo>
                    <a:pt x="51" y="155"/>
                    <a:pt x="84" y="226"/>
                    <a:pt x="84" y="226"/>
                  </a:cubicBezTo>
                  <a:lnTo>
                    <a:pt x="72" y="230"/>
                  </a:lnTo>
                  <a:cubicBezTo>
                    <a:pt x="231" y="358"/>
                    <a:pt x="426" y="425"/>
                    <a:pt x="626" y="425"/>
                  </a:cubicBezTo>
                  <a:cubicBezTo>
                    <a:pt x="663" y="425"/>
                    <a:pt x="699" y="423"/>
                    <a:pt x="736" y="418"/>
                  </a:cubicBezTo>
                  <a:cubicBezTo>
                    <a:pt x="736" y="280"/>
                    <a:pt x="732" y="138"/>
                    <a:pt x="719"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4383725" y="2192250"/>
              <a:ext cx="28300" cy="23000"/>
            </a:xfrm>
            <a:custGeom>
              <a:avLst/>
              <a:gdLst/>
              <a:ahLst/>
              <a:cxnLst/>
              <a:rect l="l" t="t" r="r" b="b"/>
              <a:pathLst>
                <a:path w="1132" h="920" extrusionOk="0">
                  <a:moveTo>
                    <a:pt x="1132" y="0"/>
                  </a:moveTo>
                  <a:lnTo>
                    <a:pt x="1132" y="0"/>
                  </a:lnTo>
                  <a:cubicBezTo>
                    <a:pt x="1003" y="530"/>
                    <a:pt x="629" y="748"/>
                    <a:pt x="411" y="748"/>
                  </a:cubicBezTo>
                  <a:cubicBezTo>
                    <a:pt x="409" y="748"/>
                    <a:pt x="407" y="748"/>
                    <a:pt x="405" y="748"/>
                  </a:cubicBezTo>
                  <a:cubicBezTo>
                    <a:pt x="284" y="744"/>
                    <a:pt x="175" y="669"/>
                    <a:pt x="133" y="560"/>
                  </a:cubicBezTo>
                  <a:lnTo>
                    <a:pt x="125" y="564"/>
                  </a:lnTo>
                  <a:cubicBezTo>
                    <a:pt x="1" y="708"/>
                    <a:pt x="145" y="920"/>
                    <a:pt x="387" y="920"/>
                  </a:cubicBezTo>
                  <a:cubicBezTo>
                    <a:pt x="504" y="920"/>
                    <a:pt x="645" y="870"/>
                    <a:pt x="789" y="740"/>
                  </a:cubicBezTo>
                  <a:cubicBezTo>
                    <a:pt x="1002" y="552"/>
                    <a:pt x="1127" y="284"/>
                    <a:pt x="1132" y="0"/>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5"/>
            <p:cNvSpPr/>
            <p:nvPr/>
          </p:nvSpPr>
          <p:spPr>
            <a:xfrm>
              <a:off x="4387050" y="2199575"/>
              <a:ext cx="17775" cy="11400"/>
            </a:xfrm>
            <a:custGeom>
              <a:avLst/>
              <a:gdLst/>
              <a:ahLst/>
              <a:cxnLst/>
              <a:rect l="l" t="t" r="r" b="b"/>
              <a:pathLst>
                <a:path w="711" h="456" extrusionOk="0">
                  <a:moveTo>
                    <a:pt x="237" y="1"/>
                  </a:moveTo>
                  <a:cubicBezTo>
                    <a:pt x="198" y="1"/>
                    <a:pt x="163" y="5"/>
                    <a:pt x="134" y="12"/>
                  </a:cubicBezTo>
                  <a:cubicBezTo>
                    <a:pt x="100" y="104"/>
                    <a:pt x="59" y="188"/>
                    <a:pt x="0" y="267"/>
                  </a:cubicBezTo>
                  <a:cubicBezTo>
                    <a:pt x="46" y="376"/>
                    <a:pt x="155" y="451"/>
                    <a:pt x="272" y="455"/>
                  </a:cubicBezTo>
                  <a:cubicBezTo>
                    <a:pt x="393" y="455"/>
                    <a:pt x="560" y="392"/>
                    <a:pt x="710" y="246"/>
                  </a:cubicBezTo>
                  <a:cubicBezTo>
                    <a:pt x="531" y="51"/>
                    <a:pt x="362" y="1"/>
                    <a:pt x="237"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4365525" y="2128650"/>
              <a:ext cx="31250" cy="20700"/>
            </a:xfrm>
            <a:custGeom>
              <a:avLst/>
              <a:gdLst/>
              <a:ahLst/>
              <a:cxnLst/>
              <a:rect l="l" t="t" r="r" b="b"/>
              <a:pathLst>
                <a:path w="1250" h="828" extrusionOk="0">
                  <a:moveTo>
                    <a:pt x="1158" y="1"/>
                  </a:moveTo>
                  <a:cubicBezTo>
                    <a:pt x="995" y="51"/>
                    <a:pt x="84" y="331"/>
                    <a:pt x="1" y="565"/>
                  </a:cubicBezTo>
                  <a:cubicBezTo>
                    <a:pt x="1" y="565"/>
                    <a:pt x="114" y="790"/>
                    <a:pt x="230" y="828"/>
                  </a:cubicBezTo>
                  <a:cubicBezTo>
                    <a:pt x="389" y="765"/>
                    <a:pt x="1233" y="368"/>
                    <a:pt x="1233" y="368"/>
                  </a:cubicBezTo>
                  <a:cubicBezTo>
                    <a:pt x="1233" y="368"/>
                    <a:pt x="1250" y="42"/>
                    <a:pt x="1158"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5"/>
            <p:cNvSpPr/>
            <p:nvPr/>
          </p:nvSpPr>
          <p:spPr>
            <a:xfrm>
              <a:off x="4326375" y="2143350"/>
              <a:ext cx="30725" cy="11750"/>
            </a:xfrm>
            <a:custGeom>
              <a:avLst/>
              <a:gdLst/>
              <a:ahLst/>
              <a:cxnLst/>
              <a:rect l="l" t="t" r="r" b="b"/>
              <a:pathLst>
                <a:path w="1229" h="470" extrusionOk="0">
                  <a:moveTo>
                    <a:pt x="1173" y="1"/>
                  </a:moveTo>
                  <a:cubicBezTo>
                    <a:pt x="975" y="1"/>
                    <a:pt x="0" y="169"/>
                    <a:pt x="0" y="169"/>
                  </a:cubicBezTo>
                  <a:cubicBezTo>
                    <a:pt x="0" y="169"/>
                    <a:pt x="9" y="411"/>
                    <a:pt x="142" y="469"/>
                  </a:cubicBezTo>
                  <a:cubicBezTo>
                    <a:pt x="318" y="469"/>
                    <a:pt x="1103" y="378"/>
                    <a:pt x="1162" y="298"/>
                  </a:cubicBezTo>
                  <a:cubicBezTo>
                    <a:pt x="1220" y="215"/>
                    <a:pt x="1228" y="48"/>
                    <a:pt x="1195" y="2"/>
                  </a:cubicBezTo>
                  <a:cubicBezTo>
                    <a:pt x="1189" y="1"/>
                    <a:pt x="1182" y="1"/>
                    <a:pt x="1173"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4390350" y="2196000"/>
              <a:ext cx="15175" cy="4025"/>
            </a:xfrm>
            <a:custGeom>
              <a:avLst/>
              <a:gdLst/>
              <a:ahLst/>
              <a:cxnLst/>
              <a:rect l="l" t="t" r="r" b="b"/>
              <a:pathLst>
                <a:path w="607" h="161" extrusionOk="0">
                  <a:moveTo>
                    <a:pt x="236" y="0"/>
                  </a:moveTo>
                  <a:cubicBezTo>
                    <a:pt x="164" y="0"/>
                    <a:pt x="92" y="14"/>
                    <a:pt x="23" y="43"/>
                  </a:cubicBezTo>
                  <a:cubicBezTo>
                    <a:pt x="0" y="50"/>
                    <a:pt x="15" y="77"/>
                    <a:pt x="36" y="77"/>
                  </a:cubicBezTo>
                  <a:cubicBezTo>
                    <a:pt x="38" y="77"/>
                    <a:pt x="41" y="77"/>
                    <a:pt x="44" y="76"/>
                  </a:cubicBezTo>
                  <a:lnTo>
                    <a:pt x="52" y="72"/>
                  </a:lnTo>
                  <a:lnTo>
                    <a:pt x="85" y="59"/>
                  </a:lnTo>
                  <a:cubicBezTo>
                    <a:pt x="127" y="47"/>
                    <a:pt x="165" y="43"/>
                    <a:pt x="207" y="38"/>
                  </a:cubicBezTo>
                  <a:cubicBezTo>
                    <a:pt x="217" y="38"/>
                    <a:pt x="228" y="37"/>
                    <a:pt x="239" y="37"/>
                  </a:cubicBezTo>
                  <a:cubicBezTo>
                    <a:pt x="358" y="37"/>
                    <a:pt x="474" y="79"/>
                    <a:pt x="562" y="155"/>
                  </a:cubicBezTo>
                  <a:cubicBezTo>
                    <a:pt x="566" y="159"/>
                    <a:pt x="572" y="161"/>
                    <a:pt x="577" y="161"/>
                  </a:cubicBezTo>
                  <a:cubicBezTo>
                    <a:pt x="593" y="161"/>
                    <a:pt x="607" y="143"/>
                    <a:pt x="591" y="130"/>
                  </a:cubicBezTo>
                  <a:cubicBezTo>
                    <a:pt x="489" y="45"/>
                    <a:pt x="363"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4392225" y="2190350"/>
              <a:ext cx="15200" cy="4050"/>
            </a:xfrm>
            <a:custGeom>
              <a:avLst/>
              <a:gdLst/>
              <a:ahLst/>
              <a:cxnLst/>
              <a:rect l="l" t="t" r="r" b="b"/>
              <a:pathLst>
                <a:path w="608" h="162" extrusionOk="0">
                  <a:moveTo>
                    <a:pt x="236" y="1"/>
                  </a:moveTo>
                  <a:cubicBezTo>
                    <a:pt x="164" y="1"/>
                    <a:pt x="92" y="15"/>
                    <a:pt x="23" y="43"/>
                  </a:cubicBezTo>
                  <a:cubicBezTo>
                    <a:pt x="1" y="50"/>
                    <a:pt x="15" y="78"/>
                    <a:pt x="36" y="78"/>
                  </a:cubicBezTo>
                  <a:cubicBezTo>
                    <a:pt x="38" y="78"/>
                    <a:pt x="41" y="77"/>
                    <a:pt x="44" y="76"/>
                  </a:cubicBezTo>
                  <a:lnTo>
                    <a:pt x="52" y="72"/>
                  </a:lnTo>
                  <a:cubicBezTo>
                    <a:pt x="61" y="68"/>
                    <a:pt x="73" y="64"/>
                    <a:pt x="86" y="60"/>
                  </a:cubicBezTo>
                  <a:cubicBezTo>
                    <a:pt x="127" y="47"/>
                    <a:pt x="165" y="43"/>
                    <a:pt x="207" y="39"/>
                  </a:cubicBezTo>
                  <a:cubicBezTo>
                    <a:pt x="218" y="38"/>
                    <a:pt x="228" y="38"/>
                    <a:pt x="239" y="38"/>
                  </a:cubicBezTo>
                  <a:cubicBezTo>
                    <a:pt x="358" y="38"/>
                    <a:pt x="474" y="79"/>
                    <a:pt x="562" y="156"/>
                  </a:cubicBezTo>
                  <a:cubicBezTo>
                    <a:pt x="567" y="160"/>
                    <a:pt x="572" y="161"/>
                    <a:pt x="577" y="161"/>
                  </a:cubicBezTo>
                  <a:cubicBezTo>
                    <a:pt x="594" y="161"/>
                    <a:pt x="607" y="144"/>
                    <a:pt x="591" y="131"/>
                  </a:cubicBezTo>
                  <a:cubicBezTo>
                    <a:pt x="489" y="45"/>
                    <a:pt x="364"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4331325" y="2191925"/>
              <a:ext cx="10625" cy="3775"/>
            </a:xfrm>
            <a:custGeom>
              <a:avLst/>
              <a:gdLst/>
              <a:ahLst/>
              <a:cxnLst/>
              <a:rect l="l" t="t" r="r" b="b"/>
              <a:pathLst>
                <a:path w="425" h="151" extrusionOk="0">
                  <a:moveTo>
                    <a:pt x="162" y="1"/>
                  </a:moveTo>
                  <a:cubicBezTo>
                    <a:pt x="111" y="1"/>
                    <a:pt x="66" y="9"/>
                    <a:pt x="20" y="30"/>
                  </a:cubicBezTo>
                  <a:cubicBezTo>
                    <a:pt x="1" y="38"/>
                    <a:pt x="16" y="65"/>
                    <a:pt x="34" y="65"/>
                  </a:cubicBezTo>
                  <a:cubicBezTo>
                    <a:pt x="36" y="65"/>
                    <a:pt x="38" y="64"/>
                    <a:pt x="40" y="64"/>
                  </a:cubicBezTo>
                  <a:lnTo>
                    <a:pt x="40" y="61"/>
                  </a:lnTo>
                  <a:lnTo>
                    <a:pt x="40" y="61"/>
                  </a:lnTo>
                  <a:cubicBezTo>
                    <a:pt x="43" y="60"/>
                    <a:pt x="47" y="59"/>
                    <a:pt x="49" y="59"/>
                  </a:cubicBezTo>
                  <a:cubicBezTo>
                    <a:pt x="53" y="55"/>
                    <a:pt x="61" y="55"/>
                    <a:pt x="70" y="51"/>
                  </a:cubicBezTo>
                  <a:cubicBezTo>
                    <a:pt x="99" y="43"/>
                    <a:pt x="128" y="39"/>
                    <a:pt x="157" y="39"/>
                  </a:cubicBezTo>
                  <a:cubicBezTo>
                    <a:pt x="245" y="39"/>
                    <a:pt x="329" y="76"/>
                    <a:pt x="387" y="143"/>
                  </a:cubicBezTo>
                  <a:cubicBezTo>
                    <a:pt x="391" y="148"/>
                    <a:pt x="396" y="150"/>
                    <a:pt x="400" y="150"/>
                  </a:cubicBezTo>
                  <a:cubicBezTo>
                    <a:pt x="414" y="150"/>
                    <a:pt x="425" y="130"/>
                    <a:pt x="412" y="118"/>
                  </a:cubicBezTo>
                  <a:cubicBezTo>
                    <a:pt x="350" y="43"/>
                    <a:pt x="258" y="1"/>
                    <a:pt x="1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4336175" y="2189000"/>
              <a:ext cx="10700" cy="3725"/>
            </a:xfrm>
            <a:custGeom>
              <a:avLst/>
              <a:gdLst/>
              <a:ahLst/>
              <a:cxnLst/>
              <a:rect l="l" t="t" r="r" b="b"/>
              <a:pathLst>
                <a:path w="428" h="149" extrusionOk="0">
                  <a:moveTo>
                    <a:pt x="160" y="1"/>
                  </a:moveTo>
                  <a:cubicBezTo>
                    <a:pt x="114" y="1"/>
                    <a:pt x="64" y="9"/>
                    <a:pt x="22" y="26"/>
                  </a:cubicBezTo>
                  <a:cubicBezTo>
                    <a:pt x="0" y="33"/>
                    <a:pt x="13" y="62"/>
                    <a:pt x="33" y="62"/>
                  </a:cubicBezTo>
                  <a:cubicBezTo>
                    <a:pt x="36" y="62"/>
                    <a:pt x="39" y="61"/>
                    <a:pt x="43" y="59"/>
                  </a:cubicBezTo>
                  <a:lnTo>
                    <a:pt x="43" y="56"/>
                  </a:lnTo>
                  <a:lnTo>
                    <a:pt x="43" y="56"/>
                  </a:lnTo>
                  <a:cubicBezTo>
                    <a:pt x="44" y="56"/>
                    <a:pt x="46" y="55"/>
                    <a:pt x="47" y="55"/>
                  </a:cubicBezTo>
                  <a:lnTo>
                    <a:pt x="72" y="51"/>
                  </a:lnTo>
                  <a:cubicBezTo>
                    <a:pt x="97" y="43"/>
                    <a:pt x="126" y="39"/>
                    <a:pt x="156" y="39"/>
                  </a:cubicBezTo>
                  <a:cubicBezTo>
                    <a:pt x="160" y="38"/>
                    <a:pt x="164" y="38"/>
                    <a:pt x="168" y="38"/>
                  </a:cubicBezTo>
                  <a:cubicBezTo>
                    <a:pt x="251" y="38"/>
                    <a:pt x="330" y="79"/>
                    <a:pt x="385" y="143"/>
                  </a:cubicBezTo>
                  <a:cubicBezTo>
                    <a:pt x="389" y="147"/>
                    <a:pt x="394" y="148"/>
                    <a:pt x="398" y="148"/>
                  </a:cubicBezTo>
                  <a:cubicBezTo>
                    <a:pt x="413" y="148"/>
                    <a:pt x="427" y="130"/>
                    <a:pt x="415" y="114"/>
                  </a:cubicBezTo>
                  <a:cubicBezTo>
                    <a:pt x="348" y="43"/>
                    <a:pt x="256" y="1"/>
                    <a:pt x="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4327200" y="2074650"/>
              <a:ext cx="54950" cy="50175"/>
            </a:xfrm>
            <a:custGeom>
              <a:avLst/>
              <a:gdLst/>
              <a:ahLst/>
              <a:cxnLst/>
              <a:rect l="l" t="t" r="r" b="b"/>
              <a:pathLst>
                <a:path w="2198" h="2007" extrusionOk="0">
                  <a:moveTo>
                    <a:pt x="1876" y="1"/>
                  </a:moveTo>
                  <a:cubicBezTo>
                    <a:pt x="1802" y="1"/>
                    <a:pt x="1697" y="164"/>
                    <a:pt x="1697" y="164"/>
                  </a:cubicBezTo>
                  <a:lnTo>
                    <a:pt x="1" y="1843"/>
                  </a:lnTo>
                  <a:lnTo>
                    <a:pt x="1" y="2006"/>
                  </a:lnTo>
                  <a:lnTo>
                    <a:pt x="1149" y="1960"/>
                  </a:lnTo>
                  <a:lnTo>
                    <a:pt x="1183" y="1509"/>
                  </a:lnTo>
                  <a:lnTo>
                    <a:pt x="1354" y="1952"/>
                  </a:lnTo>
                  <a:lnTo>
                    <a:pt x="2198" y="1918"/>
                  </a:lnTo>
                  <a:cubicBezTo>
                    <a:pt x="2198" y="1918"/>
                    <a:pt x="1985" y="786"/>
                    <a:pt x="1939" y="352"/>
                  </a:cubicBezTo>
                  <a:cubicBezTo>
                    <a:pt x="1965" y="80"/>
                    <a:pt x="1928" y="1"/>
                    <a:pt x="1876"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4322925" y="2041875"/>
              <a:ext cx="78025" cy="1175"/>
            </a:xfrm>
            <a:custGeom>
              <a:avLst/>
              <a:gdLst/>
              <a:ahLst/>
              <a:cxnLst/>
              <a:rect l="l" t="t" r="r" b="b"/>
              <a:pathLst>
                <a:path w="3121" h="47" extrusionOk="0">
                  <a:moveTo>
                    <a:pt x="42" y="1"/>
                  </a:moveTo>
                  <a:lnTo>
                    <a:pt x="1" y="47"/>
                  </a:lnTo>
                  <a:lnTo>
                    <a:pt x="3121" y="47"/>
                  </a:lnTo>
                  <a:lnTo>
                    <a:pt x="30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4328875" y="2036350"/>
              <a:ext cx="68325" cy="1175"/>
            </a:xfrm>
            <a:custGeom>
              <a:avLst/>
              <a:gdLst/>
              <a:ahLst/>
              <a:cxnLst/>
              <a:rect l="l" t="t" r="r" b="b"/>
              <a:pathLst>
                <a:path w="2733" h="47" extrusionOk="0">
                  <a:moveTo>
                    <a:pt x="51" y="0"/>
                  </a:moveTo>
                  <a:lnTo>
                    <a:pt x="1" y="46"/>
                  </a:lnTo>
                  <a:lnTo>
                    <a:pt x="2732" y="46"/>
                  </a:lnTo>
                  <a:lnTo>
                    <a:pt x="26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4335675" y="2031025"/>
              <a:ext cx="56825" cy="1675"/>
            </a:xfrm>
            <a:custGeom>
              <a:avLst/>
              <a:gdLst/>
              <a:ahLst/>
              <a:cxnLst/>
              <a:rect l="l" t="t" r="r" b="b"/>
              <a:pathLst>
                <a:path w="2273" h="67" extrusionOk="0">
                  <a:moveTo>
                    <a:pt x="59" y="0"/>
                  </a:moveTo>
                  <a:lnTo>
                    <a:pt x="0" y="42"/>
                  </a:lnTo>
                  <a:lnTo>
                    <a:pt x="2272" y="67"/>
                  </a:lnTo>
                  <a:lnTo>
                    <a:pt x="2210" y="21"/>
                  </a:lnTo>
                  <a:lnTo>
                    <a:pt x="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4325025" y="2045000"/>
              <a:ext cx="75100" cy="1075"/>
            </a:xfrm>
            <a:custGeom>
              <a:avLst/>
              <a:gdLst/>
              <a:ahLst/>
              <a:cxnLst/>
              <a:rect l="l" t="t" r="r" b="b"/>
              <a:pathLst>
                <a:path w="3004" h="43" extrusionOk="0">
                  <a:moveTo>
                    <a:pt x="0" y="1"/>
                  </a:moveTo>
                  <a:lnTo>
                    <a:pt x="0" y="43"/>
                  </a:lnTo>
                  <a:lnTo>
                    <a:pt x="3003" y="43"/>
                  </a:lnTo>
                  <a:lnTo>
                    <a:pt x="29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4327525" y="2051600"/>
              <a:ext cx="74375" cy="950"/>
            </a:xfrm>
            <a:custGeom>
              <a:avLst/>
              <a:gdLst/>
              <a:ahLst/>
              <a:cxnLst/>
              <a:rect l="l" t="t" r="r" b="b"/>
              <a:pathLst>
                <a:path w="2975" h="38" extrusionOk="0">
                  <a:moveTo>
                    <a:pt x="0" y="0"/>
                  </a:moveTo>
                  <a:lnTo>
                    <a:pt x="0" y="38"/>
                  </a:lnTo>
                  <a:lnTo>
                    <a:pt x="2974" y="38"/>
                  </a:lnTo>
                  <a:lnTo>
                    <a:pt x="29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4322100" y="2021100"/>
              <a:ext cx="66525" cy="101525"/>
            </a:xfrm>
            <a:custGeom>
              <a:avLst/>
              <a:gdLst/>
              <a:ahLst/>
              <a:cxnLst/>
              <a:rect l="l" t="t" r="r" b="b"/>
              <a:pathLst>
                <a:path w="2661" h="4061" extrusionOk="0">
                  <a:moveTo>
                    <a:pt x="1462" y="0"/>
                  </a:moveTo>
                  <a:lnTo>
                    <a:pt x="1462" y="0"/>
                  </a:lnTo>
                  <a:cubicBezTo>
                    <a:pt x="1379" y="9"/>
                    <a:pt x="1295" y="25"/>
                    <a:pt x="1211" y="46"/>
                  </a:cubicBezTo>
                  <a:cubicBezTo>
                    <a:pt x="1074" y="368"/>
                    <a:pt x="627" y="1450"/>
                    <a:pt x="334" y="2402"/>
                  </a:cubicBezTo>
                  <a:cubicBezTo>
                    <a:pt x="217" y="2736"/>
                    <a:pt x="0" y="3455"/>
                    <a:pt x="79" y="4060"/>
                  </a:cubicBezTo>
                  <a:cubicBezTo>
                    <a:pt x="79" y="4060"/>
                    <a:pt x="1429" y="4019"/>
                    <a:pt x="2160" y="3910"/>
                  </a:cubicBezTo>
                  <a:cubicBezTo>
                    <a:pt x="2093" y="3338"/>
                    <a:pt x="1997" y="2218"/>
                    <a:pt x="1997" y="2218"/>
                  </a:cubicBezTo>
                  <a:lnTo>
                    <a:pt x="1892" y="2218"/>
                  </a:lnTo>
                  <a:lnTo>
                    <a:pt x="2080" y="2193"/>
                  </a:lnTo>
                  <a:lnTo>
                    <a:pt x="2185" y="2306"/>
                  </a:lnTo>
                  <a:cubicBezTo>
                    <a:pt x="1700" y="1400"/>
                    <a:pt x="2348" y="669"/>
                    <a:pt x="2661" y="389"/>
                  </a:cubicBezTo>
                  <a:cubicBezTo>
                    <a:pt x="2602" y="347"/>
                    <a:pt x="2544" y="305"/>
                    <a:pt x="2481" y="272"/>
                  </a:cubicBezTo>
                  <a:cubicBezTo>
                    <a:pt x="2310" y="431"/>
                    <a:pt x="2001" y="744"/>
                    <a:pt x="1959" y="940"/>
                  </a:cubicBezTo>
                  <a:cubicBezTo>
                    <a:pt x="1287" y="614"/>
                    <a:pt x="1203" y="598"/>
                    <a:pt x="1203" y="598"/>
                  </a:cubicBezTo>
                  <a:cubicBezTo>
                    <a:pt x="1278" y="393"/>
                    <a:pt x="1366" y="197"/>
                    <a:pt x="1462"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4412425" y="1984300"/>
              <a:ext cx="19125" cy="19500"/>
            </a:xfrm>
            <a:custGeom>
              <a:avLst/>
              <a:gdLst/>
              <a:ahLst/>
              <a:cxnLst/>
              <a:rect l="l" t="t" r="r" b="b"/>
              <a:pathLst>
                <a:path w="765" h="780" extrusionOk="0">
                  <a:moveTo>
                    <a:pt x="405" y="0"/>
                  </a:moveTo>
                  <a:cubicBezTo>
                    <a:pt x="247" y="0"/>
                    <a:pt x="88" y="77"/>
                    <a:pt x="88" y="77"/>
                  </a:cubicBezTo>
                  <a:cubicBezTo>
                    <a:pt x="75" y="269"/>
                    <a:pt x="46" y="457"/>
                    <a:pt x="0" y="645"/>
                  </a:cubicBezTo>
                  <a:cubicBezTo>
                    <a:pt x="59" y="737"/>
                    <a:pt x="159" y="779"/>
                    <a:pt x="266" y="779"/>
                  </a:cubicBezTo>
                  <a:cubicBezTo>
                    <a:pt x="499" y="779"/>
                    <a:pt x="765" y="579"/>
                    <a:pt x="710" y="261"/>
                  </a:cubicBezTo>
                  <a:cubicBezTo>
                    <a:pt x="674" y="56"/>
                    <a:pt x="540" y="0"/>
                    <a:pt x="405"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4416000" y="1988925"/>
              <a:ext cx="11800" cy="11425"/>
            </a:xfrm>
            <a:custGeom>
              <a:avLst/>
              <a:gdLst/>
              <a:ahLst/>
              <a:cxnLst/>
              <a:rect l="l" t="t" r="r" b="b"/>
              <a:pathLst>
                <a:path w="472" h="457" extrusionOk="0">
                  <a:moveTo>
                    <a:pt x="416" y="0"/>
                  </a:moveTo>
                  <a:cubicBezTo>
                    <a:pt x="199" y="0"/>
                    <a:pt x="64" y="237"/>
                    <a:pt x="8" y="423"/>
                  </a:cubicBezTo>
                  <a:cubicBezTo>
                    <a:pt x="0" y="443"/>
                    <a:pt x="17" y="457"/>
                    <a:pt x="33" y="457"/>
                  </a:cubicBezTo>
                  <a:cubicBezTo>
                    <a:pt x="44" y="457"/>
                    <a:pt x="54" y="450"/>
                    <a:pt x="58" y="435"/>
                  </a:cubicBezTo>
                  <a:cubicBezTo>
                    <a:pt x="79" y="377"/>
                    <a:pt x="100" y="318"/>
                    <a:pt x="133" y="264"/>
                  </a:cubicBezTo>
                  <a:cubicBezTo>
                    <a:pt x="182" y="245"/>
                    <a:pt x="243" y="229"/>
                    <a:pt x="301" y="229"/>
                  </a:cubicBezTo>
                  <a:cubicBezTo>
                    <a:pt x="345" y="229"/>
                    <a:pt x="389" y="239"/>
                    <a:pt x="425" y="264"/>
                  </a:cubicBezTo>
                  <a:cubicBezTo>
                    <a:pt x="430" y="268"/>
                    <a:pt x="434" y="269"/>
                    <a:pt x="438" y="269"/>
                  </a:cubicBezTo>
                  <a:cubicBezTo>
                    <a:pt x="458" y="269"/>
                    <a:pt x="471" y="235"/>
                    <a:pt x="450" y="218"/>
                  </a:cubicBezTo>
                  <a:cubicBezTo>
                    <a:pt x="399" y="190"/>
                    <a:pt x="342" y="176"/>
                    <a:pt x="284" y="176"/>
                  </a:cubicBezTo>
                  <a:cubicBezTo>
                    <a:pt x="247" y="176"/>
                    <a:pt x="210" y="182"/>
                    <a:pt x="175" y="193"/>
                  </a:cubicBezTo>
                  <a:cubicBezTo>
                    <a:pt x="229" y="105"/>
                    <a:pt x="329" y="51"/>
                    <a:pt x="438" y="51"/>
                  </a:cubicBezTo>
                  <a:cubicBezTo>
                    <a:pt x="439" y="51"/>
                    <a:pt x="440" y="51"/>
                    <a:pt x="441" y="51"/>
                  </a:cubicBezTo>
                  <a:cubicBezTo>
                    <a:pt x="471" y="51"/>
                    <a:pt x="470" y="1"/>
                    <a:pt x="438" y="1"/>
                  </a:cubicBezTo>
                  <a:cubicBezTo>
                    <a:pt x="430" y="0"/>
                    <a:pt x="423" y="0"/>
                    <a:pt x="416"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4332625" y="1915200"/>
              <a:ext cx="104050" cy="72300"/>
            </a:xfrm>
            <a:custGeom>
              <a:avLst/>
              <a:gdLst/>
              <a:ahLst/>
              <a:cxnLst/>
              <a:rect l="l" t="t" r="r" b="b"/>
              <a:pathLst>
                <a:path w="4162" h="2892" extrusionOk="0">
                  <a:moveTo>
                    <a:pt x="628" y="1"/>
                  </a:moveTo>
                  <a:cubicBezTo>
                    <a:pt x="628" y="1"/>
                    <a:pt x="448" y="364"/>
                    <a:pt x="845" y="753"/>
                  </a:cubicBezTo>
                  <a:cubicBezTo>
                    <a:pt x="344" y="565"/>
                    <a:pt x="247" y="435"/>
                    <a:pt x="247" y="435"/>
                  </a:cubicBezTo>
                  <a:lnTo>
                    <a:pt x="247" y="435"/>
                  </a:lnTo>
                  <a:cubicBezTo>
                    <a:pt x="247" y="435"/>
                    <a:pt x="172" y="974"/>
                    <a:pt x="640" y="1083"/>
                  </a:cubicBezTo>
                  <a:cubicBezTo>
                    <a:pt x="431" y="1229"/>
                    <a:pt x="1" y="1346"/>
                    <a:pt x="18" y="1747"/>
                  </a:cubicBezTo>
                  <a:cubicBezTo>
                    <a:pt x="38" y="2133"/>
                    <a:pt x="268" y="2504"/>
                    <a:pt x="958" y="2504"/>
                  </a:cubicBezTo>
                  <a:cubicBezTo>
                    <a:pt x="983" y="2504"/>
                    <a:pt x="1010" y="2504"/>
                    <a:pt x="1037" y="2503"/>
                  </a:cubicBezTo>
                  <a:cubicBezTo>
                    <a:pt x="1062" y="2502"/>
                    <a:pt x="1089" y="2501"/>
                    <a:pt x="1116" y="2501"/>
                  </a:cubicBezTo>
                  <a:cubicBezTo>
                    <a:pt x="1888" y="2501"/>
                    <a:pt x="3276" y="2891"/>
                    <a:pt x="3276" y="2891"/>
                  </a:cubicBezTo>
                  <a:cubicBezTo>
                    <a:pt x="3276" y="2891"/>
                    <a:pt x="4161" y="2202"/>
                    <a:pt x="3723" y="1296"/>
                  </a:cubicBezTo>
                  <a:cubicBezTo>
                    <a:pt x="3410" y="655"/>
                    <a:pt x="2846" y="561"/>
                    <a:pt x="2543" y="561"/>
                  </a:cubicBezTo>
                  <a:cubicBezTo>
                    <a:pt x="2417" y="561"/>
                    <a:pt x="2336" y="577"/>
                    <a:pt x="2336" y="577"/>
                  </a:cubicBezTo>
                  <a:cubicBezTo>
                    <a:pt x="2336" y="577"/>
                    <a:pt x="2120" y="642"/>
                    <a:pt x="1831" y="642"/>
                  </a:cubicBezTo>
                  <a:cubicBezTo>
                    <a:pt x="1449" y="642"/>
                    <a:pt x="939" y="529"/>
                    <a:pt x="628" y="1"/>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4371300" y="1966075"/>
              <a:ext cx="49926" cy="62775"/>
            </a:xfrm>
            <a:custGeom>
              <a:avLst/>
              <a:gdLst/>
              <a:ahLst/>
              <a:cxnLst/>
              <a:rect l="l" t="t" r="r" b="b"/>
              <a:pathLst>
                <a:path w="1881" h="2511" extrusionOk="0">
                  <a:moveTo>
                    <a:pt x="1880" y="0"/>
                  </a:moveTo>
                  <a:cubicBezTo>
                    <a:pt x="1784" y="109"/>
                    <a:pt x="1658" y="154"/>
                    <a:pt x="1562" y="154"/>
                  </a:cubicBezTo>
                  <a:cubicBezTo>
                    <a:pt x="1532" y="154"/>
                    <a:pt x="1506" y="150"/>
                    <a:pt x="1483" y="142"/>
                  </a:cubicBezTo>
                  <a:cubicBezTo>
                    <a:pt x="1387" y="764"/>
                    <a:pt x="1102" y="1633"/>
                    <a:pt x="256" y="1633"/>
                  </a:cubicBezTo>
                  <a:cubicBezTo>
                    <a:pt x="222" y="1633"/>
                    <a:pt x="187" y="1632"/>
                    <a:pt x="151" y="1629"/>
                  </a:cubicBezTo>
                  <a:lnTo>
                    <a:pt x="151" y="1629"/>
                  </a:lnTo>
                  <a:cubicBezTo>
                    <a:pt x="0" y="2135"/>
                    <a:pt x="243" y="2448"/>
                    <a:pt x="464" y="2510"/>
                  </a:cubicBezTo>
                  <a:lnTo>
                    <a:pt x="489" y="1942"/>
                  </a:lnTo>
                  <a:cubicBezTo>
                    <a:pt x="548" y="1953"/>
                    <a:pt x="607" y="1957"/>
                    <a:pt x="665" y="1957"/>
                  </a:cubicBezTo>
                  <a:cubicBezTo>
                    <a:pt x="1152" y="1957"/>
                    <a:pt x="1586" y="1608"/>
                    <a:pt x="1680" y="1111"/>
                  </a:cubicBezTo>
                  <a:lnTo>
                    <a:pt x="1863" y="121"/>
                  </a:lnTo>
                  <a:cubicBezTo>
                    <a:pt x="1872" y="79"/>
                    <a:pt x="1876" y="38"/>
                    <a:pt x="1880"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4348200" y="1947575"/>
              <a:ext cx="63000" cy="85250"/>
            </a:xfrm>
            <a:custGeom>
              <a:avLst/>
              <a:gdLst/>
              <a:ahLst/>
              <a:cxnLst/>
              <a:rect l="l" t="t" r="r" b="b"/>
              <a:pathLst>
                <a:path w="2520" h="3410" extrusionOk="0">
                  <a:moveTo>
                    <a:pt x="410" y="1"/>
                  </a:moveTo>
                  <a:cubicBezTo>
                    <a:pt x="339" y="114"/>
                    <a:pt x="289" y="239"/>
                    <a:pt x="264" y="368"/>
                  </a:cubicBezTo>
                  <a:lnTo>
                    <a:pt x="80" y="1362"/>
                  </a:lnTo>
                  <a:cubicBezTo>
                    <a:pt x="0" y="1805"/>
                    <a:pt x="218" y="2252"/>
                    <a:pt x="614" y="2465"/>
                  </a:cubicBezTo>
                  <a:lnTo>
                    <a:pt x="481" y="2887"/>
                  </a:lnTo>
                  <a:cubicBezTo>
                    <a:pt x="481" y="2887"/>
                    <a:pt x="230" y="3296"/>
                    <a:pt x="644" y="3388"/>
                  </a:cubicBezTo>
                  <a:cubicBezTo>
                    <a:pt x="712" y="3404"/>
                    <a:pt x="781" y="3410"/>
                    <a:pt x="849" y="3410"/>
                  </a:cubicBezTo>
                  <a:cubicBezTo>
                    <a:pt x="1190" y="3410"/>
                    <a:pt x="1500" y="3250"/>
                    <a:pt x="1500" y="3250"/>
                  </a:cubicBezTo>
                  <a:cubicBezTo>
                    <a:pt x="1500" y="3250"/>
                    <a:pt x="1040" y="2875"/>
                    <a:pt x="1187" y="2369"/>
                  </a:cubicBezTo>
                  <a:lnTo>
                    <a:pt x="1187" y="2369"/>
                  </a:lnTo>
                  <a:cubicBezTo>
                    <a:pt x="1223" y="2372"/>
                    <a:pt x="1258" y="2373"/>
                    <a:pt x="1292" y="2373"/>
                  </a:cubicBezTo>
                  <a:cubicBezTo>
                    <a:pt x="2137" y="2373"/>
                    <a:pt x="2423" y="1504"/>
                    <a:pt x="2519" y="882"/>
                  </a:cubicBezTo>
                  <a:lnTo>
                    <a:pt x="2507" y="878"/>
                  </a:lnTo>
                  <a:cubicBezTo>
                    <a:pt x="2340" y="803"/>
                    <a:pt x="2340" y="535"/>
                    <a:pt x="2340" y="535"/>
                  </a:cubicBezTo>
                  <a:cubicBezTo>
                    <a:pt x="2340" y="535"/>
                    <a:pt x="2198" y="697"/>
                    <a:pt x="2109" y="697"/>
                  </a:cubicBezTo>
                  <a:cubicBezTo>
                    <a:pt x="2099" y="697"/>
                    <a:pt x="2089" y="695"/>
                    <a:pt x="2081" y="690"/>
                  </a:cubicBezTo>
                  <a:cubicBezTo>
                    <a:pt x="1993" y="648"/>
                    <a:pt x="2143" y="494"/>
                    <a:pt x="2143" y="494"/>
                  </a:cubicBezTo>
                  <a:lnTo>
                    <a:pt x="2143" y="494"/>
                  </a:lnTo>
                  <a:cubicBezTo>
                    <a:pt x="2143" y="494"/>
                    <a:pt x="1835" y="691"/>
                    <a:pt x="1752" y="691"/>
                  </a:cubicBezTo>
                  <a:cubicBezTo>
                    <a:pt x="1749" y="691"/>
                    <a:pt x="1745" y="691"/>
                    <a:pt x="1742" y="690"/>
                  </a:cubicBezTo>
                  <a:cubicBezTo>
                    <a:pt x="1675" y="669"/>
                    <a:pt x="1625" y="627"/>
                    <a:pt x="1830" y="364"/>
                  </a:cubicBezTo>
                  <a:lnTo>
                    <a:pt x="1830" y="364"/>
                  </a:lnTo>
                  <a:cubicBezTo>
                    <a:pt x="1688" y="391"/>
                    <a:pt x="1557" y="402"/>
                    <a:pt x="1437" y="402"/>
                  </a:cubicBezTo>
                  <a:cubicBezTo>
                    <a:pt x="880" y="402"/>
                    <a:pt x="554" y="152"/>
                    <a:pt x="410"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4400000" y="1979825"/>
              <a:ext cx="3675" cy="6000"/>
            </a:xfrm>
            <a:custGeom>
              <a:avLst/>
              <a:gdLst/>
              <a:ahLst/>
              <a:cxnLst/>
              <a:rect l="l" t="t" r="r" b="b"/>
              <a:pathLst>
                <a:path w="147" h="240" extrusionOk="0">
                  <a:moveTo>
                    <a:pt x="84" y="1"/>
                  </a:moveTo>
                  <a:cubicBezTo>
                    <a:pt x="50" y="1"/>
                    <a:pt x="20" y="48"/>
                    <a:pt x="13" y="110"/>
                  </a:cubicBezTo>
                  <a:cubicBezTo>
                    <a:pt x="0" y="177"/>
                    <a:pt x="21" y="235"/>
                    <a:pt x="59" y="240"/>
                  </a:cubicBezTo>
                  <a:cubicBezTo>
                    <a:pt x="60" y="240"/>
                    <a:pt x="61" y="240"/>
                    <a:pt x="63" y="240"/>
                  </a:cubicBezTo>
                  <a:cubicBezTo>
                    <a:pt x="95" y="240"/>
                    <a:pt x="130" y="191"/>
                    <a:pt x="138" y="127"/>
                  </a:cubicBezTo>
                  <a:cubicBezTo>
                    <a:pt x="146" y="60"/>
                    <a:pt x="125" y="6"/>
                    <a:pt x="92" y="1"/>
                  </a:cubicBezTo>
                  <a:cubicBezTo>
                    <a:pt x="89" y="1"/>
                    <a:pt x="87" y="1"/>
                    <a:pt x="84"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4361050" y="1970125"/>
              <a:ext cx="3675" cy="6000"/>
            </a:xfrm>
            <a:custGeom>
              <a:avLst/>
              <a:gdLst/>
              <a:ahLst/>
              <a:cxnLst/>
              <a:rect l="l" t="t" r="r" b="b"/>
              <a:pathLst>
                <a:path w="147" h="240" extrusionOk="0">
                  <a:moveTo>
                    <a:pt x="84" y="1"/>
                  </a:moveTo>
                  <a:cubicBezTo>
                    <a:pt x="52" y="1"/>
                    <a:pt x="17" y="49"/>
                    <a:pt x="9" y="110"/>
                  </a:cubicBezTo>
                  <a:cubicBezTo>
                    <a:pt x="0" y="176"/>
                    <a:pt x="21" y="235"/>
                    <a:pt x="54" y="239"/>
                  </a:cubicBezTo>
                  <a:cubicBezTo>
                    <a:pt x="56" y="239"/>
                    <a:pt x="57" y="239"/>
                    <a:pt x="58" y="239"/>
                  </a:cubicBezTo>
                  <a:cubicBezTo>
                    <a:pt x="91" y="239"/>
                    <a:pt x="126" y="191"/>
                    <a:pt x="134" y="130"/>
                  </a:cubicBezTo>
                  <a:cubicBezTo>
                    <a:pt x="146" y="64"/>
                    <a:pt x="125" y="5"/>
                    <a:pt x="88" y="1"/>
                  </a:cubicBezTo>
                  <a:cubicBezTo>
                    <a:pt x="87" y="1"/>
                    <a:pt x="85" y="1"/>
                    <a:pt x="84"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4398950" y="1969500"/>
              <a:ext cx="10475" cy="4950"/>
            </a:xfrm>
            <a:custGeom>
              <a:avLst/>
              <a:gdLst/>
              <a:ahLst/>
              <a:cxnLst/>
              <a:rect l="l" t="t" r="r" b="b"/>
              <a:pathLst>
                <a:path w="419" h="198" extrusionOk="0">
                  <a:moveTo>
                    <a:pt x="163" y="1"/>
                  </a:moveTo>
                  <a:cubicBezTo>
                    <a:pt x="147" y="1"/>
                    <a:pt x="132" y="2"/>
                    <a:pt x="117" y="5"/>
                  </a:cubicBezTo>
                  <a:cubicBezTo>
                    <a:pt x="76" y="9"/>
                    <a:pt x="34" y="26"/>
                    <a:pt x="0" y="55"/>
                  </a:cubicBezTo>
                  <a:cubicBezTo>
                    <a:pt x="76" y="59"/>
                    <a:pt x="151" y="72"/>
                    <a:pt x="222" y="97"/>
                  </a:cubicBezTo>
                  <a:cubicBezTo>
                    <a:pt x="255" y="105"/>
                    <a:pt x="284" y="122"/>
                    <a:pt x="318" y="139"/>
                  </a:cubicBezTo>
                  <a:cubicBezTo>
                    <a:pt x="351" y="155"/>
                    <a:pt x="381" y="176"/>
                    <a:pt x="418" y="197"/>
                  </a:cubicBezTo>
                  <a:cubicBezTo>
                    <a:pt x="410" y="155"/>
                    <a:pt x="389" y="114"/>
                    <a:pt x="360" y="84"/>
                  </a:cubicBezTo>
                  <a:cubicBezTo>
                    <a:pt x="326" y="51"/>
                    <a:pt x="289" y="26"/>
                    <a:pt x="247" y="13"/>
                  </a:cubicBezTo>
                  <a:cubicBezTo>
                    <a:pt x="220" y="5"/>
                    <a:pt x="191" y="1"/>
                    <a:pt x="163" y="1"/>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4360425" y="1961050"/>
              <a:ext cx="8575" cy="4525"/>
            </a:xfrm>
            <a:custGeom>
              <a:avLst/>
              <a:gdLst/>
              <a:ahLst/>
              <a:cxnLst/>
              <a:rect l="l" t="t" r="r" b="b"/>
              <a:pathLst>
                <a:path w="343" h="181" extrusionOk="0">
                  <a:moveTo>
                    <a:pt x="164" y="0"/>
                  </a:moveTo>
                  <a:cubicBezTo>
                    <a:pt x="99" y="0"/>
                    <a:pt x="38" y="33"/>
                    <a:pt x="0" y="88"/>
                  </a:cubicBezTo>
                  <a:cubicBezTo>
                    <a:pt x="17" y="88"/>
                    <a:pt x="34" y="88"/>
                    <a:pt x="54" y="84"/>
                  </a:cubicBezTo>
                  <a:cubicBezTo>
                    <a:pt x="71" y="84"/>
                    <a:pt x="84" y="80"/>
                    <a:pt x="100" y="80"/>
                  </a:cubicBezTo>
                  <a:cubicBezTo>
                    <a:pt x="130" y="80"/>
                    <a:pt x="155" y="80"/>
                    <a:pt x="184" y="88"/>
                  </a:cubicBezTo>
                  <a:cubicBezTo>
                    <a:pt x="242" y="105"/>
                    <a:pt x="292" y="134"/>
                    <a:pt x="338" y="180"/>
                  </a:cubicBezTo>
                  <a:cubicBezTo>
                    <a:pt x="343" y="138"/>
                    <a:pt x="330" y="101"/>
                    <a:pt x="305" y="72"/>
                  </a:cubicBezTo>
                  <a:cubicBezTo>
                    <a:pt x="280" y="38"/>
                    <a:pt x="247" y="13"/>
                    <a:pt x="205" y="5"/>
                  </a:cubicBezTo>
                  <a:cubicBezTo>
                    <a:pt x="191" y="2"/>
                    <a:pt x="178" y="0"/>
                    <a:pt x="164"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4368775" y="1970125"/>
              <a:ext cx="10300" cy="15200"/>
            </a:xfrm>
            <a:custGeom>
              <a:avLst/>
              <a:gdLst/>
              <a:ahLst/>
              <a:cxnLst/>
              <a:rect l="l" t="t" r="r" b="b"/>
              <a:pathLst>
                <a:path w="412" h="608" extrusionOk="0">
                  <a:moveTo>
                    <a:pt x="198" y="0"/>
                  </a:moveTo>
                  <a:cubicBezTo>
                    <a:pt x="187" y="0"/>
                    <a:pt x="176" y="7"/>
                    <a:pt x="172" y="22"/>
                  </a:cubicBezTo>
                  <a:lnTo>
                    <a:pt x="9" y="486"/>
                  </a:lnTo>
                  <a:cubicBezTo>
                    <a:pt x="0" y="502"/>
                    <a:pt x="13" y="527"/>
                    <a:pt x="34" y="531"/>
                  </a:cubicBezTo>
                  <a:lnTo>
                    <a:pt x="368" y="607"/>
                  </a:lnTo>
                  <a:cubicBezTo>
                    <a:pt x="370" y="607"/>
                    <a:pt x="372" y="607"/>
                    <a:pt x="375" y="607"/>
                  </a:cubicBezTo>
                  <a:cubicBezTo>
                    <a:pt x="406" y="607"/>
                    <a:pt x="411" y="552"/>
                    <a:pt x="376" y="544"/>
                  </a:cubicBezTo>
                  <a:lnTo>
                    <a:pt x="84" y="474"/>
                  </a:lnTo>
                  <a:lnTo>
                    <a:pt x="84" y="474"/>
                  </a:lnTo>
                  <a:lnTo>
                    <a:pt x="230" y="47"/>
                  </a:lnTo>
                  <a:cubicBezTo>
                    <a:pt x="238" y="20"/>
                    <a:pt x="217" y="0"/>
                    <a:pt x="198"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rot="-1800341">
              <a:off x="4373774" y="1990775"/>
              <a:ext cx="16900" cy="5050"/>
            </a:xfrm>
            <a:custGeom>
              <a:avLst/>
              <a:gdLst/>
              <a:ahLst/>
              <a:cxnLst/>
              <a:rect l="l" t="t" r="r" b="b"/>
              <a:pathLst>
                <a:path w="676" h="202" extrusionOk="0">
                  <a:moveTo>
                    <a:pt x="634" y="0"/>
                  </a:moveTo>
                  <a:cubicBezTo>
                    <a:pt x="623" y="0"/>
                    <a:pt x="612" y="6"/>
                    <a:pt x="606" y="19"/>
                  </a:cubicBezTo>
                  <a:cubicBezTo>
                    <a:pt x="560" y="111"/>
                    <a:pt x="454" y="139"/>
                    <a:pt x="342" y="139"/>
                  </a:cubicBezTo>
                  <a:cubicBezTo>
                    <a:pt x="232" y="139"/>
                    <a:pt x="117" y="113"/>
                    <a:pt x="47" y="94"/>
                  </a:cubicBezTo>
                  <a:cubicBezTo>
                    <a:pt x="43" y="93"/>
                    <a:pt x="39" y="92"/>
                    <a:pt x="36" y="92"/>
                  </a:cubicBezTo>
                  <a:cubicBezTo>
                    <a:pt x="4" y="92"/>
                    <a:pt x="0" y="145"/>
                    <a:pt x="38" y="157"/>
                  </a:cubicBezTo>
                  <a:cubicBezTo>
                    <a:pt x="116" y="179"/>
                    <a:pt x="227" y="202"/>
                    <a:pt x="335" y="202"/>
                  </a:cubicBezTo>
                  <a:cubicBezTo>
                    <a:pt x="473" y="202"/>
                    <a:pt x="607" y="165"/>
                    <a:pt x="665" y="44"/>
                  </a:cubicBezTo>
                  <a:cubicBezTo>
                    <a:pt x="676" y="19"/>
                    <a:pt x="655" y="0"/>
                    <a:pt x="634"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4393800" y="1988750"/>
              <a:ext cx="18750" cy="15700"/>
            </a:xfrm>
            <a:custGeom>
              <a:avLst/>
              <a:gdLst/>
              <a:ahLst/>
              <a:cxnLst/>
              <a:rect l="l" t="t" r="r" b="b"/>
              <a:pathLst>
                <a:path w="750" h="628" extrusionOk="0">
                  <a:moveTo>
                    <a:pt x="341" y="0"/>
                  </a:moveTo>
                  <a:cubicBezTo>
                    <a:pt x="187" y="0"/>
                    <a:pt x="50" y="115"/>
                    <a:pt x="31" y="271"/>
                  </a:cubicBezTo>
                  <a:cubicBezTo>
                    <a:pt x="0" y="474"/>
                    <a:pt x="164" y="627"/>
                    <a:pt x="341" y="627"/>
                  </a:cubicBezTo>
                  <a:cubicBezTo>
                    <a:pt x="405" y="627"/>
                    <a:pt x="470" y="607"/>
                    <a:pt x="528" y="563"/>
                  </a:cubicBezTo>
                  <a:cubicBezTo>
                    <a:pt x="749" y="396"/>
                    <a:pt x="662" y="45"/>
                    <a:pt x="386" y="4"/>
                  </a:cubicBezTo>
                  <a:cubicBezTo>
                    <a:pt x="371" y="1"/>
                    <a:pt x="356" y="0"/>
                    <a:pt x="341"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4351225" y="1980000"/>
              <a:ext cx="16950" cy="14250"/>
            </a:xfrm>
            <a:custGeom>
              <a:avLst/>
              <a:gdLst/>
              <a:ahLst/>
              <a:cxnLst/>
              <a:rect l="l" t="t" r="r" b="b"/>
              <a:pathLst>
                <a:path w="678" h="570" extrusionOk="0">
                  <a:moveTo>
                    <a:pt x="309" y="0"/>
                  </a:moveTo>
                  <a:cubicBezTo>
                    <a:pt x="169" y="0"/>
                    <a:pt x="45" y="103"/>
                    <a:pt x="26" y="245"/>
                  </a:cubicBezTo>
                  <a:cubicBezTo>
                    <a:pt x="1" y="430"/>
                    <a:pt x="149" y="569"/>
                    <a:pt x="309" y="569"/>
                  </a:cubicBezTo>
                  <a:cubicBezTo>
                    <a:pt x="366" y="569"/>
                    <a:pt x="424" y="552"/>
                    <a:pt x="477" y="512"/>
                  </a:cubicBezTo>
                  <a:cubicBezTo>
                    <a:pt x="677" y="358"/>
                    <a:pt x="598" y="40"/>
                    <a:pt x="347" y="3"/>
                  </a:cubicBezTo>
                  <a:cubicBezTo>
                    <a:pt x="334" y="1"/>
                    <a:pt x="322" y="0"/>
                    <a:pt x="309"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4358525" y="1935750"/>
              <a:ext cx="63425" cy="34200"/>
            </a:xfrm>
            <a:custGeom>
              <a:avLst/>
              <a:gdLst/>
              <a:ahLst/>
              <a:cxnLst/>
              <a:rect l="l" t="t" r="r" b="b"/>
              <a:pathLst>
                <a:path w="2537" h="1368" extrusionOk="0">
                  <a:moveTo>
                    <a:pt x="866" y="0"/>
                  </a:moveTo>
                  <a:cubicBezTo>
                    <a:pt x="519" y="0"/>
                    <a:pt x="191" y="177"/>
                    <a:pt x="1" y="474"/>
                  </a:cubicBezTo>
                  <a:cubicBezTo>
                    <a:pt x="145" y="625"/>
                    <a:pt x="471" y="875"/>
                    <a:pt x="1029" y="875"/>
                  </a:cubicBezTo>
                  <a:cubicBezTo>
                    <a:pt x="1149" y="875"/>
                    <a:pt x="1279" y="864"/>
                    <a:pt x="1421" y="837"/>
                  </a:cubicBezTo>
                  <a:lnTo>
                    <a:pt x="1421" y="837"/>
                  </a:lnTo>
                  <a:cubicBezTo>
                    <a:pt x="1212" y="1100"/>
                    <a:pt x="1262" y="1142"/>
                    <a:pt x="1329" y="1163"/>
                  </a:cubicBezTo>
                  <a:cubicBezTo>
                    <a:pt x="1332" y="1164"/>
                    <a:pt x="1336" y="1164"/>
                    <a:pt x="1340" y="1164"/>
                  </a:cubicBezTo>
                  <a:cubicBezTo>
                    <a:pt x="1426" y="1164"/>
                    <a:pt x="1734" y="967"/>
                    <a:pt x="1734" y="967"/>
                  </a:cubicBezTo>
                  <a:lnTo>
                    <a:pt x="1734" y="967"/>
                  </a:lnTo>
                  <a:cubicBezTo>
                    <a:pt x="1734" y="967"/>
                    <a:pt x="1584" y="1121"/>
                    <a:pt x="1668" y="1163"/>
                  </a:cubicBezTo>
                  <a:cubicBezTo>
                    <a:pt x="1676" y="1168"/>
                    <a:pt x="1686" y="1170"/>
                    <a:pt x="1696" y="1170"/>
                  </a:cubicBezTo>
                  <a:cubicBezTo>
                    <a:pt x="1786" y="1170"/>
                    <a:pt x="1931" y="1008"/>
                    <a:pt x="1931" y="1008"/>
                  </a:cubicBezTo>
                  <a:cubicBezTo>
                    <a:pt x="1931" y="1008"/>
                    <a:pt x="1931" y="1276"/>
                    <a:pt x="2098" y="1351"/>
                  </a:cubicBezTo>
                  <a:cubicBezTo>
                    <a:pt x="2123" y="1362"/>
                    <a:pt x="2154" y="1368"/>
                    <a:pt x="2188" y="1368"/>
                  </a:cubicBezTo>
                  <a:cubicBezTo>
                    <a:pt x="2287" y="1368"/>
                    <a:pt x="2414" y="1320"/>
                    <a:pt x="2507" y="1209"/>
                  </a:cubicBezTo>
                  <a:cubicBezTo>
                    <a:pt x="2536" y="687"/>
                    <a:pt x="2177" y="223"/>
                    <a:pt x="1663" y="127"/>
                  </a:cubicBezTo>
                  <a:lnTo>
                    <a:pt x="1058" y="18"/>
                  </a:lnTo>
                  <a:cubicBezTo>
                    <a:pt x="994" y="6"/>
                    <a:pt x="929" y="0"/>
                    <a:pt x="866"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4390640" y="1920644"/>
              <a:ext cx="40714" cy="36534"/>
            </a:xfrm>
            <a:custGeom>
              <a:avLst/>
              <a:gdLst/>
              <a:ahLst/>
              <a:cxnLst/>
              <a:rect l="l" t="t" r="r" b="b"/>
              <a:pathLst>
                <a:path w="1997" h="1792" extrusionOk="0">
                  <a:moveTo>
                    <a:pt x="506" y="1"/>
                  </a:moveTo>
                  <a:lnTo>
                    <a:pt x="0" y="795"/>
                  </a:lnTo>
                  <a:cubicBezTo>
                    <a:pt x="0" y="795"/>
                    <a:pt x="82" y="1791"/>
                    <a:pt x="1316" y="1791"/>
                  </a:cubicBezTo>
                  <a:cubicBezTo>
                    <a:pt x="1390" y="1791"/>
                    <a:pt x="1468" y="1788"/>
                    <a:pt x="1550" y="1780"/>
                  </a:cubicBezTo>
                  <a:cubicBezTo>
                    <a:pt x="1713" y="1500"/>
                    <a:pt x="1997" y="1008"/>
                    <a:pt x="1997" y="1008"/>
                  </a:cubicBezTo>
                  <a:lnTo>
                    <a:pt x="506" y="1"/>
                  </a:ln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4398469" y="1915547"/>
              <a:ext cx="48563" cy="30072"/>
            </a:xfrm>
            <a:custGeom>
              <a:avLst/>
              <a:gdLst/>
              <a:ahLst/>
              <a:cxnLst/>
              <a:rect l="l" t="t" r="r" b="b"/>
              <a:pathLst>
                <a:path w="2382" h="1475" extrusionOk="0">
                  <a:moveTo>
                    <a:pt x="1166" y="0"/>
                  </a:moveTo>
                  <a:lnTo>
                    <a:pt x="122" y="105"/>
                  </a:lnTo>
                  <a:lnTo>
                    <a:pt x="0" y="443"/>
                  </a:lnTo>
                  <a:lnTo>
                    <a:pt x="1487" y="1475"/>
                  </a:lnTo>
                  <a:lnTo>
                    <a:pt x="1613" y="1258"/>
                  </a:lnTo>
                  <a:lnTo>
                    <a:pt x="2381" y="1070"/>
                  </a:lnTo>
                  <a:lnTo>
                    <a:pt x="1166" y="0"/>
                  </a:ln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5"/>
            <p:cNvSpPr/>
            <p:nvPr/>
          </p:nvSpPr>
          <p:spPr>
            <a:xfrm>
              <a:off x="4387052" y="1886433"/>
              <a:ext cx="76759" cy="51927"/>
            </a:xfrm>
            <a:custGeom>
              <a:avLst/>
              <a:gdLst/>
              <a:ahLst/>
              <a:cxnLst/>
              <a:rect l="l" t="t" r="r" b="b"/>
              <a:pathLst>
                <a:path w="3765" h="2547" extrusionOk="0">
                  <a:moveTo>
                    <a:pt x="1952" y="0"/>
                  </a:moveTo>
                  <a:cubicBezTo>
                    <a:pt x="1708" y="0"/>
                    <a:pt x="1467" y="113"/>
                    <a:pt x="1312" y="330"/>
                  </a:cubicBezTo>
                  <a:cubicBezTo>
                    <a:pt x="1141" y="200"/>
                    <a:pt x="932" y="125"/>
                    <a:pt x="719" y="121"/>
                  </a:cubicBezTo>
                  <a:cubicBezTo>
                    <a:pt x="460" y="121"/>
                    <a:pt x="180" y="238"/>
                    <a:pt x="72" y="472"/>
                  </a:cubicBezTo>
                  <a:cubicBezTo>
                    <a:pt x="22" y="597"/>
                    <a:pt x="1" y="731"/>
                    <a:pt x="17" y="864"/>
                  </a:cubicBezTo>
                  <a:cubicBezTo>
                    <a:pt x="17" y="977"/>
                    <a:pt x="38" y="1082"/>
                    <a:pt x="80" y="1182"/>
                  </a:cubicBezTo>
                  <a:cubicBezTo>
                    <a:pt x="168" y="1349"/>
                    <a:pt x="314" y="1474"/>
                    <a:pt x="489" y="1529"/>
                  </a:cubicBezTo>
                  <a:cubicBezTo>
                    <a:pt x="652" y="1583"/>
                    <a:pt x="823" y="1608"/>
                    <a:pt x="993" y="1608"/>
                  </a:cubicBezTo>
                  <a:cubicBezTo>
                    <a:pt x="1006" y="1608"/>
                    <a:pt x="1019" y="1608"/>
                    <a:pt x="1032" y="1608"/>
                  </a:cubicBezTo>
                  <a:lnTo>
                    <a:pt x="1032" y="1608"/>
                  </a:lnTo>
                  <a:cubicBezTo>
                    <a:pt x="970" y="1775"/>
                    <a:pt x="1070" y="1971"/>
                    <a:pt x="1212" y="2076"/>
                  </a:cubicBezTo>
                  <a:cubicBezTo>
                    <a:pt x="1324" y="2151"/>
                    <a:pt x="1450" y="2187"/>
                    <a:pt x="1574" y="2187"/>
                  </a:cubicBezTo>
                  <a:cubicBezTo>
                    <a:pt x="1749" y="2187"/>
                    <a:pt x="1921" y="2116"/>
                    <a:pt x="2047" y="1980"/>
                  </a:cubicBezTo>
                  <a:cubicBezTo>
                    <a:pt x="2180" y="2325"/>
                    <a:pt x="2554" y="2546"/>
                    <a:pt x="2926" y="2546"/>
                  </a:cubicBezTo>
                  <a:cubicBezTo>
                    <a:pt x="2963" y="2546"/>
                    <a:pt x="3000" y="2544"/>
                    <a:pt x="3037" y="2539"/>
                  </a:cubicBezTo>
                  <a:cubicBezTo>
                    <a:pt x="3359" y="2498"/>
                    <a:pt x="3672" y="2268"/>
                    <a:pt x="3727" y="1946"/>
                  </a:cubicBezTo>
                  <a:cubicBezTo>
                    <a:pt x="3764" y="1691"/>
                    <a:pt x="3639" y="1437"/>
                    <a:pt x="3409" y="1311"/>
                  </a:cubicBezTo>
                  <a:cubicBezTo>
                    <a:pt x="3292" y="1249"/>
                    <a:pt x="3161" y="1230"/>
                    <a:pt x="3028" y="1230"/>
                  </a:cubicBezTo>
                  <a:cubicBezTo>
                    <a:pt x="2938" y="1230"/>
                    <a:pt x="2847" y="1239"/>
                    <a:pt x="2758" y="1249"/>
                  </a:cubicBezTo>
                  <a:cubicBezTo>
                    <a:pt x="2858" y="1031"/>
                    <a:pt x="2816" y="768"/>
                    <a:pt x="2720" y="547"/>
                  </a:cubicBezTo>
                  <a:cubicBezTo>
                    <a:pt x="2666" y="426"/>
                    <a:pt x="2595" y="317"/>
                    <a:pt x="2503" y="225"/>
                  </a:cubicBezTo>
                  <a:cubicBezTo>
                    <a:pt x="2348" y="74"/>
                    <a:pt x="2149" y="0"/>
                    <a:pt x="1952"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p:nvPr/>
          </p:nvSpPr>
          <p:spPr>
            <a:xfrm>
              <a:off x="4411334" y="1916628"/>
              <a:ext cx="10744" cy="11804"/>
            </a:xfrm>
            <a:custGeom>
              <a:avLst/>
              <a:gdLst/>
              <a:ahLst/>
              <a:cxnLst/>
              <a:rect l="l" t="t" r="r" b="b"/>
              <a:pathLst>
                <a:path w="527" h="579" extrusionOk="0">
                  <a:moveTo>
                    <a:pt x="62" y="1"/>
                  </a:moveTo>
                  <a:cubicBezTo>
                    <a:pt x="47" y="1"/>
                    <a:pt x="29" y="9"/>
                    <a:pt x="25" y="27"/>
                  </a:cubicBezTo>
                  <a:lnTo>
                    <a:pt x="29" y="27"/>
                  </a:lnTo>
                  <a:cubicBezTo>
                    <a:pt x="8" y="81"/>
                    <a:pt x="0" y="139"/>
                    <a:pt x="0" y="198"/>
                  </a:cubicBezTo>
                  <a:cubicBezTo>
                    <a:pt x="0" y="319"/>
                    <a:pt x="63" y="428"/>
                    <a:pt x="167" y="490"/>
                  </a:cubicBezTo>
                  <a:cubicBezTo>
                    <a:pt x="263" y="545"/>
                    <a:pt x="368" y="574"/>
                    <a:pt x="476" y="578"/>
                  </a:cubicBezTo>
                  <a:cubicBezTo>
                    <a:pt x="478" y="578"/>
                    <a:pt x="479" y="578"/>
                    <a:pt x="480" y="578"/>
                  </a:cubicBezTo>
                  <a:cubicBezTo>
                    <a:pt x="526" y="578"/>
                    <a:pt x="525" y="503"/>
                    <a:pt x="476" y="499"/>
                  </a:cubicBezTo>
                  <a:cubicBezTo>
                    <a:pt x="389" y="494"/>
                    <a:pt x="305" y="474"/>
                    <a:pt x="226" y="436"/>
                  </a:cubicBezTo>
                  <a:cubicBezTo>
                    <a:pt x="176" y="411"/>
                    <a:pt x="138" y="373"/>
                    <a:pt x="109" y="323"/>
                  </a:cubicBezTo>
                  <a:cubicBezTo>
                    <a:pt x="92" y="286"/>
                    <a:pt x="79" y="244"/>
                    <a:pt x="79" y="202"/>
                  </a:cubicBezTo>
                  <a:cubicBezTo>
                    <a:pt x="79" y="185"/>
                    <a:pt x="79" y="164"/>
                    <a:pt x="79" y="144"/>
                  </a:cubicBezTo>
                  <a:lnTo>
                    <a:pt x="79" y="139"/>
                  </a:lnTo>
                  <a:cubicBezTo>
                    <a:pt x="79" y="135"/>
                    <a:pt x="79" y="131"/>
                    <a:pt x="79" y="127"/>
                  </a:cubicBezTo>
                  <a:cubicBezTo>
                    <a:pt x="79" y="119"/>
                    <a:pt x="84" y="110"/>
                    <a:pt x="84" y="102"/>
                  </a:cubicBezTo>
                  <a:cubicBezTo>
                    <a:pt x="88" y="85"/>
                    <a:pt x="92" y="64"/>
                    <a:pt x="100" y="48"/>
                  </a:cubicBezTo>
                  <a:cubicBezTo>
                    <a:pt x="105" y="27"/>
                    <a:pt x="96" y="6"/>
                    <a:pt x="71" y="2"/>
                  </a:cubicBezTo>
                  <a:cubicBezTo>
                    <a:pt x="68" y="1"/>
                    <a:pt x="65" y="1"/>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4330550" y="2054200"/>
              <a:ext cx="42100" cy="30325"/>
            </a:xfrm>
            <a:custGeom>
              <a:avLst/>
              <a:gdLst/>
              <a:ahLst/>
              <a:cxnLst/>
              <a:rect l="l" t="t" r="r" b="b"/>
              <a:pathLst>
                <a:path w="1684" h="1213" extrusionOk="0">
                  <a:moveTo>
                    <a:pt x="1024" y="0"/>
                  </a:moveTo>
                  <a:lnTo>
                    <a:pt x="477" y="502"/>
                  </a:lnTo>
                  <a:lnTo>
                    <a:pt x="84" y="844"/>
                  </a:lnTo>
                  <a:lnTo>
                    <a:pt x="0" y="1128"/>
                  </a:lnTo>
                  <a:cubicBezTo>
                    <a:pt x="99" y="1183"/>
                    <a:pt x="212" y="1212"/>
                    <a:pt x="327" y="1212"/>
                  </a:cubicBezTo>
                  <a:cubicBezTo>
                    <a:pt x="353" y="1212"/>
                    <a:pt x="379" y="1211"/>
                    <a:pt x="406" y="1208"/>
                  </a:cubicBezTo>
                  <a:cubicBezTo>
                    <a:pt x="472" y="1149"/>
                    <a:pt x="548" y="1095"/>
                    <a:pt x="627" y="1049"/>
                  </a:cubicBezTo>
                  <a:cubicBezTo>
                    <a:pt x="708" y="1114"/>
                    <a:pt x="807" y="1155"/>
                    <a:pt x="907" y="1155"/>
                  </a:cubicBezTo>
                  <a:cubicBezTo>
                    <a:pt x="968" y="1155"/>
                    <a:pt x="1029" y="1140"/>
                    <a:pt x="1086" y="1107"/>
                  </a:cubicBezTo>
                  <a:cubicBezTo>
                    <a:pt x="1254" y="1015"/>
                    <a:pt x="1274" y="840"/>
                    <a:pt x="1254" y="677"/>
                  </a:cubicBezTo>
                  <a:lnTo>
                    <a:pt x="1254" y="677"/>
                  </a:lnTo>
                  <a:cubicBezTo>
                    <a:pt x="1286" y="874"/>
                    <a:pt x="1457" y="1020"/>
                    <a:pt x="1659" y="1020"/>
                  </a:cubicBezTo>
                  <a:cubicBezTo>
                    <a:pt x="1667" y="1020"/>
                    <a:pt x="1675" y="1020"/>
                    <a:pt x="1684" y="1020"/>
                  </a:cubicBezTo>
                  <a:cubicBezTo>
                    <a:pt x="1667" y="861"/>
                    <a:pt x="1667" y="698"/>
                    <a:pt x="1671" y="535"/>
                  </a:cubicBezTo>
                  <a:lnTo>
                    <a:pt x="1024" y="0"/>
                  </a:ln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4319900" y="2039925"/>
              <a:ext cx="37825" cy="20050"/>
            </a:xfrm>
            <a:custGeom>
              <a:avLst/>
              <a:gdLst/>
              <a:ahLst/>
              <a:cxnLst/>
              <a:rect l="l" t="t" r="r" b="b"/>
              <a:pathLst>
                <a:path w="1513" h="802" extrusionOk="0">
                  <a:moveTo>
                    <a:pt x="259" y="0"/>
                  </a:moveTo>
                  <a:cubicBezTo>
                    <a:pt x="178" y="0"/>
                    <a:pt x="92" y="5"/>
                    <a:pt x="0" y="16"/>
                  </a:cubicBezTo>
                  <a:cubicBezTo>
                    <a:pt x="38" y="91"/>
                    <a:pt x="88" y="158"/>
                    <a:pt x="142" y="225"/>
                  </a:cubicBezTo>
                  <a:cubicBezTo>
                    <a:pt x="518" y="262"/>
                    <a:pt x="865" y="450"/>
                    <a:pt x="1099" y="751"/>
                  </a:cubicBezTo>
                  <a:cubicBezTo>
                    <a:pt x="1233" y="776"/>
                    <a:pt x="1366" y="793"/>
                    <a:pt x="1500" y="801"/>
                  </a:cubicBezTo>
                  <a:lnTo>
                    <a:pt x="1512" y="784"/>
                  </a:lnTo>
                  <a:cubicBezTo>
                    <a:pt x="1512" y="784"/>
                    <a:pt x="1273" y="0"/>
                    <a:pt x="25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4309675" y="2040300"/>
              <a:ext cx="47725" cy="40125"/>
            </a:xfrm>
            <a:custGeom>
              <a:avLst/>
              <a:gdLst/>
              <a:ahLst/>
              <a:cxnLst/>
              <a:rect l="l" t="t" r="r" b="b"/>
              <a:pathLst>
                <a:path w="1909" h="1605" extrusionOk="0">
                  <a:moveTo>
                    <a:pt x="389" y="1"/>
                  </a:moveTo>
                  <a:cubicBezTo>
                    <a:pt x="163" y="544"/>
                    <a:pt x="0" y="945"/>
                    <a:pt x="0" y="945"/>
                  </a:cubicBezTo>
                  <a:cubicBezTo>
                    <a:pt x="0" y="945"/>
                    <a:pt x="213" y="1588"/>
                    <a:pt x="1224" y="1605"/>
                  </a:cubicBezTo>
                  <a:cubicBezTo>
                    <a:pt x="1554" y="1312"/>
                    <a:pt x="1846" y="882"/>
                    <a:pt x="1909" y="786"/>
                  </a:cubicBezTo>
                  <a:cubicBezTo>
                    <a:pt x="932" y="724"/>
                    <a:pt x="543" y="252"/>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4301200" y="2045525"/>
              <a:ext cx="31575" cy="29800"/>
            </a:xfrm>
            <a:custGeom>
              <a:avLst/>
              <a:gdLst/>
              <a:ahLst/>
              <a:cxnLst/>
              <a:rect l="l" t="t" r="r" b="b"/>
              <a:pathLst>
                <a:path w="1263" h="1192" extrusionOk="0">
                  <a:moveTo>
                    <a:pt x="648" y="1"/>
                  </a:moveTo>
                  <a:cubicBezTo>
                    <a:pt x="1" y="289"/>
                    <a:pt x="13" y="995"/>
                    <a:pt x="381" y="1154"/>
                  </a:cubicBezTo>
                  <a:cubicBezTo>
                    <a:pt x="441" y="1181"/>
                    <a:pt x="503" y="1192"/>
                    <a:pt x="566" y="1192"/>
                  </a:cubicBezTo>
                  <a:cubicBezTo>
                    <a:pt x="882" y="1192"/>
                    <a:pt x="1193" y="903"/>
                    <a:pt x="1141" y="882"/>
                  </a:cubicBezTo>
                  <a:cubicBezTo>
                    <a:pt x="1133" y="880"/>
                    <a:pt x="1127" y="878"/>
                    <a:pt x="1120" y="878"/>
                  </a:cubicBezTo>
                  <a:cubicBezTo>
                    <a:pt x="1076" y="878"/>
                    <a:pt x="1063" y="936"/>
                    <a:pt x="982" y="936"/>
                  </a:cubicBezTo>
                  <a:cubicBezTo>
                    <a:pt x="1045" y="903"/>
                    <a:pt x="1103" y="782"/>
                    <a:pt x="1129" y="719"/>
                  </a:cubicBezTo>
                  <a:cubicBezTo>
                    <a:pt x="1187" y="673"/>
                    <a:pt x="1187" y="560"/>
                    <a:pt x="1187" y="560"/>
                  </a:cubicBezTo>
                  <a:cubicBezTo>
                    <a:pt x="1187" y="560"/>
                    <a:pt x="1262" y="523"/>
                    <a:pt x="1225" y="477"/>
                  </a:cubicBezTo>
                  <a:cubicBezTo>
                    <a:pt x="1221" y="473"/>
                    <a:pt x="1211" y="471"/>
                    <a:pt x="1197" y="471"/>
                  </a:cubicBezTo>
                  <a:cubicBezTo>
                    <a:pt x="1078" y="471"/>
                    <a:pt x="644" y="611"/>
                    <a:pt x="644" y="611"/>
                  </a:cubicBezTo>
                  <a:cubicBezTo>
                    <a:pt x="644" y="611"/>
                    <a:pt x="623" y="544"/>
                    <a:pt x="728" y="527"/>
                  </a:cubicBezTo>
                  <a:cubicBezTo>
                    <a:pt x="836" y="506"/>
                    <a:pt x="991" y="377"/>
                    <a:pt x="966" y="347"/>
                  </a:cubicBezTo>
                  <a:cubicBezTo>
                    <a:pt x="959" y="338"/>
                    <a:pt x="942" y="335"/>
                    <a:pt x="920" y="335"/>
                  </a:cubicBezTo>
                  <a:cubicBezTo>
                    <a:pt x="872" y="335"/>
                    <a:pt x="797" y="350"/>
                    <a:pt x="728" y="350"/>
                  </a:cubicBezTo>
                  <a:cubicBezTo>
                    <a:pt x="714" y="350"/>
                    <a:pt x="699" y="349"/>
                    <a:pt x="686" y="347"/>
                  </a:cubicBezTo>
                  <a:cubicBezTo>
                    <a:pt x="681" y="347"/>
                    <a:pt x="676" y="346"/>
                    <a:pt x="671" y="346"/>
                  </a:cubicBezTo>
                  <a:cubicBezTo>
                    <a:pt x="569" y="346"/>
                    <a:pt x="443" y="498"/>
                    <a:pt x="435" y="510"/>
                  </a:cubicBezTo>
                  <a:cubicBezTo>
                    <a:pt x="435" y="510"/>
                    <a:pt x="548" y="218"/>
                    <a:pt x="648"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4321875" y="2059525"/>
              <a:ext cx="8900" cy="3900"/>
            </a:xfrm>
            <a:custGeom>
              <a:avLst/>
              <a:gdLst/>
              <a:ahLst/>
              <a:cxnLst/>
              <a:rect l="l" t="t" r="r" b="b"/>
              <a:pathLst>
                <a:path w="356" h="156" extrusionOk="0">
                  <a:moveTo>
                    <a:pt x="356" y="0"/>
                  </a:moveTo>
                  <a:lnTo>
                    <a:pt x="1" y="155"/>
                  </a:lnTo>
                  <a:cubicBezTo>
                    <a:pt x="122" y="138"/>
                    <a:pt x="356" y="1"/>
                    <a:pt x="356"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4323450" y="2063500"/>
              <a:ext cx="5875" cy="2950"/>
            </a:xfrm>
            <a:custGeom>
              <a:avLst/>
              <a:gdLst/>
              <a:ahLst/>
              <a:cxnLst/>
              <a:rect l="l" t="t" r="r" b="b"/>
              <a:pathLst>
                <a:path w="235" h="118" extrusionOk="0">
                  <a:moveTo>
                    <a:pt x="234" y="0"/>
                  </a:moveTo>
                  <a:lnTo>
                    <a:pt x="0" y="117"/>
                  </a:lnTo>
                  <a:cubicBezTo>
                    <a:pt x="180" y="71"/>
                    <a:pt x="234" y="0"/>
                    <a:pt x="234"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4323450" y="2045525"/>
              <a:ext cx="7325" cy="4425"/>
            </a:xfrm>
            <a:custGeom>
              <a:avLst/>
              <a:gdLst/>
              <a:ahLst/>
              <a:cxnLst/>
              <a:rect l="l" t="t" r="r" b="b"/>
              <a:pathLst>
                <a:path w="293" h="177" extrusionOk="0">
                  <a:moveTo>
                    <a:pt x="0" y="1"/>
                  </a:moveTo>
                  <a:lnTo>
                    <a:pt x="0" y="1"/>
                  </a:lnTo>
                  <a:cubicBezTo>
                    <a:pt x="55" y="63"/>
                    <a:pt x="117" y="126"/>
                    <a:pt x="184" y="176"/>
                  </a:cubicBezTo>
                  <a:cubicBezTo>
                    <a:pt x="193" y="159"/>
                    <a:pt x="201" y="143"/>
                    <a:pt x="218" y="126"/>
                  </a:cubicBezTo>
                  <a:cubicBezTo>
                    <a:pt x="239" y="101"/>
                    <a:pt x="264" y="76"/>
                    <a:pt x="293" y="59"/>
                  </a:cubicBezTo>
                  <a:cubicBezTo>
                    <a:pt x="197" y="30"/>
                    <a:pt x="101" y="9"/>
                    <a:pt x="0" y="1"/>
                  </a:cubicBezTo>
                  <a:close/>
                </a:path>
              </a:pathLst>
            </a:custGeom>
            <a:solidFill>
              <a:srgbClr val="FFE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4328050" y="2047000"/>
              <a:ext cx="19325" cy="11725"/>
            </a:xfrm>
            <a:custGeom>
              <a:avLst/>
              <a:gdLst/>
              <a:ahLst/>
              <a:cxnLst/>
              <a:rect l="l" t="t" r="r" b="b"/>
              <a:pathLst>
                <a:path w="773" h="469" extrusionOk="0">
                  <a:moveTo>
                    <a:pt x="109" y="0"/>
                  </a:moveTo>
                  <a:cubicBezTo>
                    <a:pt x="80" y="21"/>
                    <a:pt x="55" y="42"/>
                    <a:pt x="34" y="67"/>
                  </a:cubicBezTo>
                  <a:cubicBezTo>
                    <a:pt x="17" y="84"/>
                    <a:pt x="9" y="100"/>
                    <a:pt x="0" y="121"/>
                  </a:cubicBezTo>
                  <a:cubicBezTo>
                    <a:pt x="226" y="297"/>
                    <a:pt x="493" y="414"/>
                    <a:pt x="773" y="468"/>
                  </a:cubicBezTo>
                  <a:cubicBezTo>
                    <a:pt x="602" y="251"/>
                    <a:pt x="372" y="88"/>
                    <a:pt x="109" y="0"/>
                  </a:cubicBezTo>
                  <a:close/>
                </a:path>
              </a:pathLst>
            </a:custGeom>
            <a:solidFill>
              <a:srgbClr val="FFC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4339325" y="2035125"/>
              <a:ext cx="38750" cy="22325"/>
            </a:xfrm>
            <a:custGeom>
              <a:avLst/>
              <a:gdLst/>
              <a:ahLst/>
              <a:cxnLst/>
              <a:rect l="l" t="t" r="r" b="b"/>
              <a:pathLst>
                <a:path w="1550" h="893" extrusionOk="0">
                  <a:moveTo>
                    <a:pt x="1418" y="1"/>
                  </a:moveTo>
                  <a:cubicBezTo>
                    <a:pt x="1266" y="1"/>
                    <a:pt x="0" y="847"/>
                    <a:pt x="0" y="847"/>
                  </a:cubicBezTo>
                  <a:lnTo>
                    <a:pt x="117" y="893"/>
                  </a:lnTo>
                  <a:cubicBezTo>
                    <a:pt x="117" y="893"/>
                    <a:pt x="1550" y="87"/>
                    <a:pt x="1429" y="3"/>
                  </a:cubicBezTo>
                  <a:cubicBezTo>
                    <a:pt x="1426" y="1"/>
                    <a:pt x="1423" y="1"/>
                    <a:pt x="1418"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4353525" y="2047400"/>
              <a:ext cx="47225" cy="33025"/>
            </a:xfrm>
            <a:custGeom>
              <a:avLst/>
              <a:gdLst/>
              <a:ahLst/>
              <a:cxnLst/>
              <a:rect l="l" t="t" r="r" b="b"/>
              <a:pathLst>
                <a:path w="1889" h="1321" extrusionOk="0">
                  <a:moveTo>
                    <a:pt x="414" y="1"/>
                  </a:moveTo>
                  <a:lnTo>
                    <a:pt x="0" y="435"/>
                  </a:lnTo>
                  <a:cubicBezTo>
                    <a:pt x="0" y="435"/>
                    <a:pt x="581" y="1321"/>
                    <a:pt x="1053" y="1321"/>
                  </a:cubicBezTo>
                  <a:cubicBezTo>
                    <a:pt x="1525" y="1321"/>
                    <a:pt x="1888" y="561"/>
                    <a:pt x="1888" y="561"/>
                  </a:cubicBezTo>
                  <a:lnTo>
                    <a:pt x="1170" y="235"/>
                  </a:lnTo>
                  <a:lnTo>
                    <a:pt x="1015" y="427"/>
                  </a:lnTo>
                  <a:lnTo>
                    <a:pt x="414" y="1"/>
                  </a:ln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4344125" y="2036350"/>
              <a:ext cx="19750" cy="24800"/>
            </a:xfrm>
            <a:custGeom>
              <a:avLst/>
              <a:gdLst/>
              <a:ahLst/>
              <a:cxnLst/>
              <a:rect l="l" t="t" r="r" b="b"/>
              <a:pathLst>
                <a:path w="790" h="992" extrusionOk="0">
                  <a:moveTo>
                    <a:pt x="529" y="0"/>
                  </a:moveTo>
                  <a:cubicBezTo>
                    <a:pt x="457" y="0"/>
                    <a:pt x="514" y="188"/>
                    <a:pt x="506" y="188"/>
                  </a:cubicBezTo>
                  <a:cubicBezTo>
                    <a:pt x="494" y="188"/>
                    <a:pt x="463" y="96"/>
                    <a:pt x="405" y="96"/>
                  </a:cubicBezTo>
                  <a:cubicBezTo>
                    <a:pt x="402" y="96"/>
                    <a:pt x="400" y="96"/>
                    <a:pt x="397" y="96"/>
                  </a:cubicBezTo>
                  <a:cubicBezTo>
                    <a:pt x="335" y="105"/>
                    <a:pt x="0" y="464"/>
                    <a:pt x="376" y="877"/>
                  </a:cubicBezTo>
                  <a:cubicBezTo>
                    <a:pt x="450" y="958"/>
                    <a:pt x="511" y="991"/>
                    <a:pt x="561" y="991"/>
                  </a:cubicBezTo>
                  <a:cubicBezTo>
                    <a:pt x="766" y="991"/>
                    <a:pt x="790" y="443"/>
                    <a:pt x="790" y="443"/>
                  </a:cubicBezTo>
                  <a:cubicBezTo>
                    <a:pt x="790" y="443"/>
                    <a:pt x="602" y="9"/>
                    <a:pt x="531" y="0"/>
                  </a:cubicBezTo>
                  <a:cubicBezTo>
                    <a:pt x="530" y="0"/>
                    <a:pt x="529" y="0"/>
                    <a:pt x="529" y="0"/>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4352175" y="2039475"/>
              <a:ext cx="1375" cy="7950"/>
            </a:xfrm>
            <a:custGeom>
              <a:avLst/>
              <a:gdLst/>
              <a:ahLst/>
              <a:cxnLst/>
              <a:rect l="l" t="t" r="r" b="b"/>
              <a:pathLst>
                <a:path w="55" h="318" extrusionOk="0">
                  <a:moveTo>
                    <a:pt x="34" y="1"/>
                  </a:moveTo>
                  <a:cubicBezTo>
                    <a:pt x="0" y="105"/>
                    <a:pt x="8" y="218"/>
                    <a:pt x="54" y="318"/>
                  </a:cubicBezTo>
                  <a:lnTo>
                    <a:pt x="34" y="1"/>
                  </a:ln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4345825" y="2042075"/>
              <a:ext cx="8550" cy="9750"/>
            </a:xfrm>
            <a:custGeom>
              <a:avLst/>
              <a:gdLst/>
              <a:ahLst/>
              <a:cxnLst/>
              <a:rect l="l" t="t" r="r" b="b"/>
              <a:pathLst>
                <a:path w="342" h="390" extrusionOk="0">
                  <a:moveTo>
                    <a:pt x="26" y="0"/>
                  </a:moveTo>
                  <a:cubicBezTo>
                    <a:pt x="1" y="0"/>
                    <a:pt x="24" y="197"/>
                    <a:pt x="24" y="197"/>
                  </a:cubicBezTo>
                  <a:cubicBezTo>
                    <a:pt x="24" y="197"/>
                    <a:pt x="180" y="389"/>
                    <a:pt x="260" y="389"/>
                  </a:cubicBezTo>
                  <a:cubicBezTo>
                    <a:pt x="261" y="389"/>
                    <a:pt x="262" y="389"/>
                    <a:pt x="262" y="389"/>
                  </a:cubicBezTo>
                  <a:cubicBezTo>
                    <a:pt x="342" y="389"/>
                    <a:pt x="212" y="252"/>
                    <a:pt x="212" y="252"/>
                  </a:cubicBezTo>
                  <a:cubicBezTo>
                    <a:pt x="212" y="252"/>
                    <a:pt x="145" y="139"/>
                    <a:pt x="100" y="122"/>
                  </a:cubicBezTo>
                  <a:cubicBezTo>
                    <a:pt x="108" y="68"/>
                    <a:pt x="79" y="18"/>
                    <a:pt x="29" y="1"/>
                  </a:cubicBezTo>
                  <a:cubicBezTo>
                    <a:pt x="28" y="1"/>
                    <a:pt x="27" y="0"/>
                    <a:pt x="26" y="0"/>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4343800" y="2067000"/>
              <a:ext cx="17525" cy="14200"/>
            </a:xfrm>
            <a:custGeom>
              <a:avLst/>
              <a:gdLst/>
              <a:ahLst/>
              <a:cxnLst/>
              <a:rect l="l" t="t" r="r" b="b"/>
              <a:pathLst>
                <a:path w="701" h="568" extrusionOk="0">
                  <a:moveTo>
                    <a:pt x="379" y="1"/>
                  </a:moveTo>
                  <a:cubicBezTo>
                    <a:pt x="357" y="1"/>
                    <a:pt x="343" y="2"/>
                    <a:pt x="343" y="2"/>
                  </a:cubicBezTo>
                  <a:lnTo>
                    <a:pt x="247" y="107"/>
                  </a:lnTo>
                  <a:cubicBezTo>
                    <a:pt x="327" y="128"/>
                    <a:pt x="481" y="186"/>
                    <a:pt x="465" y="299"/>
                  </a:cubicBezTo>
                  <a:cubicBezTo>
                    <a:pt x="455" y="362"/>
                    <a:pt x="389" y="393"/>
                    <a:pt x="314" y="393"/>
                  </a:cubicBezTo>
                  <a:cubicBezTo>
                    <a:pt x="230" y="393"/>
                    <a:pt x="135" y="355"/>
                    <a:pt x="93" y="282"/>
                  </a:cubicBezTo>
                  <a:lnTo>
                    <a:pt x="1" y="382"/>
                  </a:lnTo>
                  <a:cubicBezTo>
                    <a:pt x="108" y="511"/>
                    <a:pt x="232" y="568"/>
                    <a:pt x="343" y="568"/>
                  </a:cubicBezTo>
                  <a:cubicBezTo>
                    <a:pt x="496" y="568"/>
                    <a:pt x="625" y="459"/>
                    <a:pt x="657" y="278"/>
                  </a:cubicBezTo>
                  <a:cubicBezTo>
                    <a:pt x="701" y="25"/>
                    <a:pt x="470" y="1"/>
                    <a:pt x="37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45"/>
          <p:cNvSpPr/>
          <p:nvPr/>
        </p:nvSpPr>
        <p:spPr>
          <a:xfrm>
            <a:off x="8051412" y="0"/>
            <a:ext cx="1092588" cy="63455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87892" y="7014"/>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a:hlinkClick r:id="rId4" action="ppaction://hlinksldjump"/>
          </p:cNvPr>
          <p:cNvSpPr/>
          <p:nvPr/>
        </p:nvSpPr>
        <p:spPr>
          <a:xfrm>
            <a:off x="547400" y="742674"/>
            <a:ext cx="347003" cy="341411"/>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44;p44">
            <a:extLst>
              <a:ext uri="{FF2B5EF4-FFF2-40B4-BE49-F238E27FC236}">
                <a16:creationId xmlns:a16="http://schemas.microsoft.com/office/drawing/2014/main" xmlns="" id="{F1B69BCA-CA3D-4492-A61D-26D7D467A7E0}"/>
              </a:ext>
            </a:extLst>
          </p:cNvPr>
          <p:cNvSpPr txBox="1">
            <a:spLocks/>
          </p:cNvSpPr>
          <p:nvPr/>
        </p:nvSpPr>
        <p:spPr>
          <a:xfrm>
            <a:off x="864685" y="704649"/>
            <a:ext cx="6746848" cy="575400"/>
          </a:xfrm>
          <a:prstGeom prst="rect">
            <a:avLst/>
          </a:prstGeom>
        </p:spPr>
        <p:txBody>
          <a:bodyPr spcFirstLastPara="1" wrap="square" lIns="91425" tIns="91425" rIns="91425" bIns="91425" anchor="ctr" anchorCtr="0">
            <a:noAutofit/>
          </a:bodyPr>
          <a:lstStyle>
            <a:lvl1pPr lvl="0" algn="ctr" defTabSz="685800" rtl="0" eaLnBrk="1" latinLnBrk="0" hangingPunct="1">
              <a:lnSpc>
                <a:spcPct val="90000"/>
              </a:lnSpc>
              <a:spcBef>
                <a:spcPts val="0"/>
              </a:spcBef>
              <a:spcAft>
                <a:spcPts val="0"/>
              </a:spcAft>
              <a:buSzPts val="3500"/>
              <a:buAutoNum type="arabicPeriod"/>
              <a:defRPr sz="4000" b="1" kern="1200">
                <a:solidFill>
                  <a:schemeClr val="tx1"/>
                </a:solidFill>
                <a:latin typeface="+mj-lt"/>
                <a:ea typeface="+mj-ea"/>
                <a:cs typeface="+mj-cs"/>
              </a:defRPr>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pPr algn="l">
              <a:buClrTx/>
              <a:buFontTx/>
              <a:buNone/>
            </a:pPr>
            <a:r>
              <a:rPr lang="en-US" sz="2000" dirty="0">
                <a:solidFill>
                  <a:srgbClr val="92D050"/>
                </a:solidFill>
                <a:latin typeface="Patrick Hand" panose="020B0604020202020204" charset="0"/>
                <a:cs typeface="Times New Roman" pitchFamily="18" charset="0"/>
              </a:rPr>
              <a:t>2. </a:t>
            </a:r>
            <a:r>
              <a:rPr lang="en-US" sz="2000" dirty="0" smtClean="0">
                <a:solidFill>
                  <a:srgbClr val="92D050"/>
                </a:solidFill>
                <a:latin typeface="Patrick Hand" panose="020B0604020202020204" charset="0"/>
                <a:cs typeface="Times New Roman" pitchFamily="18" charset="0"/>
              </a:rPr>
              <a:t>3 </a:t>
            </a:r>
            <a:endParaRPr lang="en-US" sz="2000" dirty="0">
              <a:solidFill>
                <a:srgbClr val="92D050"/>
              </a:solidFill>
              <a:latin typeface="Patrick Hand" panose="020B0604020202020204" charset="0"/>
            </a:endParaRPr>
          </a:p>
        </p:txBody>
      </p:sp>
      <p:grpSp>
        <p:nvGrpSpPr>
          <p:cNvPr id="80" name="Group 79">
            <a:extLst>
              <a:ext uri="{FF2B5EF4-FFF2-40B4-BE49-F238E27FC236}">
                <a16:creationId xmlns:a16="http://schemas.microsoft.com/office/drawing/2014/main" xmlns="" id="{E402ED84-996F-4E63-810B-7563343AB770}"/>
              </a:ext>
            </a:extLst>
          </p:cNvPr>
          <p:cNvGrpSpPr/>
          <p:nvPr/>
        </p:nvGrpSpPr>
        <p:grpSpPr>
          <a:xfrm>
            <a:off x="687658" y="1254138"/>
            <a:ext cx="6923875" cy="1317612"/>
            <a:chOff x="870025" y="1465614"/>
            <a:chExt cx="6923875" cy="1317612"/>
          </a:xfrm>
        </p:grpSpPr>
        <p:grpSp>
          <p:nvGrpSpPr>
            <p:cNvPr id="81" name="Group 80">
              <a:extLst>
                <a:ext uri="{FF2B5EF4-FFF2-40B4-BE49-F238E27FC236}">
                  <a16:creationId xmlns:a16="http://schemas.microsoft.com/office/drawing/2014/main" xmlns="" id="{5C2704FB-C0D1-4BD1-9C4F-F9D8BBC092B6}"/>
                </a:ext>
              </a:extLst>
            </p:cNvPr>
            <p:cNvGrpSpPr/>
            <p:nvPr/>
          </p:nvGrpSpPr>
          <p:grpSpPr>
            <a:xfrm>
              <a:off x="870025" y="1465614"/>
              <a:ext cx="6923875" cy="1317612"/>
              <a:chOff x="853954" y="1231613"/>
              <a:chExt cx="6923875" cy="1317612"/>
            </a:xfrm>
          </p:grpSpPr>
          <p:sp>
            <p:nvSpPr>
              <p:cNvPr id="88" name="Freeform 7306">
                <a:extLst>
                  <a:ext uri="{FF2B5EF4-FFF2-40B4-BE49-F238E27FC236}">
                    <a16:creationId xmlns:a16="http://schemas.microsoft.com/office/drawing/2014/main" xmlns="" id="{434F431F-4A61-4337-9B87-A3D4D42606F9}"/>
                  </a:ext>
                </a:extLst>
              </p:cNvPr>
              <p:cNvSpPr>
                <a:spLocks/>
              </p:cNvSpPr>
              <p:nvPr/>
            </p:nvSpPr>
            <p:spPr bwMode="auto">
              <a:xfrm>
                <a:off x="853954" y="1363682"/>
                <a:ext cx="6923875" cy="1185543"/>
              </a:xfrm>
              <a:custGeom>
                <a:avLst/>
                <a:gdLst>
                  <a:gd name="T0" fmla="*/ 7208 w 7492"/>
                  <a:gd name="T1" fmla="+- 0 185 185"/>
                  <a:gd name="T2" fmla="*/ 185 h 1632"/>
                  <a:gd name="T3" fmla="*/ 283 w 7492"/>
                  <a:gd name="T4" fmla="+- 0 185 185"/>
                  <a:gd name="T5" fmla="*/ 185 h 1632"/>
                  <a:gd name="T6" fmla="*/ 120 w 7492"/>
                  <a:gd name="T7" fmla="+- 0 189 185"/>
                  <a:gd name="T8" fmla="*/ 189 h 1632"/>
                  <a:gd name="T9" fmla="*/ 35 w 7492"/>
                  <a:gd name="T10" fmla="+- 0 220 185"/>
                  <a:gd name="T11" fmla="*/ 220 h 1632"/>
                  <a:gd name="T12" fmla="*/ 4 w 7492"/>
                  <a:gd name="T13" fmla="+- 0 304 185"/>
                  <a:gd name="T14" fmla="*/ 304 h 1632"/>
                  <a:gd name="T15" fmla="*/ 0 w 7492"/>
                  <a:gd name="T16" fmla="+- 0 468 185"/>
                  <a:gd name="T17" fmla="*/ 468 h 1632"/>
                  <a:gd name="T18" fmla="*/ 0 w 7492"/>
                  <a:gd name="T19" fmla="+- 0 1533 185"/>
                  <a:gd name="T20" fmla="*/ 1533 h 1632"/>
                  <a:gd name="T21" fmla="*/ 4 w 7492"/>
                  <a:gd name="T22" fmla="+- 0 1697 185"/>
                  <a:gd name="T23" fmla="*/ 1697 h 1632"/>
                  <a:gd name="T24" fmla="*/ 35 w 7492"/>
                  <a:gd name="T25" fmla="+- 0 1781 185"/>
                  <a:gd name="T26" fmla="*/ 1781 h 1632"/>
                  <a:gd name="T27" fmla="*/ 120 w 7492"/>
                  <a:gd name="T28" fmla="+- 0 1812 185"/>
                  <a:gd name="T29" fmla="*/ 1812 h 1632"/>
                  <a:gd name="T30" fmla="*/ 283 w 7492"/>
                  <a:gd name="T31" fmla="+- 0 1816 185"/>
                  <a:gd name="T32" fmla="*/ 1816 h 1632"/>
                  <a:gd name="T33" fmla="*/ 7208 w 7492"/>
                  <a:gd name="T34" fmla="+- 0 1816 185"/>
                  <a:gd name="T35" fmla="*/ 1816 h 1632"/>
                  <a:gd name="T36" fmla="*/ 7372 w 7492"/>
                  <a:gd name="T37" fmla="+- 0 1812 185"/>
                  <a:gd name="T38" fmla="*/ 1812 h 1632"/>
                  <a:gd name="T39" fmla="*/ 7456 w 7492"/>
                  <a:gd name="T40" fmla="+- 0 1781 185"/>
                  <a:gd name="T41" fmla="*/ 1781 h 1632"/>
                  <a:gd name="T42" fmla="*/ 7487 w 7492"/>
                  <a:gd name="T43" fmla="+- 0 1697 185"/>
                  <a:gd name="T44" fmla="*/ 1697 h 1632"/>
                  <a:gd name="T45" fmla="*/ 7492 w 7492"/>
                  <a:gd name="T46" fmla="+- 0 1533 185"/>
                  <a:gd name="T47" fmla="*/ 1533 h 1632"/>
                  <a:gd name="T48" fmla="*/ 7492 w 7492"/>
                  <a:gd name="T49" fmla="+- 0 468 185"/>
                  <a:gd name="T50" fmla="*/ 468 h 1632"/>
                  <a:gd name="T51" fmla="*/ 7487 w 7492"/>
                  <a:gd name="T52" fmla="+- 0 304 185"/>
                  <a:gd name="T53" fmla="*/ 304 h 1632"/>
                  <a:gd name="T54" fmla="*/ 7456 w 7492"/>
                  <a:gd name="T55" fmla="+- 0 220 185"/>
                  <a:gd name="T56" fmla="*/ 220 h 1632"/>
                  <a:gd name="T57" fmla="*/ 7372 w 7492"/>
                  <a:gd name="T58" fmla="+- 0 189 185"/>
                  <a:gd name="T59" fmla="*/ 189 h 1632"/>
                  <a:gd name="T60" fmla="*/ 7208 w 7492"/>
                  <a:gd name="T61" fmla="+- 0 185 185"/>
                  <a:gd name="T62" fmla="*/ 185 h 163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Lst>
                <a:rect l="0" t="0" r="r" b="b"/>
                <a:pathLst>
                  <a:path w="7492" h="1632">
                    <a:moveTo>
                      <a:pt x="7208" y="0"/>
                    </a:moveTo>
                    <a:lnTo>
                      <a:pt x="283" y="0"/>
                    </a:lnTo>
                    <a:lnTo>
                      <a:pt x="120" y="4"/>
                    </a:lnTo>
                    <a:lnTo>
                      <a:pt x="35" y="35"/>
                    </a:lnTo>
                    <a:lnTo>
                      <a:pt x="4" y="119"/>
                    </a:lnTo>
                    <a:lnTo>
                      <a:pt x="0" y="283"/>
                    </a:lnTo>
                    <a:lnTo>
                      <a:pt x="0" y="1348"/>
                    </a:lnTo>
                    <a:lnTo>
                      <a:pt x="4" y="1512"/>
                    </a:lnTo>
                    <a:lnTo>
                      <a:pt x="35" y="1596"/>
                    </a:lnTo>
                    <a:lnTo>
                      <a:pt x="120" y="1627"/>
                    </a:lnTo>
                    <a:lnTo>
                      <a:pt x="283" y="1631"/>
                    </a:lnTo>
                    <a:lnTo>
                      <a:pt x="7208" y="1631"/>
                    </a:lnTo>
                    <a:lnTo>
                      <a:pt x="7372" y="1627"/>
                    </a:lnTo>
                    <a:lnTo>
                      <a:pt x="7456" y="1596"/>
                    </a:lnTo>
                    <a:lnTo>
                      <a:pt x="7487" y="1512"/>
                    </a:lnTo>
                    <a:lnTo>
                      <a:pt x="7492" y="1348"/>
                    </a:lnTo>
                    <a:lnTo>
                      <a:pt x="7492" y="283"/>
                    </a:lnTo>
                    <a:lnTo>
                      <a:pt x="7487" y="119"/>
                    </a:lnTo>
                    <a:lnTo>
                      <a:pt x="7456" y="35"/>
                    </a:lnTo>
                    <a:lnTo>
                      <a:pt x="7372" y="4"/>
                    </a:lnTo>
                    <a:lnTo>
                      <a:pt x="7208" y="0"/>
                    </a:lnTo>
                    <a:close/>
                  </a:path>
                </a:pathLst>
              </a:custGeom>
              <a:solidFill>
                <a:srgbClr val="BEAFD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r>
                  <a:rPr lang="en-US" dirty="0"/>
                  <a:t>      </a:t>
                </a:r>
                <a:endParaRPr lang="vi-VN" dirty="0"/>
              </a:p>
              <a:p>
                <a:endParaRPr lang="en-US" dirty="0"/>
              </a:p>
            </p:txBody>
          </p:sp>
          <p:pic>
            <p:nvPicPr>
              <p:cNvPr id="90" name="Picture 89">
                <a:extLst>
                  <a:ext uri="{FF2B5EF4-FFF2-40B4-BE49-F238E27FC236}">
                    <a16:creationId xmlns:a16="http://schemas.microsoft.com/office/drawing/2014/main" xmlns="" id="{D9F3DE5D-AC1E-4C5A-9488-D8E9976A0A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072" y="1240294"/>
                <a:ext cx="372440" cy="2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AutoShape 7304">
                <a:extLst>
                  <a:ext uri="{FF2B5EF4-FFF2-40B4-BE49-F238E27FC236}">
                    <a16:creationId xmlns:a16="http://schemas.microsoft.com/office/drawing/2014/main" xmlns="" id="{C64D99B1-6AF2-4D7E-A495-305155C43769}"/>
                  </a:ext>
                </a:extLst>
              </p:cNvPr>
              <p:cNvSpPr>
                <a:spLocks/>
              </p:cNvSpPr>
              <p:nvPr/>
            </p:nvSpPr>
            <p:spPr bwMode="auto">
              <a:xfrm>
                <a:off x="877058" y="1231613"/>
                <a:ext cx="396469" cy="301963"/>
              </a:xfrm>
              <a:custGeom>
                <a:avLst/>
                <a:gdLst>
                  <a:gd name="T0" fmla="+- 0 234 25"/>
                  <a:gd name="T1" fmla="*/ T0 w 429"/>
                  <a:gd name="T2" fmla="*/ 0 h 487"/>
                  <a:gd name="T3" fmla="+- 0 169 25"/>
                  <a:gd name="T4" fmla="*/ T3 w 429"/>
                  <a:gd name="T5" fmla="*/ 12 h 487"/>
                  <a:gd name="T6" fmla="+- 0 111 25"/>
                  <a:gd name="T7" fmla="*/ T6 w 429"/>
                  <a:gd name="T8" fmla="*/ 43 h 487"/>
                  <a:gd name="T9" fmla="+- 0 65 25"/>
                  <a:gd name="T10" fmla="*/ T9 w 429"/>
                  <a:gd name="T11" fmla="*/ 90 h 487"/>
                  <a:gd name="T12" fmla="+- 0 35 25"/>
                  <a:gd name="T13" fmla="*/ T12 w 429"/>
                  <a:gd name="T14" fmla="*/ 151 h 487"/>
                  <a:gd name="T15" fmla="+- 0 25 25"/>
                  <a:gd name="T16" fmla="*/ T15 w 429"/>
                  <a:gd name="T17" fmla="*/ 219 h 487"/>
                  <a:gd name="T18" fmla="+- 0 37 25"/>
                  <a:gd name="T19" fmla="*/ T18 w 429"/>
                  <a:gd name="T20" fmla="*/ 284 h 487"/>
                  <a:gd name="T21" fmla="+- 0 68 25"/>
                  <a:gd name="T22" fmla="*/ T21 w 429"/>
                  <a:gd name="T23" fmla="*/ 342 h 487"/>
                  <a:gd name="T24" fmla="+- 0 115 25"/>
                  <a:gd name="T25" fmla="*/ T24 w 429"/>
                  <a:gd name="T26" fmla="*/ 389 h 487"/>
                  <a:gd name="T27" fmla="+- 0 177 25"/>
                  <a:gd name="T28" fmla="*/ T27 w 429"/>
                  <a:gd name="T29" fmla="*/ 419 h 487"/>
                  <a:gd name="T30" fmla="+- 0 187 25"/>
                  <a:gd name="T31" fmla="*/ T30 w 429"/>
                  <a:gd name="T32" fmla="*/ 422 h 487"/>
                  <a:gd name="T33" fmla="+- 0 198 25"/>
                  <a:gd name="T34" fmla="*/ T33 w 429"/>
                  <a:gd name="T35" fmla="*/ 425 h 487"/>
                  <a:gd name="T36" fmla="+- 0 209 25"/>
                  <a:gd name="T37" fmla="*/ T36 w 429"/>
                  <a:gd name="T38" fmla="*/ 426 h 487"/>
                  <a:gd name="T39" fmla="+- 0 241 25"/>
                  <a:gd name="T40" fmla="*/ T39 w 429"/>
                  <a:gd name="T41" fmla="*/ 487 h 487"/>
                  <a:gd name="T42" fmla="+- 0 271 25"/>
                  <a:gd name="T43" fmla="*/ T42 w 429"/>
                  <a:gd name="T44" fmla="*/ 426 h 487"/>
                  <a:gd name="T45" fmla="+- 0 328 25"/>
                  <a:gd name="T46" fmla="*/ T45 w 429"/>
                  <a:gd name="T47" fmla="*/ 409 h 487"/>
                  <a:gd name="T48" fmla="+- 0 378 25"/>
                  <a:gd name="T49" fmla="*/ T48 w 429"/>
                  <a:gd name="T50" fmla="*/ 378 h 487"/>
                  <a:gd name="T51" fmla="+- 0 381 25"/>
                  <a:gd name="T52" fmla="*/ T51 w 429"/>
                  <a:gd name="T53" fmla="*/ 374 h 487"/>
                  <a:gd name="T54" fmla="+- 0 228 25"/>
                  <a:gd name="T55" fmla="*/ T54 w 429"/>
                  <a:gd name="T56" fmla="*/ 374 h 487"/>
                  <a:gd name="T57" fmla="+- 0 167 25"/>
                  <a:gd name="T58" fmla="*/ T57 w 429"/>
                  <a:gd name="T59" fmla="*/ 358 h 487"/>
                  <a:gd name="T60" fmla="+- 0 117 25"/>
                  <a:gd name="T61" fmla="*/ T60 w 429"/>
                  <a:gd name="T62" fmla="*/ 321 h 487"/>
                  <a:gd name="T63" fmla="+- 0 84 25"/>
                  <a:gd name="T64" fmla="*/ T63 w 429"/>
                  <a:gd name="T65" fmla="*/ 266 h 487"/>
                  <a:gd name="T66" fmla="+- 0 75 25"/>
                  <a:gd name="T67" fmla="*/ T66 w 429"/>
                  <a:gd name="T68" fmla="*/ 202 h 487"/>
                  <a:gd name="T69" fmla="+- 0 90 25"/>
                  <a:gd name="T70" fmla="*/ T69 w 429"/>
                  <a:gd name="T71" fmla="*/ 141 h 487"/>
                  <a:gd name="T72" fmla="+- 0 127 25"/>
                  <a:gd name="T73" fmla="*/ T72 w 429"/>
                  <a:gd name="T74" fmla="*/ 91 h 487"/>
                  <a:gd name="T75" fmla="+- 0 183 25"/>
                  <a:gd name="T76" fmla="*/ T75 w 429"/>
                  <a:gd name="T77" fmla="*/ 58 h 487"/>
                  <a:gd name="T78" fmla="+- 0 247 25"/>
                  <a:gd name="T79" fmla="*/ T78 w 429"/>
                  <a:gd name="T80" fmla="*/ 49 h 487"/>
                  <a:gd name="T81" fmla="+- 0 375 25"/>
                  <a:gd name="T82" fmla="*/ T81 w 429"/>
                  <a:gd name="T83" fmla="*/ 49 h 487"/>
                  <a:gd name="T84" fmla="+- 0 356 25"/>
                  <a:gd name="T85" fmla="*/ T84 w 429"/>
                  <a:gd name="T86" fmla="*/ 35 h 487"/>
                  <a:gd name="T87" fmla="+- 0 330 25"/>
                  <a:gd name="T88" fmla="*/ T87 w 429"/>
                  <a:gd name="T89" fmla="*/ 20 h 487"/>
                  <a:gd name="T90" fmla="+- 0 302 25"/>
                  <a:gd name="T91" fmla="*/ T90 w 429"/>
                  <a:gd name="T92" fmla="*/ 9 h 487"/>
                  <a:gd name="T93" fmla="+- 0 234 25"/>
                  <a:gd name="T94" fmla="*/ T93 w 429"/>
                  <a:gd name="T95" fmla="*/ 0 h 487"/>
                  <a:gd name="T96" fmla="+- 0 375 25"/>
                  <a:gd name="T97" fmla="*/ T96 w 429"/>
                  <a:gd name="T98" fmla="*/ 49 h 487"/>
                  <a:gd name="T99" fmla="+- 0 247 25"/>
                  <a:gd name="T100" fmla="*/ T99 w 429"/>
                  <a:gd name="T101" fmla="*/ 49 h 487"/>
                  <a:gd name="T102" fmla="+- 0 307 25"/>
                  <a:gd name="T103" fmla="*/ T102 w 429"/>
                  <a:gd name="T104" fmla="*/ 64 h 487"/>
                  <a:gd name="T105" fmla="+- 0 358 25"/>
                  <a:gd name="T106" fmla="*/ T105 w 429"/>
                  <a:gd name="T107" fmla="*/ 101 h 487"/>
                  <a:gd name="T108" fmla="+- 0 391 25"/>
                  <a:gd name="T109" fmla="*/ T108 w 429"/>
                  <a:gd name="T110" fmla="*/ 157 h 487"/>
                  <a:gd name="T111" fmla="+- 0 400 25"/>
                  <a:gd name="T112" fmla="*/ T111 w 429"/>
                  <a:gd name="T113" fmla="*/ 221 h 487"/>
                  <a:gd name="T114" fmla="+- 0 384 25"/>
                  <a:gd name="T115" fmla="*/ T114 w 429"/>
                  <a:gd name="T116" fmla="*/ 281 h 487"/>
                  <a:gd name="T117" fmla="+- 0 347 25"/>
                  <a:gd name="T118" fmla="*/ T117 w 429"/>
                  <a:gd name="T119" fmla="*/ 332 h 487"/>
                  <a:gd name="T120" fmla="+- 0 292 25"/>
                  <a:gd name="T121" fmla="*/ T120 w 429"/>
                  <a:gd name="T122" fmla="*/ 365 h 487"/>
                  <a:gd name="T123" fmla="+- 0 228 25"/>
                  <a:gd name="T124" fmla="*/ T123 w 429"/>
                  <a:gd name="T125" fmla="*/ 374 h 487"/>
                  <a:gd name="T126" fmla="+- 0 381 25"/>
                  <a:gd name="T127" fmla="*/ T126 w 429"/>
                  <a:gd name="T128" fmla="*/ 374 h 487"/>
                  <a:gd name="T129" fmla="+- 0 418 25"/>
                  <a:gd name="T130" fmla="*/ T129 w 429"/>
                  <a:gd name="T131" fmla="*/ 333 h 487"/>
                  <a:gd name="T132" fmla="+- 0 444 25"/>
                  <a:gd name="T133" fmla="*/ T132 w 429"/>
                  <a:gd name="T134" fmla="*/ 277 h 487"/>
                  <a:gd name="T135" fmla="+- 0 448 25"/>
                  <a:gd name="T136" fmla="*/ T135 w 429"/>
                  <a:gd name="T137" fmla="*/ 261 h 487"/>
                  <a:gd name="T138" fmla="+- 0 451 25"/>
                  <a:gd name="T139" fmla="*/ T138 w 429"/>
                  <a:gd name="T140" fmla="*/ 245 h 487"/>
                  <a:gd name="T141" fmla="+- 0 453 25"/>
                  <a:gd name="T142" fmla="*/ T141 w 429"/>
                  <a:gd name="T143" fmla="*/ 230 h 487"/>
                  <a:gd name="T144" fmla="+- 0 454 25"/>
                  <a:gd name="T145" fmla="*/ T144 w 429"/>
                  <a:gd name="T146" fmla="*/ 214 h 487"/>
                  <a:gd name="T147" fmla="+- 0 450 25"/>
                  <a:gd name="T148" fmla="*/ T147 w 429"/>
                  <a:gd name="T149" fmla="*/ 175 h 487"/>
                  <a:gd name="T150" fmla="+- 0 439 25"/>
                  <a:gd name="T151" fmla="*/ T150 w 429"/>
                  <a:gd name="T152" fmla="*/ 138 h 487"/>
                  <a:gd name="T153" fmla="+- 0 423 25"/>
                  <a:gd name="T154" fmla="*/ T153 w 429"/>
                  <a:gd name="T155" fmla="*/ 103 h 487"/>
                  <a:gd name="T156" fmla="+- 0 400 25"/>
                  <a:gd name="T157" fmla="*/ T156 w 429"/>
                  <a:gd name="T158" fmla="*/ 72 h 487"/>
                  <a:gd name="T159" fmla="+- 0 379 25"/>
                  <a:gd name="T160" fmla="*/ T159 w 429"/>
                  <a:gd name="T161" fmla="*/ 52 h 487"/>
                  <a:gd name="T162" fmla="+- 0 375 25"/>
                  <a:gd name="T163" fmla="*/ T162 w 429"/>
                  <a:gd name="T164" fmla="*/ 49 h 487"/>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 ang="0">
                    <a:pos x="T136" y="T137"/>
                  </a:cxn>
                  <a:cxn ang="0">
                    <a:pos x="T139" y="T140"/>
                  </a:cxn>
                  <a:cxn ang="0">
                    <a:pos x="T142" y="T143"/>
                  </a:cxn>
                  <a:cxn ang="0">
                    <a:pos x="T145" y="T146"/>
                  </a:cxn>
                  <a:cxn ang="0">
                    <a:pos x="T148" y="T149"/>
                  </a:cxn>
                  <a:cxn ang="0">
                    <a:pos x="T151" y="T152"/>
                  </a:cxn>
                  <a:cxn ang="0">
                    <a:pos x="T154" y="T155"/>
                  </a:cxn>
                  <a:cxn ang="0">
                    <a:pos x="T157" y="T158"/>
                  </a:cxn>
                  <a:cxn ang="0">
                    <a:pos x="T160" y="T161"/>
                  </a:cxn>
                  <a:cxn ang="0">
                    <a:pos x="T163" y="T164"/>
                  </a:cxn>
                </a:cxnLst>
                <a:rect l="0" t="0" r="r" b="b"/>
                <a:pathLst>
                  <a:path w="429" h="487">
                    <a:moveTo>
                      <a:pt x="209" y="0"/>
                    </a:moveTo>
                    <a:lnTo>
                      <a:pt x="144" y="12"/>
                    </a:lnTo>
                    <a:lnTo>
                      <a:pt x="86" y="43"/>
                    </a:lnTo>
                    <a:lnTo>
                      <a:pt x="40" y="90"/>
                    </a:lnTo>
                    <a:lnTo>
                      <a:pt x="10" y="151"/>
                    </a:lnTo>
                    <a:lnTo>
                      <a:pt x="0" y="219"/>
                    </a:lnTo>
                    <a:lnTo>
                      <a:pt x="12" y="284"/>
                    </a:lnTo>
                    <a:lnTo>
                      <a:pt x="43" y="342"/>
                    </a:lnTo>
                    <a:lnTo>
                      <a:pt x="90" y="389"/>
                    </a:lnTo>
                    <a:lnTo>
                      <a:pt x="152" y="419"/>
                    </a:lnTo>
                    <a:lnTo>
                      <a:pt x="162" y="422"/>
                    </a:lnTo>
                    <a:lnTo>
                      <a:pt x="173" y="425"/>
                    </a:lnTo>
                    <a:lnTo>
                      <a:pt x="184" y="426"/>
                    </a:lnTo>
                    <a:lnTo>
                      <a:pt x="216" y="487"/>
                    </a:lnTo>
                    <a:lnTo>
                      <a:pt x="246" y="426"/>
                    </a:lnTo>
                    <a:lnTo>
                      <a:pt x="303" y="409"/>
                    </a:lnTo>
                    <a:lnTo>
                      <a:pt x="353" y="378"/>
                    </a:lnTo>
                    <a:lnTo>
                      <a:pt x="356" y="374"/>
                    </a:lnTo>
                    <a:lnTo>
                      <a:pt x="203" y="374"/>
                    </a:lnTo>
                    <a:lnTo>
                      <a:pt x="142" y="358"/>
                    </a:lnTo>
                    <a:lnTo>
                      <a:pt x="92" y="321"/>
                    </a:lnTo>
                    <a:lnTo>
                      <a:pt x="59" y="266"/>
                    </a:lnTo>
                    <a:lnTo>
                      <a:pt x="50" y="202"/>
                    </a:lnTo>
                    <a:lnTo>
                      <a:pt x="65" y="141"/>
                    </a:lnTo>
                    <a:lnTo>
                      <a:pt x="102" y="91"/>
                    </a:lnTo>
                    <a:lnTo>
                      <a:pt x="158" y="58"/>
                    </a:lnTo>
                    <a:lnTo>
                      <a:pt x="222" y="49"/>
                    </a:lnTo>
                    <a:lnTo>
                      <a:pt x="350" y="49"/>
                    </a:lnTo>
                    <a:lnTo>
                      <a:pt x="331" y="35"/>
                    </a:lnTo>
                    <a:lnTo>
                      <a:pt x="305" y="20"/>
                    </a:lnTo>
                    <a:lnTo>
                      <a:pt x="277" y="9"/>
                    </a:lnTo>
                    <a:lnTo>
                      <a:pt x="209" y="0"/>
                    </a:lnTo>
                    <a:close/>
                    <a:moveTo>
                      <a:pt x="350" y="49"/>
                    </a:moveTo>
                    <a:lnTo>
                      <a:pt x="222" y="49"/>
                    </a:lnTo>
                    <a:lnTo>
                      <a:pt x="282" y="64"/>
                    </a:lnTo>
                    <a:lnTo>
                      <a:pt x="333" y="101"/>
                    </a:lnTo>
                    <a:lnTo>
                      <a:pt x="366" y="157"/>
                    </a:lnTo>
                    <a:lnTo>
                      <a:pt x="375" y="221"/>
                    </a:lnTo>
                    <a:lnTo>
                      <a:pt x="359" y="281"/>
                    </a:lnTo>
                    <a:lnTo>
                      <a:pt x="322" y="332"/>
                    </a:lnTo>
                    <a:lnTo>
                      <a:pt x="267" y="365"/>
                    </a:lnTo>
                    <a:lnTo>
                      <a:pt x="203" y="374"/>
                    </a:lnTo>
                    <a:lnTo>
                      <a:pt x="356" y="374"/>
                    </a:lnTo>
                    <a:lnTo>
                      <a:pt x="393" y="333"/>
                    </a:lnTo>
                    <a:lnTo>
                      <a:pt x="419" y="277"/>
                    </a:lnTo>
                    <a:lnTo>
                      <a:pt x="423" y="261"/>
                    </a:lnTo>
                    <a:lnTo>
                      <a:pt x="426" y="245"/>
                    </a:lnTo>
                    <a:lnTo>
                      <a:pt x="428" y="230"/>
                    </a:lnTo>
                    <a:lnTo>
                      <a:pt x="429" y="214"/>
                    </a:lnTo>
                    <a:lnTo>
                      <a:pt x="425" y="175"/>
                    </a:lnTo>
                    <a:lnTo>
                      <a:pt x="414" y="138"/>
                    </a:lnTo>
                    <a:lnTo>
                      <a:pt x="398" y="103"/>
                    </a:lnTo>
                    <a:lnTo>
                      <a:pt x="375" y="72"/>
                    </a:lnTo>
                    <a:lnTo>
                      <a:pt x="354" y="52"/>
                    </a:lnTo>
                    <a:lnTo>
                      <a:pt x="350" y="49"/>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87" name="Picture 86">
              <a:extLst>
                <a:ext uri="{FF2B5EF4-FFF2-40B4-BE49-F238E27FC236}">
                  <a16:creationId xmlns:a16="http://schemas.microsoft.com/office/drawing/2014/main" xmlns="" id="{3B6A2A2D-747A-44E7-BF97-F50666B79B0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008495" y="1531009"/>
              <a:ext cx="16573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2" name="Google Shape;1087;p49">
            <a:extLst>
              <a:ext uri="{FF2B5EF4-FFF2-40B4-BE49-F238E27FC236}">
                <a16:creationId xmlns:a16="http://schemas.microsoft.com/office/drawing/2014/main" xmlns="" id="{7E2100D3-D4A1-4042-B1C7-5F8C8B6071C7}"/>
              </a:ext>
            </a:extLst>
          </p:cNvPr>
          <p:cNvGrpSpPr/>
          <p:nvPr/>
        </p:nvGrpSpPr>
        <p:grpSpPr>
          <a:xfrm>
            <a:off x="6788794" y="2166578"/>
            <a:ext cx="2355206" cy="2959482"/>
            <a:chOff x="2039108" y="678179"/>
            <a:chExt cx="1846062" cy="2319889"/>
          </a:xfrm>
        </p:grpSpPr>
        <p:grpSp>
          <p:nvGrpSpPr>
            <p:cNvPr id="93" name="Google Shape;1088;p49">
              <a:extLst>
                <a:ext uri="{FF2B5EF4-FFF2-40B4-BE49-F238E27FC236}">
                  <a16:creationId xmlns:a16="http://schemas.microsoft.com/office/drawing/2014/main" xmlns="" id="{03E33B53-51E1-4504-AC77-194C94DE7DA4}"/>
                </a:ext>
              </a:extLst>
            </p:cNvPr>
            <p:cNvGrpSpPr/>
            <p:nvPr/>
          </p:nvGrpSpPr>
          <p:grpSpPr>
            <a:xfrm>
              <a:off x="2039108" y="678179"/>
              <a:ext cx="1846062" cy="2319889"/>
              <a:chOff x="-1122992" y="804804"/>
              <a:chExt cx="1846062" cy="2319889"/>
            </a:xfrm>
          </p:grpSpPr>
          <p:sp>
            <p:nvSpPr>
              <p:cNvPr id="95" name="Google Shape;1089;p49">
                <a:extLst>
                  <a:ext uri="{FF2B5EF4-FFF2-40B4-BE49-F238E27FC236}">
                    <a16:creationId xmlns:a16="http://schemas.microsoft.com/office/drawing/2014/main" xmlns="" id="{8F15BA89-A9DF-42BC-90F4-90D3EEA420A0}"/>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90;p49">
                <a:extLst>
                  <a:ext uri="{FF2B5EF4-FFF2-40B4-BE49-F238E27FC236}">
                    <a16:creationId xmlns:a16="http://schemas.microsoft.com/office/drawing/2014/main" xmlns="" id="{68C62C39-1536-4D50-972F-3F848EB615A2}"/>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91;p49">
                <a:extLst>
                  <a:ext uri="{FF2B5EF4-FFF2-40B4-BE49-F238E27FC236}">
                    <a16:creationId xmlns:a16="http://schemas.microsoft.com/office/drawing/2014/main" xmlns="" id="{FC748DD4-FADC-4926-BE65-1F62F3F92640}"/>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92;p49">
                <a:extLst>
                  <a:ext uri="{FF2B5EF4-FFF2-40B4-BE49-F238E27FC236}">
                    <a16:creationId xmlns:a16="http://schemas.microsoft.com/office/drawing/2014/main" xmlns="" id="{BE815BF4-7169-44BA-9C7D-48B53E99F9DB}"/>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93;p49">
                <a:extLst>
                  <a:ext uri="{FF2B5EF4-FFF2-40B4-BE49-F238E27FC236}">
                    <a16:creationId xmlns:a16="http://schemas.microsoft.com/office/drawing/2014/main" xmlns="" id="{AE5F1029-B0BC-46F4-BC2B-8E54F0C866D4}"/>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94;p49">
                <a:extLst>
                  <a:ext uri="{FF2B5EF4-FFF2-40B4-BE49-F238E27FC236}">
                    <a16:creationId xmlns:a16="http://schemas.microsoft.com/office/drawing/2014/main" xmlns="" id="{30906ED0-9EB2-430F-BB58-3C6EE584CDD2}"/>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95;p49">
                <a:extLst>
                  <a:ext uri="{FF2B5EF4-FFF2-40B4-BE49-F238E27FC236}">
                    <a16:creationId xmlns:a16="http://schemas.microsoft.com/office/drawing/2014/main" xmlns="" id="{DD5BF050-0E3E-405D-AC95-56E5107FF1EA}"/>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96;p49">
                <a:extLst>
                  <a:ext uri="{FF2B5EF4-FFF2-40B4-BE49-F238E27FC236}">
                    <a16:creationId xmlns:a16="http://schemas.microsoft.com/office/drawing/2014/main" xmlns="" id="{8BBE3ADA-D086-4494-AD49-3FB1D20AD5EC}"/>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97;p49">
                <a:extLst>
                  <a:ext uri="{FF2B5EF4-FFF2-40B4-BE49-F238E27FC236}">
                    <a16:creationId xmlns:a16="http://schemas.microsoft.com/office/drawing/2014/main" xmlns="" id="{E35DA1AD-5A23-479E-A572-C4442BE116CF}"/>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98;p49">
                <a:extLst>
                  <a:ext uri="{FF2B5EF4-FFF2-40B4-BE49-F238E27FC236}">
                    <a16:creationId xmlns:a16="http://schemas.microsoft.com/office/drawing/2014/main" xmlns="" id="{AB876884-A051-499E-BFD4-194A09656C1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99;p49">
                <a:extLst>
                  <a:ext uri="{FF2B5EF4-FFF2-40B4-BE49-F238E27FC236}">
                    <a16:creationId xmlns:a16="http://schemas.microsoft.com/office/drawing/2014/main" xmlns="" id="{9F5E2AD9-1517-44BD-BD34-C260CC490698}"/>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00;p49">
                <a:extLst>
                  <a:ext uri="{FF2B5EF4-FFF2-40B4-BE49-F238E27FC236}">
                    <a16:creationId xmlns:a16="http://schemas.microsoft.com/office/drawing/2014/main" xmlns="" id="{1A15CA47-681A-484C-AB30-1A6F20F6751B}"/>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01;p49">
                <a:extLst>
                  <a:ext uri="{FF2B5EF4-FFF2-40B4-BE49-F238E27FC236}">
                    <a16:creationId xmlns:a16="http://schemas.microsoft.com/office/drawing/2014/main" xmlns="" id="{FA9CF044-C382-4F37-96F7-E5BE97C0A249}"/>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02;p49">
                <a:extLst>
                  <a:ext uri="{FF2B5EF4-FFF2-40B4-BE49-F238E27FC236}">
                    <a16:creationId xmlns:a16="http://schemas.microsoft.com/office/drawing/2014/main" xmlns="" id="{11FE3F23-99E5-44AA-9EB6-D5263D5614B6}"/>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3;p49">
                <a:extLst>
                  <a:ext uri="{FF2B5EF4-FFF2-40B4-BE49-F238E27FC236}">
                    <a16:creationId xmlns:a16="http://schemas.microsoft.com/office/drawing/2014/main" xmlns="" id="{5D5D9792-AC9D-449D-BA33-3B23AE1AAD6A}"/>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04;p49">
                <a:extLst>
                  <a:ext uri="{FF2B5EF4-FFF2-40B4-BE49-F238E27FC236}">
                    <a16:creationId xmlns:a16="http://schemas.microsoft.com/office/drawing/2014/main" xmlns="" id="{1F9D8953-E327-4F3D-BEB1-D20B5C5C3EEE}"/>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05;p49">
                <a:extLst>
                  <a:ext uri="{FF2B5EF4-FFF2-40B4-BE49-F238E27FC236}">
                    <a16:creationId xmlns:a16="http://schemas.microsoft.com/office/drawing/2014/main" xmlns="" id="{7FF7F71E-0A10-4ECD-B52E-8C9C6B3B1A6D}"/>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06;p49">
                <a:extLst>
                  <a:ext uri="{FF2B5EF4-FFF2-40B4-BE49-F238E27FC236}">
                    <a16:creationId xmlns:a16="http://schemas.microsoft.com/office/drawing/2014/main" xmlns="" id="{D3C93B30-363C-469E-B639-3A67D62934B4}"/>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07;p49">
                <a:extLst>
                  <a:ext uri="{FF2B5EF4-FFF2-40B4-BE49-F238E27FC236}">
                    <a16:creationId xmlns:a16="http://schemas.microsoft.com/office/drawing/2014/main" xmlns="" id="{6C88515D-124F-49DC-AE15-44701569ABD2}"/>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08;p49">
                <a:extLst>
                  <a:ext uri="{FF2B5EF4-FFF2-40B4-BE49-F238E27FC236}">
                    <a16:creationId xmlns:a16="http://schemas.microsoft.com/office/drawing/2014/main" xmlns="" id="{72CC87A5-E923-4F5E-9C4F-B1205DFE1BAA}"/>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09;p49">
                <a:extLst>
                  <a:ext uri="{FF2B5EF4-FFF2-40B4-BE49-F238E27FC236}">
                    <a16:creationId xmlns:a16="http://schemas.microsoft.com/office/drawing/2014/main" xmlns="" id="{450009DE-0A00-4FF3-B9C0-5C69DD61C8F9}"/>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10;p49">
                <a:extLst>
                  <a:ext uri="{FF2B5EF4-FFF2-40B4-BE49-F238E27FC236}">
                    <a16:creationId xmlns:a16="http://schemas.microsoft.com/office/drawing/2014/main" xmlns="" id="{6484F321-1461-4A64-8A9E-EAD498C81487}"/>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11;p49">
                <a:extLst>
                  <a:ext uri="{FF2B5EF4-FFF2-40B4-BE49-F238E27FC236}">
                    <a16:creationId xmlns:a16="http://schemas.microsoft.com/office/drawing/2014/main" xmlns="" id="{43DF4832-35C6-4BB3-9192-3C2770F0941A}"/>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12;p49">
                <a:extLst>
                  <a:ext uri="{FF2B5EF4-FFF2-40B4-BE49-F238E27FC236}">
                    <a16:creationId xmlns:a16="http://schemas.microsoft.com/office/drawing/2014/main" xmlns="" id="{51EBB535-19A0-4BBA-8564-D7F509BAD0B5}"/>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13;p49">
                <a:extLst>
                  <a:ext uri="{FF2B5EF4-FFF2-40B4-BE49-F238E27FC236}">
                    <a16:creationId xmlns:a16="http://schemas.microsoft.com/office/drawing/2014/main" xmlns="" id="{52EE9FAA-346F-45E7-9875-840DED7012F4}"/>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14;p49">
                <a:extLst>
                  <a:ext uri="{FF2B5EF4-FFF2-40B4-BE49-F238E27FC236}">
                    <a16:creationId xmlns:a16="http://schemas.microsoft.com/office/drawing/2014/main" xmlns="" id="{F185822C-1C26-4FFE-8F8A-91600A5163C1}"/>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15;p49">
                <a:extLst>
                  <a:ext uri="{FF2B5EF4-FFF2-40B4-BE49-F238E27FC236}">
                    <a16:creationId xmlns:a16="http://schemas.microsoft.com/office/drawing/2014/main" xmlns="" id="{1771772E-7CE3-4A61-AC3F-DF362D55D790}"/>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16;p49">
                <a:extLst>
                  <a:ext uri="{FF2B5EF4-FFF2-40B4-BE49-F238E27FC236}">
                    <a16:creationId xmlns:a16="http://schemas.microsoft.com/office/drawing/2014/main" xmlns="" id="{1194009A-0A71-4260-9394-5707A9463193}"/>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117;p49">
                <a:extLst>
                  <a:ext uri="{FF2B5EF4-FFF2-40B4-BE49-F238E27FC236}">
                    <a16:creationId xmlns:a16="http://schemas.microsoft.com/office/drawing/2014/main" xmlns="" id="{127CD914-BB2D-4F48-B668-F401F4816CE3}"/>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118;p49">
                <a:extLst>
                  <a:ext uri="{FF2B5EF4-FFF2-40B4-BE49-F238E27FC236}">
                    <a16:creationId xmlns:a16="http://schemas.microsoft.com/office/drawing/2014/main" xmlns="" id="{56745670-25D0-4661-88E9-2D88A4BDCC4E}"/>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19;p49">
                <a:extLst>
                  <a:ext uri="{FF2B5EF4-FFF2-40B4-BE49-F238E27FC236}">
                    <a16:creationId xmlns:a16="http://schemas.microsoft.com/office/drawing/2014/main" xmlns="" id="{8AEE0ACC-FDFB-42F5-8D05-3FCAA3AD97A6}"/>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20;p49">
                <a:extLst>
                  <a:ext uri="{FF2B5EF4-FFF2-40B4-BE49-F238E27FC236}">
                    <a16:creationId xmlns:a16="http://schemas.microsoft.com/office/drawing/2014/main" xmlns="" id="{C46FB160-9448-4D12-A4AE-35A50BC8B79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21;p49">
                <a:extLst>
                  <a:ext uri="{FF2B5EF4-FFF2-40B4-BE49-F238E27FC236}">
                    <a16:creationId xmlns:a16="http://schemas.microsoft.com/office/drawing/2014/main" xmlns="" id="{3CD8FE41-EB04-4722-81B6-13CCA002D955}"/>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22;p49">
                <a:extLst>
                  <a:ext uri="{FF2B5EF4-FFF2-40B4-BE49-F238E27FC236}">
                    <a16:creationId xmlns:a16="http://schemas.microsoft.com/office/drawing/2014/main" xmlns="" id="{3A16F3A7-74F5-41EF-AD78-15064B3756FC}"/>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3;p49">
                <a:extLst>
                  <a:ext uri="{FF2B5EF4-FFF2-40B4-BE49-F238E27FC236}">
                    <a16:creationId xmlns:a16="http://schemas.microsoft.com/office/drawing/2014/main" xmlns="" id="{AB3A5B11-3947-4734-B08D-ED2B33AB69AB}"/>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124;p49">
                <a:extLst>
                  <a:ext uri="{FF2B5EF4-FFF2-40B4-BE49-F238E27FC236}">
                    <a16:creationId xmlns:a16="http://schemas.microsoft.com/office/drawing/2014/main" xmlns="" id="{631E3E2F-A1A4-49B8-B400-225946824432}"/>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1125;p49">
              <a:extLst>
                <a:ext uri="{FF2B5EF4-FFF2-40B4-BE49-F238E27FC236}">
                  <a16:creationId xmlns:a16="http://schemas.microsoft.com/office/drawing/2014/main" xmlns="" id="{3B0986F5-2F70-4457-AE2F-67C59E3DE465}"/>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370122" y="803318"/>
            <a:ext cx="5575834" cy="307777"/>
          </a:xfrm>
          <a:prstGeom prst="rect">
            <a:avLst/>
          </a:prstGeom>
        </p:spPr>
        <p:txBody>
          <a:bodyPr wrap="square">
            <a:spAutoFit/>
          </a:bodyPr>
          <a:lstStyle/>
          <a:p>
            <a:pPr lvl="1"/>
            <a:r>
              <a:rPr lang="vi-VN" b="1" i="1" dirty="0">
                <a:solidFill>
                  <a:schemeClr val="accent1">
                    <a:lumMod val="20000"/>
                    <a:lumOff val="80000"/>
                  </a:schemeClr>
                </a:solidFill>
              </a:rPr>
              <a:t>Viết và trình bày báo cáo một vấn đề khoa học</a:t>
            </a:r>
            <a:endParaRPr lang="en-US" sz="1200" b="1" dirty="0">
              <a:solidFill>
                <a:schemeClr val="accent1">
                  <a:lumMod val="20000"/>
                  <a:lumOff val="80000"/>
                </a:schemeClr>
              </a:solidFill>
            </a:endParaRPr>
          </a:p>
        </p:txBody>
      </p:sp>
      <p:sp>
        <p:nvSpPr>
          <p:cNvPr id="3" name="Rectangle 2"/>
          <p:cNvSpPr/>
          <p:nvPr/>
        </p:nvSpPr>
        <p:spPr>
          <a:xfrm>
            <a:off x="991863" y="1474292"/>
            <a:ext cx="6501697" cy="523220"/>
          </a:xfrm>
          <a:prstGeom prst="rect">
            <a:avLst/>
          </a:prstGeom>
        </p:spPr>
        <p:txBody>
          <a:bodyPr wrap="square">
            <a:spAutoFit/>
          </a:bodyPr>
          <a:lstStyle/>
          <a:p>
            <a:r>
              <a:rPr lang="vi-VN" b="1" dirty="0">
                <a:solidFill>
                  <a:srgbClr val="FF0000"/>
                </a:solidFill>
              </a:rPr>
              <a:t>Yêu cầu HS làm việc theo cặp, nêu cấu trúc và đặc điểm của từng phần trong bài báo cáo.</a:t>
            </a:r>
            <a:endParaRPr lang="en-US" b="1" dirty="0">
              <a:solidFill>
                <a:srgbClr val="FF0000"/>
              </a:solidFill>
            </a:endParaRPr>
          </a:p>
        </p:txBody>
      </p:sp>
    </p:spTree>
    <p:extLst>
      <p:ext uri="{BB962C8B-B14F-4D97-AF65-F5344CB8AC3E}">
        <p14:creationId xmlns:p14="http://schemas.microsoft.com/office/powerpoint/2010/main" val="263949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236" y="224974"/>
            <a:ext cx="8596746" cy="4801314"/>
          </a:xfrm>
          <a:prstGeom prst="rect">
            <a:avLst/>
          </a:prstGeom>
        </p:spPr>
        <p:txBody>
          <a:bodyPr wrap="square">
            <a:spAutoFit/>
          </a:bodyPr>
          <a:lstStyle/>
          <a:p>
            <a:r>
              <a:rPr lang="vi-VN" sz="1800" b="1" dirty="0">
                <a:solidFill>
                  <a:srgbClr val="FFFF00"/>
                </a:solidFill>
              </a:rPr>
              <a:t>+ Cấu trúc của một bài báo cáo khoa học: tiêu đề, tóm tắt, giới thiệu, phương pháp, kết quả, thảo luận, kết luận và tài liệu tham khảo.</a:t>
            </a:r>
            <a:endParaRPr lang="en-US" sz="1800" b="1" dirty="0">
              <a:solidFill>
                <a:srgbClr val="FFFF00"/>
              </a:solidFill>
            </a:endParaRPr>
          </a:p>
          <a:p>
            <a:r>
              <a:rPr lang="vi-VN" sz="1800" b="1" dirty="0">
                <a:solidFill>
                  <a:srgbClr val="FFFF00"/>
                </a:solidFill>
              </a:rPr>
              <a:t>+ Đặc điểm của từng phần trong bài báo cáo:</a:t>
            </a:r>
            <a:endParaRPr lang="en-US" sz="1800" b="1" dirty="0">
              <a:solidFill>
                <a:srgbClr val="FFFF00"/>
              </a:solidFill>
            </a:endParaRPr>
          </a:p>
          <a:p>
            <a:pPr lvl="0"/>
            <a:r>
              <a:rPr lang="en-US" sz="1800" b="1" dirty="0" smtClean="0">
                <a:solidFill>
                  <a:srgbClr val="FFFF00"/>
                </a:solidFill>
              </a:rPr>
              <a:t>1. </a:t>
            </a:r>
            <a:r>
              <a:rPr lang="vi-VN" sz="1800" b="1" dirty="0" smtClean="0">
                <a:solidFill>
                  <a:srgbClr val="FFFF00"/>
                </a:solidFill>
              </a:rPr>
              <a:t>Tiêu </a:t>
            </a:r>
            <a:r>
              <a:rPr lang="vi-VN" sz="1800" b="1" dirty="0">
                <a:solidFill>
                  <a:srgbClr val="FFFF00"/>
                </a:solidFill>
              </a:rPr>
              <a:t>đề: Cần chính xác và mô tả rõ ràng nội dung của báo cáo.</a:t>
            </a:r>
            <a:endParaRPr lang="en-US" sz="1800" b="1" dirty="0">
              <a:solidFill>
                <a:srgbClr val="FFFF00"/>
              </a:solidFill>
            </a:endParaRPr>
          </a:p>
          <a:p>
            <a:pPr lvl="0"/>
            <a:r>
              <a:rPr lang="en-US" sz="1800" b="1" dirty="0" smtClean="0">
                <a:solidFill>
                  <a:srgbClr val="FFFF00"/>
                </a:solidFill>
              </a:rPr>
              <a:t>2. </a:t>
            </a:r>
            <a:r>
              <a:rPr lang="vi-VN" sz="1800" b="1" dirty="0" smtClean="0">
                <a:solidFill>
                  <a:srgbClr val="FFFF00"/>
                </a:solidFill>
              </a:rPr>
              <a:t>Tóm </a:t>
            </a:r>
            <a:r>
              <a:rPr lang="vi-VN" sz="1800" b="1" dirty="0">
                <a:solidFill>
                  <a:srgbClr val="FFFF00"/>
                </a:solidFill>
              </a:rPr>
              <a:t>tắt: Một đoạn văn ngắn, tổng hợp nội dung chính của báo cáo, bao gồm mục tiêu, phương pháp, kết quả và kết luận.</a:t>
            </a:r>
            <a:endParaRPr lang="en-US" sz="1800" b="1" dirty="0">
              <a:solidFill>
                <a:srgbClr val="FFFF00"/>
              </a:solidFill>
            </a:endParaRPr>
          </a:p>
          <a:p>
            <a:pPr lvl="0"/>
            <a:r>
              <a:rPr lang="en-US" sz="1800" b="1" dirty="0" smtClean="0">
                <a:solidFill>
                  <a:srgbClr val="FFFF00"/>
                </a:solidFill>
              </a:rPr>
              <a:t>3. </a:t>
            </a:r>
            <a:r>
              <a:rPr lang="vi-VN" sz="1800" b="1" dirty="0" smtClean="0">
                <a:solidFill>
                  <a:srgbClr val="FFFF00"/>
                </a:solidFill>
              </a:rPr>
              <a:t>Giới </a:t>
            </a:r>
            <a:r>
              <a:rPr lang="vi-VN" sz="1800" b="1" dirty="0">
                <a:solidFill>
                  <a:srgbClr val="FFFF00"/>
                </a:solidFill>
              </a:rPr>
              <a:t>thiệu: Mô tả vấn đề nghiên cứu và tầm quan trọng của vấn đề; mục tiêu của nghiên cứu.</a:t>
            </a:r>
            <a:endParaRPr lang="en-US" sz="1800" b="1" dirty="0">
              <a:solidFill>
                <a:srgbClr val="FFFF00"/>
              </a:solidFill>
            </a:endParaRPr>
          </a:p>
          <a:p>
            <a:pPr lvl="0"/>
            <a:r>
              <a:rPr lang="en-US" sz="1800" b="1" dirty="0" smtClean="0">
                <a:solidFill>
                  <a:srgbClr val="FFFF00"/>
                </a:solidFill>
              </a:rPr>
              <a:t>4. </a:t>
            </a:r>
            <a:r>
              <a:rPr lang="vi-VN" sz="1800" b="1" dirty="0" smtClean="0">
                <a:solidFill>
                  <a:srgbClr val="FFFF00"/>
                </a:solidFill>
              </a:rPr>
              <a:t>Phương </a:t>
            </a:r>
            <a:r>
              <a:rPr lang="vi-VN" sz="1800" b="1" dirty="0">
                <a:solidFill>
                  <a:srgbClr val="FFFF00"/>
                </a:solidFill>
              </a:rPr>
              <a:t>pháp: Mô tả quá trình thực hiện thí nghiệm hoặc quá trình thu thập dữ liệu; xử lí dữ liệu; liệt kê vật liệu, hoá chất và dụng cụ sử dụng.</a:t>
            </a:r>
            <a:endParaRPr lang="en-US" sz="1800" b="1" dirty="0">
              <a:solidFill>
                <a:srgbClr val="FFFF00"/>
              </a:solidFill>
            </a:endParaRPr>
          </a:p>
          <a:p>
            <a:pPr lvl="0"/>
            <a:r>
              <a:rPr lang="en-US" sz="1800" b="1" dirty="0" smtClean="0">
                <a:solidFill>
                  <a:srgbClr val="FFFF00"/>
                </a:solidFill>
              </a:rPr>
              <a:t>5. </a:t>
            </a:r>
            <a:r>
              <a:rPr lang="vi-VN" sz="1800" b="1" dirty="0" smtClean="0">
                <a:solidFill>
                  <a:srgbClr val="FFFF00"/>
                </a:solidFill>
              </a:rPr>
              <a:t>Kết </a:t>
            </a:r>
            <a:r>
              <a:rPr lang="vi-VN" sz="1800" b="1" dirty="0">
                <a:solidFill>
                  <a:srgbClr val="FFFF00"/>
                </a:solidFill>
              </a:rPr>
              <a:t>quả: Trình bày dữ liệu thu được một cách rõ ràng, sử dụng biểu đồ, hình ảnh hoặc bảng.</a:t>
            </a:r>
            <a:endParaRPr lang="en-US" sz="1800" b="1" dirty="0">
              <a:solidFill>
                <a:srgbClr val="FFFF00"/>
              </a:solidFill>
            </a:endParaRPr>
          </a:p>
          <a:p>
            <a:pPr lvl="0"/>
            <a:r>
              <a:rPr lang="en-US" sz="1800" b="1" dirty="0" smtClean="0">
                <a:solidFill>
                  <a:srgbClr val="FFFF00"/>
                </a:solidFill>
              </a:rPr>
              <a:t>6. </a:t>
            </a:r>
            <a:r>
              <a:rPr lang="vi-VN" sz="1800" b="1" dirty="0" smtClean="0">
                <a:solidFill>
                  <a:srgbClr val="FFFF00"/>
                </a:solidFill>
              </a:rPr>
              <a:t>Thảo </a:t>
            </a:r>
            <a:r>
              <a:rPr lang="vi-VN" sz="1800" b="1" dirty="0">
                <a:solidFill>
                  <a:srgbClr val="FFFF00"/>
                </a:solidFill>
              </a:rPr>
              <a:t>luận: Phân tích và giải thích ý nghĩa của kết quả; so sánh với các nghiên cứu khác (nếu có).</a:t>
            </a:r>
            <a:endParaRPr lang="en-US" sz="1800" b="1" dirty="0">
              <a:solidFill>
                <a:srgbClr val="FFFF00"/>
              </a:solidFill>
            </a:endParaRPr>
          </a:p>
          <a:p>
            <a:pPr lvl="0"/>
            <a:r>
              <a:rPr lang="en-US" sz="1800" b="1" dirty="0" smtClean="0">
                <a:solidFill>
                  <a:srgbClr val="FFFF00"/>
                </a:solidFill>
              </a:rPr>
              <a:t>7. </a:t>
            </a:r>
            <a:r>
              <a:rPr lang="vi-VN" sz="1800" b="1" dirty="0" smtClean="0">
                <a:solidFill>
                  <a:srgbClr val="FFFF00"/>
                </a:solidFill>
              </a:rPr>
              <a:t>Kết </a:t>
            </a:r>
            <a:r>
              <a:rPr lang="vi-VN" sz="1800" b="1" dirty="0">
                <a:solidFill>
                  <a:srgbClr val="FFFF00"/>
                </a:solidFill>
              </a:rPr>
              <a:t>luận: Tóm tắt những phát hiện chính và gợi ý cho những nghiên cứu sau này.</a:t>
            </a:r>
            <a:endParaRPr lang="en-US" sz="1800" b="1" dirty="0">
              <a:solidFill>
                <a:srgbClr val="FFFF00"/>
              </a:solidFill>
            </a:endParaRPr>
          </a:p>
          <a:p>
            <a:r>
              <a:rPr lang="en-US" sz="1800" b="1" dirty="0" smtClean="0">
                <a:solidFill>
                  <a:srgbClr val="FFFF00"/>
                </a:solidFill>
              </a:rPr>
              <a:t>8. </a:t>
            </a:r>
            <a:r>
              <a:rPr lang="vi-VN" sz="1800" b="1" dirty="0" smtClean="0">
                <a:solidFill>
                  <a:srgbClr val="FFFF00"/>
                </a:solidFill>
              </a:rPr>
              <a:t>Tài </a:t>
            </a:r>
            <a:r>
              <a:rPr lang="vi-VN" sz="1800" b="1" dirty="0">
                <a:solidFill>
                  <a:srgbClr val="FFFF00"/>
                </a:solidFill>
              </a:rPr>
              <a:t>liệu tham khảo: Liệt kê tất cả nguồn thông tin đã sử dụng.</a:t>
            </a:r>
            <a:endParaRPr lang="en-US" sz="1800" b="1" dirty="0">
              <a:solidFill>
                <a:srgbClr val="FFFF00"/>
              </a:solidFill>
            </a:endParaRPr>
          </a:p>
        </p:txBody>
      </p:sp>
    </p:spTree>
    <p:extLst>
      <p:ext uri="{BB962C8B-B14F-4D97-AF65-F5344CB8AC3E}">
        <p14:creationId xmlns:p14="http://schemas.microsoft.com/office/powerpoint/2010/main" val="1827738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7145" y="363653"/>
            <a:ext cx="8478982" cy="830997"/>
          </a:xfrm>
          <a:prstGeom prst="rect">
            <a:avLst/>
          </a:prstGeom>
        </p:spPr>
        <p:txBody>
          <a:bodyPr wrap="square">
            <a:spAutoFit/>
          </a:bodyPr>
          <a:lstStyle/>
          <a:p>
            <a:r>
              <a:rPr lang="en-US" sz="2400" i="1" dirty="0" smtClean="0">
                <a:solidFill>
                  <a:srgbClr val="FFFF00"/>
                </a:solidFill>
              </a:rPr>
              <a:t>2.4. </a:t>
            </a:r>
            <a:r>
              <a:rPr lang="vi-VN" sz="2400" i="1" dirty="0" smtClean="0">
                <a:solidFill>
                  <a:srgbClr val="FFFF00"/>
                </a:solidFill>
              </a:rPr>
              <a:t>Bài </a:t>
            </a:r>
            <a:r>
              <a:rPr lang="vi-VN" sz="2400" i="1" dirty="0">
                <a:solidFill>
                  <a:srgbClr val="FFFF00"/>
                </a:solidFill>
              </a:rPr>
              <a:t>thuyết trình một vấn đề khoa học</a:t>
            </a:r>
            <a:r>
              <a:rPr lang="en-US" sz="2400" dirty="0">
                <a:solidFill>
                  <a:srgbClr val="FFFF00"/>
                </a:solidFill>
              </a:rPr>
              <a:t/>
            </a:r>
            <a:br>
              <a:rPr lang="en-US" sz="2400" dirty="0">
                <a:solidFill>
                  <a:srgbClr val="FFFF00"/>
                </a:solidFill>
              </a:rPr>
            </a:br>
            <a:endParaRPr lang="en-US" sz="2400" dirty="0">
              <a:solidFill>
                <a:srgbClr val="FFFF00"/>
              </a:solidFill>
            </a:endParaRPr>
          </a:p>
        </p:txBody>
      </p:sp>
      <p:sp>
        <p:nvSpPr>
          <p:cNvPr id="6" name="Rectangle 5"/>
          <p:cNvSpPr/>
          <p:nvPr/>
        </p:nvSpPr>
        <p:spPr>
          <a:xfrm>
            <a:off x="471055" y="951035"/>
            <a:ext cx="8375072" cy="2308324"/>
          </a:xfrm>
          <a:prstGeom prst="rect">
            <a:avLst/>
          </a:prstGeom>
        </p:spPr>
        <p:txBody>
          <a:bodyPr wrap="square">
            <a:spAutoFit/>
          </a:bodyPr>
          <a:lstStyle/>
          <a:p>
            <a:r>
              <a:rPr lang="vi-VN" sz="2400" b="1" dirty="0">
                <a:solidFill>
                  <a:srgbClr val="FFFF00"/>
                </a:solidFill>
              </a:rPr>
              <a:t>+ Yêu cầu HS thảo luận theo </a:t>
            </a:r>
            <a:r>
              <a:rPr lang="vi-VN" sz="2400" b="1" dirty="0" smtClean="0">
                <a:solidFill>
                  <a:srgbClr val="FFFF00"/>
                </a:solidFill>
              </a:rPr>
              <a:t>nhóm, </a:t>
            </a:r>
            <a:r>
              <a:rPr lang="vi-VN" sz="2400" b="1" dirty="0">
                <a:solidFill>
                  <a:srgbClr val="FFFF00"/>
                </a:solidFill>
              </a:rPr>
              <a:t>trả lời các câu hỏi:</a:t>
            </a:r>
            <a:endParaRPr lang="en-US" sz="2400" b="1" dirty="0">
              <a:solidFill>
                <a:srgbClr val="FFFF00"/>
              </a:solidFill>
            </a:endParaRPr>
          </a:p>
          <a:p>
            <a:pPr lvl="0"/>
            <a:r>
              <a:rPr lang="en-US" sz="2400" b="1" dirty="0" smtClean="0">
                <a:solidFill>
                  <a:srgbClr val="FFFF00"/>
                </a:solidFill>
              </a:rPr>
              <a:t>(1) </a:t>
            </a:r>
            <a:r>
              <a:rPr lang="vi-VN" sz="2400" b="1" dirty="0" smtClean="0">
                <a:solidFill>
                  <a:srgbClr val="FFFF00"/>
                </a:solidFill>
              </a:rPr>
              <a:t>Bài </a:t>
            </a:r>
            <a:r>
              <a:rPr lang="vi-VN" sz="2400" b="1" dirty="0">
                <a:solidFill>
                  <a:srgbClr val="FFFF00"/>
                </a:solidFill>
              </a:rPr>
              <a:t>thuyết trình khoa học trên PowerPoint được thiết kế như thế nào? Để thuyết trình hiệu quả cần lưu ý gì?</a:t>
            </a:r>
            <a:endParaRPr lang="en-US" sz="2400" b="1" dirty="0">
              <a:solidFill>
                <a:srgbClr val="FFFF00"/>
              </a:solidFill>
            </a:endParaRPr>
          </a:p>
          <a:p>
            <a:r>
              <a:rPr lang="en-US" sz="2400" b="1" dirty="0" smtClean="0">
                <a:solidFill>
                  <a:srgbClr val="FFFF00"/>
                </a:solidFill>
              </a:rPr>
              <a:t>(2) </a:t>
            </a:r>
            <a:r>
              <a:rPr lang="vi-VN" sz="2400" b="1" dirty="0" smtClean="0">
                <a:solidFill>
                  <a:srgbClr val="FFFF00"/>
                </a:solidFill>
              </a:rPr>
              <a:t>Bài </a:t>
            </a:r>
            <a:r>
              <a:rPr lang="vi-VN" sz="2400" b="1" dirty="0">
                <a:solidFill>
                  <a:srgbClr val="FFFF00"/>
                </a:solidFill>
              </a:rPr>
              <a:t>báo cáo treo tường được thiết kế như thế nào? Để thuyết trình hiệu quả cần lưu ý gì</a:t>
            </a:r>
            <a:r>
              <a:rPr lang="vi-VN" sz="2400" b="1" dirty="0" smtClean="0">
                <a:solidFill>
                  <a:srgbClr val="FFFF00"/>
                </a:solidFill>
              </a:rPr>
              <a:t>?</a:t>
            </a:r>
            <a:endParaRPr lang="en-US" sz="2400" b="1" dirty="0" smtClean="0">
              <a:solidFill>
                <a:srgbClr val="FFFF00"/>
              </a:solidFill>
            </a:endParaRPr>
          </a:p>
          <a:p>
            <a:endParaRPr lang="en-US" sz="2400" b="1" dirty="0">
              <a:solidFill>
                <a:srgbClr val="FFFF00"/>
              </a:solidFill>
            </a:endParaRPr>
          </a:p>
        </p:txBody>
      </p:sp>
    </p:spTree>
    <p:extLst>
      <p:ext uri="{BB962C8B-B14F-4D97-AF65-F5344CB8AC3E}">
        <p14:creationId xmlns:p14="http://schemas.microsoft.com/office/powerpoint/2010/main" val="4141354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0165" y="335806"/>
            <a:ext cx="8575962" cy="4524315"/>
          </a:xfrm>
          <a:prstGeom prst="rect">
            <a:avLst/>
          </a:prstGeom>
        </p:spPr>
        <p:txBody>
          <a:bodyPr wrap="square">
            <a:spAutoFit/>
          </a:bodyPr>
          <a:lstStyle/>
          <a:p>
            <a:r>
              <a:rPr lang="vi-VN" sz="1800" b="1" dirty="0">
                <a:solidFill>
                  <a:srgbClr val="FFFF00"/>
                </a:solidFill>
              </a:rPr>
              <a:t>Câu trả lời của nhóm HS:</a:t>
            </a:r>
            <a:endParaRPr lang="en-US" sz="1800" b="1" dirty="0">
              <a:solidFill>
                <a:srgbClr val="FFFF00"/>
              </a:solidFill>
            </a:endParaRPr>
          </a:p>
          <a:p>
            <a:r>
              <a:rPr lang="vi-VN" sz="1800" b="1" dirty="0">
                <a:solidFill>
                  <a:srgbClr val="FFFF00"/>
                </a:solidFill>
              </a:rPr>
              <a:t>(1)</a:t>
            </a:r>
            <a:endParaRPr lang="en-US" sz="1800" b="1" dirty="0">
              <a:solidFill>
                <a:srgbClr val="FFFF00"/>
              </a:solidFill>
            </a:endParaRPr>
          </a:p>
          <a:p>
            <a:pPr lvl="0"/>
            <a:r>
              <a:rPr lang="vi-VN" sz="1800" b="1" dirty="0">
                <a:solidFill>
                  <a:srgbClr val="FFFF00"/>
                </a:solidFill>
              </a:rPr>
              <a:t>Thiết kết bài thuyết trình trên PowerPoint:</a:t>
            </a:r>
            <a:endParaRPr lang="en-US" sz="1800" b="1" dirty="0">
              <a:solidFill>
                <a:srgbClr val="FFFF00"/>
              </a:solidFill>
            </a:endParaRPr>
          </a:p>
          <a:p>
            <a:r>
              <a:rPr lang="vi-VN" sz="1800" b="1" dirty="0">
                <a:solidFill>
                  <a:srgbClr val="FFFF00"/>
                </a:solidFill>
              </a:rPr>
              <a:t>+ Trang tiêu đề: Tiêu đề của báo cáo và tên của tác giả.</a:t>
            </a:r>
            <a:endParaRPr lang="en-US" sz="1800" b="1" dirty="0">
              <a:solidFill>
                <a:srgbClr val="FFFF00"/>
              </a:solidFill>
            </a:endParaRPr>
          </a:p>
          <a:p>
            <a:r>
              <a:rPr lang="vi-VN" sz="1800" b="1" dirty="0">
                <a:solidFill>
                  <a:srgbClr val="FFFF00"/>
                </a:solidFill>
              </a:rPr>
              <a:t>+ Trang giới thiệu: giới thiệu vấn đề nghiên cứu; tầm quan trọng của vấn đề.</a:t>
            </a:r>
            <a:endParaRPr lang="en-US" sz="1800" b="1" dirty="0">
              <a:solidFill>
                <a:srgbClr val="FFFF00"/>
              </a:solidFill>
            </a:endParaRPr>
          </a:p>
          <a:p>
            <a:r>
              <a:rPr lang="vi-VN" sz="1800" b="1" dirty="0">
                <a:solidFill>
                  <a:srgbClr val="FFFF00"/>
                </a:solidFill>
              </a:rPr>
              <a:t>+ Trang mục tiêu nghiên cứu: Trình bày mục tiêu nghiên cứu cần có tính khả thi, rõ ràng và phản ánh tên đề tài cũng như bao quát nội dung nghiên cứu.</a:t>
            </a:r>
            <a:endParaRPr lang="en-US" sz="1800" b="1" dirty="0">
              <a:solidFill>
                <a:srgbClr val="FFFF00"/>
              </a:solidFill>
            </a:endParaRPr>
          </a:p>
          <a:p>
            <a:r>
              <a:rPr lang="vi-VN" sz="1800" b="1" dirty="0">
                <a:solidFill>
                  <a:srgbClr val="FFFF00"/>
                </a:solidFill>
              </a:rPr>
              <a:t>+ Trang phương pháp: Trình bày quá trình thực hiện thí nghiệm hoặc thu thập dữ liệu; liệt kê vật liệu, hoá chất và dụng cụ.</a:t>
            </a:r>
            <a:endParaRPr lang="en-US" sz="1800" b="1" dirty="0">
              <a:solidFill>
                <a:srgbClr val="FFFF00"/>
              </a:solidFill>
            </a:endParaRPr>
          </a:p>
          <a:p>
            <a:r>
              <a:rPr lang="vi-VN" sz="1800" b="1" dirty="0">
                <a:solidFill>
                  <a:srgbClr val="FFFF00"/>
                </a:solidFill>
              </a:rPr>
              <a:t>+ Trang kết quả: Sử dụng biểu đồ, hình ảnh hoặc bảng để minh hoạ.</a:t>
            </a:r>
            <a:endParaRPr lang="en-US" sz="1800" b="1" dirty="0">
              <a:solidFill>
                <a:srgbClr val="FFFF00"/>
              </a:solidFill>
            </a:endParaRPr>
          </a:p>
          <a:p>
            <a:r>
              <a:rPr lang="vi-VN" sz="1800" b="1" dirty="0">
                <a:solidFill>
                  <a:srgbClr val="FFFF00"/>
                </a:solidFill>
              </a:rPr>
              <a:t>+ Trang thảo luận: Phân tích kết quả và so sánh (nếu có) với các nghiên cứu khác.</a:t>
            </a:r>
            <a:endParaRPr lang="en-US" sz="1800" b="1" dirty="0">
              <a:solidFill>
                <a:srgbClr val="FFFF00"/>
              </a:solidFill>
            </a:endParaRPr>
          </a:p>
          <a:p>
            <a:r>
              <a:rPr lang="vi-VN" sz="1800" b="1" dirty="0">
                <a:solidFill>
                  <a:srgbClr val="FFFF00"/>
                </a:solidFill>
              </a:rPr>
              <a:t>+ Trang kết luận: Tóm tắt những phát hiện chính.</a:t>
            </a:r>
            <a:endParaRPr lang="en-US" sz="1800" b="1" dirty="0">
              <a:solidFill>
                <a:srgbClr val="FFFF00"/>
              </a:solidFill>
            </a:endParaRPr>
          </a:p>
          <a:p>
            <a:r>
              <a:rPr lang="vi-VN" sz="1800" b="1" dirty="0">
                <a:solidFill>
                  <a:srgbClr val="FFFF00"/>
                </a:solidFill>
              </a:rPr>
              <a:t>+ Trang câu hỏi: Câu hỏi từ người tham dự và trả lời của người thuyết trình.</a:t>
            </a:r>
            <a:endParaRPr lang="en-US" sz="1800" b="1" dirty="0">
              <a:solidFill>
                <a:srgbClr val="FFFF00"/>
              </a:solidFill>
            </a:endParaRPr>
          </a:p>
          <a:p>
            <a:r>
              <a:rPr lang="vi-VN" sz="1800" b="1" dirty="0">
                <a:solidFill>
                  <a:srgbClr val="FFFF00"/>
                </a:solidFill>
              </a:rPr>
              <a:t>Lưu ý khi thuyết trình: sử dụng ngôn ngữ đơn giản, rõ ràng; tập trung vào việc truyền đạt thông điệp chính và tương tác với người nghe.</a:t>
            </a:r>
            <a:endParaRPr lang="en-US" sz="1800" b="1" dirty="0">
              <a:solidFill>
                <a:srgbClr val="FFFF00"/>
              </a:solidFill>
            </a:endParaRPr>
          </a:p>
        </p:txBody>
      </p:sp>
    </p:spTree>
    <p:extLst>
      <p:ext uri="{BB962C8B-B14F-4D97-AF65-F5344CB8AC3E}">
        <p14:creationId xmlns:p14="http://schemas.microsoft.com/office/powerpoint/2010/main" val="2870179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55" y="310925"/>
            <a:ext cx="8666017" cy="2585323"/>
          </a:xfrm>
          <a:prstGeom prst="rect">
            <a:avLst/>
          </a:prstGeom>
        </p:spPr>
        <p:txBody>
          <a:bodyPr wrap="square">
            <a:spAutoFit/>
          </a:bodyPr>
          <a:lstStyle/>
          <a:p>
            <a:r>
              <a:rPr lang="vi-VN" sz="1800" b="1" dirty="0">
                <a:solidFill>
                  <a:srgbClr val="FFFF00"/>
                </a:solidFill>
              </a:rPr>
              <a:t>(2)</a:t>
            </a:r>
            <a:endParaRPr lang="en-US" sz="1800" b="1" dirty="0">
              <a:solidFill>
                <a:srgbClr val="FFFF00"/>
              </a:solidFill>
            </a:endParaRPr>
          </a:p>
          <a:p>
            <a:pPr lvl="0"/>
            <a:r>
              <a:rPr lang="vi-VN" sz="1800" b="1" dirty="0">
                <a:solidFill>
                  <a:srgbClr val="FFFF00"/>
                </a:solidFill>
              </a:rPr>
              <a:t>Thiết kế bài báo cáo treo tường:</a:t>
            </a:r>
            <a:endParaRPr lang="en-US" sz="1800" b="1" dirty="0">
              <a:solidFill>
                <a:srgbClr val="FFFF00"/>
              </a:solidFill>
            </a:endParaRPr>
          </a:p>
          <a:p>
            <a:r>
              <a:rPr lang="vi-VN" sz="1800" b="1" dirty="0">
                <a:solidFill>
                  <a:srgbClr val="FFFF00"/>
                </a:solidFill>
              </a:rPr>
              <a:t>+ Giới thiệu: mô tả ngắn gọn về vấn đề nghiên cứu và mục tiêu);</a:t>
            </a:r>
            <a:endParaRPr lang="en-US" sz="1800" b="1" dirty="0">
              <a:solidFill>
                <a:srgbClr val="FFFF00"/>
              </a:solidFill>
            </a:endParaRPr>
          </a:p>
          <a:p>
            <a:r>
              <a:rPr lang="vi-VN" sz="1800" b="1" dirty="0">
                <a:solidFill>
                  <a:srgbClr val="FFFF00"/>
                </a:solidFill>
              </a:rPr>
              <a:t>+ Phương pháp:mô tả cách thức thu thập dữ liệu và tiếp cận vấn đề);</a:t>
            </a:r>
            <a:endParaRPr lang="en-US" sz="1800" b="1" dirty="0">
              <a:solidFill>
                <a:srgbClr val="FFFF00"/>
              </a:solidFill>
            </a:endParaRPr>
          </a:p>
          <a:p>
            <a:r>
              <a:rPr lang="vi-VN" sz="1800" b="1" dirty="0">
                <a:solidFill>
                  <a:srgbClr val="FFFF00"/>
                </a:solidFill>
              </a:rPr>
              <a:t>+ Kết quả: trình bày dữ liệu thông qua hình ảnh, biểu đồ, đồ thị);</a:t>
            </a:r>
            <a:endParaRPr lang="en-US" sz="1800" b="1" dirty="0">
              <a:solidFill>
                <a:srgbClr val="FFFF00"/>
              </a:solidFill>
            </a:endParaRPr>
          </a:p>
          <a:p>
            <a:r>
              <a:rPr lang="vi-VN" sz="1800" b="1" dirty="0">
                <a:solidFill>
                  <a:srgbClr val="FFFF00"/>
                </a:solidFill>
              </a:rPr>
              <a:t>+ Thảo luận: phân tích kết quả và so sánh với các nghiên cứu khác (nếu có);</a:t>
            </a:r>
            <a:endParaRPr lang="en-US" sz="1800" b="1" dirty="0">
              <a:solidFill>
                <a:srgbClr val="FFFF00"/>
              </a:solidFill>
            </a:endParaRPr>
          </a:p>
          <a:p>
            <a:r>
              <a:rPr lang="vi-VN" sz="1800" b="1" dirty="0">
                <a:solidFill>
                  <a:srgbClr val="FFFF00"/>
                </a:solidFill>
              </a:rPr>
              <a:t>+ Kết luận: tóm tắt những phát hiện và đưa ra các gợi ý hoặc hướng nghiên cứu tiếp theo;</a:t>
            </a:r>
            <a:endParaRPr lang="en-US" sz="1800" b="1" dirty="0">
              <a:solidFill>
                <a:srgbClr val="FFFF00"/>
              </a:solidFill>
            </a:endParaRPr>
          </a:p>
          <a:p>
            <a:r>
              <a:rPr lang="vi-VN" sz="1800" b="1" dirty="0">
                <a:solidFill>
                  <a:srgbClr val="FFFF00"/>
                </a:solidFill>
              </a:rPr>
              <a:t>+ Tài liệu tham khảo: liệt kê nguồn tham khảo đã sử dụng.</a:t>
            </a:r>
            <a:endParaRPr lang="en-US" sz="1800" b="1" dirty="0">
              <a:solidFill>
                <a:srgbClr val="FFFF00"/>
              </a:solidFill>
            </a:endParaRPr>
          </a:p>
        </p:txBody>
      </p:sp>
      <p:sp>
        <p:nvSpPr>
          <p:cNvPr id="5" name="Rectangle 4"/>
          <p:cNvSpPr/>
          <p:nvPr/>
        </p:nvSpPr>
        <p:spPr>
          <a:xfrm>
            <a:off x="304801" y="2935974"/>
            <a:ext cx="8548254" cy="923330"/>
          </a:xfrm>
          <a:prstGeom prst="rect">
            <a:avLst/>
          </a:prstGeom>
        </p:spPr>
        <p:txBody>
          <a:bodyPr wrap="square">
            <a:spAutoFit/>
          </a:bodyPr>
          <a:lstStyle/>
          <a:p>
            <a:r>
              <a:rPr lang="vi-VN" sz="1800" b="1" dirty="0">
                <a:solidFill>
                  <a:srgbClr val="FFFF00"/>
                </a:solidFill>
              </a:rPr>
              <a:t>– Lưu ý khi trình bày: Dùng ít chữ và tập trung vào việc truyền đạt thông điệp chính thông qua hình ảnh và đồ thị; đảm bảo hình ảnh và văn bản rõ ràng, sắc nét; trưng bày báo cáo treo tường ở nơi dễ nhìn và tiếp cận được.</a:t>
            </a:r>
            <a:endParaRPr lang="en-US" sz="1800" b="1" dirty="0">
              <a:solidFill>
                <a:srgbClr val="FFFF00"/>
              </a:solidFill>
            </a:endParaRPr>
          </a:p>
        </p:txBody>
      </p:sp>
    </p:spTree>
    <p:extLst>
      <p:ext uri="{BB962C8B-B14F-4D97-AF65-F5344CB8AC3E}">
        <p14:creationId xmlns:p14="http://schemas.microsoft.com/office/powerpoint/2010/main" val="2014079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91425" tIns="91425" rIns="91425" bIns="91425" anchor="ctr" anchorCtr="0">
            <a:noAutofit/>
          </a:bodyPr>
          <a:lstStyle/>
          <a:p>
            <a:pPr>
              <a:buNone/>
            </a:pPr>
            <a:r>
              <a:rPr lang="en-US" sz="2400">
                <a:solidFill>
                  <a:srgbClr val="FFC000"/>
                </a:solidFill>
                <a:latin typeface="Patrick Hand" panose="020B0604020202020204" charset="0"/>
                <a:cs typeface="Times New Roman" pitchFamily="18" charset="0"/>
              </a:rPr>
              <a:t>III. </a:t>
            </a:r>
            <a:r>
              <a:rPr lang="en-US" sz="2400">
                <a:solidFill>
                  <a:srgbClr val="FFC000"/>
                </a:solidFill>
                <a:latin typeface="Patrick Hand" panose="020B0604020202020204" charset="0"/>
              </a:rPr>
              <a:t>GIỚI THIỆU MỘT SỐ THIẾT BỊ VÀ CÁCH SỬ DỤNG</a:t>
            </a:r>
            <a:endParaRPr sz="2400">
              <a:solidFill>
                <a:srgbClr val="FFC000"/>
              </a:solidFill>
              <a:latin typeface="Patrick Hand" panose="020B0604020202020204" charset="0"/>
            </a:endParaRPr>
          </a:p>
        </p:txBody>
      </p:sp>
      <p:sp>
        <p:nvSpPr>
          <p:cNvPr id="846" name="Google Shape;846;p44">
            <a:hlinkClick r:id="rId3" action="ppaction://hlinksldjump"/>
          </p:cNvPr>
          <p:cNvSpPr/>
          <p:nvPr/>
        </p:nvSpPr>
        <p:spPr>
          <a:xfrm>
            <a:off x="414187" y="759225"/>
            <a:ext cx="347003" cy="341411"/>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4">
            <a:hlinkClick r:id="rId4" action="ppaction://hlinksldjump"/>
          </p:cNvPr>
          <p:cNvSpPr/>
          <p:nvPr/>
        </p:nvSpPr>
        <p:spPr>
          <a:xfrm>
            <a:off x="8237608" y="798718"/>
            <a:ext cx="503605" cy="262426"/>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44;p44">
            <a:extLst>
              <a:ext uri="{FF2B5EF4-FFF2-40B4-BE49-F238E27FC236}">
                <a16:creationId xmlns:a16="http://schemas.microsoft.com/office/drawing/2014/main" xmlns="" id="{4F24BE1D-D12E-469A-A640-7B0E1B89E1DA}"/>
              </a:ext>
            </a:extLst>
          </p:cNvPr>
          <p:cNvSpPr txBox="1">
            <a:spLocks/>
          </p:cNvSpPr>
          <p:nvPr/>
        </p:nvSpPr>
        <p:spPr>
          <a:xfrm>
            <a:off x="587687" y="1077713"/>
            <a:ext cx="5195045" cy="575400"/>
          </a:xfrm>
          <a:prstGeom prst="rect">
            <a:avLst/>
          </a:prstGeom>
        </p:spPr>
        <p:txBody>
          <a:bodyPr spcFirstLastPara="1" wrap="square" lIns="91425" tIns="91425" rIns="91425" bIns="91425" anchor="ctr" anchorCtr="0">
            <a:noAutofit/>
          </a:bodyPr>
          <a:lstStyle>
            <a:lvl1pPr lvl="0" algn="ctr" defTabSz="685800" rtl="0" eaLnBrk="1" latinLnBrk="0" hangingPunct="1">
              <a:lnSpc>
                <a:spcPct val="90000"/>
              </a:lnSpc>
              <a:spcBef>
                <a:spcPts val="0"/>
              </a:spcBef>
              <a:spcAft>
                <a:spcPts val="0"/>
              </a:spcAft>
              <a:buSzPts val="3500"/>
              <a:buAutoNum type="arabicPeriod"/>
              <a:defRPr sz="4000" b="1" kern="1200">
                <a:solidFill>
                  <a:schemeClr val="tx1"/>
                </a:solidFill>
                <a:latin typeface="+mj-lt"/>
                <a:ea typeface="+mj-ea"/>
                <a:cs typeface="+mj-cs"/>
              </a:defRPr>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pPr algn="l">
              <a:buClrTx/>
              <a:buFontTx/>
              <a:buNone/>
            </a:pPr>
            <a:r>
              <a:rPr lang="en-US" sz="2000">
                <a:solidFill>
                  <a:srgbClr val="92D050"/>
                </a:solidFill>
                <a:latin typeface="Patrick Hand" panose="020B0604020202020204" charset="0"/>
                <a:cs typeface="Times New Roman" pitchFamily="18" charset="0"/>
              </a:rPr>
              <a:t>1. Thiết bị đo pH</a:t>
            </a:r>
            <a:endParaRPr lang="en-US" sz="2000">
              <a:solidFill>
                <a:srgbClr val="92D050"/>
              </a:solidFill>
              <a:latin typeface="Patrick Hand" panose="020B0604020202020204" charset="0"/>
            </a:endParaRPr>
          </a:p>
        </p:txBody>
      </p:sp>
      <p:grpSp>
        <p:nvGrpSpPr>
          <p:cNvPr id="10" name="Group 9">
            <a:extLst>
              <a:ext uri="{FF2B5EF4-FFF2-40B4-BE49-F238E27FC236}">
                <a16:creationId xmlns:a16="http://schemas.microsoft.com/office/drawing/2014/main" xmlns="" id="{18C5A1B8-D769-4F24-B843-814CCA2C2388}"/>
              </a:ext>
            </a:extLst>
          </p:cNvPr>
          <p:cNvGrpSpPr/>
          <p:nvPr/>
        </p:nvGrpSpPr>
        <p:grpSpPr>
          <a:xfrm>
            <a:off x="714377" y="1405342"/>
            <a:ext cx="6970688" cy="805775"/>
            <a:chOff x="714377" y="1405342"/>
            <a:chExt cx="6970688" cy="805775"/>
          </a:xfrm>
        </p:grpSpPr>
        <p:sp>
          <p:nvSpPr>
            <p:cNvPr id="35" name="Freeform 7306">
              <a:extLst>
                <a:ext uri="{FF2B5EF4-FFF2-40B4-BE49-F238E27FC236}">
                  <a16:creationId xmlns:a16="http://schemas.microsoft.com/office/drawing/2014/main" xmlns="" id="{5AF64C1B-BC3E-47CE-8385-7A52FEFDCA9D}"/>
                </a:ext>
              </a:extLst>
            </p:cNvPr>
            <p:cNvSpPr>
              <a:spLocks/>
            </p:cNvSpPr>
            <p:nvPr/>
          </p:nvSpPr>
          <p:spPr bwMode="auto">
            <a:xfrm>
              <a:off x="761190" y="1635717"/>
              <a:ext cx="6923875" cy="575400"/>
            </a:xfrm>
            <a:custGeom>
              <a:avLst/>
              <a:gdLst>
                <a:gd name="T0" fmla="*/ 7208 w 7492"/>
                <a:gd name="T1" fmla="+- 0 185 185"/>
                <a:gd name="T2" fmla="*/ 185 h 1632"/>
                <a:gd name="T3" fmla="*/ 283 w 7492"/>
                <a:gd name="T4" fmla="+- 0 185 185"/>
                <a:gd name="T5" fmla="*/ 185 h 1632"/>
                <a:gd name="T6" fmla="*/ 120 w 7492"/>
                <a:gd name="T7" fmla="+- 0 189 185"/>
                <a:gd name="T8" fmla="*/ 189 h 1632"/>
                <a:gd name="T9" fmla="*/ 35 w 7492"/>
                <a:gd name="T10" fmla="+- 0 220 185"/>
                <a:gd name="T11" fmla="*/ 220 h 1632"/>
                <a:gd name="T12" fmla="*/ 4 w 7492"/>
                <a:gd name="T13" fmla="+- 0 304 185"/>
                <a:gd name="T14" fmla="*/ 304 h 1632"/>
                <a:gd name="T15" fmla="*/ 0 w 7492"/>
                <a:gd name="T16" fmla="+- 0 468 185"/>
                <a:gd name="T17" fmla="*/ 468 h 1632"/>
                <a:gd name="T18" fmla="*/ 0 w 7492"/>
                <a:gd name="T19" fmla="+- 0 1533 185"/>
                <a:gd name="T20" fmla="*/ 1533 h 1632"/>
                <a:gd name="T21" fmla="*/ 4 w 7492"/>
                <a:gd name="T22" fmla="+- 0 1697 185"/>
                <a:gd name="T23" fmla="*/ 1697 h 1632"/>
                <a:gd name="T24" fmla="*/ 35 w 7492"/>
                <a:gd name="T25" fmla="+- 0 1781 185"/>
                <a:gd name="T26" fmla="*/ 1781 h 1632"/>
                <a:gd name="T27" fmla="*/ 120 w 7492"/>
                <a:gd name="T28" fmla="+- 0 1812 185"/>
                <a:gd name="T29" fmla="*/ 1812 h 1632"/>
                <a:gd name="T30" fmla="*/ 283 w 7492"/>
                <a:gd name="T31" fmla="+- 0 1816 185"/>
                <a:gd name="T32" fmla="*/ 1816 h 1632"/>
                <a:gd name="T33" fmla="*/ 7208 w 7492"/>
                <a:gd name="T34" fmla="+- 0 1816 185"/>
                <a:gd name="T35" fmla="*/ 1816 h 1632"/>
                <a:gd name="T36" fmla="*/ 7372 w 7492"/>
                <a:gd name="T37" fmla="+- 0 1812 185"/>
                <a:gd name="T38" fmla="*/ 1812 h 1632"/>
                <a:gd name="T39" fmla="*/ 7456 w 7492"/>
                <a:gd name="T40" fmla="+- 0 1781 185"/>
                <a:gd name="T41" fmla="*/ 1781 h 1632"/>
                <a:gd name="T42" fmla="*/ 7487 w 7492"/>
                <a:gd name="T43" fmla="+- 0 1697 185"/>
                <a:gd name="T44" fmla="*/ 1697 h 1632"/>
                <a:gd name="T45" fmla="*/ 7492 w 7492"/>
                <a:gd name="T46" fmla="+- 0 1533 185"/>
                <a:gd name="T47" fmla="*/ 1533 h 1632"/>
                <a:gd name="T48" fmla="*/ 7492 w 7492"/>
                <a:gd name="T49" fmla="+- 0 468 185"/>
                <a:gd name="T50" fmla="*/ 468 h 1632"/>
                <a:gd name="T51" fmla="*/ 7487 w 7492"/>
                <a:gd name="T52" fmla="+- 0 304 185"/>
                <a:gd name="T53" fmla="*/ 304 h 1632"/>
                <a:gd name="T54" fmla="*/ 7456 w 7492"/>
                <a:gd name="T55" fmla="+- 0 220 185"/>
                <a:gd name="T56" fmla="*/ 220 h 1632"/>
                <a:gd name="T57" fmla="*/ 7372 w 7492"/>
                <a:gd name="T58" fmla="+- 0 189 185"/>
                <a:gd name="T59" fmla="*/ 189 h 1632"/>
                <a:gd name="T60" fmla="*/ 7208 w 7492"/>
                <a:gd name="T61" fmla="+- 0 185 185"/>
                <a:gd name="T62" fmla="*/ 185 h 163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Lst>
              <a:rect l="0" t="0" r="r" b="b"/>
              <a:pathLst>
                <a:path w="7492" h="1632">
                  <a:moveTo>
                    <a:pt x="7208" y="0"/>
                  </a:moveTo>
                  <a:lnTo>
                    <a:pt x="283" y="0"/>
                  </a:lnTo>
                  <a:lnTo>
                    <a:pt x="120" y="4"/>
                  </a:lnTo>
                  <a:lnTo>
                    <a:pt x="35" y="35"/>
                  </a:lnTo>
                  <a:lnTo>
                    <a:pt x="4" y="119"/>
                  </a:lnTo>
                  <a:lnTo>
                    <a:pt x="0" y="283"/>
                  </a:lnTo>
                  <a:lnTo>
                    <a:pt x="0" y="1348"/>
                  </a:lnTo>
                  <a:lnTo>
                    <a:pt x="4" y="1512"/>
                  </a:lnTo>
                  <a:lnTo>
                    <a:pt x="35" y="1596"/>
                  </a:lnTo>
                  <a:lnTo>
                    <a:pt x="120" y="1627"/>
                  </a:lnTo>
                  <a:lnTo>
                    <a:pt x="283" y="1631"/>
                  </a:lnTo>
                  <a:lnTo>
                    <a:pt x="7208" y="1631"/>
                  </a:lnTo>
                  <a:lnTo>
                    <a:pt x="7372" y="1627"/>
                  </a:lnTo>
                  <a:lnTo>
                    <a:pt x="7456" y="1596"/>
                  </a:lnTo>
                  <a:lnTo>
                    <a:pt x="7487" y="1512"/>
                  </a:lnTo>
                  <a:lnTo>
                    <a:pt x="7492" y="1348"/>
                  </a:lnTo>
                  <a:lnTo>
                    <a:pt x="7492" y="283"/>
                  </a:lnTo>
                  <a:lnTo>
                    <a:pt x="7487" y="119"/>
                  </a:lnTo>
                  <a:lnTo>
                    <a:pt x="7456" y="35"/>
                  </a:lnTo>
                  <a:lnTo>
                    <a:pt x="7372" y="4"/>
                  </a:lnTo>
                  <a:lnTo>
                    <a:pt x="7208" y="0"/>
                  </a:lnTo>
                  <a:close/>
                </a:path>
              </a:pathLst>
            </a:custGeom>
            <a:solidFill>
              <a:schemeClr val="accent1">
                <a:lumMod val="20000"/>
                <a:lumOff val="80000"/>
              </a:schemeClr>
            </a:solidFill>
            <a:ln>
              <a:noFill/>
            </a:ln>
          </p:spPr>
          <p:txBody>
            <a:bodyPr rot="0" vert="horz" wrap="square" lIns="91440" tIns="45720" rIns="91440" bIns="45720" anchor="t" anchorCtr="0" upright="1">
              <a:noAutofit/>
            </a:bodyPr>
            <a:lstStyle/>
            <a:p>
              <a:r>
                <a:rPr lang="en-US"/>
                <a:t>      Sử dụng thiết bị đo pH để xác định pH của các mẫu sau: a) n</a:t>
              </a:r>
              <a:r>
                <a:rPr lang="vi-VN"/>
                <a:t>ư</a:t>
              </a:r>
              <a:r>
                <a:rPr lang="en-US"/>
                <a:t>ớc máy; b) n</a:t>
              </a:r>
              <a:r>
                <a:rPr lang="vi-VN"/>
                <a:t>ư</a:t>
              </a:r>
              <a:r>
                <a:rPr lang="en-US"/>
                <a:t>ớc m</a:t>
              </a:r>
              <a:r>
                <a:rPr lang="vi-VN"/>
                <a:t>ư</a:t>
              </a:r>
              <a:r>
                <a:rPr lang="en-US"/>
                <a:t>a; c) n</a:t>
              </a:r>
              <a:r>
                <a:rPr lang="vi-VN"/>
                <a:t>ư</a:t>
              </a:r>
              <a:r>
                <a:rPr lang="en-US"/>
                <a:t>ớc hồ/ao; d) n</a:t>
              </a:r>
              <a:r>
                <a:rPr lang="vi-VN"/>
                <a:t>ư</a:t>
              </a:r>
              <a:r>
                <a:rPr lang="en-US"/>
                <a:t>ớc chanh; e) n</a:t>
              </a:r>
              <a:r>
                <a:rPr lang="vi-VN"/>
                <a:t>ư</a:t>
              </a:r>
              <a:r>
                <a:rPr lang="en-US"/>
                <a:t>ớc cam; g) n</a:t>
              </a:r>
              <a:r>
                <a:rPr lang="vi-VN"/>
                <a:t>ư</a:t>
              </a:r>
              <a:r>
                <a:rPr lang="en-US"/>
                <a:t>ớc vôi trong</a:t>
              </a:r>
            </a:p>
          </p:txBody>
        </p:sp>
        <p:pic>
          <p:nvPicPr>
            <p:cNvPr id="7" name="Graphic 6" descr="Raised hand">
              <a:extLst>
                <a:ext uri="{FF2B5EF4-FFF2-40B4-BE49-F238E27FC236}">
                  <a16:creationId xmlns:a16="http://schemas.microsoft.com/office/drawing/2014/main" xmlns="" id="{176CEB88-0A99-4B7E-9FA2-A2262B9F0BF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4377" y="1405342"/>
              <a:ext cx="535093" cy="535093"/>
            </a:xfrm>
            <a:prstGeom prst="rect">
              <a:avLst/>
            </a:prstGeom>
          </p:spPr>
        </p:pic>
      </p:grpSp>
      <p:sp>
        <p:nvSpPr>
          <p:cNvPr id="48" name="Text Placeholder 1">
            <a:extLst>
              <a:ext uri="{FF2B5EF4-FFF2-40B4-BE49-F238E27FC236}">
                <a16:creationId xmlns:a16="http://schemas.microsoft.com/office/drawing/2014/main" xmlns="" id="{269B6F92-5941-49F8-9170-BC4E252CC395}"/>
              </a:ext>
            </a:extLst>
          </p:cNvPr>
          <p:cNvSpPr txBox="1">
            <a:spLocks/>
          </p:cNvSpPr>
          <p:nvPr/>
        </p:nvSpPr>
        <p:spPr>
          <a:xfrm>
            <a:off x="474023" y="2146458"/>
            <a:ext cx="4779831" cy="785926"/>
          </a:xfrm>
          <a:prstGeom prst="rect">
            <a:avLst/>
          </a:prstGeom>
        </p:spPr>
        <p:txBody>
          <a:bodyPr spcFirstLastPara="1" wrap="square" lIns="91425" tIns="91425" rIns="91425" bIns="91425" anchor="t" anchorCtr="0">
            <a:noAutofit/>
          </a:bodyPr>
          <a:lstStyle>
            <a:lvl1pPr marL="457200" lvl="0" indent="-304800" algn="l" defTabSz="685800" rtl="0" eaLnBrk="1" latinLnBrk="0" hangingPunct="1">
              <a:lnSpc>
                <a:spcPct val="90000"/>
              </a:lnSpc>
              <a:spcBef>
                <a:spcPts val="0"/>
              </a:spcBef>
              <a:spcAft>
                <a:spcPts val="0"/>
              </a:spcAft>
              <a:buClr>
                <a:srgbClr val="434343"/>
              </a:buClr>
              <a:buSzPts val="1200"/>
              <a:buFont typeface="Arial" panose="020B0604020202020204" pitchFamily="34" charset="0"/>
              <a:buAutoNum type="arabicPeriod"/>
              <a:defRPr sz="1200" kern="1200">
                <a:solidFill>
                  <a:schemeClr val="tx1"/>
                </a:solidFill>
                <a:latin typeface="+mn-lt"/>
                <a:ea typeface="+mn-ea"/>
                <a:cs typeface="+mn-cs"/>
              </a:defRPr>
            </a:lvl1pPr>
            <a:lvl2pPr marL="914400" lvl="1"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2pPr>
            <a:lvl3pPr marL="1371600" lvl="2"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3pPr>
            <a:lvl4pPr marL="1828800" lvl="3"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4pPr>
            <a:lvl5pPr marL="2286000" lvl="4"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5pPr>
            <a:lvl6pPr marL="2743200" lvl="5"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6pPr>
            <a:lvl7pPr marL="3200400" lvl="6"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7pPr>
            <a:lvl8pPr marL="3657600" lvl="7"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8pPr>
            <a:lvl9pPr marL="4114800" lvl="8" indent="-304800" algn="l" defTabSz="685800" rtl="0" eaLnBrk="1" latinLnBrk="0" hangingPunct="1">
              <a:lnSpc>
                <a:spcPct val="90000"/>
              </a:lnSpc>
              <a:spcBef>
                <a:spcPts val="1600"/>
              </a:spcBef>
              <a:spcAft>
                <a:spcPts val="1600"/>
              </a:spcAft>
              <a:buClr>
                <a:srgbClr val="434343"/>
              </a:buClr>
              <a:buSzPts val="1200"/>
              <a:buFont typeface="Roboto Condensed Light"/>
              <a:buAutoNum type="romanLcPeriod"/>
              <a:defRPr sz="1200" kern="1200">
                <a:solidFill>
                  <a:schemeClr val="tx1"/>
                </a:solidFill>
                <a:latin typeface="+mn-lt"/>
                <a:ea typeface="+mn-ea"/>
                <a:cs typeface="+mn-cs"/>
              </a:defRPr>
            </a:lvl9pPr>
          </a:lstStyle>
          <a:p>
            <a:pPr marL="152400" indent="0">
              <a:lnSpc>
                <a:spcPct val="100000"/>
              </a:lnSpc>
              <a:buFont typeface="Arial" panose="020B0604020202020204" pitchFamily="34" charset="0"/>
              <a:buNone/>
            </a:pPr>
            <a:r>
              <a:rPr lang="en-US" sz="1800" b="1" i="1" u="sng">
                <a:solidFill>
                  <a:schemeClr val="accent1">
                    <a:lumMod val="40000"/>
                    <a:lumOff val="60000"/>
                  </a:schemeClr>
                </a:solidFill>
                <a:latin typeface="Comic Sans MS" panose="030F0702030302020204" pitchFamily="66" charset="0"/>
                <a:cs typeface="Times New Roman" pitchFamily="18" charset="0"/>
              </a:rPr>
              <a:t>Gợi ý</a:t>
            </a:r>
            <a:r>
              <a:rPr lang="en-US" sz="1800" i="1">
                <a:solidFill>
                  <a:schemeClr val="accent1">
                    <a:lumMod val="40000"/>
                    <a:lumOff val="60000"/>
                  </a:schemeClr>
                </a:solidFill>
                <a:latin typeface="Comic Sans MS" panose="030F0702030302020204" pitchFamily="66" charset="0"/>
                <a:cs typeface="Times New Roman" pitchFamily="18" charset="0"/>
              </a:rPr>
              <a:t>: </a:t>
            </a:r>
          </a:p>
          <a:p>
            <a:pPr marL="152400" indent="0">
              <a:lnSpc>
                <a:spcPct val="100000"/>
              </a:lnSpc>
              <a:buFont typeface="Arial" panose="020B0604020202020204" pitchFamily="34" charset="0"/>
              <a:buNone/>
            </a:pPr>
            <a:r>
              <a:rPr lang="en-US" sz="1800" i="1">
                <a:solidFill>
                  <a:schemeClr val="accent1">
                    <a:lumMod val="40000"/>
                    <a:lumOff val="60000"/>
                  </a:schemeClr>
                </a:solidFill>
                <a:latin typeface="Comic Sans MS" panose="030F0702030302020204" pitchFamily="66" charset="0"/>
                <a:cs typeface="Times New Roman" pitchFamily="18" charset="0"/>
              </a:rPr>
              <a:t>HS thực hành tại lớp và ghi lại kết quả</a:t>
            </a:r>
          </a:p>
          <a:p>
            <a:pPr marL="152400" indent="0">
              <a:lnSpc>
                <a:spcPct val="100000"/>
              </a:lnSpc>
              <a:buFont typeface="Arial" panose="020B0604020202020204" pitchFamily="34" charset="0"/>
              <a:buNone/>
            </a:pPr>
            <a:r>
              <a:rPr lang="en-US" sz="1800" i="1">
                <a:solidFill>
                  <a:schemeClr val="accent1">
                    <a:lumMod val="40000"/>
                    <a:lumOff val="60000"/>
                  </a:schemeClr>
                </a:solidFill>
                <a:latin typeface="Comic Sans MS" panose="030F0702030302020204" pitchFamily="66" charset="0"/>
                <a:cs typeface="Times New Roman" pitchFamily="18" charset="0"/>
              </a:rPr>
              <a:t>Tham khảo:</a:t>
            </a:r>
          </a:p>
        </p:txBody>
      </p:sp>
      <p:pic>
        <p:nvPicPr>
          <p:cNvPr id="9" name="Picture 8">
            <a:extLst>
              <a:ext uri="{FF2B5EF4-FFF2-40B4-BE49-F238E27FC236}">
                <a16:creationId xmlns:a16="http://schemas.microsoft.com/office/drawing/2014/main" xmlns="" id="{E8F9423F-34F8-474E-B0A5-5E228164B9CB}"/>
              </a:ext>
            </a:extLst>
          </p:cNvPr>
          <p:cNvPicPr>
            <a:picLocks noChangeAspect="1"/>
          </p:cNvPicPr>
          <p:nvPr/>
        </p:nvPicPr>
        <p:blipFill>
          <a:blip r:embed="rId7"/>
          <a:stretch>
            <a:fillRect/>
          </a:stretch>
        </p:blipFill>
        <p:spPr>
          <a:xfrm>
            <a:off x="2214723" y="2876185"/>
            <a:ext cx="3737929" cy="1755082"/>
          </a:xfrm>
          <a:prstGeom prst="rect">
            <a:avLst/>
          </a:prstGeom>
        </p:spPr>
      </p:pic>
      <p:grpSp>
        <p:nvGrpSpPr>
          <p:cNvPr id="49" name="Google Shape;730;p43">
            <a:extLst>
              <a:ext uri="{FF2B5EF4-FFF2-40B4-BE49-F238E27FC236}">
                <a16:creationId xmlns:a16="http://schemas.microsoft.com/office/drawing/2014/main" xmlns="" id="{6289D64B-7629-41A8-81C0-19303A241750}"/>
              </a:ext>
            </a:extLst>
          </p:cNvPr>
          <p:cNvGrpSpPr/>
          <p:nvPr/>
        </p:nvGrpSpPr>
        <p:grpSpPr>
          <a:xfrm>
            <a:off x="6740281" y="2336799"/>
            <a:ext cx="2403719" cy="2669095"/>
            <a:chOff x="5885161" y="728625"/>
            <a:chExt cx="2145411" cy="3693995"/>
          </a:xfrm>
        </p:grpSpPr>
        <p:sp>
          <p:nvSpPr>
            <p:cNvPr id="50" name="Google Shape;731;p43">
              <a:extLst>
                <a:ext uri="{FF2B5EF4-FFF2-40B4-BE49-F238E27FC236}">
                  <a16:creationId xmlns:a16="http://schemas.microsoft.com/office/drawing/2014/main" xmlns="" id="{26922656-6BA8-44A7-BEBA-CF209389C6C0}"/>
                </a:ext>
              </a:extLst>
            </p:cNvPr>
            <p:cNvSpPr/>
            <p:nvPr/>
          </p:nvSpPr>
          <p:spPr>
            <a:xfrm>
              <a:off x="6713773" y="2074585"/>
              <a:ext cx="888704" cy="541663"/>
            </a:xfrm>
            <a:custGeom>
              <a:avLst/>
              <a:gdLst/>
              <a:ahLst/>
              <a:cxnLst/>
              <a:rect l="l" t="t" r="r" b="b"/>
              <a:pathLst>
                <a:path w="16658" h="10153" extrusionOk="0">
                  <a:moveTo>
                    <a:pt x="16657" y="0"/>
                  </a:moveTo>
                  <a:lnTo>
                    <a:pt x="1" y="61"/>
                  </a:lnTo>
                  <a:lnTo>
                    <a:pt x="1" y="10152"/>
                  </a:lnTo>
                  <a:lnTo>
                    <a:pt x="16019" y="10092"/>
                  </a:lnTo>
                  <a:lnTo>
                    <a:pt x="1665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732;p43">
              <a:extLst>
                <a:ext uri="{FF2B5EF4-FFF2-40B4-BE49-F238E27FC236}">
                  <a16:creationId xmlns:a16="http://schemas.microsoft.com/office/drawing/2014/main" xmlns="" id="{D6989C49-0A86-446E-B4D1-E2848B6E4350}"/>
                </a:ext>
              </a:extLst>
            </p:cNvPr>
            <p:cNvSpPr/>
            <p:nvPr/>
          </p:nvSpPr>
          <p:spPr>
            <a:xfrm>
              <a:off x="6553247" y="1813502"/>
              <a:ext cx="123292" cy="1058944"/>
            </a:xfrm>
            <a:custGeom>
              <a:avLst/>
              <a:gdLst/>
              <a:ahLst/>
              <a:cxnLst/>
              <a:rect l="l" t="t" r="r" b="b"/>
              <a:pathLst>
                <a:path w="2311" h="19849" extrusionOk="0">
                  <a:moveTo>
                    <a:pt x="2159" y="1"/>
                  </a:moveTo>
                  <a:lnTo>
                    <a:pt x="304" y="61"/>
                  </a:lnTo>
                  <a:lnTo>
                    <a:pt x="0" y="19849"/>
                  </a:lnTo>
                  <a:lnTo>
                    <a:pt x="2311" y="19758"/>
                  </a:lnTo>
                  <a:lnTo>
                    <a:pt x="215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33;p43">
              <a:extLst>
                <a:ext uri="{FF2B5EF4-FFF2-40B4-BE49-F238E27FC236}">
                  <a16:creationId xmlns:a16="http://schemas.microsoft.com/office/drawing/2014/main" xmlns="" id="{70AEC1FB-B065-48EE-A278-864BE6342594}"/>
                </a:ext>
              </a:extLst>
            </p:cNvPr>
            <p:cNvSpPr/>
            <p:nvPr/>
          </p:nvSpPr>
          <p:spPr>
            <a:xfrm>
              <a:off x="6668374" y="1813502"/>
              <a:ext cx="73036" cy="1054089"/>
            </a:xfrm>
            <a:custGeom>
              <a:avLst/>
              <a:gdLst/>
              <a:ahLst/>
              <a:cxnLst/>
              <a:rect l="l" t="t" r="r" b="b"/>
              <a:pathLst>
                <a:path w="1369" h="19758" extrusionOk="0">
                  <a:moveTo>
                    <a:pt x="1" y="1"/>
                  </a:moveTo>
                  <a:lnTo>
                    <a:pt x="153" y="19758"/>
                  </a:lnTo>
                  <a:lnTo>
                    <a:pt x="1368" y="19697"/>
                  </a:lnTo>
                  <a:lnTo>
                    <a:pt x="136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34;p43">
              <a:extLst>
                <a:ext uri="{FF2B5EF4-FFF2-40B4-BE49-F238E27FC236}">
                  <a16:creationId xmlns:a16="http://schemas.microsoft.com/office/drawing/2014/main" xmlns="" id="{193ECADF-2104-4A53-A024-3E06D6E17DAE}"/>
                </a:ext>
              </a:extLst>
            </p:cNvPr>
            <p:cNvSpPr/>
            <p:nvPr/>
          </p:nvSpPr>
          <p:spPr>
            <a:xfrm>
              <a:off x="7511604" y="1839429"/>
              <a:ext cx="150874" cy="1054089"/>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735;p43">
              <a:extLst>
                <a:ext uri="{FF2B5EF4-FFF2-40B4-BE49-F238E27FC236}">
                  <a16:creationId xmlns:a16="http://schemas.microsoft.com/office/drawing/2014/main" xmlns="" id="{BAB2653E-49DB-48FE-9468-9FF20DBA0F2A}"/>
                </a:ext>
              </a:extLst>
            </p:cNvPr>
            <p:cNvSpPr/>
            <p:nvPr/>
          </p:nvSpPr>
          <p:spPr>
            <a:xfrm>
              <a:off x="7636440" y="1839429"/>
              <a:ext cx="97364" cy="1054089"/>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736;p43">
              <a:extLst>
                <a:ext uri="{FF2B5EF4-FFF2-40B4-BE49-F238E27FC236}">
                  <a16:creationId xmlns:a16="http://schemas.microsoft.com/office/drawing/2014/main" xmlns="" id="{6CCCAB6B-56DB-43F5-9BF0-9B39560AB3BD}"/>
                </a:ext>
              </a:extLst>
            </p:cNvPr>
            <p:cNvSpPr/>
            <p:nvPr/>
          </p:nvSpPr>
          <p:spPr>
            <a:xfrm>
              <a:off x="6710519" y="2938869"/>
              <a:ext cx="124946" cy="1033016"/>
            </a:xfrm>
            <a:custGeom>
              <a:avLst/>
              <a:gdLst/>
              <a:ahLst/>
              <a:cxnLst/>
              <a:rect l="l" t="t" r="r" b="b"/>
              <a:pathLst>
                <a:path w="2342" h="19363" extrusionOk="0">
                  <a:moveTo>
                    <a:pt x="1" y="0"/>
                  </a:moveTo>
                  <a:lnTo>
                    <a:pt x="518" y="19332"/>
                  </a:lnTo>
                  <a:lnTo>
                    <a:pt x="2341" y="19362"/>
                  </a:lnTo>
                  <a:lnTo>
                    <a:pt x="2341" y="19362"/>
                  </a:lnTo>
                  <a:lnTo>
                    <a:pt x="2281" y="6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737;p43">
              <a:extLst>
                <a:ext uri="{FF2B5EF4-FFF2-40B4-BE49-F238E27FC236}">
                  <a16:creationId xmlns:a16="http://schemas.microsoft.com/office/drawing/2014/main" xmlns="" id="{52A779CF-09FC-44E7-A798-B08F725E49F4}"/>
                </a:ext>
              </a:extLst>
            </p:cNvPr>
            <p:cNvSpPr/>
            <p:nvPr/>
          </p:nvSpPr>
          <p:spPr>
            <a:xfrm>
              <a:off x="6832154" y="2942070"/>
              <a:ext cx="73036" cy="1029815"/>
            </a:xfrm>
            <a:custGeom>
              <a:avLst/>
              <a:gdLst/>
              <a:ahLst/>
              <a:cxnLst/>
              <a:rect l="l" t="t" r="r" b="b"/>
              <a:pathLst>
                <a:path w="1369" h="19303" extrusionOk="0">
                  <a:moveTo>
                    <a:pt x="1" y="1"/>
                  </a:moveTo>
                  <a:lnTo>
                    <a:pt x="61" y="19302"/>
                  </a:lnTo>
                  <a:lnTo>
                    <a:pt x="1368" y="18329"/>
                  </a:lnTo>
                  <a:lnTo>
                    <a:pt x="1186" y="31"/>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738;p43">
              <a:extLst>
                <a:ext uri="{FF2B5EF4-FFF2-40B4-BE49-F238E27FC236}">
                  <a16:creationId xmlns:a16="http://schemas.microsoft.com/office/drawing/2014/main" xmlns="" id="{BDE13B66-C2B1-4E17-9176-31C92152C286}"/>
                </a:ext>
              </a:extLst>
            </p:cNvPr>
            <p:cNvSpPr/>
            <p:nvPr/>
          </p:nvSpPr>
          <p:spPr>
            <a:xfrm>
              <a:off x="7550495" y="2989123"/>
              <a:ext cx="144418" cy="1033016"/>
            </a:xfrm>
            <a:custGeom>
              <a:avLst/>
              <a:gdLst/>
              <a:ahLst/>
              <a:cxnLst/>
              <a:rect l="l" t="t" r="r" b="b"/>
              <a:pathLst>
                <a:path w="2707" h="19363" extrusionOk="0">
                  <a:moveTo>
                    <a:pt x="1" y="0"/>
                  </a:moveTo>
                  <a:lnTo>
                    <a:pt x="882" y="19332"/>
                  </a:lnTo>
                  <a:lnTo>
                    <a:pt x="2706" y="19362"/>
                  </a:lnTo>
                  <a:lnTo>
                    <a:pt x="2706" y="19362"/>
                  </a:lnTo>
                  <a:lnTo>
                    <a:pt x="2281"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739;p43">
              <a:extLst>
                <a:ext uri="{FF2B5EF4-FFF2-40B4-BE49-F238E27FC236}">
                  <a16:creationId xmlns:a16="http://schemas.microsoft.com/office/drawing/2014/main" xmlns="" id="{8EA14279-4F22-4210-B1ED-C2C770132809}"/>
                </a:ext>
              </a:extLst>
            </p:cNvPr>
            <p:cNvSpPr/>
            <p:nvPr/>
          </p:nvSpPr>
          <p:spPr>
            <a:xfrm>
              <a:off x="7672130" y="2990723"/>
              <a:ext cx="90855" cy="1031416"/>
            </a:xfrm>
            <a:custGeom>
              <a:avLst/>
              <a:gdLst/>
              <a:ahLst/>
              <a:cxnLst/>
              <a:rect l="l" t="t" r="r" b="b"/>
              <a:pathLst>
                <a:path w="1703" h="19333" extrusionOk="0">
                  <a:moveTo>
                    <a:pt x="1" y="1"/>
                  </a:moveTo>
                  <a:lnTo>
                    <a:pt x="426" y="19332"/>
                  </a:lnTo>
                  <a:lnTo>
                    <a:pt x="170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740;p43">
              <a:extLst>
                <a:ext uri="{FF2B5EF4-FFF2-40B4-BE49-F238E27FC236}">
                  <a16:creationId xmlns:a16="http://schemas.microsoft.com/office/drawing/2014/main" xmlns="" id="{84502400-9E08-4D4E-96BB-64AB824F109A}"/>
                </a:ext>
              </a:extLst>
            </p:cNvPr>
            <p:cNvSpPr/>
            <p:nvPr/>
          </p:nvSpPr>
          <p:spPr>
            <a:xfrm>
              <a:off x="6648901" y="1983787"/>
              <a:ext cx="913032" cy="570845"/>
            </a:xfrm>
            <a:custGeom>
              <a:avLst/>
              <a:gdLst/>
              <a:ahLst/>
              <a:cxnLst/>
              <a:rect l="l" t="t" r="r" b="b"/>
              <a:pathLst>
                <a:path w="17114" h="10700" extrusionOk="0">
                  <a:moveTo>
                    <a:pt x="1" y="0"/>
                  </a:moveTo>
                  <a:lnTo>
                    <a:pt x="487" y="10699"/>
                  </a:lnTo>
                  <a:lnTo>
                    <a:pt x="16506" y="10669"/>
                  </a:lnTo>
                  <a:lnTo>
                    <a:pt x="17114" y="578"/>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41;p43">
              <a:extLst>
                <a:ext uri="{FF2B5EF4-FFF2-40B4-BE49-F238E27FC236}">
                  <a16:creationId xmlns:a16="http://schemas.microsoft.com/office/drawing/2014/main" xmlns="" id="{67D5F63A-120A-4BCB-B772-C8FEEE629D7D}"/>
                </a:ext>
              </a:extLst>
            </p:cNvPr>
            <p:cNvSpPr/>
            <p:nvPr/>
          </p:nvSpPr>
          <p:spPr>
            <a:xfrm>
              <a:off x="6118668" y="1174077"/>
              <a:ext cx="1911904" cy="1348154"/>
            </a:xfrm>
            <a:custGeom>
              <a:avLst/>
              <a:gdLst/>
              <a:ahLst/>
              <a:cxnLst/>
              <a:rect l="l" t="t" r="r" b="b"/>
              <a:pathLst>
                <a:path w="35837" h="25270" extrusionOk="0">
                  <a:moveTo>
                    <a:pt x="21522" y="1"/>
                  </a:moveTo>
                  <a:cubicBezTo>
                    <a:pt x="14641" y="1"/>
                    <a:pt x="4955" y="2230"/>
                    <a:pt x="4955" y="2230"/>
                  </a:cubicBezTo>
                  <a:cubicBezTo>
                    <a:pt x="4955" y="2230"/>
                    <a:pt x="1946" y="21257"/>
                    <a:pt x="0" y="23354"/>
                  </a:cubicBezTo>
                  <a:cubicBezTo>
                    <a:pt x="0" y="23354"/>
                    <a:pt x="983" y="25017"/>
                    <a:pt x="3980" y="25017"/>
                  </a:cubicBezTo>
                  <a:cubicBezTo>
                    <a:pt x="4275" y="25017"/>
                    <a:pt x="4589" y="25001"/>
                    <a:pt x="4925" y="24965"/>
                  </a:cubicBezTo>
                  <a:cubicBezTo>
                    <a:pt x="8694" y="24601"/>
                    <a:pt x="29819" y="25269"/>
                    <a:pt x="31946" y="22807"/>
                  </a:cubicBezTo>
                  <a:lnTo>
                    <a:pt x="31369" y="19859"/>
                  </a:lnTo>
                  <a:lnTo>
                    <a:pt x="33466" y="22351"/>
                  </a:lnTo>
                  <a:cubicBezTo>
                    <a:pt x="33466" y="22351"/>
                    <a:pt x="34803" y="21592"/>
                    <a:pt x="35837" y="20528"/>
                  </a:cubicBezTo>
                  <a:cubicBezTo>
                    <a:pt x="35837" y="20528"/>
                    <a:pt x="29606" y="7245"/>
                    <a:pt x="28177" y="2230"/>
                  </a:cubicBezTo>
                  <a:cubicBezTo>
                    <a:pt x="27701" y="558"/>
                    <a:pt x="24962" y="1"/>
                    <a:pt x="21522"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42;p43">
              <a:extLst>
                <a:ext uri="{FF2B5EF4-FFF2-40B4-BE49-F238E27FC236}">
                  <a16:creationId xmlns:a16="http://schemas.microsoft.com/office/drawing/2014/main" xmlns="" id="{50506A53-14E8-4675-97BF-240B8C4BFCB6}"/>
                </a:ext>
              </a:extLst>
            </p:cNvPr>
            <p:cNvSpPr/>
            <p:nvPr/>
          </p:nvSpPr>
          <p:spPr>
            <a:xfrm>
              <a:off x="6775391" y="3368531"/>
              <a:ext cx="296839" cy="253039"/>
            </a:xfrm>
            <a:custGeom>
              <a:avLst/>
              <a:gdLst/>
              <a:ahLst/>
              <a:cxnLst/>
              <a:rect l="l" t="t" r="r" b="b"/>
              <a:pathLst>
                <a:path w="5564" h="4743" extrusionOk="0">
                  <a:moveTo>
                    <a:pt x="1" y="1"/>
                  </a:moveTo>
                  <a:lnTo>
                    <a:pt x="548" y="4743"/>
                  </a:lnTo>
                  <a:cubicBezTo>
                    <a:pt x="2068" y="3770"/>
                    <a:pt x="3739" y="3071"/>
                    <a:pt x="5502" y="2676"/>
                  </a:cubicBezTo>
                  <a:lnTo>
                    <a:pt x="5563" y="1"/>
                  </a:ln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743;p43">
              <a:extLst>
                <a:ext uri="{FF2B5EF4-FFF2-40B4-BE49-F238E27FC236}">
                  <a16:creationId xmlns:a16="http://schemas.microsoft.com/office/drawing/2014/main" xmlns="" id="{CBC467C4-9286-45F4-B4AA-32BFD5DA47B4}"/>
                </a:ext>
              </a:extLst>
            </p:cNvPr>
            <p:cNvSpPr/>
            <p:nvPr/>
          </p:nvSpPr>
          <p:spPr>
            <a:xfrm>
              <a:off x="6804573" y="3511236"/>
              <a:ext cx="264403" cy="441151"/>
            </a:xfrm>
            <a:custGeom>
              <a:avLst/>
              <a:gdLst/>
              <a:ahLst/>
              <a:cxnLst/>
              <a:rect l="l" t="t" r="r" b="b"/>
              <a:pathLst>
                <a:path w="4956" h="8269" extrusionOk="0">
                  <a:moveTo>
                    <a:pt x="4955" y="1"/>
                  </a:moveTo>
                  <a:lnTo>
                    <a:pt x="4955" y="1"/>
                  </a:lnTo>
                  <a:cubicBezTo>
                    <a:pt x="3192" y="426"/>
                    <a:pt x="1521" y="1095"/>
                    <a:pt x="1" y="2098"/>
                  </a:cubicBezTo>
                  <a:lnTo>
                    <a:pt x="761" y="8208"/>
                  </a:lnTo>
                  <a:lnTo>
                    <a:pt x="4773" y="8268"/>
                  </a:lnTo>
                  <a:lnTo>
                    <a:pt x="4955" y="1"/>
                  </a:ln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44;p43">
              <a:extLst>
                <a:ext uri="{FF2B5EF4-FFF2-40B4-BE49-F238E27FC236}">
                  <a16:creationId xmlns:a16="http://schemas.microsoft.com/office/drawing/2014/main" xmlns="" id="{CA0C0827-0DC0-4369-89AC-9354AC07BB1E}"/>
                </a:ext>
              </a:extLst>
            </p:cNvPr>
            <p:cNvSpPr/>
            <p:nvPr/>
          </p:nvSpPr>
          <p:spPr>
            <a:xfrm>
              <a:off x="6666773" y="3926013"/>
              <a:ext cx="398951" cy="333117"/>
            </a:xfrm>
            <a:custGeom>
              <a:avLst/>
              <a:gdLst/>
              <a:ahLst/>
              <a:cxnLst/>
              <a:rect l="l" t="t" r="r" b="b"/>
              <a:pathLst>
                <a:path w="7478" h="6244" extrusionOk="0">
                  <a:moveTo>
                    <a:pt x="7387" y="1"/>
                  </a:moveTo>
                  <a:cubicBezTo>
                    <a:pt x="7335" y="1"/>
                    <a:pt x="7211" y="1093"/>
                    <a:pt x="5550" y="1093"/>
                  </a:cubicBezTo>
                  <a:cubicBezTo>
                    <a:pt x="4994" y="1093"/>
                    <a:pt x="4267" y="971"/>
                    <a:pt x="3313" y="645"/>
                  </a:cubicBezTo>
                  <a:cubicBezTo>
                    <a:pt x="3313" y="645"/>
                    <a:pt x="0" y="6086"/>
                    <a:pt x="2736" y="6238"/>
                  </a:cubicBezTo>
                  <a:cubicBezTo>
                    <a:pt x="2790" y="6242"/>
                    <a:pt x="2843" y="6244"/>
                    <a:pt x="2896" y="6244"/>
                  </a:cubicBezTo>
                  <a:cubicBezTo>
                    <a:pt x="5864" y="6244"/>
                    <a:pt x="7478" y="493"/>
                    <a:pt x="7478" y="493"/>
                  </a:cubicBezTo>
                  <a:cubicBezTo>
                    <a:pt x="7414" y="134"/>
                    <a:pt x="7405" y="1"/>
                    <a:pt x="738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745;p43">
              <a:extLst>
                <a:ext uri="{FF2B5EF4-FFF2-40B4-BE49-F238E27FC236}">
                  <a16:creationId xmlns:a16="http://schemas.microsoft.com/office/drawing/2014/main" xmlns="" id="{62C1E41B-EAFB-4A91-B6CF-353B4D5841AE}"/>
                </a:ext>
              </a:extLst>
            </p:cNvPr>
            <p:cNvSpPr/>
            <p:nvPr/>
          </p:nvSpPr>
          <p:spPr>
            <a:xfrm>
              <a:off x="6764028" y="3939350"/>
              <a:ext cx="295186" cy="186512"/>
            </a:xfrm>
            <a:custGeom>
              <a:avLst/>
              <a:gdLst/>
              <a:ahLst/>
              <a:cxnLst/>
              <a:rect l="l" t="t" r="r" b="b"/>
              <a:pathLst>
                <a:path w="5533" h="3496" extrusionOk="0">
                  <a:moveTo>
                    <a:pt x="1490" y="0"/>
                  </a:moveTo>
                  <a:cubicBezTo>
                    <a:pt x="1490" y="0"/>
                    <a:pt x="426" y="1763"/>
                    <a:pt x="1" y="3313"/>
                  </a:cubicBezTo>
                  <a:cubicBezTo>
                    <a:pt x="560" y="3135"/>
                    <a:pt x="1124" y="3053"/>
                    <a:pt x="1687" y="3053"/>
                  </a:cubicBezTo>
                  <a:cubicBezTo>
                    <a:pt x="2471" y="3053"/>
                    <a:pt x="3252" y="3213"/>
                    <a:pt x="4013" y="3496"/>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746;p43">
              <a:extLst>
                <a:ext uri="{FF2B5EF4-FFF2-40B4-BE49-F238E27FC236}">
                  <a16:creationId xmlns:a16="http://schemas.microsoft.com/office/drawing/2014/main" xmlns="" id="{C98B5795-6240-4920-8D95-F3E2571F83B1}"/>
                </a:ext>
              </a:extLst>
            </p:cNvPr>
            <p:cNvSpPr/>
            <p:nvPr/>
          </p:nvSpPr>
          <p:spPr>
            <a:xfrm>
              <a:off x="6814336" y="3829668"/>
              <a:ext cx="200809" cy="171520"/>
            </a:xfrm>
            <a:custGeom>
              <a:avLst/>
              <a:gdLst/>
              <a:ahLst/>
              <a:cxnLst/>
              <a:rect l="l" t="t" r="r" b="b"/>
              <a:pathLst>
                <a:path w="3764" h="3215" extrusionOk="0">
                  <a:moveTo>
                    <a:pt x="1233" y="323"/>
                  </a:moveTo>
                  <a:cubicBezTo>
                    <a:pt x="1543" y="323"/>
                    <a:pt x="1672" y="1564"/>
                    <a:pt x="1672" y="1691"/>
                  </a:cubicBezTo>
                  <a:cubicBezTo>
                    <a:pt x="1672" y="1935"/>
                    <a:pt x="1663" y="2170"/>
                    <a:pt x="1651" y="2400"/>
                  </a:cubicBezTo>
                  <a:lnTo>
                    <a:pt x="1651" y="2400"/>
                  </a:lnTo>
                  <a:cubicBezTo>
                    <a:pt x="1554" y="2215"/>
                    <a:pt x="1461" y="2029"/>
                    <a:pt x="1368" y="1843"/>
                  </a:cubicBezTo>
                  <a:cubicBezTo>
                    <a:pt x="1216" y="1539"/>
                    <a:pt x="821" y="810"/>
                    <a:pt x="1034" y="476"/>
                  </a:cubicBezTo>
                  <a:cubicBezTo>
                    <a:pt x="1107" y="368"/>
                    <a:pt x="1173" y="323"/>
                    <a:pt x="1233" y="323"/>
                  </a:cubicBezTo>
                  <a:close/>
                  <a:moveTo>
                    <a:pt x="2599" y="991"/>
                  </a:moveTo>
                  <a:cubicBezTo>
                    <a:pt x="2748" y="991"/>
                    <a:pt x="2870" y="1144"/>
                    <a:pt x="2827" y="1357"/>
                  </a:cubicBezTo>
                  <a:cubicBezTo>
                    <a:pt x="2777" y="1908"/>
                    <a:pt x="2376" y="2356"/>
                    <a:pt x="1965" y="2734"/>
                  </a:cubicBezTo>
                  <a:lnTo>
                    <a:pt x="1965" y="2734"/>
                  </a:lnTo>
                  <a:cubicBezTo>
                    <a:pt x="1968" y="2670"/>
                    <a:pt x="1972" y="2598"/>
                    <a:pt x="1976" y="2521"/>
                  </a:cubicBezTo>
                  <a:lnTo>
                    <a:pt x="1976" y="2521"/>
                  </a:lnTo>
                  <a:cubicBezTo>
                    <a:pt x="1997" y="2238"/>
                    <a:pt x="2032" y="1959"/>
                    <a:pt x="2128" y="1691"/>
                  </a:cubicBezTo>
                  <a:cubicBezTo>
                    <a:pt x="2189" y="1509"/>
                    <a:pt x="2249" y="1205"/>
                    <a:pt x="2401" y="1083"/>
                  </a:cubicBezTo>
                  <a:cubicBezTo>
                    <a:pt x="2465" y="1020"/>
                    <a:pt x="2535" y="991"/>
                    <a:pt x="2599" y="991"/>
                  </a:cubicBezTo>
                  <a:close/>
                  <a:moveTo>
                    <a:pt x="1305" y="0"/>
                  </a:moveTo>
                  <a:cubicBezTo>
                    <a:pt x="1216" y="0"/>
                    <a:pt x="1116" y="26"/>
                    <a:pt x="1003" y="80"/>
                  </a:cubicBezTo>
                  <a:cubicBezTo>
                    <a:pt x="0" y="536"/>
                    <a:pt x="1277" y="2542"/>
                    <a:pt x="1611" y="3120"/>
                  </a:cubicBezTo>
                  <a:cubicBezTo>
                    <a:pt x="1649" y="3187"/>
                    <a:pt x="1709" y="3215"/>
                    <a:pt x="1769" y="3215"/>
                  </a:cubicBezTo>
                  <a:cubicBezTo>
                    <a:pt x="1880" y="3215"/>
                    <a:pt x="1993" y="3117"/>
                    <a:pt x="1968" y="2996"/>
                  </a:cubicBezTo>
                  <a:lnTo>
                    <a:pt x="1968" y="2996"/>
                  </a:lnTo>
                  <a:cubicBezTo>
                    <a:pt x="2623" y="2546"/>
                    <a:pt x="3764" y="1421"/>
                    <a:pt x="2918" y="688"/>
                  </a:cubicBezTo>
                  <a:cubicBezTo>
                    <a:pt x="2844" y="631"/>
                    <a:pt x="2762" y="607"/>
                    <a:pt x="2677" y="607"/>
                  </a:cubicBezTo>
                  <a:cubicBezTo>
                    <a:pt x="2449" y="607"/>
                    <a:pt x="2208" y="784"/>
                    <a:pt x="2097" y="962"/>
                  </a:cubicBezTo>
                  <a:cubicBezTo>
                    <a:pt x="2047" y="1045"/>
                    <a:pt x="2002" y="1132"/>
                    <a:pt x="1962" y="1220"/>
                  </a:cubicBezTo>
                  <a:lnTo>
                    <a:pt x="1962" y="1220"/>
                  </a:lnTo>
                  <a:cubicBezTo>
                    <a:pt x="1901" y="570"/>
                    <a:pt x="1728" y="0"/>
                    <a:pt x="130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747;p43">
              <a:extLst>
                <a:ext uri="{FF2B5EF4-FFF2-40B4-BE49-F238E27FC236}">
                  <a16:creationId xmlns:a16="http://schemas.microsoft.com/office/drawing/2014/main" xmlns="" id="{1325AB7F-2D5C-47E3-8BFE-018B91D01A54}"/>
                </a:ext>
              </a:extLst>
            </p:cNvPr>
            <p:cNvSpPr/>
            <p:nvPr/>
          </p:nvSpPr>
          <p:spPr>
            <a:xfrm>
              <a:off x="6746209" y="4102221"/>
              <a:ext cx="231966" cy="137270"/>
            </a:xfrm>
            <a:custGeom>
              <a:avLst/>
              <a:gdLst/>
              <a:ahLst/>
              <a:cxnLst/>
              <a:rect l="l" t="t" r="r" b="b"/>
              <a:pathLst>
                <a:path w="4348" h="2573" extrusionOk="0">
                  <a:moveTo>
                    <a:pt x="2021" y="0"/>
                  </a:moveTo>
                  <a:cubicBezTo>
                    <a:pt x="1458" y="0"/>
                    <a:pt x="894" y="82"/>
                    <a:pt x="335" y="260"/>
                  </a:cubicBezTo>
                  <a:cubicBezTo>
                    <a:pt x="1" y="1446"/>
                    <a:pt x="61" y="2479"/>
                    <a:pt x="1247" y="2570"/>
                  </a:cubicBezTo>
                  <a:cubicBezTo>
                    <a:pt x="1285" y="2572"/>
                    <a:pt x="1322" y="2573"/>
                    <a:pt x="1359" y="2573"/>
                  </a:cubicBezTo>
                  <a:cubicBezTo>
                    <a:pt x="2613" y="2573"/>
                    <a:pt x="3609" y="1594"/>
                    <a:pt x="4347" y="443"/>
                  </a:cubicBezTo>
                  <a:cubicBezTo>
                    <a:pt x="3586" y="160"/>
                    <a:pt x="2805" y="0"/>
                    <a:pt x="202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748;p43">
              <a:extLst>
                <a:ext uri="{FF2B5EF4-FFF2-40B4-BE49-F238E27FC236}">
                  <a16:creationId xmlns:a16="http://schemas.microsoft.com/office/drawing/2014/main" xmlns="" id="{678E39AA-8076-4CF9-B378-BFA5DA36B9E3}"/>
                </a:ext>
              </a:extLst>
            </p:cNvPr>
            <p:cNvSpPr/>
            <p:nvPr/>
          </p:nvSpPr>
          <p:spPr>
            <a:xfrm>
              <a:off x="6824525" y="3995632"/>
              <a:ext cx="180857" cy="20220"/>
            </a:xfrm>
            <a:custGeom>
              <a:avLst/>
              <a:gdLst/>
              <a:ahLst/>
              <a:cxnLst/>
              <a:rect l="l" t="t" r="r" b="b"/>
              <a:pathLst>
                <a:path w="3390" h="379" extrusionOk="0">
                  <a:moveTo>
                    <a:pt x="2012" y="1"/>
                  </a:moveTo>
                  <a:cubicBezTo>
                    <a:pt x="1362" y="1"/>
                    <a:pt x="697" y="132"/>
                    <a:pt x="52" y="222"/>
                  </a:cubicBezTo>
                  <a:cubicBezTo>
                    <a:pt x="26" y="222"/>
                    <a:pt x="0" y="289"/>
                    <a:pt x="32" y="289"/>
                  </a:cubicBezTo>
                  <a:cubicBezTo>
                    <a:pt x="37" y="289"/>
                    <a:pt x="44" y="287"/>
                    <a:pt x="52" y="283"/>
                  </a:cubicBezTo>
                  <a:cubicBezTo>
                    <a:pt x="687" y="248"/>
                    <a:pt x="1283" y="166"/>
                    <a:pt x="1878" y="166"/>
                  </a:cubicBezTo>
                  <a:cubicBezTo>
                    <a:pt x="2338" y="166"/>
                    <a:pt x="2798" y="215"/>
                    <a:pt x="3274" y="374"/>
                  </a:cubicBezTo>
                  <a:cubicBezTo>
                    <a:pt x="3281" y="377"/>
                    <a:pt x="3288" y="379"/>
                    <a:pt x="3294" y="379"/>
                  </a:cubicBezTo>
                  <a:cubicBezTo>
                    <a:pt x="3347" y="379"/>
                    <a:pt x="3389" y="279"/>
                    <a:pt x="3335" y="252"/>
                  </a:cubicBezTo>
                  <a:cubicBezTo>
                    <a:pt x="2910" y="65"/>
                    <a:pt x="2465" y="1"/>
                    <a:pt x="201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749;p43">
              <a:extLst>
                <a:ext uri="{FF2B5EF4-FFF2-40B4-BE49-F238E27FC236}">
                  <a16:creationId xmlns:a16="http://schemas.microsoft.com/office/drawing/2014/main" xmlns="" id="{BA4A68D9-286E-42F8-A4D1-11B4E017A627}"/>
                </a:ext>
              </a:extLst>
            </p:cNvPr>
            <p:cNvSpPr/>
            <p:nvPr/>
          </p:nvSpPr>
          <p:spPr>
            <a:xfrm>
              <a:off x="6807827" y="4042044"/>
              <a:ext cx="179629" cy="19259"/>
            </a:xfrm>
            <a:custGeom>
              <a:avLst/>
              <a:gdLst/>
              <a:ahLst/>
              <a:cxnLst/>
              <a:rect l="l" t="t" r="r" b="b"/>
              <a:pathLst>
                <a:path w="3367" h="361" extrusionOk="0">
                  <a:moveTo>
                    <a:pt x="1926" y="0"/>
                  </a:moveTo>
                  <a:cubicBezTo>
                    <a:pt x="1301" y="0"/>
                    <a:pt x="667" y="116"/>
                    <a:pt x="61" y="203"/>
                  </a:cubicBezTo>
                  <a:cubicBezTo>
                    <a:pt x="1" y="203"/>
                    <a:pt x="1" y="294"/>
                    <a:pt x="61" y="294"/>
                  </a:cubicBezTo>
                  <a:cubicBezTo>
                    <a:pt x="680" y="242"/>
                    <a:pt x="1279" y="162"/>
                    <a:pt x="1875" y="162"/>
                  </a:cubicBezTo>
                  <a:cubicBezTo>
                    <a:pt x="2334" y="162"/>
                    <a:pt x="2791" y="209"/>
                    <a:pt x="3253" y="355"/>
                  </a:cubicBezTo>
                  <a:cubicBezTo>
                    <a:pt x="3266" y="359"/>
                    <a:pt x="3277" y="361"/>
                    <a:pt x="3287" y="361"/>
                  </a:cubicBezTo>
                  <a:cubicBezTo>
                    <a:pt x="3351" y="361"/>
                    <a:pt x="3366" y="290"/>
                    <a:pt x="3314" y="264"/>
                  </a:cubicBezTo>
                  <a:cubicBezTo>
                    <a:pt x="2868" y="67"/>
                    <a:pt x="2400" y="0"/>
                    <a:pt x="192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750;p43">
              <a:extLst>
                <a:ext uri="{FF2B5EF4-FFF2-40B4-BE49-F238E27FC236}">
                  <a16:creationId xmlns:a16="http://schemas.microsoft.com/office/drawing/2014/main" xmlns="" id="{08BA5E66-085A-4ED1-9F14-1AE0063D1B22}"/>
                </a:ext>
              </a:extLst>
            </p:cNvPr>
            <p:cNvSpPr/>
            <p:nvPr/>
          </p:nvSpPr>
          <p:spPr>
            <a:xfrm>
              <a:off x="7075371" y="3368531"/>
              <a:ext cx="296839" cy="253039"/>
            </a:xfrm>
            <a:custGeom>
              <a:avLst/>
              <a:gdLst/>
              <a:ahLst/>
              <a:cxnLst/>
              <a:rect l="l" t="t" r="r" b="b"/>
              <a:pathLst>
                <a:path w="5564" h="4743" extrusionOk="0">
                  <a:moveTo>
                    <a:pt x="1" y="1"/>
                  </a:moveTo>
                  <a:lnTo>
                    <a:pt x="578" y="4743"/>
                  </a:lnTo>
                  <a:cubicBezTo>
                    <a:pt x="2068" y="3770"/>
                    <a:pt x="3770" y="3071"/>
                    <a:pt x="5503" y="2676"/>
                  </a:cubicBezTo>
                  <a:lnTo>
                    <a:pt x="5563" y="1"/>
                  </a:lnTo>
                  <a:close/>
                </a:path>
              </a:pathLst>
            </a:custGeom>
            <a:solidFill>
              <a:srgbClr val="33D7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51;p43">
              <a:extLst>
                <a:ext uri="{FF2B5EF4-FFF2-40B4-BE49-F238E27FC236}">
                  <a16:creationId xmlns:a16="http://schemas.microsoft.com/office/drawing/2014/main" xmlns="" id="{23CCA8E2-8FD4-4F43-821A-AF2882FC44F4}"/>
                </a:ext>
              </a:extLst>
            </p:cNvPr>
            <p:cNvSpPr/>
            <p:nvPr/>
          </p:nvSpPr>
          <p:spPr>
            <a:xfrm>
              <a:off x="7104606" y="3511236"/>
              <a:ext cx="264349" cy="441151"/>
            </a:xfrm>
            <a:custGeom>
              <a:avLst/>
              <a:gdLst/>
              <a:ahLst/>
              <a:cxnLst/>
              <a:rect l="l" t="t" r="r" b="b"/>
              <a:pathLst>
                <a:path w="4955" h="8269" extrusionOk="0">
                  <a:moveTo>
                    <a:pt x="4955" y="1"/>
                  </a:moveTo>
                  <a:lnTo>
                    <a:pt x="4955" y="1"/>
                  </a:lnTo>
                  <a:cubicBezTo>
                    <a:pt x="3222" y="396"/>
                    <a:pt x="1520" y="1095"/>
                    <a:pt x="0" y="2068"/>
                  </a:cubicBezTo>
                  <a:lnTo>
                    <a:pt x="760" y="8208"/>
                  </a:lnTo>
                  <a:lnTo>
                    <a:pt x="4772" y="8268"/>
                  </a:lnTo>
                  <a:lnTo>
                    <a:pt x="4955" y="1"/>
                  </a:ln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52;p43">
              <a:extLst>
                <a:ext uri="{FF2B5EF4-FFF2-40B4-BE49-F238E27FC236}">
                  <a16:creationId xmlns:a16="http://schemas.microsoft.com/office/drawing/2014/main" xmlns="" id="{8626ECCF-B4C3-4EB7-AAFD-07405B26BE06}"/>
                </a:ext>
              </a:extLst>
            </p:cNvPr>
            <p:cNvSpPr/>
            <p:nvPr/>
          </p:nvSpPr>
          <p:spPr>
            <a:xfrm>
              <a:off x="6966753" y="3926013"/>
              <a:ext cx="398951" cy="333117"/>
            </a:xfrm>
            <a:custGeom>
              <a:avLst/>
              <a:gdLst/>
              <a:ahLst/>
              <a:cxnLst/>
              <a:rect l="l" t="t" r="r" b="b"/>
              <a:pathLst>
                <a:path w="7478" h="6244" extrusionOk="0">
                  <a:moveTo>
                    <a:pt x="7387" y="1"/>
                  </a:moveTo>
                  <a:cubicBezTo>
                    <a:pt x="7335" y="1"/>
                    <a:pt x="7211" y="1093"/>
                    <a:pt x="5550" y="1093"/>
                  </a:cubicBezTo>
                  <a:cubicBezTo>
                    <a:pt x="4995" y="1093"/>
                    <a:pt x="4267" y="971"/>
                    <a:pt x="3314" y="645"/>
                  </a:cubicBezTo>
                  <a:cubicBezTo>
                    <a:pt x="3314" y="645"/>
                    <a:pt x="0" y="6086"/>
                    <a:pt x="2736" y="6238"/>
                  </a:cubicBezTo>
                  <a:cubicBezTo>
                    <a:pt x="2790" y="6242"/>
                    <a:pt x="2843" y="6244"/>
                    <a:pt x="2896" y="6244"/>
                  </a:cubicBezTo>
                  <a:cubicBezTo>
                    <a:pt x="5864" y="6244"/>
                    <a:pt x="7478" y="493"/>
                    <a:pt x="7478" y="493"/>
                  </a:cubicBezTo>
                  <a:cubicBezTo>
                    <a:pt x="7415" y="134"/>
                    <a:pt x="7405" y="1"/>
                    <a:pt x="738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53;p43">
              <a:extLst>
                <a:ext uri="{FF2B5EF4-FFF2-40B4-BE49-F238E27FC236}">
                  <a16:creationId xmlns:a16="http://schemas.microsoft.com/office/drawing/2014/main" xmlns="" id="{2B701750-CCE2-448E-BC43-2FD817BCDE80}"/>
                </a:ext>
              </a:extLst>
            </p:cNvPr>
            <p:cNvSpPr/>
            <p:nvPr/>
          </p:nvSpPr>
          <p:spPr>
            <a:xfrm>
              <a:off x="7064061" y="3939350"/>
              <a:ext cx="295186" cy="186512"/>
            </a:xfrm>
            <a:custGeom>
              <a:avLst/>
              <a:gdLst/>
              <a:ahLst/>
              <a:cxnLst/>
              <a:rect l="l" t="t" r="r" b="b"/>
              <a:pathLst>
                <a:path w="5533" h="3496" extrusionOk="0">
                  <a:moveTo>
                    <a:pt x="1490" y="0"/>
                  </a:moveTo>
                  <a:cubicBezTo>
                    <a:pt x="1490" y="0"/>
                    <a:pt x="426" y="1763"/>
                    <a:pt x="0" y="3313"/>
                  </a:cubicBezTo>
                  <a:cubicBezTo>
                    <a:pt x="546" y="3135"/>
                    <a:pt x="1109" y="3053"/>
                    <a:pt x="1674" y="3053"/>
                  </a:cubicBezTo>
                  <a:cubicBezTo>
                    <a:pt x="2460" y="3053"/>
                    <a:pt x="3252" y="3213"/>
                    <a:pt x="4012" y="3496"/>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54;p43">
              <a:extLst>
                <a:ext uri="{FF2B5EF4-FFF2-40B4-BE49-F238E27FC236}">
                  <a16:creationId xmlns:a16="http://schemas.microsoft.com/office/drawing/2014/main" xmlns="" id="{6CC70573-E9E5-49A9-8BC3-94865A64B09A}"/>
                </a:ext>
              </a:extLst>
            </p:cNvPr>
            <p:cNvSpPr/>
            <p:nvPr/>
          </p:nvSpPr>
          <p:spPr>
            <a:xfrm>
              <a:off x="7114316" y="3829668"/>
              <a:ext cx="200809" cy="171520"/>
            </a:xfrm>
            <a:custGeom>
              <a:avLst/>
              <a:gdLst/>
              <a:ahLst/>
              <a:cxnLst/>
              <a:rect l="l" t="t" r="r" b="b"/>
              <a:pathLst>
                <a:path w="3764" h="3215" extrusionOk="0">
                  <a:moveTo>
                    <a:pt x="1222" y="323"/>
                  </a:moveTo>
                  <a:cubicBezTo>
                    <a:pt x="1522" y="323"/>
                    <a:pt x="1672" y="1564"/>
                    <a:pt x="1672" y="1691"/>
                  </a:cubicBezTo>
                  <a:cubicBezTo>
                    <a:pt x="1672" y="1935"/>
                    <a:pt x="1663" y="2170"/>
                    <a:pt x="1651" y="2400"/>
                  </a:cubicBezTo>
                  <a:lnTo>
                    <a:pt x="1651" y="2400"/>
                  </a:lnTo>
                  <a:cubicBezTo>
                    <a:pt x="1554" y="2215"/>
                    <a:pt x="1461" y="2029"/>
                    <a:pt x="1368" y="1843"/>
                  </a:cubicBezTo>
                  <a:cubicBezTo>
                    <a:pt x="1216" y="1539"/>
                    <a:pt x="821" y="810"/>
                    <a:pt x="1034" y="476"/>
                  </a:cubicBezTo>
                  <a:cubicBezTo>
                    <a:pt x="1102" y="368"/>
                    <a:pt x="1165" y="323"/>
                    <a:pt x="1222" y="323"/>
                  </a:cubicBezTo>
                  <a:close/>
                  <a:moveTo>
                    <a:pt x="2599" y="991"/>
                  </a:moveTo>
                  <a:cubicBezTo>
                    <a:pt x="2749" y="991"/>
                    <a:pt x="2870" y="1144"/>
                    <a:pt x="2827" y="1357"/>
                  </a:cubicBezTo>
                  <a:cubicBezTo>
                    <a:pt x="2777" y="1909"/>
                    <a:pt x="2375" y="2357"/>
                    <a:pt x="1963" y="2736"/>
                  </a:cubicBezTo>
                  <a:lnTo>
                    <a:pt x="1963" y="2736"/>
                  </a:lnTo>
                  <a:cubicBezTo>
                    <a:pt x="1983" y="2379"/>
                    <a:pt x="2009" y="2026"/>
                    <a:pt x="2128" y="1691"/>
                  </a:cubicBezTo>
                  <a:cubicBezTo>
                    <a:pt x="2189" y="1509"/>
                    <a:pt x="2250" y="1205"/>
                    <a:pt x="2402" y="1083"/>
                  </a:cubicBezTo>
                  <a:cubicBezTo>
                    <a:pt x="2466" y="1020"/>
                    <a:pt x="2535" y="991"/>
                    <a:pt x="2599" y="991"/>
                  </a:cubicBezTo>
                  <a:close/>
                  <a:moveTo>
                    <a:pt x="1304" y="0"/>
                  </a:moveTo>
                  <a:cubicBezTo>
                    <a:pt x="1216" y="0"/>
                    <a:pt x="1116" y="26"/>
                    <a:pt x="1003" y="80"/>
                  </a:cubicBezTo>
                  <a:cubicBezTo>
                    <a:pt x="0" y="536"/>
                    <a:pt x="1277" y="2542"/>
                    <a:pt x="1611" y="3120"/>
                  </a:cubicBezTo>
                  <a:cubicBezTo>
                    <a:pt x="1650" y="3187"/>
                    <a:pt x="1709" y="3215"/>
                    <a:pt x="1769" y="3215"/>
                  </a:cubicBezTo>
                  <a:cubicBezTo>
                    <a:pt x="1881" y="3215"/>
                    <a:pt x="1993" y="3117"/>
                    <a:pt x="1968" y="2996"/>
                  </a:cubicBezTo>
                  <a:lnTo>
                    <a:pt x="1968" y="2996"/>
                  </a:lnTo>
                  <a:cubicBezTo>
                    <a:pt x="2624" y="2546"/>
                    <a:pt x="3764" y="1421"/>
                    <a:pt x="2918" y="688"/>
                  </a:cubicBezTo>
                  <a:cubicBezTo>
                    <a:pt x="2845" y="631"/>
                    <a:pt x="2762" y="607"/>
                    <a:pt x="2678" y="607"/>
                  </a:cubicBezTo>
                  <a:cubicBezTo>
                    <a:pt x="2449" y="607"/>
                    <a:pt x="2209" y="784"/>
                    <a:pt x="2098" y="962"/>
                  </a:cubicBezTo>
                  <a:cubicBezTo>
                    <a:pt x="2043" y="1047"/>
                    <a:pt x="1994" y="1135"/>
                    <a:pt x="1951" y="1225"/>
                  </a:cubicBezTo>
                  <a:lnTo>
                    <a:pt x="1951" y="1225"/>
                  </a:lnTo>
                  <a:cubicBezTo>
                    <a:pt x="1893" y="572"/>
                    <a:pt x="1726" y="0"/>
                    <a:pt x="130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55;p43">
              <a:extLst>
                <a:ext uri="{FF2B5EF4-FFF2-40B4-BE49-F238E27FC236}">
                  <a16:creationId xmlns:a16="http://schemas.microsoft.com/office/drawing/2014/main" xmlns="" id="{0E7C1ED4-2F51-4830-A361-91B77D2F538C}"/>
                </a:ext>
              </a:extLst>
            </p:cNvPr>
            <p:cNvSpPr/>
            <p:nvPr/>
          </p:nvSpPr>
          <p:spPr>
            <a:xfrm>
              <a:off x="7046189" y="4102221"/>
              <a:ext cx="231966" cy="137270"/>
            </a:xfrm>
            <a:custGeom>
              <a:avLst/>
              <a:gdLst/>
              <a:ahLst/>
              <a:cxnLst/>
              <a:rect l="l" t="t" r="r" b="b"/>
              <a:pathLst>
                <a:path w="4348" h="2573" extrusionOk="0">
                  <a:moveTo>
                    <a:pt x="2009" y="0"/>
                  </a:moveTo>
                  <a:cubicBezTo>
                    <a:pt x="1444" y="0"/>
                    <a:pt x="881" y="82"/>
                    <a:pt x="335" y="260"/>
                  </a:cubicBezTo>
                  <a:cubicBezTo>
                    <a:pt x="1" y="1446"/>
                    <a:pt x="62" y="2479"/>
                    <a:pt x="1247" y="2570"/>
                  </a:cubicBezTo>
                  <a:cubicBezTo>
                    <a:pt x="1285" y="2572"/>
                    <a:pt x="1322" y="2573"/>
                    <a:pt x="1360" y="2573"/>
                  </a:cubicBezTo>
                  <a:cubicBezTo>
                    <a:pt x="2614" y="2573"/>
                    <a:pt x="3609" y="1594"/>
                    <a:pt x="4347" y="443"/>
                  </a:cubicBezTo>
                  <a:cubicBezTo>
                    <a:pt x="3587" y="160"/>
                    <a:pt x="2795" y="0"/>
                    <a:pt x="200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6;p43">
              <a:extLst>
                <a:ext uri="{FF2B5EF4-FFF2-40B4-BE49-F238E27FC236}">
                  <a16:creationId xmlns:a16="http://schemas.microsoft.com/office/drawing/2014/main" xmlns="" id="{8390D064-09EC-4E88-9262-2229FC7A76DB}"/>
                </a:ext>
              </a:extLst>
            </p:cNvPr>
            <p:cNvSpPr/>
            <p:nvPr/>
          </p:nvSpPr>
          <p:spPr>
            <a:xfrm>
              <a:off x="7125732" y="3995632"/>
              <a:ext cx="179629" cy="20220"/>
            </a:xfrm>
            <a:custGeom>
              <a:avLst/>
              <a:gdLst/>
              <a:ahLst/>
              <a:cxnLst/>
              <a:rect l="l" t="t" r="r" b="b"/>
              <a:pathLst>
                <a:path w="3367" h="379" extrusionOk="0">
                  <a:moveTo>
                    <a:pt x="1991" y="1"/>
                  </a:moveTo>
                  <a:cubicBezTo>
                    <a:pt x="1345" y="1"/>
                    <a:pt x="686" y="132"/>
                    <a:pt x="60" y="222"/>
                  </a:cubicBezTo>
                  <a:cubicBezTo>
                    <a:pt x="8" y="222"/>
                    <a:pt x="0" y="289"/>
                    <a:pt x="18" y="289"/>
                  </a:cubicBezTo>
                  <a:cubicBezTo>
                    <a:pt x="21" y="289"/>
                    <a:pt x="25" y="287"/>
                    <a:pt x="30" y="283"/>
                  </a:cubicBezTo>
                  <a:cubicBezTo>
                    <a:pt x="664" y="248"/>
                    <a:pt x="1260" y="166"/>
                    <a:pt x="1856" y="166"/>
                  </a:cubicBezTo>
                  <a:cubicBezTo>
                    <a:pt x="2315" y="166"/>
                    <a:pt x="2775" y="215"/>
                    <a:pt x="3251" y="374"/>
                  </a:cubicBezTo>
                  <a:cubicBezTo>
                    <a:pt x="3258" y="377"/>
                    <a:pt x="3265" y="379"/>
                    <a:pt x="3271" y="379"/>
                  </a:cubicBezTo>
                  <a:cubicBezTo>
                    <a:pt x="3324" y="379"/>
                    <a:pt x="3366" y="279"/>
                    <a:pt x="3312" y="252"/>
                  </a:cubicBezTo>
                  <a:cubicBezTo>
                    <a:pt x="2887" y="65"/>
                    <a:pt x="2442" y="1"/>
                    <a:pt x="19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57;p43">
              <a:extLst>
                <a:ext uri="{FF2B5EF4-FFF2-40B4-BE49-F238E27FC236}">
                  <a16:creationId xmlns:a16="http://schemas.microsoft.com/office/drawing/2014/main" xmlns="" id="{7FE3AE2F-5633-433C-AB5C-1C07518083EC}"/>
                </a:ext>
              </a:extLst>
            </p:cNvPr>
            <p:cNvSpPr/>
            <p:nvPr/>
          </p:nvSpPr>
          <p:spPr>
            <a:xfrm>
              <a:off x="7107807" y="4042044"/>
              <a:ext cx="179629" cy="19259"/>
            </a:xfrm>
            <a:custGeom>
              <a:avLst/>
              <a:gdLst/>
              <a:ahLst/>
              <a:cxnLst/>
              <a:rect l="l" t="t" r="r" b="b"/>
              <a:pathLst>
                <a:path w="3367" h="361" extrusionOk="0">
                  <a:moveTo>
                    <a:pt x="1926" y="0"/>
                  </a:moveTo>
                  <a:cubicBezTo>
                    <a:pt x="1301" y="0"/>
                    <a:pt x="667" y="116"/>
                    <a:pt x="62" y="203"/>
                  </a:cubicBezTo>
                  <a:cubicBezTo>
                    <a:pt x="1" y="203"/>
                    <a:pt x="1" y="294"/>
                    <a:pt x="62" y="294"/>
                  </a:cubicBezTo>
                  <a:cubicBezTo>
                    <a:pt x="680" y="242"/>
                    <a:pt x="1279" y="162"/>
                    <a:pt x="1881" y="162"/>
                  </a:cubicBezTo>
                  <a:cubicBezTo>
                    <a:pt x="2344" y="162"/>
                    <a:pt x="2808" y="209"/>
                    <a:pt x="3284" y="355"/>
                  </a:cubicBezTo>
                  <a:cubicBezTo>
                    <a:pt x="3292" y="359"/>
                    <a:pt x="3300" y="361"/>
                    <a:pt x="3307" y="361"/>
                  </a:cubicBezTo>
                  <a:cubicBezTo>
                    <a:pt x="3351" y="361"/>
                    <a:pt x="3366" y="290"/>
                    <a:pt x="3314" y="264"/>
                  </a:cubicBezTo>
                  <a:cubicBezTo>
                    <a:pt x="2868" y="67"/>
                    <a:pt x="2400" y="0"/>
                    <a:pt x="192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58;p43">
              <a:extLst>
                <a:ext uri="{FF2B5EF4-FFF2-40B4-BE49-F238E27FC236}">
                  <a16:creationId xmlns:a16="http://schemas.microsoft.com/office/drawing/2014/main" xmlns="" id="{4835E9F8-EEAD-492C-A595-BB426D735AB6}"/>
                </a:ext>
              </a:extLst>
            </p:cNvPr>
            <p:cNvSpPr/>
            <p:nvPr/>
          </p:nvSpPr>
          <p:spPr>
            <a:xfrm>
              <a:off x="7681839" y="2611315"/>
              <a:ext cx="285476" cy="582209"/>
            </a:xfrm>
            <a:custGeom>
              <a:avLst/>
              <a:gdLst/>
              <a:ahLst/>
              <a:cxnLst/>
              <a:rect l="l" t="t" r="r" b="b"/>
              <a:pathLst>
                <a:path w="5351" h="10913" extrusionOk="0">
                  <a:moveTo>
                    <a:pt x="5351" y="0"/>
                  </a:moveTo>
                  <a:lnTo>
                    <a:pt x="426" y="7751"/>
                  </a:lnTo>
                  <a:lnTo>
                    <a:pt x="1" y="10912"/>
                  </a:lnTo>
                  <a:lnTo>
                    <a:pt x="5351" y="2797"/>
                  </a:lnTo>
                  <a:lnTo>
                    <a:pt x="535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59;p43">
              <a:extLst>
                <a:ext uri="{FF2B5EF4-FFF2-40B4-BE49-F238E27FC236}">
                  <a16:creationId xmlns:a16="http://schemas.microsoft.com/office/drawing/2014/main" xmlns="" id="{404D6519-01B1-461C-BDCE-287F7E467A35}"/>
                </a:ext>
              </a:extLst>
            </p:cNvPr>
            <p:cNvSpPr/>
            <p:nvPr/>
          </p:nvSpPr>
          <p:spPr>
            <a:xfrm>
              <a:off x="6499738" y="3109102"/>
              <a:ext cx="157329" cy="1054089"/>
            </a:xfrm>
            <a:custGeom>
              <a:avLst/>
              <a:gdLst/>
              <a:ahLst/>
              <a:cxnLst/>
              <a:rect l="l" t="t" r="r" b="b"/>
              <a:pathLst>
                <a:path w="2949" h="19758" extrusionOk="0">
                  <a:moveTo>
                    <a:pt x="0" y="1"/>
                  </a:moveTo>
                  <a:lnTo>
                    <a:pt x="103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60;p43">
              <a:extLst>
                <a:ext uri="{FF2B5EF4-FFF2-40B4-BE49-F238E27FC236}">
                  <a16:creationId xmlns:a16="http://schemas.microsoft.com/office/drawing/2014/main" xmlns="" id="{626C5AC3-BEDA-4DD6-AF9C-5813955D0A1A}"/>
                </a:ext>
              </a:extLst>
            </p:cNvPr>
            <p:cNvSpPr/>
            <p:nvPr/>
          </p:nvSpPr>
          <p:spPr>
            <a:xfrm>
              <a:off x="6626228" y="3109102"/>
              <a:ext cx="102219" cy="1054089"/>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61;p43">
              <a:extLst>
                <a:ext uri="{FF2B5EF4-FFF2-40B4-BE49-F238E27FC236}">
                  <a16:creationId xmlns:a16="http://schemas.microsoft.com/office/drawing/2014/main" xmlns="" id="{AB2CAAC2-DCFE-47F8-952F-E3BAD33F9B67}"/>
                </a:ext>
              </a:extLst>
            </p:cNvPr>
            <p:cNvSpPr/>
            <p:nvPr/>
          </p:nvSpPr>
          <p:spPr>
            <a:xfrm>
              <a:off x="7719130" y="3094538"/>
              <a:ext cx="131454" cy="1068654"/>
            </a:xfrm>
            <a:custGeom>
              <a:avLst/>
              <a:gdLst/>
              <a:ahLst/>
              <a:cxnLst/>
              <a:rect l="l" t="t" r="r" b="b"/>
              <a:pathLst>
                <a:path w="2464" h="20031" extrusionOk="0">
                  <a:moveTo>
                    <a:pt x="1" y="0"/>
                  </a:moveTo>
                  <a:lnTo>
                    <a:pt x="578" y="20031"/>
                  </a:lnTo>
                  <a:lnTo>
                    <a:pt x="2463" y="20031"/>
                  </a:lnTo>
                  <a:lnTo>
                    <a:pt x="1886" y="274"/>
                  </a:lnTo>
                  <a:lnTo>
                    <a:pt x="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62;p43">
              <a:extLst>
                <a:ext uri="{FF2B5EF4-FFF2-40B4-BE49-F238E27FC236}">
                  <a16:creationId xmlns:a16="http://schemas.microsoft.com/office/drawing/2014/main" xmlns="" id="{BF657BAE-2E23-4990-98F2-867175C091B2}"/>
                </a:ext>
              </a:extLst>
            </p:cNvPr>
            <p:cNvSpPr/>
            <p:nvPr/>
          </p:nvSpPr>
          <p:spPr>
            <a:xfrm>
              <a:off x="7819693" y="3002086"/>
              <a:ext cx="102219" cy="1161109"/>
            </a:xfrm>
            <a:custGeom>
              <a:avLst/>
              <a:gdLst/>
              <a:ahLst/>
              <a:cxnLst/>
              <a:rect l="l" t="t" r="r" b="b"/>
              <a:pathLst>
                <a:path w="1916" h="21764" extrusionOk="0">
                  <a:moveTo>
                    <a:pt x="1368" y="0"/>
                  </a:moveTo>
                  <a:lnTo>
                    <a:pt x="1" y="2007"/>
                  </a:lnTo>
                  <a:lnTo>
                    <a:pt x="578" y="21764"/>
                  </a:lnTo>
                  <a:lnTo>
                    <a:pt x="1915" y="20700"/>
                  </a:lnTo>
                  <a:lnTo>
                    <a:pt x="136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63;p43">
              <a:extLst>
                <a:ext uri="{FF2B5EF4-FFF2-40B4-BE49-F238E27FC236}">
                  <a16:creationId xmlns:a16="http://schemas.microsoft.com/office/drawing/2014/main" xmlns="" id="{3FA13F02-ECA4-41C6-BC6E-7BB815B08C64}"/>
                </a:ext>
              </a:extLst>
            </p:cNvPr>
            <p:cNvSpPr/>
            <p:nvPr/>
          </p:nvSpPr>
          <p:spPr>
            <a:xfrm>
              <a:off x="6013251" y="3193444"/>
              <a:ext cx="1684900" cy="175148"/>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64;p43">
              <a:extLst>
                <a:ext uri="{FF2B5EF4-FFF2-40B4-BE49-F238E27FC236}">
                  <a16:creationId xmlns:a16="http://schemas.microsoft.com/office/drawing/2014/main" xmlns="" id="{D068EF9F-CEF5-4E3C-8B2C-25467A86B606}"/>
                </a:ext>
              </a:extLst>
            </p:cNvPr>
            <p:cNvSpPr/>
            <p:nvPr/>
          </p:nvSpPr>
          <p:spPr>
            <a:xfrm>
              <a:off x="7681839" y="2801019"/>
              <a:ext cx="259548" cy="567591"/>
            </a:xfrm>
            <a:custGeom>
              <a:avLst/>
              <a:gdLst/>
              <a:ahLst/>
              <a:cxnLst/>
              <a:rect l="l" t="t" r="r" b="b"/>
              <a:pathLst>
                <a:path w="4865" h="10639" extrusionOk="0">
                  <a:moveTo>
                    <a:pt x="4864" y="0"/>
                  </a:moveTo>
                  <a:lnTo>
                    <a:pt x="1" y="7356"/>
                  </a:lnTo>
                  <a:lnTo>
                    <a:pt x="305" y="10639"/>
                  </a:lnTo>
                  <a:lnTo>
                    <a:pt x="4743" y="2949"/>
                  </a:lnTo>
                  <a:lnTo>
                    <a:pt x="4864"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65;p43">
              <a:extLst>
                <a:ext uri="{FF2B5EF4-FFF2-40B4-BE49-F238E27FC236}">
                  <a16:creationId xmlns:a16="http://schemas.microsoft.com/office/drawing/2014/main" xmlns="" id="{490BB4C3-4560-4468-8554-680D4CB3BC84}"/>
                </a:ext>
              </a:extLst>
            </p:cNvPr>
            <p:cNvSpPr/>
            <p:nvPr/>
          </p:nvSpPr>
          <p:spPr>
            <a:xfrm>
              <a:off x="6079724" y="3368531"/>
              <a:ext cx="157382" cy="1054089"/>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66;p43">
              <a:extLst>
                <a:ext uri="{FF2B5EF4-FFF2-40B4-BE49-F238E27FC236}">
                  <a16:creationId xmlns:a16="http://schemas.microsoft.com/office/drawing/2014/main" xmlns="" id="{2EB0AF6B-B6E0-48DA-98FD-476168608A24}"/>
                </a:ext>
              </a:extLst>
            </p:cNvPr>
            <p:cNvSpPr/>
            <p:nvPr/>
          </p:nvSpPr>
          <p:spPr>
            <a:xfrm>
              <a:off x="6206213" y="3368531"/>
              <a:ext cx="102219" cy="1054089"/>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67;p43">
              <a:extLst>
                <a:ext uri="{FF2B5EF4-FFF2-40B4-BE49-F238E27FC236}">
                  <a16:creationId xmlns:a16="http://schemas.microsoft.com/office/drawing/2014/main" xmlns="" id="{7720F5B2-762B-4585-AC05-3A1380AFC3F8}"/>
                </a:ext>
              </a:extLst>
            </p:cNvPr>
            <p:cNvSpPr/>
            <p:nvPr/>
          </p:nvSpPr>
          <p:spPr>
            <a:xfrm>
              <a:off x="7453240" y="3368531"/>
              <a:ext cx="157329" cy="1054089"/>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68;p43">
              <a:extLst>
                <a:ext uri="{FF2B5EF4-FFF2-40B4-BE49-F238E27FC236}">
                  <a16:creationId xmlns:a16="http://schemas.microsoft.com/office/drawing/2014/main" xmlns="" id="{D1876727-AD44-4B23-BFC7-C3C904654A56}"/>
                </a:ext>
              </a:extLst>
            </p:cNvPr>
            <p:cNvSpPr/>
            <p:nvPr/>
          </p:nvSpPr>
          <p:spPr>
            <a:xfrm>
              <a:off x="7579677" y="3368531"/>
              <a:ext cx="102219" cy="1054089"/>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69;p43">
              <a:extLst>
                <a:ext uri="{FF2B5EF4-FFF2-40B4-BE49-F238E27FC236}">
                  <a16:creationId xmlns:a16="http://schemas.microsoft.com/office/drawing/2014/main" xmlns="" id="{462133D4-7793-4A29-A6D4-3AF3D13765C7}"/>
                </a:ext>
              </a:extLst>
            </p:cNvPr>
            <p:cNvSpPr/>
            <p:nvPr/>
          </p:nvSpPr>
          <p:spPr>
            <a:xfrm>
              <a:off x="5885161" y="3024812"/>
              <a:ext cx="468680" cy="168693"/>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70;p43">
              <a:extLst>
                <a:ext uri="{FF2B5EF4-FFF2-40B4-BE49-F238E27FC236}">
                  <a16:creationId xmlns:a16="http://schemas.microsoft.com/office/drawing/2014/main" xmlns="" id="{2F904754-ACE6-4E00-A107-EF669F7BD807}"/>
                </a:ext>
              </a:extLst>
            </p:cNvPr>
            <p:cNvSpPr/>
            <p:nvPr/>
          </p:nvSpPr>
          <p:spPr>
            <a:xfrm>
              <a:off x="6237049" y="3024812"/>
              <a:ext cx="248131" cy="168693"/>
            </a:xfrm>
            <a:custGeom>
              <a:avLst/>
              <a:gdLst/>
              <a:ahLst/>
              <a:cxnLst/>
              <a:rect l="l" t="t" r="r" b="b"/>
              <a:pathLst>
                <a:path w="4651" h="3162" extrusionOk="0">
                  <a:moveTo>
                    <a:pt x="0" y="0"/>
                  </a:moveTo>
                  <a:cubicBezTo>
                    <a:pt x="699" y="912"/>
                    <a:pt x="1459" y="2310"/>
                    <a:pt x="2189" y="3161"/>
                  </a:cubicBezTo>
                  <a:lnTo>
                    <a:pt x="4651" y="3161"/>
                  </a:lnTo>
                  <a:cubicBezTo>
                    <a:pt x="3982" y="2249"/>
                    <a:pt x="3070" y="882"/>
                    <a:pt x="2310"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71;p43">
              <a:extLst>
                <a:ext uri="{FF2B5EF4-FFF2-40B4-BE49-F238E27FC236}">
                  <a16:creationId xmlns:a16="http://schemas.microsoft.com/office/drawing/2014/main" xmlns="" id="{9C7D96B3-8235-41CA-B2B9-D49DEEBB8ED0}"/>
                </a:ext>
              </a:extLst>
            </p:cNvPr>
            <p:cNvSpPr/>
            <p:nvPr/>
          </p:nvSpPr>
          <p:spPr>
            <a:xfrm>
              <a:off x="6361885" y="3024812"/>
              <a:ext cx="275766" cy="168693"/>
            </a:xfrm>
            <a:custGeom>
              <a:avLst/>
              <a:gdLst/>
              <a:ahLst/>
              <a:cxnLst/>
              <a:rect l="l" t="t" r="r" b="b"/>
              <a:pathLst>
                <a:path w="5169" h="3162" extrusionOk="0">
                  <a:moveTo>
                    <a:pt x="1" y="0"/>
                  </a:moveTo>
                  <a:cubicBezTo>
                    <a:pt x="730" y="882"/>
                    <a:pt x="1642" y="2249"/>
                    <a:pt x="2311" y="3161"/>
                  </a:cubicBezTo>
                  <a:lnTo>
                    <a:pt x="5168" y="3161"/>
                  </a:lnTo>
                  <a:cubicBezTo>
                    <a:pt x="4651" y="2249"/>
                    <a:pt x="3831" y="882"/>
                    <a:pt x="3344"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72;p43">
              <a:extLst>
                <a:ext uri="{FF2B5EF4-FFF2-40B4-BE49-F238E27FC236}">
                  <a16:creationId xmlns:a16="http://schemas.microsoft.com/office/drawing/2014/main" xmlns="" id="{BA21F956-F875-49B1-8737-11FDDAF2540D}"/>
                </a:ext>
              </a:extLst>
            </p:cNvPr>
            <p:cNvSpPr/>
            <p:nvPr/>
          </p:nvSpPr>
          <p:spPr>
            <a:xfrm>
              <a:off x="6775391" y="3024812"/>
              <a:ext cx="929250" cy="168693"/>
            </a:xfrm>
            <a:custGeom>
              <a:avLst/>
              <a:gdLst/>
              <a:ahLst/>
              <a:cxnLst/>
              <a:rect l="l" t="t" r="r" b="b"/>
              <a:pathLst>
                <a:path w="17418" h="3162" extrusionOk="0">
                  <a:moveTo>
                    <a:pt x="1" y="0"/>
                  </a:moveTo>
                  <a:cubicBezTo>
                    <a:pt x="457" y="942"/>
                    <a:pt x="1277"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73;p43">
              <a:extLst>
                <a:ext uri="{FF2B5EF4-FFF2-40B4-BE49-F238E27FC236}">
                  <a16:creationId xmlns:a16="http://schemas.microsoft.com/office/drawing/2014/main" xmlns="" id="{129252D1-A172-46FA-BEAC-AF1425679925}"/>
                </a:ext>
              </a:extLst>
            </p:cNvPr>
            <p:cNvSpPr/>
            <p:nvPr/>
          </p:nvSpPr>
          <p:spPr>
            <a:xfrm>
              <a:off x="6540283" y="3024812"/>
              <a:ext cx="335732" cy="168693"/>
            </a:xfrm>
            <a:custGeom>
              <a:avLst/>
              <a:gdLst/>
              <a:ahLst/>
              <a:cxnLst/>
              <a:rect l="l" t="t" r="r" b="b"/>
              <a:pathLst>
                <a:path w="6293" h="3162" extrusionOk="0">
                  <a:moveTo>
                    <a:pt x="0" y="0"/>
                  </a:moveTo>
                  <a:cubicBezTo>
                    <a:pt x="487" y="912"/>
                    <a:pt x="1307" y="2249"/>
                    <a:pt x="1824" y="3161"/>
                  </a:cubicBezTo>
                  <a:lnTo>
                    <a:pt x="6292" y="3161"/>
                  </a:lnTo>
                  <a:cubicBezTo>
                    <a:pt x="5684" y="2219"/>
                    <a:pt x="4864" y="942"/>
                    <a:pt x="440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74;p43">
              <a:extLst>
                <a:ext uri="{FF2B5EF4-FFF2-40B4-BE49-F238E27FC236}">
                  <a16:creationId xmlns:a16="http://schemas.microsoft.com/office/drawing/2014/main" xmlns="" id="{8363A712-F42A-4557-9E42-D63C4E1C0C28}"/>
                </a:ext>
              </a:extLst>
            </p:cNvPr>
            <p:cNvSpPr/>
            <p:nvPr/>
          </p:nvSpPr>
          <p:spPr>
            <a:xfrm>
              <a:off x="5890016" y="2578880"/>
              <a:ext cx="2083851" cy="446006"/>
            </a:xfrm>
            <a:custGeom>
              <a:avLst/>
              <a:gdLst/>
              <a:ahLst/>
              <a:cxnLst/>
              <a:rect l="l" t="t" r="r" b="b"/>
              <a:pathLst>
                <a:path w="39060"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75;p43">
              <a:extLst>
                <a:ext uri="{FF2B5EF4-FFF2-40B4-BE49-F238E27FC236}">
                  <a16:creationId xmlns:a16="http://schemas.microsoft.com/office/drawing/2014/main" xmlns="" id="{DE63E73D-89C3-4FC7-BD4B-A5269CE53D84}"/>
                </a:ext>
              </a:extLst>
            </p:cNvPr>
            <p:cNvSpPr/>
            <p:nvPr/>
          </p:nvSpPr>
          <p:spPr>
            <a:xfrm>
              <a:off x="6890518" y="2611315"/>
              <a:ext cx="638973" cy="361660"/>
            </a:xfrm>
            <a:custGeom>
              <a:avLst/>
              <a:gdLst/>
              <a:ahLst/>
              <a:cxnLst/>
              <a:rect l="l" t="t" r="r" b="b"/>
              <a:pathLst>
                <a:path w="11977" h="6779" extrusionOk="0">
                  <a:moveTo>
                    <a:pt x="10852" y="578"/>
                  </a:moveTo>
                  <a:cubicBezTo>
                    <a:pt x="11034" y="578"/>
                    <a:pt x="11186" y="699"/>
                    <a:pt x="11186" y="851"/>
                  </a:cubicBezTo>
                  <a:cubicBezTo>
                    <a:pt x="11186" y="1003"/>
                    <a:pt x="11034" y="1125"/>
                    <a:pt x="10852" y="1125"/>
                  </a:cubicBezTo>
                  <a:cubicBezTo>
                    <a:pt x="10670" y="1125"/>
                    <a:pt x="10518" y="1003"/>
                    <a:pt x="10518" y="851"/>
                  </a:cubicBezTo>
                  <a:cubicBezTo>
                    <a:pt x="10518" y="699"/>
                    <a:pt x="10670" y="578"/>
                    <a:pt x="10852" y="578"/>
                  </a:cubicBezTo>
                  <a:close/>
                  <a:moveTo>
                    <a:pt x="10183" y="2827"/>
                  </a:moveTo>
                  <a:cubicBezTo>
                    <a:pt x="10366" y="2827"/>
                    <a:pt x="10518" y="2979"/>
                    <a:pt x="10518" y="3131"/>
                  </a:cubicBezTo>
                  <a:cubicBezTo>
                    <a:pt x="10518" y="3283"/>
                    <a:pt x="10366" y="3404"/>
                    <a:pt x="10183" y="3404"/>
                  </a:cubicBezTo>
                  <a:cubicBezTo>
                    <a:pt x="10001" y="3404"/>
                    <a:pt x="9849" y="3252"/>
                    <a:pt x="9849" y="3131"/>
                  </a:cubicBezTo>
                  <a:cubicBezTo>
                    <a:pt x="9849" y="2979"/>
                    <a:pt x="10001" y="2827"/>
                    <a:pt x="10183" y="2827"/>
                  </a:cubicBezTo>
                  <a:close/>
                  <a:moveTo>
                    <a:pt x="9211" y="5593"/>
                  </a:moveTo>
                  <a:cubicBezTo>
                    <a:pt x="9393" y="5593"/>
                    <a:pt x="9545" y="5715"/>
                    <a:pt x="9545" y="5867"/>
                  </a:cubicBezTo>
                  <a:cubicBezTo>
                    <a:pt x="9545" y="5988"/>
                    <a:pt x="9363" y="6140"/>
                    <a:pt x="9211" y="6140"/>
                  </a:cubicBezTo>
                  <a:cubicBezTo>
                    <a:pt x="9028" y="6140"/>
                    <a:pt x="8876" y="6018"/>
                    <a:pt x="8876" y="5867"/>
                  </a:cubicBezTo>
                  <a:cubicBezTo>
                    <a:pt x="8876" y="5715"/>
                    <a:pt x="8998" y="5593"/>
                    <a:pt x="9211" y="5593"/>
                  </a:cubicBezTo>
                  <a:close/>
                  <a:moveTo>
                    <a:pt x="3132" y="0"/>
                  </a:moveTo>
                  <a:lnTo>
                    <a:pt x="1" y="6778"/>
                  </a:lnTo>
                  <a:lnTo>
                    <a:pt x="9849" y="6778"/>
                  </a:lnTo>
                  <a:lnTo>
                    <a:pt x="1197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76;p43">
              <a:extLst>
                <a:ext uri="{FF2B5EF4-FFF2-40B4-BE49-F238E27FC236}">
                  <a16:creationId xmlns:a16="http://schemas.microsoft.com/office/drawing/2014/main" xmlns="" id="{3DCF2A5F-C51E-44FB-9FF1-D874F72C7B9D}"/>
                </a:ext>
              </a:extLst>
            </p:cNvPr>
            <p:cNvSpPr/>
            <p:nvPr/>
          </p:nvSpPr>
          <p:spPr>
            <a:xfrm>
              <a:off x="7320935" y="2623052"/>
              <a:ext cx="110595" cy="330130"/>
            </a:xfrm>
            <a:custGeom>
              <a:avLst/>
              <a:gdLst/>
              <a:ahLst/>
              <a:cxnLst/>
              <a:rect l="l" t="t" r="r" b="b"/>
              <a:pathLst>
                <a:path w="2073" h="6188" extrusionOk="0">
                  <a:moveTo>
                    <a:pt x="1977" y="1"/>
                  </a:moveTo>
                  <a:cubicBezTo>
                    <a:pt x="1945" y="1"/>
                    <a:pt x="1915" y="18"/>
                    <a:pt x="1903" y="54"/>
                  </a:cubicBezTo>
                  <a:cubicBezTo>
                    <a:pt x="1143" y="1999"/>
                    <a:pt x="535" y="4096"/>
                    <a:pt x="18" y="6102"/>
                  </a:cubicBezTo>
                  <a:cubicBezTo>
                    <a:pt x="0" y="6155"/>
                    <a:pt x="34" y="6188"/>
                    <a:pt x="71" y="6188"/>
                  </a:cubicBezTo>
                  <a:cubicBezTo>
                    <a:pt x="98" y="6188"/>
                    <a:pt x="127" y="6171"/>
                    <a:pt x="140" y="6133"/>
                  </a:cubicBezTo>
                  <a:cubicBezTo>
                    <a:pt x="900" y="4218"/>
                    <a:pt x="1568" y="2121"/>
                    <a:pt x="2055" y="115"/>
                  </a:cubicBezTo>
                  <a:cubicBezTo>
                    <a:pt x="2073" y="41"/>
                    <a:pt x="2024" y="1"/>
                    <a:pt x="1977"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77;p43">
              <a:extLst>
                <a:ext uri="{FF2B5EF4-FFF2-40B4-BE49-F238E27FC236}">
                  <a16:creationId xmlns:a16="http://schemas.microsoft.com/office/drawing/2014/main" xmlns="" id="{03D6A09A-387F-4518-BA08-963399E68E10}"/>
                </a:ext>
              </a:extLst>
            </p:cNvPr>
            <p:cNvSpPr/>
            <p:nvPr/>
          </p:nvSpPr>
          <p:spPr>
            <a:xfrm>
              <a:off x="6955390" y="2862316"/>
              <a:ext cx="441151" cy="19419"/>
            </a:xfrm>
            <a:custGeom>
              <a:avLst/>
              <a:gdLst/>
              <a:ahLst/>
              <a:cxnLst/>
              <a:rect l="l" t="t" r="r" b="b"/>
              <a:pathLst>
                <a:path w="8269" h="364" extrusionOk="0">
                  <a:moveTo>
                    <a:pt x="5180" y="1"/>
                  </a:moveTo>
                  <a:cubicBezTo>
                    <a:pt x="3355" y="1"/>
                    <a:pt x="1369" y="53"/>
                    <a:pt x="92" y="128"/>
                  </a:cubicBezTo>
                  <a:cubicBezTo>
                    <a:pt x="1" y="128"/>
                    <a:pt x="1" y="250"/>
                    <a:pt x="92" y="250"/>
                  </a:cubicBezTo>
                  <a:cubicBezTo>
                    <a:pt x="1125" y="326"/>
                    <a:pt x="2630" y="364"/>
                    <a:pt x="4134" y="364"/>
                  </a:cubicBezTo>
                  <a:cubicBezTo>
                    <a:pt x="5639" y="364"/>
                    <a:pt x="7144" y="326"/>
                    <a:pt x="8177" y="250"/>
                  </a:cubicBezTo>
                  <a:cubicBezTo>
                    <a:pt x="8268" y="250"/>
                    <a:pt x="8268" y="98"/>
                    <a:pt x="8177" y="67"/>
                  </a:cubicBezTo>
                  <a:cubicBezTo>
                    <a:pt x="7376" y="21"/>
                    <a:pt x="6309" y="1"/>
                    <a:pt x="5180"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78;p43">
              <a:extLst>
                <a:ext uri="{FF2B5EF4-FFF2-40B4-BE49-F238E27FC236}">
                  <a16:creationId xmlns:a16="http://schemas.microsoft.com/office/drawing/2014/main" xmlns="" id="{28B8112E-F4B6-463C-937D-F99AA5806596}"/>
                </a:ext>
              </a:extLst>
            </p:cNvPr>
            <p:cNvSpPr/>
            <p:nvPr/>
          </p:nvSpPr>
          <p:spPr>
            <a:xfrm>
              <a:off x="6970007" y="2800646"/>
              <a:ext cx="442752" cy="18086"/>
            </a:xfrm>
            <a:custGeom>
              <a:avLst/>
              <a:gdLst/>
              <a:ahLst/>
              <a:cxnLst/>
              <a:rect l="l" t="t" r="r" b="b"/>
              <a:pathLst>
                <a:path w="8299" h="339" extrusionOk="0">
                  <a:moveTo>
                    <a:pt x="5029" y="0"/>
                  </a:moveTo>
                  <a:cubicBezTo>
                    <a:pt x="3254" y="0"/>
                    <a:pt x="1350" y="44"/>
                    <a:pt x="91" y="99"/>
                  </a:cubicBezTo>
                  <a:cubicBezTo>
                    <a:pt x="0" y="129"/>
                    <a:pt x="0" y="251"/>
                    <a:pt x="91" y="251"/>
                  </a:cubicBezTo>
                  <a:cubicBezTo>
                    <a:pt x="1082" y="308"/>
                    <a:pt x="2478" y="338"/>
                    <a:pt x="3895" y="338"/>
                  </a:cubicBezTo>
                  <a:cubicBezTo>
                    <a:pt x="5478" y="338"/>
                    <a:pt x="7086" y="300"/>
                    <a:pt x="8177" y="220"/>
                  </a:cubicBezTo>
                  <a:cubicBezTo>
                    <a:pt x="8298" y="220"/>
                    <a:pt x="8268" y="68"/>
                    <a:pt x="8177" y="68"/>
                  </a:cubicBezTo>
                  <a:cubicBezTo>
                    <a:pt x="7338" y="20"/>
                    <a:pt x="6212" y="0"/>
                    <a:pt x="5029"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79;p43">
              <a:extLst>
                <a:ext uri="{FF2B5EF4-FFF2-40B4-BE49-F238E27FC236}">
                  <a16:creationId xmlns:a16="http://schemas.microsoft.com/office/drawing/2014/main" xmlns="" id="{551287EF-3B79-413F-A583-BB1576CB8024}"/>
                </a:ext>
              </a:extLst>
            </p:cNvPr>
            <p:cNvSpPr/>
            <p:nvPr/>
          </p:nvSpPr>
          <p:spPr>
            <a:xfrm>
              <a:off x="7012153" y="2749219"/>
              <a:ext cx="411915" cy="17072"/>
            </a:xfrm>
            <a:custGeom>
              <a:avLst/>
              <a:gdLst/>
              <a:ahLst/>
              <a:cxnLst/>
              <a:rect l="l" t="t" r="r" b="b"/>
              <a:pathLst>
                <a:path w="7721" h="320" extrusionOk="0">
                  <a:moveTo>
                    <a:pt x="5130" y="1"/>
                  </a:moveTo>
                  <a:cubicBezTo>
                    <a:pt x="3354" y="1"/>
                    <a:pt x="1345" y="61"/>
                    <a:pt x="92" y="120"/>
                  </a:cubicBezTo>
                  <a:cubicBezTo>
                    <a:pt x="0" y="120"/>
                    <a:pt x="0" y="242"/>
                    <a:pt x="92" y="242"/>
                  </a:cubicBezTo>
                  <a:cubicBezTo>
                    <a:pt x="931" y="295"/>
                    <a:pt x="2110" y="319"/>
                    <a:pt x="3333" y="319"/>
                  </a:cubicBezTo>
                  <a:cubicBezTo>
                    <a:pt x="4899" y="319"/>
                    <a:pt x="6537" y="280"/>
                    <a:pt x="7630" y="212"/>
                  </a:cubicBezTo>
                  <a:cubicBezTo>
                    <a:pt x="7721" y="181"/>
                    <a:pt x="7721" y="60"/>
                    <a:pt x="7599" y="60"/>
                  </a:cubicBezTo>
                  <a:cubicBezTo>
                    <a:pt x="6938" y="18"/>
                    <a:pt x="6066" y="1"/>
                    <a:pt x="5130"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0;p43">
              <a:extLst>
                <a:ext uri="{FF2B5EF4-FFF2-40B4-BE49-F238E27FC236}">
                  <a16:creationId xmlns:a16="http://schemas.microsoft.com/office/drawing/2014/main" xmlns="" id="{67A52E7E-A29E-4086-8088-BFC2FCABAF6B}"/>
                </a:ext>
              </a:extLst>
            </p:cNvPr>
            <p:cNvSpPr/>
            <p:nvPr/>
          </p:nvSpPr>
          <p:spPr>
            <a:xfrm>
              <a:off x="7020262" y="2699712"/>
              <a:ext cx="411915" cy="16859"/>
            </a:xfrm>
            <a:custGeom>
              <a:avLst/>
              <a:gdLst/>
              <a:ahLst/>
              <a:cxnLst/>
              <a:rect l="l" t="t" r="r" b="b"/>
              <a:pathLst>
                <a:path w="7721" h="316" extrusionOk="0">
                  <a:moveTo>
                    <a:pt x="5119" y="0"/>
                  </a:moveTo>
                  <a:cubicBezTo>
                    <a:pt x="3348" y="0"/>
                    <a:pt x="1359" y="47"/>
                    <a:pt x="92" y="106"/>
                  </a:cubicBezTo>
                  <a:cubicBezTo>
                    <a:pt x="0" y="106"/>
                    <a:pt x="31" y="228"/>
                    <a:pt x="92" y="228"/>
                  </a:cubicBezTo>
                  <a:cubicBezTo>
                    <a:pt x="1010" y="285"/>
                    <a:pt x="2308" y="315"/>
                    <a:pt x="3627" y="315"/>
                  </a:cubicBezTo>
                  <a:cubicBezTo>
                    <a:pt x="5102" y="315"/>
                    <a:pt x="6603" y="278"/>
                    <a:pt x="7630" y="197"/>
                  </a:cubicBezTo>
                  <a:cubicBezTo>
                    <a:pt x="7721" y="197"/>
                    <a:pt x="7721" y="45"/>
                    <a:pt x="7630" y="45"/>
                  </a:cubicBezTo>
                  <a:cubicBezTo>
                    <a:pt x="6952" y="14"/>
                    <a:pt x="6067" y="0"/>
                    <a:pt x="5119"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1;p43">
              <a:extLst>
                <a:ext uri="{FF2B5EF4-FFF2-40B4-BE49-F238E27FC236}">
                  <a16:creationId xmlns:a16="http://schemas.microsoft.com/office/drawing/2014/main" xmlns="" id="{F89BEDFB-3269-4678-8109-A28F892FC309}"/>
                </a:ext>
              </a:extLst>
            </p:cNvPr>
            <p:cNvSpPr/>
            <p:nvPr/>
          </p:nvSpPr>
          <p:spPr>
            <a:xfrm>
              <a:off x="7036480" y="2648712"/>
              <a:ext cx="411915" cy="17019"/>
            </a:xfrm>
            <a:custGeom>
              <a:avLst/>
              <a:gdLst/>
              <a:ahLst/>
              <a:cxnLst/>
              <a:rect l="l" t="t" r="r" b="b"/>
              <a:pathLst>
                <a:path w="7721" h="319" extrusionOk="0">
                  <a:moveTo>
                    <a:pt x="5145" y="0"/>
                  </a:moveTo>
                  <a:cubicBezTo>
                    <a:pt x="3368" y="0"/>
                    <a:pt x="1365" y="60"/>
                    <a:pt x="92" y="120"/>
                  </a:cubicBezTo>
                  <a:cubicBezTo>
                    <a:pt x="0" y="120"/>
                    <a:pt x="0" y="241"/>
                    <a:pt x="92" y="241"/>
                  </a:cubicBezTo>
                  <a:cubicBezTo>
                    <a:pt x="944" y="295"/>
                    <a:pt x="2125" y="319"/>
                    <a:pt x="3345" y="319"/>
                  </a:cubicBezTo>
                  <a:cubicBezTo>
                    <a:pt x="4908" y="319"/>
                    <a:pt x="6537" y="279"/>
                    <a:pt x="7630" y="211"/>
                  </a:cubicBezTo>
                  <a:cubicBezTo>
                    <a:pt x="7721" y="181"/>
                    <a:pt x="7721" y="59"/>
                    <a:pt x="7630" y="59"/>
                  </a:cubicBezTo>
                  <a:cubicBezTo>
                    <a:pt x="6958" y="17"/>
                    <a:pt x="6083" y="0"/>
                    <a:pt x="5145"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82;p43">
              <a:extLst>
                <a:ext uri="{FF2B5EF4-FFF2-40B4-BE49-F238E27FC236}">
                  <a16:creationId xmlns:a16="http://schemas.microsoft.com/office/drawing/2014/main" xmlns="" id="{0411E5BE-6846-4456-A11B-D7863BFB83C9}"/>
                </a:ext>
              </a:extLst>
            </p:cNvPr>
            <p:cNvSpPr/>
            <p:nvPr/>
          </p:nvSpPr>
          <p:spPr>
            <a:xfrm>
              <a:off x="7190498" y="2920998"/>
              <a:ext cx="17926" cy="22780"/>
            </a:xfrm>
            <a:custGeom>
              <a:avLst/>
              <a:gdLst/>
              <a:ahLst/>
              <a:cxnLst/>
              <a:rect l="l" t="t" r="r" b="b"/>
              <a:pathLst>
                <a:path w="336" h="427" extrusionOk="0">
                  <a:moveTo>
                    <a:pt x="214" y="1"/>
                  </a:moveTo>
                  <a:cubicBezTo>
                    <a:pt x="123" y="122"/>
                    <a:pt x="1" y="244"/>
                    <a:pt x="1" y="426"/>
                  </a:cubicBezTo>
                  <a:cubicBezTo>
                    <a:pt x="123" y="426"/>
                    <a:pt x="244" y="396"/>
                    <a:pt x="275" y="335"/>
                  </a:cubicBezTo>
                  <a:cubicBezTo>
                    <a:pt x="335" y="274"/>
                    <a:pt x="275" y="153"/>
                    <a:pt x="21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83;p43">
              <a:extLst>
                <a:ext uri="{FF2B5EF4-FFF2-40B4-BE49-F238E27FC236}">
                  <a16:creationId xmlns:a16="http://schemas.microsoft.com/office/drawing/2014/main" xmlns="" id="{3335F369-ECA2-48BC-B79D-24C5A7EFD030}"/>
                </a:ext>
              </a:extLst>
            </p:cNvPr>
            <p:cNvSpPr/>
            <p:nvPr/>
          </p:nvSpPr>
          <p:spPr>
            <a:xfrm>
              <a:off x="6992681" y="2796165"/>
              <a:ext cx="170347" cy="145966"/>
            </a:xfrm>
            <a:custGeom>
              <a:avLst/>
              <a:gdLst/>
              <a:ahLst/>
              <a:cxnLst/>
              <a:rect l="l" t="t" r="r" b="b"/>
              <a:pathLst>
                <a:path w="3193" h="2736" extrusionOk="0">
                  <a:moveTo>
                    <a:pt x="487" y="0"/>
                  </a:moveTo>
                  <a:lnTo>
                    <a:pt x="1" y="821"/>
                  </a:lnTo>
                  <a:lnTo>
                    <a:pt x="3071" y="2705"/>
                  </a:lnTo>
                  <a:lnTo>
                    <a:pt x="3071" y="2736"/>
                  </a:lnTo>
                  <a:lnTo>
                    <a:pt x="3101" y="2736"/>
                  </a:lnTo>
                  <a:cubicBezTo>
                    <a:pt x="3131" y="2675"/>
                    <a:pt x="3162" y="2645"/>
                    <a:pt x="3192" y="2614"/>
                  </a:cubicBezTo>
                  <a:cubicBezTo>
                    <a:pt x="2372" y="2189"/>
                    <a:pt x="1308" y="1581"/>
                    <a:pt x="700" y="851"/>
                  </a:cubicBezTo>
                  <a:cubicBezTo>
                    <a:pt x="517" y="608"/>
                    <a:pt x="548" y="335"/>
                    <a:pt x="669" y="91"/>
                  </a:cubicBezTo>
                  <a:lnTo>
                    <a:pt x="48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84;p43">
              <a:extLst>
                <a:ext uri="{FF2B5EF4-FFF2-40B4-BE49-F238E27FC236}">
                  <a16:creationId xmlns:a16="http://schemas.microsoft.com/office/drawing/2014/main" xmlns="" id="{216CC1A7-AF5C-4B47-AC43-5DF0E3D64836}"/>
                </a:ext>
              </a:extLst>
            </p:cNvPr>
            <p:cNvSpPr/>
            <p:nvPr/>
          </p:nvSpPr>
          <p:spPr>
            <a:xfrm>
              <a:off x="7020262" y="2801019"/>
              <a:ext cx="165438" cy="134655"/>
            </a:xfrm>
            <a:custGeom>
              <a:avLst/>
              <a:gdLst/>
              <a:ahLst/>
              <a:cxnLst/>
              <a:rect l="l" t="t" r="r" b="b"/>
              <a:pathLst>
                <a:path w="3101" h="2524" extrusionOk="0">
                  <a:moveTo>
                    <a:pt x="152" y="0"/>
                  </a:moveTo>
                  <a:lnTo>
                    <a:pt x="152" y="0"/>
                  </a:lnTo>
                  <a:cubicBezTo>
                    <a:pt x="31" y="244"/>
                    <a:pt x="0" y="517"/>
                    <a:pt x="183" y="760"/>
                  </a:cubicBezTo>
                  <a:cubicBezTo>
                    <a:pt x="791" y="1490"/>
                    <a:pt x="1855" y="2067"/>
                    <a:pt x="2675" y="2523"/>
                  </a:cubicBezTo>
                  <a:cubicBezTo>
                    <a:pt x="2736" y="2462"/>
                    <a:pt x="2797" y="2432"/>
                    <a:pt x="2797" y="2432"/>
                  </a:cubicBezTo>
                  <a:cubicBezTo>
                    <a:pt x="2645" y="2128"/>
                    <a:pt x="3010" y="2037"/>
                    <a:pt x="3010" y="2037"/>
                  </a:cubicBezTo>
                  <a:cubicBezTo>
                    <a:pt x="2949" y="1915"/>
                    <a:pt x="3010" y="1824"/>
                    <a:pt x="3101" y="1794"/>
                  </a:cubicBezTo>
                  <a:cubicBezTo>
                    <a:pt x="3070" y="1763"/>
                    <a:pt x="3070" y="1763"/>
                    <a:pt x="3070" y="1763"/>
                  </a:cubicBezTo>
                  <a:lnTo>
                    <a:pt x="3070" y="1794"/>
                  </a:lnTo>
                  <a:lnTo>
                    <a:pt x="152"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85;p43">
              <a:extLst>
                <a:ext uri="{FF2B5EF4-FFF2-40B4-BE49-F238E27FC236}">
                  <a16:creationId xmlns:a16="http://schemas.microsoft.com/office/drawing/2014/main" xmlns="" id="{45D10E99-51DB-474F-8B2F-7BA722CA663C}"/>
                </a:ext>
              </a:extLst>
            </p:cNvPr>
            <p:cNvSpPr/>
            <p:nvPr/>
          </p:nvSpPr>
          <p:spPr>
            <a:xfrm>
              <a:off x="7158115" y="2935615"/>
              <a:ext cx="17872" cy="8163"/>
            </a:xfrm>
            <a:custGeom>
              <a:avLst/>
              <a:gdLst/>
              <a:ahLst/>
              <a:cxnLst/>
              <a:rect l="l" t="t" r="r" b="b"/>
              <a:pathLst>
                <a:path w="335" h="153" extrusionOk="0">
                  <a:moveTo>
                    <a:pt x="91" y="0"/>
                  </a:moveTo>
                  <a:cubicBezTo>
                    <a:pt x="61" y="31"/>
                    <a:pt x="30" y="61"/>
                    <a:pt x="0" y="122"/>
                  </a:cubicBezTo>
                  <a:cubicBezTo>
                    <a:pt x="61" y="122"/>
                    <a:pt x="182" y="122"/>
                    <a:pt x="334" y="152"/>
                  </a:cubicBezTo>
                  <a:lnTo>
                    <a:pt x="91" y="0"/>
                  </a:ln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86;p43">
              <a:extLst>
                <a:ext uri="{FF2B5EF4-FFF2-40B4-BE49-F238E27FC236}">
                  <a16:creationId xmlns:a16="http://schemas.microsoft.com/office/drawing/2014/main" xmlns="" id="{25C97946-A0A0-4C18-A0F0-5B91CC5DEAE1}"/>
                </a:ext>
              </a:extLst>
            </p:cNvPr>
            <p:cNvSpPr/>
            <p:nvPr/>
          </p:nvSpPr>
          <p:spPr>
            <a:xfrm>
              <a:off x="7161316" y="2896671"/>
              <a:ext cx="40599" cy="47108"/>
            </a:xfrm>
            <a:custGeom>
              <a:avLst/>
              <a:gdLst/>
              <a:ahLst/>
              <a:cxnLst/>
              <a:rect l="l" t="t" r="r" b="b"/>
              <a:pathLst>
                <a:path w="761" h="883" extrusionOk="0">
                  <a:moveTo>
                    <a:pt x="457" y="1"/>
                  </a:moveTo>
                  <a:cubicBezTo>
                    <a:pt x="366" y="31"/>
                    <a:pt x="305" y="122"/>
                    <a:pt x="366" y="244"/>
                  </a:cubicBezTo>
                  <a:cubicBezTo>
                    <a:pt x="366" y="244"/>
                    <a:pt x="1" y="335"/>
                    <a:pt x="153" y="639"/>
                  </a:cubicBezTo>
                  <a:cubicBezTo>
                    <a:pt x="153" y="639"/>
                    <a:pt x="92" y="669"/>
                    <a:pt x="31" y="730"/>
                  </a:cubicBezTo>
                  <a:lnTo>
                    <a:pt x="274" y="882"/>
                  </a:lnTo>
                  <a:lnTo>
                    <a:pt x="518" y="882"/>
                  </a:lnTo>
                  <a:cubicBezTo>
                    <a:pt x="548" y="700"/>
                    <a:pt x="670" y="578"/>
                    <a:pt x="761" y="457"/>
                  </a:cubicBezTo>
                  <a:cubicBezTo>
                    <a:pt x="700" y="335"/>
                    <a:pt x="487" y="31"/>
                    <a:pt x="457" y="1"/>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87;p43">
              <a:extLst>
                <a:ext uri="{FF2B5EF4-FFF2-40B4-BE49-F238E27FC236}">
                  <a16:creationId xmlns:a16="http://schemas.microsoft.com/office/drawing/2014/main" xmlns="" id="{B694A9E4-4593-4E96-AC26-DBCD69E440BD}"/>
                </a:ext>
              </a:extLst>
            </p:cNvPr>
            <p:cNvSpPr/>
            <p:nvPr/>
          </p:nvSpPr>
          <p:spPr>
            <a:xfrm>
              <a:off x="6970007" y="2804273"/>
              <a:ext cx="25981" cy="33130"/>
            </a:xfrm>
            <a:custGeom>
              <a:avLst/>
              <a:gdLst/>
              <a:ahLst/>
              <a:cxnLst/>
              <a:rect l="l" t="t" r="r" b="b"/>
              <a:pathLst>
                <a:path w="487" h="621" extrusionOk="0">
                  <a:moveTo>
                    <a:pt x="183" y="0"/>
                  </a:moveTo>
                  <a:lnTo>
                    <a:pt x="61" y="183"/>
                  </a:lnTo>
                  <a:cubicBezTo>
                    <a:pt x="61" y="243"/>
                    <a:pt x="0" y="395"/>
                    <a:pt x="91" y="456"/>
                  </a:cubicBezTo>
                  <a:lnTo>
                    <a:pt x="304" y="608"/>
                  </a:lnTo>
                  <a:cubicBezTo>
                    <a:pt x="313" y="617"/>
                    <a:pt x="322" y="621"/>
                    <a:pt x="331" y="621"/>
                  </a:cubicBezTo>
                  <a:cubicBezTo>
                    <a:pt x="352" y="621"/>
                    <a:pt x="374" y="599"/>
                    <a:pt x="395" y="578"/>
                  </a:cubicBezTo>
                  <a:lnTo>
                    <a:pt x="486" y="456"/>
                  </a:lnTo>
                  <a:cubicBezTo>
                    <a:pt x="304" y="335"/>
                    <a:pt x="213" y="183"/>
                    <a:pt x="183" y="0"/>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788;p43">
              <a:extLst>
                <a:ext uri="{FF2B5EF4-FFF2-40B4-BE49-F238E27FC236}">
                  <a16:creationId xmlns:a16="http://schemas.microsoft.com/office/drawing/2014/main" xmlns="" id="{FA4B35AD-7C04-40E9-B55A-E7AA45DA2CE7}"/>
                </a:ext>
              </a:extLst>
            </p:cNvPr>
            <p:cNvSpPr/>
            <p:nvPr/>
          </p:nvSpPr>
          <p:spPr>
            <a:xfrm>
              <a:off x="6979717" y="2784055"/>
              <a:ext cx="35745" cy="44601"/>
            </a:xfrm>
            <a:custGeom>
              <a:avLst/>
              <a:gdLst/>
              <a:ahLst/>
              <a:cxnLst/>
              <a:rect l="l" t="t" r="r" b="b"/>
              <a:pathLst>
                <a:path w="670" h="836" extrusionOk="0">
                  <a:moveTo>
                    <a:pt x="349" y="0"/>
                  </a:moveTo>
                  <a:cubicBezTo>
                    <a:pt x="267" y="0"/>
                    <a:pt x="178" y="111"/>
                    <a:pt x="153" y="136"/>
                  </a:cubicBezTo>
                  <a:lnTo>
                    <a:pt x="31" y="349"/>
                  </a:lnTo>
                  <a:lnTo>
                    <a:pt x="1" y="410"/>
                  </a:lnTo>
                  <a:cubicBezTo>
                    <a:pt x="31" y="592"/>
                    <a:pt x="122" y="744"/>
                    <a:pt x="304" y="835"/>
                  </a:cubicBezTo>
                  <a:lnTo>
                    <a:pt x="426" y="622"/>
                  </a:lnTo>
                  <a:lnTo>
                    <a:pt x="456" y="562"/>
                  </a:lnTo>
                  <a:lnTo>
                    <a:pt x="639" y="258"/>
                  </a:lnTo>
                  <a:cubicBezTo>
                    <a:pt x="669" y="197"/>
                    <a:pt x="669" y="166"/>
                    <a:pt x="639" y="136"/>
                  </a:cubicBezTo>
                  <a:lnTo>
                    <a:pt x="396" y="14"/>
                  </a:lnTo>
                  <a:cubicBezTo>
                    <a:pt x="381" y="5"/>
                    <a:pt x="365" y="0"/>
                    <a:pt x="349" y="0"/>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789;p43">
              <a:extLst>
                <a:ext uri="{FF2B5EF4-FFF2-40B4-BE49-F238E27FC236}">
                  <a16:creationId xmlns:a16="http://schemas.microsoft.com/office/drawing/2014/main" xmlns="" id="{C4F9056A-18F3-431E-80E2-49878B283103}"/>
                </a:ext>
              </a:extLst>
            </p:cNvPr>
            <p:cNvSpPr/>
            <p:nvPr/>
          </p:nvSpPr>
          <p:spPr>
            <a:xfrm>
              <a:off x="6986225" y="2825346"/>
              <a:ext cx="13017" cy="14618"/>
            </a:xfrm>
            <a:custGeom>
              <a:avLst/>
              <a:gdLst/>
              <a:ahLst/>
              <a:cxnLst/>
              <a:rect l="l" t="t" r="r" b="b"/>
              <a:pathLst>
                <a:path w="244" h="274" extrusionOk="0">
                  <a:moveTo>
                    <a:pt x="122" y="0"/>
                  </a:moveTo>
                  <a:lnTo>
                    <a:pt x="0" y="213"/>
                  </a:lnTo>
                  <a:lnTo>
                    <a:pt x="122" y="274"/>
                  </a:lnTo>
                  <a:lnTo>
                    <a:pt x="243" y="92"/>
                  </a:lnTo>
                  <a:cubicBezTo>
                    <a:pt x="182" y="61"/>
                    <a:pt x="152" y="31"/>
                    <a:pt x="122" y="0"/>
                  </a:cubicBez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90;p43">
              <a:extLst>
                <a:ext uri="{FF2B5EF4-FFF2-40B4-BE49-F238E27FC236}">
                  <a16:creationId xmlns:a16="http://schemas.microsoft.com/office/drawing/2014/main" xmlns="" id="{B98759F5-E32B-44DB-9D70-486B996DBDAC}"/>
                </a:ext>
              </a:extLst>
            </p:cNvPr>
            <p:cNvSpPr/>
            <p:nvPr/>
          </p:nvSpPr>
          <p:spPr>
            <a:xfrm>
              <a:off x="6992681" y="2791310"/>
              <a:ext cx="27635" cy="38946"/>
            </a:xfrm>
            <a:custGeom>
              <a:avLst/>
              <a:gdLst/>
              <a:ahLst/>
              <a:cxnLst/>
              <a:rect l="l" t="t" r="r" b="b"/>
              <a:pathLst>
                <a:path w="518" h="730" extrusionOk="0">
                  <a:moveTo>
                    <a:pt x="365" y="0"/>
                  </a:moveTo>
                  <a:lnTo>
                    <a:pt x="1" y="638"/>
                  </a:lnTo>
                  <a:cubicBezTo>
                    <a:pt x="31" y="669"/>
                    <a:pt x="61" y="699"/>
                    <a:pt x="122" y="730"/>
                  </a:cubicBezTo>
                  <a:lnTo>
                    <a:pt x="517" y="91"/>
                  </a:lnTo>
                  <a:lnTo>
                    <a:pt x="365" y="0"/>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91;p43">
              <a:extLst>
                <a:ext uri="{FF2B5EF4-FFF2-40B4-BE49-F238E27FC236}">
                  <a16:creationId xmlns:a16="http://schemas.microsoft.com/office/drawing/2014/main" xmlns="" id="{910A5F85-0E71-415C-B874-7A7879CA20AA}"/>
                </a:ext>
              </a:extLst>
            </p:cNvPr>
            <p:cNvSpPr/>
            <p:nvPr/>
          </p:nvSpPr>
          <p:spPr>
            <a:xfrm>
              <a:off x="6404084" y="2014676"/>
              <a:ext cx="1251911" cy="585356"/>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92;p43">
              <a:extLst>
                <a:ext uri="{FF2B5EF4-FFF2-40B4-BE49-F238E27FC236}">
                  <a16:creationId xmlns:a16="http://schemas.microsoft.com/office/drawing/2014/main" xmlns="" id="{45B7AC73-EA85-4534-A791-E583ACCF17F3}"/>
                </a:ext>
              </a:extLst>
            </p:cNvPr>
            <p:cNvSpPr/>
            <p:nvPr/>
          </p:nvSpPr>
          <p:spPr>
            <a:xfrm>
              <a:off x="6875953" y="1868610"/>
              <a:ext cx="347042" cy="234206"/>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93;p43">
              <a:extLst>
                <a:ext uri="{FF2B5EF4-FFF2-40B4-BE49-F238E27FC236}">
                  <a16:creationId xmlns:a16="http://schemas.microsoft.com/office/drawing/2014/main" xmlns="" id="{D273DF2B-4376-408C-B7A1-D680EDBF1282}"/>
                </a:ext>
              </a:extLst>
            </p:cNvPr>
            <p:cNvSpPr/>
            <p:nvPr/>
          </p:nvSpPr>
          <p:spPr>
            <a:xfrm>
              <a:off x="6261376" y="1519290"/>
              <a:ext cx="241675" cy="149647"/>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94;p43">
              <a:extLst>
                <a:ext uri="{FF2B5EF4-FFF2-40B4-BE49-F238E27FC236}">
                  <a16:creationId xmlns:a16="http://schemas.microsoft.com/office/drawing/2014/main" xmlns="" id="{EA8348FD-80F5-47E6-A448-5C1A46BFFC77}"/>
                </a:ext>
              </a:extLst>
            </p:cNvPr>
            <p:cNvSpPr/>
            <p:nvPr/>
          </p:nvSpPr>
          <p:spPr>
            <a:xfrm>
              <a:off x="6253267" y="1434360"/>
              <a:ext cx="244876" cy="13108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95;p43">
              <a:extLst>
                <a:ext uri="{FF2B5EF4-FFF2-40B4-BE49-F238E27FC236}">
                  <a16:creationId xmlns:a16="http://schemas.microsoft.com/office/drawing/2014/main" xmlns="" id="{76C19AB2-A25F-4DD2-A055-674BE8A6A2AC}"/>
                </a:ext>
              </a:extLst>
            </p:cNvPr>
            <p:cNvSpPr/>
            <p:nvPr/>
          </p:nvSpPr>
          <p:spPr>
            <a:xfrm>
              <a:off x="6331103" y="1525211"/>
              <a:ext cx="152474" cy="121318"/>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96;p43">
              <a:extLst>
                <a:ext uri="{FF2B5EF4-FFF2-40B4-BE49-F238E27FC236}">
                  <a16:creationId xmlns:a16="http://schemas.microsoft.com/office/drawing/2014/main" xmlns="" id="{7A7760FF-60E8-4FB1-8403-7C8A62AF959D}"/>
                </a:ext>
              </a:extLst>
            </p:cNvPr>
            <p:cNvSpPr/>
            <p:nvPr/>
          </p:nvSpPr>
          <p:spPr>
            <a:xfrm>
              <a:off x="6394748" y="1558927"/>
              <a:ext cx="87867" cy="49082"/>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97;p43">
              <a:extLst>
                <a:ext uri="{FF2B5EF4-FFF2-40B4-BE49-F238E27FC236}">
                  <a16:creationId xmlns:a16="http://schemas.microsoft.com/office/drawing/2014/main" xmlns="" id="{F17262AF-4B60-4002-8E0A-4DB192B7C14A}"/>
                </a:ext>
              </a:extLst>
            </p:cNvPr>
            <p:cNvSpPr/>
            <p:nvPr/>
          </p:nvSpPr>
          <p:spPr>
            <a:xfrm>
              <a:off x="7573221" y="1456180"/>
              <a:ext cx="236821" cy="150554"/>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98;p43">
              <a:extLst>
                <a:ext uri="{FF2B5EF4-FFF2-40B4-BE49-F238E27FC236}">
                  <a16:creationId xmlns:a16="http://schemas.microsoft.com/office/drawing/2014/main" xmlns="" id="{116E60EF-8E98-41E0-ACAD-2248A7882794}"/>
                </a:ext>
              </a:extLst>
            </p:cNvPr>
            <p:cNvSpPr/>
            <p:nvPr/>
          </p:nvSpPr>
          <p:spPr>
            <a:xfrm>
              <a:off x="7568367" y="1370397"/>
              <a:ext cx="246530" cy="118864"/>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99;p43">
              <a:extLst>
                <a:ext uri="{FF2B5EF4-FFF2-40B4-BE49-F238E27FC236}">
                  <a16:creationId xmlns:a16="http://schemas.microsoft.com/office/drawing/2014/main" xmlns="" id="{C2422113-07B7-4E18-8AF5-9F11DD52ABC5}"/>
                </a:ext>
              </a:extLst>
            </p:cNvPr>
            <p:cNvSpPr/>
            <p:nvPr/>
          </p:nvSpPr>
          <p:spPr>
            <a:xfrm>
              <a:off x="7592694" y="1462315"/>
              <a:ext cx="145966" cy="129107"/>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00;p43">
              <a:extLst>
                <a:ext uri="{FF2B5EF4-FFF2-40B4-BE49-F238E27FC236}">
                  <a16:creationId xmlns:a16="http://schemas.microsoft.com/office/drawing/2014/main" xmlns="" id="{D9BAD6D8-7972-496E-819A-E6AD37510ADF}"/>
                </a:ext>
              </a:extLst>
            </p:cNvPr>
            <p:cNvSpPr/>
            <p:nvPr/>
          </p:nvSpPr>
          <p:spPr>
            <a:xfrm>
              <a:off x="7593814" y="1498964"/>
              <a:ext cx="83013" cy="53617"/>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01;p43">
              <a:extLst>
                <a:ext uri="{FF2B5EF4-FFF2-40B4-BE49-F238E27FC236}">
                  <a16:creationId xmlns:a16="http://schemas.microsoft.com/office/drawing/2014/main" xmlns="" id="{771773EF-C08B-49EE-B611-ECB284821A9C}"/>
                </a:ext>
              </a:extLst>
            </p:cNvPr>
            <p:cNvSpPr/>
            <p:nvPr/>
          </p:nvSpPr>
          <p:spPr>
            <a:xfrm>
              <a:off x="6443882" y="867809"/>
              <a:ext cx="1173220" cy="1076283"/>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02;p43">
              <a:extLst>
                <a:ext uri="{FF2B5EF4-FFF2-40B4-BE49-F238E27FC236}">
                  <a16:creationId xmlns:a16="http://schemas.microsoft.com/office/drawing/2014/main" xmlns="" id="{697263EC-6332-4EC5-A176-B111216385EB}"/>
                </a:ext>
              </a:extLst>
            </p:cNvPr>
            <p:cNvSpPr/>
            <p:nvPr/>
          </p:nvSpPr>
          <p:spPr>
            <a:xfrm>
              <a:off x="6995935" y="1405286"/>
              <a:ext cx="82746" cy="136523"/>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03;p43">
              <a:extLst>
                <a:ext uri="{FF2B5EF4-FFF2-40B4-BE49-F238E27FC236}">
                  <a16:creationId xmlns:a16="http://schemas.microsoft.com/office/drawing/2014/main" xmlns="" id="{766AFF89-626E-4D00-B246-97698B7B3E4F}"/>
                </a:ext>
              </a:extLst>
            </p:cNvPr>
            <p:cNvSpPr/>
            <p:nvPr/>
          </p:nvSpPr>
          <p:spPr>
            <a:xfrm>
              <a:off x="6645700" y="1250845"/>
              <a:ext cx="103819" cy="81252"/>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04;p43">
              <a:extLst>
                <a:ext uri="{FF2B5EF4-FFF2-40B4-BE49-F238E27FC236}">
                  <a16:creationId xmlns:a16="http://schemas.microsoft.com/office/drawing/2014/main" xmlns="" id="{C07918F4-9A88-41FD-8224-2913209BDA24}"/>
                </a:ext>
              </a:extLst>
            </p:cNvPr>
            <p:cNvSpPr/>
            <p:nvPr/>
          </p:nvSpPr>
          <p:spPr>
            <a:xfrm>
              <a:off x="7281351" y="1211421"/>
              <a:ext cx="118971" cy="4742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05;p43">
              <a:extLst>
                <a:ext uri="{FF2B5EF4-FFF2-40B4-BE49-F238E27FC236}">
                  <a16:creationId xmlns:a16="http://schemas.microsoft.com/office/drawing/2014/main" xmlns="" id="{29013EEF-3568-4759-BBC7-1F856C248904}"/>
                </a:ext>
              </a:extLst>
            </p:cNvPr>
            <p:cNvSpPr/>
            <p:nvPr/>
          </p:nvSpPr>
          <p:spPr>
            <a:xfrm>
              <a:off x="6625383" y="1572387"/>
              <a:ext cx="256337" cy="235649"/>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06;p43">
              <a:extLst>
                <a:ext uri="{FF2B5EF4-FFF2-40B4-BE49-F238E27FC236}">
                  <a16:creationId xmlns:a16="http://schemas.microsoft.com/office/drawing/2014/main" xmlns="" id="{C9838B6D-3DC5-4AB3-AA5D-1CF86252CB7E}"/>
                </a:ext>
              </a:extLst>
            </p:cNvPr>
            <p:cNvSpPr/>
            <p:nvPr/>
          </p:nvSpPr>
          <p:spPr>
            <a:xfrm>
              <a:off x="7196415" y="1533105"/>
              <a:ext cx="280169" cy="257672"/>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07;p43">
              <a:extLst>
                <a:ext uri="{FF2B5EF4-FFF2-40B4-BE49-F238E27FC236}">
                  <a16:creationId xmlns:a16="http://schemas.microsoft.com/office/drawing/2014/main" xmlns="" id="{FC5078F8-5EBC-492A-A41F-4CD9675507AA}"/>
                </a:ext>
              </a:extLst>
            </p:cNvPr>
            <p:cNvSpPr/>
            <p:nvPr/>
          </p:nvSpPr>
          <p:spPr>
            <a:xfrm>
              <a:off x="6963499" y="1595150"/>
              <a:ext cx="100618" cy="69248"/>
            </a:xfrm>
            <a:custGeom>
              <a:avLst/>
              <a:gdLst/>
              <a:ahLst/>
              <a:cxnLst/>
              <a:rect l="l" t="t" r="r" b="b"/>
              <a:pathLst>
                <a:path w="1886" h="1298" extrusionOk="0">
                  <a:moveTo>
                    <a:pt x="149" y="1"/>
                  </a:moveTo>
                  <a:cubicBezTo>
                    <a:pt x="123" y="1"/>
                    <a:pt x="92" y="15"/>
                    <a:pt x="92" y="51"/>
                  </a:cubicBezTo>
                  <a:cubicBezTo>
                    <a:pt x="1" y="932"/>
                    <a:pt x="1095" y="1236"/>
                    <a:pt x="1764" y="1297"/>
                  </a:cubicBezTo>
                  <a:cubicBezTo>
                    <a:pt x="1855" y="1297"/>
                    <a:pt x="1885" y="1145"/>
                    <a:pt x="1794" y="1145"/>
                  </a:cubicBezTo>
                  <a:cubicBezTo>
                    <a:pt x="1460" y="1054"/>
                    <a:pt x="1125" y="993"/>
                    <a:pt x="791" y="841"/>
                  </a:cubicBezTo>
                  <a:cubicBezTo>
                    <a:pt x="457" y="659"/>
                    <a:pt x="305" y="416"/>
                    <a:pt x="183" y="21"/>
                  </a:cubicBezTo>
                  <a:cubicBezTo>
                    <a:pt x="183" y="8"/>
                    <a:pt x="167" y="1"/>
                    <a:pt x="14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08;p43">
              <a:extLst>
                <a:ext uri="{FF2B5EF4-FFF2-40B4-BE49-F238E27FC236}">
                  <a16:creationId xmlns:a16="http://schemas.microsoft.com/office/drawing/2014/main" xmlns="" id="{CF5384ED-1567-43FB-B53B-AA96590F3DC2}"/>
                </a:ext>
              </a:extLst>
            </p:cNvPr>
            <p:cNvSpPr/>
            <p:nvPr/>
          </p:nvSpPr>
          <p:spPr>
            <a:xfrm>
              <a:off x="6747810" y="1437188"/>
              <a:ext cx="60072" cy="69889"/>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09;p43">
              <a:extLst>
                <a:ext uri="{FF2B5EF4-FFF2-40B4-BE49-F238E27FC236}">
                  <a16:creationId xmlns:a16="http://schemas.microsoft.com/office/drawing/2014/main" xmlns="" id="{9912E285-A93C-40A0-8610-F848FFC5037D}"/>
                </a:ext>
              </a:extLst>
            </p:cNvPr>
            <p:cNvSpPr/>
            <p:nvPr/>
          </p:nvSpPr>
          <p:spPr>
            <a:xfrm>
              <a:off x="7222934" y="1404752"/>
              <a:ext cx="60072" cy="69889"/>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10;p43">
              <a:extLst>
                <a:ext uri="{FF2B5EF4-FFF2-40B4-BE49-F238E27FC236}">
                  <a16:creationId xmlns:a16="http://schemas.microsoft.com/office/drawing/2014/main" xmlns="" id="{092F88C3-1DF1-4DB5-B85C-A1D418AE04A0}"/>
                </a:ext>
              </a:extLst>
            </p:cNvPr>
            <p:cNvSpPr/>
            <p:nvPr/>
          </p:nvSpPr>
          <p:spPr>
            <a:xfrm>
              <a:off x="6363539" y="887601"/>
              <a:ext cx="282222" cy="571859"/>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11;p43">
              <a:extLst>
                <a:ext uri="{FF2B5EF4-FFF2-40B4-BE49-F238E27FC236}">
                  <a16:creationId xmlns:a16="http://schemas.microsoft.com/office/drawing/2014/main" xmlns="" id="{11497ED0-E1C5-4B08-913B-A96DB1630197}"/>
                </a:ext>
              </a:extLst>
            </p:cNvPr>
            <p:cNvSpPr/>
            <p:nvPr/>
          </p:nvSpPr>
          <p:spPr>
            <a:xfrm>
              <a:off x="6567865" y="861674"/>
              <a:ext cx="171894" cy="505971"/>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12;p43">
              <a:extLst>
                <a:ext uri="{FF2B5EF4-FFF2-40B4-BE49-F238E27FC236}">
                  <a16:creationId xmlns:a16="http://schemas.microsoft.com/office/drawing/2014/main" xmlns="" id="{3464247D-487E-4175-850A-2B2FC6978248}"/>
                </a:ext>
              </a:extLst>
            </p:cNvPr>
            <p:cNvSpPr/>
            <p:nvPr/>
          </p:nvSpPr>
          <p:spPr>
            <a:xfrm>
              <a:off x="6702410" y="728625"/>
              <a:ext cx="724920" cy="621207"/>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13;p43">
              <a:extLst>
                <a:ext uri="{FF2B5EF4-FFF2-40B4-BE49-F238E27FC236}">
                  <a16:creationId xmlns:a16="http://schemas.microsoft.com/office/drawing/2014/main" xmlns="" id="{96F59117-1021-4844-8AA8-48E2495B81BA}"/>
                </a:ext>
              </a:extLst>
            </p:cNvPr>
            <p:cNvSpPr/>
            <p:nvPr/>
          </p:nvSpPr>
          <p:spPr>
            <a:xfrm>
              <a:off x="7192151" y="835160"/>
              <a:ext cx="371369" cy="532486"/>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14;p43">
              <a:extLst>
                <a:ext uri="{FF2B5EF4-FFF2-40B4-BE49-F238E27FC236}">
                  <a16:creationId xmlns:a16="http://schemas.microsoft.com/office/drawing/2014/main" xmlns="" id="{167E548D-2C1D-4447-9D64-1EFD4A1B9D70}"/>
                </a:ext>
              </a:extLst>
            </p:cNvPr>
            <p:cNvSpPr/>
            <p:nvPr/>
          </p:nvSpPr>
          <p:spPr>
            <a:xfrm>
              <a:off x="7349423" y="845456"/>
              <a:ext cx="300040" cy="549772"/>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15;p43">
              <a:extLst>
                <a:ext uri="{FF2B5EF4-FFF2-40B4-BE49-F238E27FC236}">
                  <a16:creationId xmlns:a16="http://schemas.microsoft.com/office/drawing/2014/main" xmlns="" id="{A614987A-CB2A-4F29-B285-9D10FB416135}"/>
                </a:ext>
              </a:extLst>
            </p:cNvPr>
            <p:cNvSpPr/>
            <p:nvPr/>
          </p:nvSpPr>
          <p:spPr>
            <a:xfrm>
              <a:off x="6219177" y="2335615"/>
              <a:ext cx="351950" cy="34240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16;p43">
              <a:extLst>
                <a:ext uri="{FF2B5EF4-FFF2-40B4-BE49-F238E27FC236}">
                  <a16:creationId xmlns:a16="http://schemas.microsoft.com/office/drawing/2014/main" xmlns="" id="{B539AA8F-19D2-42F9-BE7B-351B3795E668}"/>
                </a:ext>
              </a:extLst>
            </p:cNvPr>
            <p:cNvSpPr/>
            <p:nvPr/>
          </p:nvSpPr>
          <p:spPr>
            <a:xfrm>
              <a:off x="6600247" y="1951352"/>
              <a:ext cx="411969" cy="718411"/>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17;p43">
              <a:extLst>
                <a:ext uri="{FF2B5EF4-FFF2-40B4-BE49-F238E27FC236}">
                  <a16:creationId xmlns:a16="http://schemas.microsoft.com/office/drawing/2014/main" xmlns="" id="{54477843-FBCC-4AAC-AFF9-11E0C1F9693F}"/>
                </a:ext>
              </a:extLst>
            </p:cNvPr>
            <p:cNvSpPr/>
            <p:nvPr/>
          </p:nvSpPr>
          <p:spPr>
            <a:xfrm>
              <a:off x="6699209" y="1933481"/>
              <a:ext cx="330823" cy="718464"/>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18;p43">
              <a:extLst>
                <a:ext uri="{FF2B5EF4-FFF2-40B4-BE49-F238E27FC236}">
                  <a16:creationId xmlns:a16="http://schemas.microsoft.com/office/drawing/2014/main" xmlns="" id="{589060D9-9A41-453C-AC53-7667120556BB}"/>
                </a:ext>
              </a:extLst>
            </p:cNvPr>
            <p:cNvSpPr/>
            <p:nvPr/>
          </p:nvSpPr>
          <p:spPr>
            <a:xfrm>
              <a:off x="6806227" y="1920517"/>
              <a:ext cx="225457" cy="718411"/>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19;p43">
              <a:extLst>
                <a:ext uri="{FF2B5EF4-FFF2-40B4-BE49-F238E27FC236}">
                  <a16:creationId xmlns:a16="http://schemas.microsoft.com/office/drawing/2014/main" xmlns="" id="{7A0A438A-13F9-4D3A-B2CC-61163C252577}"/>
                </a:ext>
              </a:extLst>
            </p:cNvPr>
            <p:cNvSpPr/>
            <p:nvPr/>
          </p:nvSpPr>
          <p:spPr>
            <a:xfrm>
              <a:off x="7033226" y="1948098"/>
              <a:ext cx="411969" cy="718411"/>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20;p43">
              <a:extLst>
                <a:ext uri="{FF2B5EF4-FFF2-40B4-BE49-F238E27FC236}">
                  <a16:creationId xmlns:a16="http://schemas.microsoft.com/office/drawing/2014/main" xmlns="" id="{8747CDB8-7835-48AF-B086-BDDD03C0041D}"/>
                </a:ext>
              </a:extLst>
            </p:cNvPr>
            <p:cNvSpPr/>
            <p:nvPr/>
          </p:nvSpPr>
          <p:spPr>
            <a:xfrm>
              <a:off x="7015407" y="1930280"/>
              <a:ext cx="330823" cy="718411"/>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21;p43">
              <a:extLst>
                <a:ext uri="{FF2B5EF4-FFF2-40B4-BE49-F238E27FC236}">
                  <a16:creationId xmlns:a16="http://schemas.microsoft.com/office/drawing/2014/main" xmlns="" id="{4CA7AA56-4971-4191-8BC2-BF9EFB606ABF}"/>
                </a:ext>
              </a:extLst>
            </p:cNvPr>
            <p:cNvSpPr/>
            <p:nvPr/>
          </p:nvSpPr>
          <p:spPr>
            <a:xfrm>
              <a:off x="7013753" y="1918917"/>
              <a:ext cx="227111" cy="716811"/>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22;p43">
              <a:extLst>
                <a:ext uri="{FF2B5EF4-FFF2-40B4-BE49-F238E27FC236}">
                  <a16:creationId xmlns:a16="http://schemas.microsoft.com/office/drawing/2014/main" xmlns="" id="{7205134D-F288-4648-A2F2-B55A8A1C6F51}"/>
                </a:ext>
              </a:extLst>
            </p:cNvPr>
            <p:cNvSpPr/>
            <p:nvPr/>
          </p:nvSpPr>
          <p:spPr>
            <a:xfrm>
              <a:off x="6542097" y="1994724"/>
              <a:ext cx="445793" cy="694510"/>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23;p43">
              <a:extLst>
                <a:ext uri="{FF2B5EF4-FFF2-40B4-BE49-F238E27FC236}">
                  <a16:creationId xmlns:a16="http://schemas.microsoft.com/office/drawing/2014/main" xmlns="" id="{B6BF053F-427F-4116-9968-562C4DB85810}"/>
                </a:ext>
              </a:extLst>
            </p:cNvPr>
            <p:cNvSpPr/>
            <p:nvPr/>
          </p:nvSpPr>
          <p:spPr>
            <a:xfrm>
              <a:off x="7075371" y="1985014"/>
              <a:ext cx="445793" cy="694457"/>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24;p43">
              <a:extLst>
                <a:ext uri="{FF2B5EF4-FFF2-40B4-BE49-F238E27FC236}">
                  <a16:creationId xmlns:a16="http://schemas.microsoft.com/office/drawing/2014/main" xmlns="" id="{820D8EBA-82C2-4372-BBCD-5D669A9263DF}"/>
                </a:ext>
              </a:extLst>
            </p:cNvPr>
            <p:cNvSpPr/>
            <p:nvPr/>
          </p:nvSpPr>
          <p:spPr>
            <a:xfrm>
              <a:off x="6987826" y="2149218"/>
              <a:ext cx="87601" cy="545984"/>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25;p43">
              <a:extLst>
                <a:ext uri="{FF2B5EF4-FFF2-40B4-BE49-F238E27FC236}">
                  <a16:creationId xmlns:a16="http://schemas.microsoft.com/office/drawing/2014/main" xmlns="" id="{D4ED1DA6-8B01-483D-AF43-65B2FB11E1E3}"/>
                </a:ext>
              </a:extLst>
            </p:cNvPr>
            <p:cNvSpPr/>
            <p:nvPr/>
          </p:nvSpPr>
          <p:spPr>
            <a:xfrm>
              <a:off x="6206160" y="2304993"/>
              <a:ext cx="564443" cy="494234"/>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26;p43">
              <a:extLst>
                <a:ext uri="{FF2B5EF4-FFF2-40B4-BE49-F238E27FC236}">
                  <a16:creationId xmlns:a16="http://schemas.microsoft.com/office/drawing/2014/main" xmlns="" id="{4C5D520C-58F9-4670-9439-0C96685FD220}"/>
                </a:ext>
              </a:extLst>
            </p:cNvPr>
            <p:cNvSpPr/>
            <p:nvPr/>
          </p:nvSpPr>
          <p:spPr>
            <a:xfrm>
              <a:off x="7488877" y="2335615"/>
              <a:ext cx="353604" cy="34240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27;p43">
              <a:extLst>
                <a:ext uri="{FF2B5EF4-FFF2-40B4-BE49-F238E27FC236}">
                  <a16:creationId xmlns:a16="http://schemas.microsoft.com/office/drawing/2014/main" xmlns="" id="{B7295DAB-0635-48B8-9E59-2A3A3266E962}"/>
                </a:ext>
              </a:extLst>
            </p:cNvPr>
            <p:cNvSpPr/>
            <p:nvPr/>
          </p:nvSpPr>
          <p:spPr>
            <a:xfrm>
              <a:off x="7291060" y="2304993"/>
              <a:ext cx="562789" cy="494234"/>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89762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8428" y="388251"/>
            <a:ext cx="8082008" cy="461665"/>
          </a:xfrm>
          <a:prstGeom prst="rect">
            <a:avLst/>
          </a:prstGeom>
        </p:spPr>
        <p:txBody>
          <a:bodyPr wrap="square">
            <a:spAutoFit/>
          </a:bodyPr>
          <a:lstStyle/>
          <a:p>
            <a:r>
              <a:rPr lang="en-US" sz="2400" b="1" dirty="0">
                <a:solidFill>
                  <a:srgbClr val="FFFF00"/>
                </a:solidFill>
              </a:rPr>
              <a:t>3. </a:t>
            </a:r>
            <a:r>
              <a:rPr lang="vi-VN" sz="2400" b="1" dirty="0">
                <a:solidFill>
                  <a:srgbClr val="FFFF00"/>
                </a:solidFill>
              </a:rPr>
              <a:t>Hoạt động 3: Luyện tập và vận dụng</a:t>
            </a:r>
            <a:endParaRPr lang="en-US" sz="2400" b="1" dirty="0">
              <a:solidFill>
                <a:srgbClr val="FFFF00"/>
              </a:solidFill>
            </a:endParaRPr>
          </a:p>
        </p:txBody>
      </p:sp>
      <p:sp>
        <p:nvSpPr>
          <p:cNvPr id="5" name="Rectangle 4"/>
          <p:cNvSpPr/>
          <p:nvPr/>
        </p:nvSpPr>
        <p:spPr>
          <a:xfrm>
            <a:off x="505761" y="1027939"/>
            <a:ext cx="8319584" cy="1015663"/>
          </a:xfrm>
          <a:prstGeom prst="rect">
            <a:avLst/>
          </a:prstGeom>
        </p:spPr>
        <p:txBody>
          <a:bodyPr wrap="square">
            <a:spAutoFit/>
          </a:bodyPr>
          <a:lstStyle/>
          <a:p>
            <a:r>
              <a:rPr lang="vi-VN" sz="2000" b="1" dirty="0">
                <a:solidFill>
                  <a:srgbClr val="FFFF00"/>
                </a:solidFill>
              </a:rPr>
              <a:t>– GV yêu cầu HS làm việc nhóm, thiết kế một báo cáo treo tường để trình bày kết quả của một nghiên cứu khoa học hoặc một bài thực hành mà em đã thực hiện trong môn Khoa học tự nhiên.</a:t>
            </a:r>
            <a:endParaRPr lang="en-US" sz="2000" b="1" dirty="0">
              <a:solidFill>
                <a:srgbClr val="FFFF00"/>
              </a:solidFill>
            </a:endParaRPr>
          </a:p>
        </p:txBody>
      </p:sp>
      <p:sp>
        <p:nvSpPr>
          <p:cNvPr id="6" name="Rectangle 5"/>
          <p:cNvSpPr/>
          <p:nvPr/>
        </p:nvSpPr>
        <p:spPr>
          <a:xfrm>
            <a:off x="505761" y="2208639"/>
            <a:ext cx="8319583" cy="1631216"/>
          </a:xfrm>
          <a:prstGeom prst="rect">
            <a:avLst/>
          </a:prstGeom>
        </p:spPr>
        <p:txBody>
          <a:bodyPr wrap="square">
            <a:spAutoFit/>
          </a:bodyPr>
          <a:lstStyle/>
          <a:p>
            <a:pPr lvl="0"/>
            <a:r>
              <a:rPr lang="vi-VN" sz="2000" b="1" dirty="0">
                <a:solidFill>
                  <a:srgbClr val="FFFF00"/>
                </a:solidFill>
              </a:rPr>
              <a:t>HS dựa vào kiến thức đã được tìm hiểu, thực hiện nhiệm vụ học tập ở nhà.</a:t>
            </a:r>
            <a:endParaRPr lang="en-US" sz="2000" b="1" dirty="0">
              <a:solidFill>
                <a:srgbClr val="FFFF00"/>
              </a:solidFill>
            </a:endParaRPr>
          </a:p>
          <a:p>
            <a:r>
              <a:rPr lang="vi-VN" sz="2000" b="1" dirty="0">
                <a:solidFill>
                  <a:srgbClr val="FFFF00"/>
                </a:solidFill>
              </a:rPr>
              <a:t>Các nhóm nộp báo cáo cho GV trước tiết học tiếp theo. GV tiến hành chấm, nhận xét cho từng báo cáo của các nhóm và chọn 1 báo cáo tiêu biểu.</a:t>
            </a:r>
            <a:endParaRPr lang="en-US" sz="2000" b="1" dirty="0">
              <a:solidFill>
                <a:srgbClr val="FFFF00"/>
              </a:solidFill>
            </a:endParaRPr>
          </a:p>
        </p:txBody>
      </p:sp>
    </p:spTree>
    <p:extLst>
      <p:ext uri="{BB962C8B-B14F-4D97-AF65-F5344CB8AC3E}">
        <p14:creationId xmlns:p14="http://schemas.microsoft.com/office/powerpoint/2010/main" val="14611464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4369489" y="364357"/>
            <a:ext cx="3781594" cy="3768296"/>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072">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6183"/>
              <a:ext cx="2025648" cy="714040"/>
            </a:xfrm>
            <a:prstGeom prst="rect">
              <a:avLst/>
            </a:prstGeom>
            <a:noFill/>
          </p:spPr>
          <p:txBody>
            <a:bodyPr wrap="square" rtlCol="0">
              <a:spAutoFit/>
            </a:bodyPr>
            <a:lstStyle/>
            <a:p>
              <a:pPr algn="ctr" defTabSz="68507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1"/>
              <a:ext cx="2025648" cy="712273"/>
            </a:xfrm>
            <a:prstGeom prst="rect">
              <a:avLst/>
            </a:prstGeom>
            <a:noFill/>
          </p:spPr>
          <p:txBody>
            <a:bodyPr wrap="square" rtlCol="0">
              <a:spAutoFit/>
            </a:bodyPr>
            <a:lstStyle/>
            <a:p>
              <a:pPr algn="ctr" defTabSz="68507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0786"/>
              <a:ext cx="2025648" cy="714040"/>
            </a:xfrm>
            <a:prstGeom prst="rect">
              <a:avLst/>
            </a:prstGeom>
            <a:noFill/>
          </p:spPr>
          <p:txBody>
            <a:bodyPr wrap="square" rtlCol="0">
              <a:spAutoFit/>
            </a:bodyPr>
            <a:lstStyle/>
            <a:p>
              <a:pPr algn="ctr" defTabSz="685072">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5976"/>
              <a:ext cx="2025648" cy="714040"/>
            </a:xfrm>
            <a:prstGeom prst="rect">
              <a:avLst/>
            </a:prstGeom>
            <a:noFill/>
          </p:spPr>
          <p:txBody>
            <a:bodyPr wrap="square" rtlCol="0">
              <a:spAutoFit/>
            </a:bodyPr>
            <a:lstStyle/>
            <a:p>
              <a:pPr algn="ctr" defTabSz="685072">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75188"/>
              <a:ext cx="2025648" cy="712273"/>
            </a:xfrm>
            <a:prstGeom prst="rect">
              <a:avLst/>
            </a:prstGeom>
            <a:noFill/>
          </p:spPr>
          <p:txBody>
            <a:bodyPr wrap="square" rtlCol="0">
              <a:spAutoFit/>
            </a:bodyPr>
            <a:lstStyle/>
            <a:p>
              <a:pPr algn="ctr" defTabSz="68507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8"/>
              <a:ext cx="2025648" cy="712273"/>
            </a:xfrm>
            <a:prstGeom prst="rect">
              <a:avLst/>
            </a:prstGeom>
            <a:noFill/>
          </p:spPr>
          <p:txBody>
            <a:bodyPr wrap="square" rtlCol="0">
              <a:spAutoFit/>
            </a:bodyPr>
            <a:lstStyle/>
            <a:p>
              <a:pPr algn="ctr" defTabSz="685072">
                <a:defRPr/>
              </a:pP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7483"/>
              <a:ext cx="2025648" cy="714040"/>
            </a:xfrm>
            <a:prstGeom prst="rect">
              <a:avLst/>
            </a:prstGeom>
            <a:noFill/>
          </p:spPr>
          <p:txBody>
            <a:bodyPr wrap="square" rtlCol="0">
              <a:spAutoFit/>
            </a:bodyPr>
            <a:lstStyle/>
            <a:p>
              <a:pPr algn="ctr" defTabSz="685072">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25" name="quay dung"/>
          <p:cNvSpPr/>
          <p:nvPr/>
        </p:nvSpPr>
        <p:spPr>
          <a:xfrm>
            <a:off x="6965768" y="4404171"/>
            <a:ext cx="2028009" cy="635238"/>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18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688615" y="1834859"/>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6" action="ppaction://hlinksldjump"/>
              </a:rPr>
              <a:t>1</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812052" y="1834859"/>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5" action="ppaction://hlinksldjump"/>
              </a:rPr>
              <a:t>2</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935489" y="1834859"/>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9" action="ppaction://hlinksldjump"/>
              </a:rPr>
              <a:t>3</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10" action="ppaction://hlinksldjump"/>
          </p:cNvPr>
          <p:cNvSpPr/>
          <p:nvPr/>
        </p:nvSpPr>
        <p:spPr>
          <a:xfrm>
            <a:off x="689182" y="2991546"/>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8" action="ppaction://hlinksldjump"/>
              </a:rPr>
              <a:t>4</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1" action="ppaction://hlinksldjump"/>
          </p:cNvPr>
          <p:cNvSpPr/>
          <p:nvPr/>
        </p:nvSpPr>
        <p:spPr>
          <a:xfrm>
            <a:off x="1812621" y="2991546"/>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10" action="ppaction://hlinksldjump"/>
              </a:rPr>
              <a:t>5</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2" action="ppaction://hlinksldjump"/>
          </p:cNvPr>
          <p:cNvSpPr/>
          <p:nvPr/>
        </p:nvSpPr>
        <p:spPr>
          <a:xfrm>
            <a:off x="2936058" y="2991546"/>
            <a:ext cx="1003266" cy="1000784"/>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GB" sz="3300" b="1" dirty="0">
                <a:solidFill>
                  <a:prstClr val="black"/>
                </a:solidFill>
                <a:latin typeface="Tahoma" panose="020B0604030504040204" pitchFamily="34" charset="0"/>
                <a:ea typeface="Tahoma" panose="020B0604030504040204" pitchFamily="34" charset="0"/>
                <a:cs typeface="Tahoma" panose="020B0604030504040204" pitchFamily="34" charset="0"/>
                <a:hlinkClick r:id="rId11" action="ppaction://hlinksldjump"/>
              </a:rPr>
              <a:t>6</a:t>
            </a:r>
            <a:endParaRPr lang="vi-VN" sz="33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96708" y="830489"/>
            <a:ext cx="4812111" cy="529601"/>
          </a:xfrm>
          <a:prstGeom prst="rect">
            <a:avLst/>
          </a:prstGeom>
          <a:noFill/>
        </p:spPr>
        <p:txBody>
          <a:bodyPr wrap="square" lIns="68511" tIns="34255" rIns="68511" bIns="34255">
            <a:spAutoFit/>
          </a:bodyPr>
          <a:lstStyle/>
          <a:p>
            <a:pPr algn="ctr" defTabSz="685072">
              <a:defRPr/>
            </a:pPr>
            <a:r>
              <a:rPr lang="en-US" sz="3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3606" y="638943"/>
            <a:ext cx="371475" cy="327800"/>
          </a:xfrm>
          <a:prstGeom prst="rect">
            <a:avLst/>
          </a:prstGeom>
        </p:spPr>
      </p:pic>
      <p:pic>
        <p:nvPicPr>
          <p:cNvPr id="45" name="Picture 4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122304" y="909727"/>
            <a:ext cx="371475" cy="327800"/>
          </a:xfrm>
          <a:prstGeom prst="rect">
            <a:avLst/>
          </a:prstGeom>
        </p:spPr>
      </p:pic>
      <p:pic>
        <p:nvPicPr>
          <p:cNvPr id="46" name="Picture 4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89363" y="515310"/>
            <a:ext cx="371475" cy="327800"/>
          </a:xfrm>
          <a:prstGeom prst="rect">
            <a:avLst/>
          </a:prstGeom>
        </p:spPr>
      </p:pic>
      <p:pic>
        <p:nvPicPr>
          <p:cNvPr id="47" name="Picture 4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33873" y="364357"/>
            <a:ext cx="535781" cy="890759"/>
          </a:xfrm>
          <a:prstGeom prst="rect">
            <a:avLst/>
          </a:prstGeom>
        </p:spPr>
      </p:pic>
      <p:pic>
        <p:nvPicPr>
          <p:cNvPr id="2" name="Picture 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734646" y="1799923"/>
            <a:ext cx="1015661" cy="864155"/>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285614" y="-519013"/>
            <a:ext cx="457200" cy="456069"/>
          </a:xfrm>
          <a:prstGeom prst="rect">
            <a:avLst/>
          </a:prstGeom>
        </p:spPr>
      </p:pic>
      <p:sp>
        <p:nvSpPr>
          <p:cNvPr id="31" name="Isosceles Triangle 30"/>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32" name="Isosceles Triangle 31"/>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33" name="Isosceles Triangle 32"/>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34" name="Isosceles Triangle 33"/>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42" name="Isosceles Triangle 41"/>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43" name="Isosceles Triangle 42"/>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48" name="Isosceles Triangle 47"/>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49" name="Isosceles Triangle 48"/>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0" name="Isosceles Triangle 49"/>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1" name="Isosceles Triangle 50"/>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2" name="Isosceles Triangle 51"/>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3" name="Isosceles Triangle 52"/>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4" name="Isosceles Triangle 53"/>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5" name="Isosceles Triangle 54"/>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6" name="Isosceles Triangle 55"/>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7" name="Isosceles Triangle 56"/>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8" name="Isosceles Triangle 57"/>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9" name="Isosceles Triangle 58"/>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60" name="Isosceles Triangle 59"/>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61" name="Isosceles Triangle 60"/>
          <p:cNvSpPr/>
          <p:nvPr/>
        </p:nvSpPr>
        <p:spPr>
          <a:xfrm rot="16200000">
            <a:off x="8130965" y="1748800"/>
            <a:ext cx="453163"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24" name="Heart 23">
            <a:hlinkClick r:id="" action="ppaction://noaction"/>
          </p:cNvPr>
          <p:cNvSpPr/>
          <p:nvPr/>
        </p:nvSpPr>
        <p:spPr>
          <a:xfrm rot="5400000">
            <a:off x="8514444" y="1940674"/>
            <a:ext cx="586375"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a:solidFill>
                <a:prstClr val="white"/>
              </a:solidFill>
              <a:latin typeface="Arial" panose="020B0604020202020204" pitchFamily="34" charset="0"/>
            </a:endParaRPr>
          </a:p>
        </p:txBody>
      </p:sp>
      <p:sp>
        <p:nvSpPr>
          <p:cNvPr id="5" name="Arrow: Pentagon 4">
            <a:hlinkClick r:id="rId17" action="ppaction://hlinksldjump"/>
            <a:extLst>
              <a:ext uri="{FF2B5EF4-FFF2-40B4-BE49-F238E27FC236}">
                <a16:creationId xmlns:a16="http://schemas.microsoft.com/office/drawing/2014/main" xmlns="" id="{C30F8934-0805-C9BF-BA0C-793CCC8F6B9A}"/>
              </a:ext>
            </a:extLst>
          </p:cNvPr>
          <p:cNvSpPr/>
          <p:nvPr/>
        </p:nvSpPr>
        <p:spPr>
          <a:xfrm>
            <a:off x="290946" y="4404171"/>
            <a:ext cx="1003266" cy="52960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a:endParaRPr lang="en-US" sz="1300"/>
          </a:p>
        </p:txBody>
      </p:sp>
    </p:spTree>
    <p:extLst>
      <p:ext uri="{BB962C8B-B14F-4D97-AF65-F5344CB8AC3E}">
        <p14:creationId xmlns:p14="http://schemas.microsoft.com/office/powerpoint/2010/main" val="21083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5.55556E-7 2.96296E-6 L -5.55556E-7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0" y="911715"/>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b="1">
              <a:solidFill>
                <a:prstClr val="white"/>
              </a:solidFill>
              <a:latin typeface="Montserrat" panose="00000500000000000000" pitchFamily="2" charset="-93"/>
            </a:endParaRPr>
          </a:p>
        </p:txBody>
      </p:sp>
      <p:sp>
        <p:nvSpPr>
          <p:cNvPr id="78" name="Rectangle 77"/>
          <p:cNvSpPr/>
          <p:nvPr/>
        </p:nvSpPr>
        <p:spPr>
          <a:xfrm>
            <a:off x="559946" y="835435"/>
            <a:ext cx="6914973"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b="1">
              <a:solidFill>
                <a:prstClr val="white"/>
              </a:solidFill>
              <a:latin typeface="Montserrat" panose="00000500000000000000" pitchFamily="2" charset="-93"/>
            </a:endParaRPr>
          </a:p>
        </p:txBody>
      </p:sp>
      <p:sp>
        <p:nvSpPr>
          <p:cNvPr id="79" name="Oval 7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0" name="Rectangle 79"/>
          <p:cNvSpPr/>
          <p:nvPr/>
        </p:nvSpPr>
        <p:spPr>
          <a:xfrm>
            <a:off x="684267" y="173063"/>
            <a:ext cx="6638190" cy="16791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r>
              <a:rPr lang="vi-VN" sz="3200" b="1" dirty="0"/>
              <a:t>Câu 1.</a:t>
            </a:r>
            <a:r>
              <a:rPr lang="vi-VN" sz="3200" dirty="0"/>
              <a:t> Khi bảo quản</a:t>
            </a:r>
            <a:r>
              <a:rPr lang="vi-VN" sz="3200" baseline="-25000" dirty="0"/>
              <a:t> </a:t>
            </a:r>
            <a:r>
              <a:rPr lang="en-US" sz="3200" dirty="0"/>
              <a:t>H</a:t>
            </a:r>
            <a:r>
              <a:rPr lang="en-US" sz="3200" baseline="-25000" dirty="0"/>
              <a:t>2</a:t>
            </a:r>
            <a:r>
              <a:rPr lang="en-US" sz="3200" dirty="0"/>
              <a:t>SO</a:t>
            </a:r>
            <a:r>
              <a:rPr lang="en-US" sz="3200" baseline="-25000" dirty="0"/>
              <a:t>4</a:t>
            </a:r>
            <a:r>
              <a:rPr lang="vi-VN" sz="3200" dirty="0"/>
              <a:t> cần lưu ý điều gì?</a:t>
            </a:r>
            <a:endParaRPr lang="en-US" sz="3200" dirty="0"/>
          </a:p>
        </p:txBody>
      </p:sp>
      <p:sp>
        <p:nvSpPr>
          <p:cNvPr id="81" name="Oval 8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2" name="Oval 8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3" name="Oval 8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4" name="Oval 8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5" name="Oval 8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6" name="Oval 8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7" name="Oval 8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8" name="Oval 8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9" name="Oval 8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0" name="Oval 8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1" name="Oval 9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2" name="Oval 9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3" name="Oval 9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4" name="Oval 9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5" name="Oval 9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6" name="Oval 95">
            <a:hlinkClick r:id="rId5" action="ppaction://hlinksldjump"/>
          </p:cNvPr>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13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7" name="Oval 96"/>
          <p:cNvSpPr/>
          <p:nvPr/>
        </p:nvSpPr>
        <p:spPr>
          <a:xfrm>
            <a:off x="7600585" y="470188"/>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b="1">
              <a:solidFill>
                <a:srgbClr val="00FFCC"/>
              </a:solidFill>
              <a:latin typeface="Montserrat" panose="00000500000000000000" pitchFamily="2" charset="-93"/>
            </a:endParaRPr>
          </a:p>
        </p:txBody>
      </p:sp>
      <p:sp>
        <p:nvSpPr>
          <p:cNvPr id="98" name="Rectangle: Rounded Corners 97"/>
          <p:cNvSpPr/>
          <p:nvPr/>
        </p:nvSpPr>
        <p:spPr>
          <a:xfrm>
            <a:off x="675379" y="1975332"/>
            <a:ext cx="774125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A</a:t>
            </a:r>
            <a:r>
              <a:rPr lang="vi-VN" sz="3200" dirty="0" smtClean="0"/>
              <a:t>. </a:t>
            </a:r>
            <a:r>
              <a:rPr lang="vi-VN" sz="2800" dirty="0"/>
              <a:t>Lưu trữ bằng bồn nhựa, phuy </a:t>
            </a:r>
            <a:r>
              <a:rPr lang="vi-VN" sz="2800" dirty="0" smtClean="0"/>
              <a:t>nhựa</a:t>
            </a:r>
            <a:r>
              <a:rPr lang="en-US" sz="2800" dirty="0" smtClean="0"/>
              <a:t>.</a:t>
            </a:r>
            <a:r>
              <a:rPr lang="vi-VN" sz="2800" dirty="0"/>
              <a:t> </a:t>
            </a:r>
            <a:endParaRPr lang="en-US" sz="2800" dirty="0"/>
          </a:p>
        </p:txBody>
      </p:sp>
      <p:sp>
        <p:nvSpPr>
          <p:cNvPr id="99" name="Rectangle: Rounded Corners 98"/>
          <p:cNvSpPr/>
          <p:nvPr/>
        </p:nvSpPr>
        <p:spPr>
          <a:xfrm>
            <a:off x="684268" y="2715938"/>
            <a:ext cx="7732368"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2800" dirty="0" smtClean="0"/>
              <a:t>B</a:t>
            </a:r>
            <a:r>
              <a:rPr lang="vi-VN" sz="2800" dirty="0" smtClean="0"/>
              <a:t>.</a:t>
            </a:r>
            <a:r>
              <a:rPr lang="vi-VN" sz="3200" dirty="0" smtClean="0"/>
              <a:t> </a:t>
            </a:r>
            <a:r>
              <a:rPr lang="vi-VN" sz="2800" dirty="0" smtClean="0"/>
              <a:t>Sử </a:t>
            </a:r>
            <a:r>
              <a:rPr lang="vi-VN" sz="2800" dirty="0"/>
              <a:t>dụng các thùng kim loại để bảo quản</a:t>
            </a:r>
            <a:r>
              <a:rPr lang="vi-VN" sz="3200" dirty="0"/>
              <a:t> </a:t>
            </a:r>
            <a:endParaRPr lang="en-US" sz="3200" dirty="0"/>
          </a:p>
        </p:txBody>
      </p:sp>
      <p:sp>
        <p:nvSpPr>
          <p:cNvPr id="100" name="Rectangle: Rounded Corners 99"/>
          <p:cNvSpPr/>
          <p:nvPr/>
        </p:nvSpPr>
        <p:spPr>
          <a:xfrm>
            <a:off x="684268" y="3442692"/>
            <a:ext cx="7732368"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C</a:t>
            </a:r>
            <a:r>
              <a:rPr lang="vi-VN" sz="3200" dirty="0" smtClean="0"/>
              <a:t>. </a:t>
            </a:r>
            <a:r>
              <a:rPr lang="vi-VN" sz="3200" dirty="0"/>
              <a:t>Để gần nơi chứa base hay chất khử </a:t>
            </a:r>
            <a:endParaRPr lang="en-US" sz="3200" dirty="0"/>
          </a:p>
        </p:txBody>
      </p:sp>
      <p:sp>
        <p:nvSpPr>
          <p:cNvPr id="101" name="Rectangle: Rounded Corners 100"/>
          <p:cNvSpPr/>
          <p:nvPr/>
        </p:nvSpPr>
        <p:spPr>
          <a:xfrm>
            <a:off x="684268" y="4162517"/>
            <a:ext cx="7732368"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2400" dirty="0"/>
              <a:t>D</a:t>
            </a:r>
            <a:r>
              <a:rPr lang="vi-VN" sz="3200" dirty="0"/>
              <a:t>. </a:t>
            </a:r>
            <a:r>
              <a:rPr lang="vi-VN" sz="2400" dirty="0"/>
              <a:t>Bảo quản chung với các kim loại nặng, kim loại nhẹ, các chất có tính acid</a:t>
            </a:r>
            <a:endParaRPr lang="en-US" sz="2400" dirty="0"/>
          </a:p>
        </p:txBody>
      </p:sp>
      <p:pic>
        <p:nvPicPr>
          <p:cNvPr id="5" name="Graphic 4" descr="Plant">
            <a:hlinkClick r:id="rId6" action="ppaction://hlinksldjump"/>
            <a:extLst>
              <a:ext uri="{FF2B5EF4-FFF2-40B4-BE49-F238E27FC236}">
                <a16:creationId xmlns:a16="http://schemas.microsoft.com/office/drawing/2014/main" xmlns="" id="{AF04338F-1A13-45BF-81BC-506D3B1E77B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1261"/>
            <a:ext cx="807876" cy="805877"/>
          </a:xfrm>
          <a:prstGeom prst="rect">
            <a:avLst/>
          </a:prstGeom>
        </p:spPr>
      </p:pic>
      <p:pic>
        <p:nvPicPr>
          <p:cNvPr id="36" name="Picture 35">
            <a:extLst>
              <a:ext uri="{FF2B5EF4-FFF2-40B4-BE49-F238E27FC236}">
                <a16:creationId xmlns:a16="http://schemas.microsoft.com/office/drawing/2014/main" xmlns="" id="{772F2907-3801-4833-B07E-83427C4CB1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2133" y="1742384"/>
            <a:ext cx="1007918" cy="1087117"/>
          </a:xfrm>
          <a:prstGeom prst="rect">
            <a:avLst/>
          </a:prstGeom>
        </p:spPr>
      </p:pic>
    </p:spTree>
    <p:extLst>
      <p:ext uri="{BB962C8B-B14F-4D97-AF65-F5344CB8AC3E}">
        <p14:creationId xmlns:p14="http://schemas.microsoft.com/office/powerpoint/2010/main" val="198783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7"/>
                                        </p:tgtEl>
                                        <p:attrNameLst>
                                          <p:attrName>style.visibility</p:attrName>
                                        </p:attrNameLst>
                                      </p:cBhvr>
                                      <p:to>
                                        <p:strVal val="visible"/>
                                      </p:to>
                                    </p:set>
                                    <p:animEffect transition="in" filter="fade">
                                      <p:cBhvr>
                                        <p:cTn id="10" dur="500"/>
                                        <p:tgtEl>
                                          <p:spTgt spid="97"/>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500" fill="hold"/>
                                        <p:tgtEl>
                                          <p:spTgt spid="80">
                                            <p:txEl>
                                              <p:pRg st="0" end="0"/>
                                            </p:txEl>
                                          </p:spTgt>
                                        </p:tgtEl>
                                        <p:attrNameLst>
                                          <p:attrName>style.color</p:attrName>
                                        </p:attrNameLst>
                                      </p:cBhvr>
                                      <p:to>
                                        <a:schemeClr val="accent2"/>
                                      </p:to>
                                    </p:animClr>
                                    <p:animClr clrSpc="rgb" dir="cw">
                                      <p:cBhvr>
                                        <p:cTn id="14" dur="500" fill="hold"/>
                                        <p:tgtEl>
                                          <p:spTgt spid="80">
                                            <p:txEl>
                                              <p:pRg st="0" end="0"/>
                                            </p:txEl>
                                          </p:spTgt>
                                        </p:tgtEl>
                                        <p:attrNameLst>
                                          <p:attrName>fillcolor</p:attrName>
                                        </p:attrNameLst>
                                      </p:cBhvr>
                                      <p:to>
                                        <a:schemeClr val="accent2"/>
                                      </p:to>
                                    </p:animClr>
                                    <p:set>
                                      <p:cBhvr>
                                        <p:cTn id="15" dur="500" fill="hold"/>
                                        <p:tgtEl>
                                          <p:spTgt spid="80">
                                            <p:txEl>
                                              <p:pRg st="0" end="0"/>
                                            </p:txEl>
                                          </p:spTgt>
                                        </p:tgtEl>
                                        <p:attrNameLst>
                                          <p:attrName>fill.type</p:attrName>
                                        </p:attrNameLst>
                                      </p:cBhvr>
                                      <p:to>
                                        <p:strVal val="solid"/>
                                      </p:to>
                                    </p:set>
                                    <p:set>
                                      <p:cBhvr>
                                        <p:cTn id="16" dur="500" fill="hold"/>
                                        <p:tgtEl>
                                          <p:spTgt spid="80">
                                            <p:txEl>
                                              <p:pRg st="0" end="0"/>
                                            </p:txEl>
                                          </p:spTgt>
                                        </p:tgtEl>
                                        <p:attrNameLst>
                                          <p:attrName>fill.on</p:attrName>
                                        </p:attrNameLst>
                                      </p:cBhvr>
                                      <p:to>
                                        <p:strVal val="tru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999"/>
                                          </p:stCondLst>
                                        </p:cTn>
                                        <p:tgtEl>
                                          <p:spTgt spid="8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97"/>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97"/>
                                        </p:tgtEl>
                                      </p:cBhvr>
                                    </p:animEffect>
                                    <p:set>
                                      <p:cBhvr>
                                        <p:cTn id="24" dur="1" fill="hold">
                                          <p:stCondLst>
                                            <p:cond delay="999"/>
                                          </p:stCondLst>
                                        </p:cTn>
                                        <p:tgtEl>
                                          <p:spTgt spid="97"/>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999"/>
                                          </p:stCondLst>
                                        </p:cTn>
                                        <p:tgtEl>
                                          <p:spTgt spid="82"/>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999"/>
                                          </p:stCondLst>
                                        </p:cTn>
                                        <p:tgtEl>
                                          <p:spTgt spid="83"/>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999"/>
                                          </p:stCondLst>
                                        </p:cTn>
                                        <p:tgtEl>
                                          <p:spTgt spid="84"/>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999"/>
                                          </p:stCondLst>
                                        </p:cTn>
                                        <p:tgtEl>
                                          <p:spTgt spid="85"/>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999"/>
                                          </p:stCondLst>
                                        </p:cTn>
                                        <p:tgtEl>
                                          <p:spTgt spid="86"/>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999"/>
                                          </p:stCondLst>
                                        </p:cTn>
                                        <p:tgtEl>
                                          <p:spTgt spid="87"/>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999"/>
                                          </p:stCondLst>
                                        </p:cTn>
                                        <p:tgtEl>
                                          <p:spTgt spid="88"/>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grpId="0" nodeType="afterEffect">
                                  <p:stCondLst>
                                    <p:cond delay="0"/>
                                  </p:stCondLst>
                                  <p:childTnLst>
                                    <p:set>
                                      <p:cBhvr>
                                        <p:cTn id="48" dur="1" fill="hold">
                                          <p:stCondLst>
                                            <p:cond delay="999"/>
                                          </p:stCondLst>
                                        </p:cTn>
                                        <p:tgtEl>
                                          <p:spTgt spid="89"/>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grpId="0" nodeType="afterEffect">
                                  <p:stCondLst>
                                    <p:cond delay="0"/>
                                  </p:stCondLst>
                                  <p:childTnLst>
                                    <p:set>
                                      <p:cBhvr>
                                        <p:cTn id="51" dur="1" fill="hold">
                                          <p:stCondLst>
                                            <p:cond delay="999"/>
                                          </p:stCondLst>
                                        </p:cTn>
                                        <p:tgtEl>
                                          <p:spTgt spid="90"/>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grpId="0" nodeType="afterEffect">
                                  <p:stCondLst>
                                    <p:cond delay="0"/>
                                  </p:stCondLst>
                                  <p:childTnLst>
                                    <p:set>
                                      <p:cBhvr>
                                        <p:cTn id="54" dur="1" fill="hold">
                                          <p:stCondLst>
                                            <p:cond delay="999"/>
                                          </p:stCondLst>
                                        </p:cTn>
                                        <p:tgtEl>
                                          <p:spTgt spid="91"/>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0"/>
                                  </p:stCondLst>
                                  <p:childTnLst>
                                    <p:set>
                                      <p:cBhvr>
                                        <p:cTn id="57" dur="1" fill="hold">
                                          <p:stCondLst>
                                            <p:cond delay="999"/>
                                          </p:stCondLst>
                                        </p:cTn>
                                        <p:tgtEl>
                                          <p:spTgt spid="92"/>
                                        </p:tgtEl>
                                        <p:attrNameLst>
                                          <p:attrName>style.visibility</p:attrName>
                                        </p:attrNameLst>
                                      </p:cBhvr>
                                      <p:to>
                                        <p:strVal val="visible"/>
                                      </p:to>
                                    </p:set>
                                  </p:childTnLst>
                                </p:cTn>
                              </p:par>
                            </p:childTnLst>
                          </p:cTn>
                        </p:par>
                        <p:par>
                          <p:cTn id="58" fill="hold">
                            <p:stCondLst>
                              <p:cond delay="13000"/>
                            </p:stCondLst>
                            <p:childTnLst>
                              <p:par>
                                <p:cTn id="59" presetID="1" presetClass="entr" presetSubtype="0" fill="hold" grpId="0" nodeType="afterEffect">
                                  <p:stCondLst>
                                    <p:cond delay="0"/>
                                  </p:stCondLst>
                                  <p:childTnLst>
                                    <p:set>
                                      <p:cBhvr>
                                        <p:cTn id="60" dur="1" fill="hold">
                                          <p:stCondLst>
                                            <p:cond delay="999"/>
                                          </p:stCondLst>
                                        </p:cTn>
                                        <p:tgtEl>
                                          <p:spTgt spid="93"/>
                                        </p:tgtEl>
                                        <p:attrNameLst>
                                          <p:attrName>style.visibility</p:attrName>
                                        </p:attrNameLst>
                                      </p:cBhvr>
                                      <p:to>
                                        <p:strVal val="visible"/>
                                      </p:to>
                                    </p:set>
                                  </p:childTnLst>
                                </p:cTn>
                              </p:par>
                            </p:childTnLst>
                          </p:cTn>
                        </p:par>
                        <p:par>
                          <p:cTn id="61" fill="hold">
                            <p:stCondLst>
                              <p:cond delay="14000"/>
                            </p:stCondLst>
                            <p:childTnLst>
                              <p:par>
                                <p:cTn id="62" presetID="1" presetClass="entr" presetSubtype="0" fill="hold" grpId="0" nodeType="afterEffect">
                                  <p:stCondLst>
                                    <p:cond delay="0"/>
                                  </p:stCondLst>
                                  <p:childTnLst>
                                    <p:set>
                                      <p:cBhvr>
                                        <p:cTn id="63" dur="1" fill="hold">
                                          <p:stCondLst>
                                            <p:cond delay="999"/>
                                          </p:stCondLst>
                                        </p:cTn>
                                        <p:tgtEl>
                                          <p:spTgt spid="94"/>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grpId="0" nodeType="afterEffect">
                                  <p:stCondLst>
                                    <p:cond delay="0"/>
                                  </p:stCondLst>
                                  <p:childTnLst>
                                    <p:set>
                                      <p:cBhvr>
                                        <p:cTn id="66" dur="1" fill="hold">
                                          <p:stCondLst>
                                            <p:cond delay="999"/>
                                          </p:stCondLst>
                                        </p:cTn>
                                        <p:tgtEl>
                                          <p:spTgt spid="95"/>
                                        </p:tgtEl>
                                        <p:attrNameLst>
                                          <p:attrName>style.visibility</p:attrName>
                                        </p:attrNameLst>
                                      </p:cBhvr>
                                      <p:to>
                                        <p:strVal val="visible"/>
                                      </p:to>
                                    </p:set>
                                  </p:childTnLst>
                                </p:cTn>
                              </p:par>
                            </p:childTnLst>
                          </p:cTn>
                        </p:par>
                        <p:par>
                          <p:cTn id="67" fill="hold">
                            <p:stCondLst>
                              <p:cond delay="16000"/>
                            </p:stCondLst>
                            <p:childTnLst>
                              <p:par>
                                <p:cTn id="68" presetID="1" presetClass="entr" presetSubtype="0" fill="hold" grpId="0" nodeType="afterEffect">
                                  <p:stCondLst>
                                    <p:cond delay="0"/>
                                  </p:stCondLst>
                                  <p:childTnLst>
                                    <p:set>
                                      <p:cBhvr>
                                        <p:cTn id="69" dur="1" fill="hold">
                                          <p:stCondLst>
                                            <p:cond delay="999"/>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8.33333E-7 -2.96296E-6 L 0.00069 -0.05185 " pathEditMode="relative" rAng="0" ptsTypes="AA">
                                      <p:cBhvr>
                                        <p:cTn id="73" dur="250" accel="50000" decel="50000" autoRev="1" fill="hold">
                                          <p:stCondLst>
                                            <p:cond delay="0"/>
                                          </p:stCondLst>
                                        </p:cTn>
                                        <p:tgtEl>
                                          <p:spTgt spid="98"/>
                                        </p:tgtEl>
                                        <p:attrNameLst>
                                          <p:attrName>ppt_x</p:attrName>
                                          <p:attrName>ppt_y</p:attrName>
                                        </p:attrNameLst>
                                      </p:cBhvr>
                                      <p:rCtr x="35" y="-2593"/>
                                    </p:animMotion>
                                    <p:animRot by="1500000">
                                      <p:cBhvr>
                                        <p:cTn id="74" dur="125" fill="hold">
                                          <p:stCondLst>
                                            <p:cond delay="0"/>
                                          </p:stCondLst>
                                        </p:cTn>
                                        <p:tgtEl>
                                          <p:spTgt spid="98"/>
                                        </p:tgtEl>
                                        <p:attrNameLst>
                                          <p:attrName>r</p:attrName>
                                        </p:attrNameLst>
                                      </p:cBhvr>
                                    </p:animRot>
                                    <p:animRot by="-1500000">
                                      <p:cBhvr>
                                        <p:cTn id="75" dur="125" fill="hold">
                                          <p:stCondLst>
                                            <p:cond delay="125"/>
                                          </p:stCondLst>
                                        </p:cTn>
                                        <p:tgtEl>
                                          <p:spTgt spid="98"/>
                                        </p:tgtEl>
                                        <p:attrNameLst>
                                          <p:attrName>r</p:attrName>
                                        </p:attrNameLst>
                                      </p:cBhvr>
                                    </p:animRot>
                                    <p:animRot by="-1500000">
                                      <p:cBhvr>
                                        <p:cTn id="76" dur="125" fill="hold">
                                          <p:stCondLst>
                                            <p:cond delay="250"/>
                                          </p:stCondLst>
                                        </p:cTn>
                                        <p:tgtEl>
                                          <p:spTgt spid="98"/>
                                        </p:tgtEl>
                                        <p:attrNameLst>
                                          <p:attrName>r</p:attrName>
                                        </p:attrNameLst>
                                      </p:cBhvr>
                                    </p:animRot>
                                    <p:animRot by="1500000">
                                      <p:cBhvr>
                                        <p:cTn id="77" dur="125" fill="hold">
                                          <p:stCondLst>
                                            <p:cond delay="375"/>
                                          </p:stCondLst>
                                        </p:cTn>
                                        <p:tgtEl>
                                          <p:spTgt spid="98"/>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36"/>
                                        </p:tgtEl>
                                        <p:attrNameLst>
                                          <p:attrName>style.visibility</p:attrName>
                                        </p:attrNameLst>
                                      </p:cBhvr>
                                      <p:to>
                                        <p:strVal val="visible"/>
                                      </p:to>
                                    </p:set>
                                    <p:animEffect transition="in" filter="fade">
                                      <p:cBhvr>
                                        <p:cTn id="8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7" grpId="1" animBg="1"/>
      <p:bldP spid="97" grpId="2" animBg="1"/>
      <p:bldP spid="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911715"/>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a:solidFill>
                <a:prstClr val="white"/>
              </a:solidFill>
              <a:latin typeface="Montserrat" panose="00000500000000000000" pitchFamily="2" charset="-93"/>
            </a:endParaRPr>
          </a:p>
        </p:txBody>
      </p:sp>
      <p:sp>
        <p:nvSpPr>
          <p:cNvPr id="20" name="Rectangle 19"/>
          <p:cNvSpPr/>
          <p:nvPr/>
        </p:nvSpPr>
        <p:spPr>
          <a:xfrm>
            <a:off x="372294" y="835435"/>
            <a:ext cx="6605514"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a:solidFill>
                <a:prstClr val="white"/>
              </a:solidFill>
              <a:latin typeface="Montserrat" panose="00000500000000000000" pitchFamily="2" charset="-93"/>
            </a:endParaRPr>
          </a:p>
        </p:txBody>
      </p:sp>
      <p:sp>
        <p:nvSpPr>
          <p:cNvPr id="21" name="Oval 2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2" name="Rectangle 21"/>
          <p:cNvSpPr/>
          <p:nvPr/>
        </p:nvSpPr>
        <p:spPr>
          <a:xfrm>
            <a:off x="719136" y="167514"/>
            <a:ext cx="6225962" cy="16791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r>
              <a:rPr lang="vi-VN" sz="3200" b="1" dirty="0"/>
              <a:t>Câu 2.</a:t>
            </a:r>
            <a:r>
              <a:rPr lang="vi-VN" sz="3200" dirty="0"/>
              <a:t> Đâu </a:t>
            </a:r>
            <a:r>
              <a:rPr lang="vi-VN" sz="3200" b="1" dirty="0"/>
              <a:t>không</a:t>
            </a:r>
            <a:r>
              <a:rPr lang="vi-VN" sz="3200" dirty="0"/>
              <a:t> phải là ưu điểm khi sử dụng báo cáo treo tường? </a:t>
            </a:r>
            <a:endParaRPr lang="en-US" sz="3200" dirty="0"/>
          </a:p>
        </p:txBody>
      </p:sp>
      <p:sp>
        <p:nvSpPr>
          <p:cNvPr id="23" name="Oval 2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a:hlinkClick r:id="rId5" action="ppaction://hlinksldjump"/>
          </p:cNvPr>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15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45" name="Oval 44"/>
          <p:cNvSpPr/>
          <p:nvPr/>
        </p:nvSpPr>
        <p:spPr>
          <a:xfrm>
            <a:off x="7600585" y="470188"/>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a:solidFill>
                <a:srgbClr val="00FFCC"/>
              </a:solidFill>
              <a:latin typeface="Montserrat" panose="00000500000000000000" pitchFamily="2" charset="-93"/>
            </a:endParaRPr>
          </a:p>
        </p:txBody>
      </p:sp>
      <p:sp>
        <p:nvSpPr>
          <p:cNvPr id="46" name="Rectangle: Rounded Corners 45"/>
          <p:cNvSpPr/>
          <p:nvPr/>
        </p:nvSpPr>
        <p:spPr>
          <a:xfrm>
            <a:off x="600278" y="1929713"/>
            <a:ext cx="3971722" cy="1161564"/>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2800" dirty="0"/>
              <a:t>A. Hỗ trợ hiệu quả khi thuyết </a:t>
            </a:r>
            <a:r>
              <a:rPr lang="vi-VN" sz="2800" dirty="0" smtClean="0"/>
              <a:t>trình</a:t>
            </a:r>
            <a:r>
              <a:rPr lang="en-US" sz="2800" dirty="0" smtClean="0"/>
              <a:t>.</a:t>
            </a:r>
            <a:r>
              <a:rPr lang="vi-VN" sz="2800" dirty="0"/>
              <a:t> </a:t>
            </a:r>
            <a:endParaRPr lang="en-US" sz="2800" dirty="0"/>
          </a:p>
        </p:txBody>
      </p:sp>
      <p:sp>
        <p:nvSpPr>
          <p:cNvPr id="48" name="Rectangle: Rounded Corners 47"/>
          <p:cNvSpPr/>
          <p:nvPr/>
        </p:nvSpPr>
        <p:spPr>
          <a:xfrm>
            <a:off x="4634833" y="1929713"/>
            <a:ext cx="3775713" cy="1161564"/>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2400" dirty="0"/>
              <a:t>B</a:t>
            </a:r>
            <a:r>
              <a:rPr lang="vi-VN" sz="2400" dirty="0" smtClean="0"/>
              <a:t>. </a:t>
            </a:r>
            <a:r>
              <a:rPr lang="vi-VN" sz="2400" dirty="0"/>
              <a:t>Dễ dàng chỉnh sửa trên phần </a:t>
            </a:r>
            <a:r>
              <a:rPr lang="vi-VN" sz="2400" dirty="0" smtClean="0"/>
              <a:t>mềm</a:t>
            </a:r>
            <a:r>
              <a:rPr lang="en-US" sz="2400" dirty="0" smtClean="0"/>
              <a:t>.</a:t>
            </a:r>
            <a:endParaRPr lang="en-US" sz="2400" dirty="0"/>
          </a:p>
        </p:txBody>
      </p:sp>
      <p:sp>
        <p:nvSpPr>
          <p:cNvPr id="50" name="Rectangle: Rounded Corners 49"/>
          <p:cNvSpPr/>
          <p:nvPr/>
        </p:nvSpPr>
        <p:spPr>
          <a:xfrm>
            <a:off x="600277" y="3234848"/>
            <a:ext cx="3857139" cy="1073217"/>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2800" dirty="0"/>
              <a:t>C</a:t>
            </a:r>
            <a:r>
              <a:rPr lang="vi-VN" sz="2800" dirty="0" smtClean="0"/>
              <a:t>. </a:t>
            </a:r>
            <a:r>
              <a:rPr lang="vi-VN" sz="2800" dirty="0"/>
              <a:t>Có thể tự do sáng tạo nội </a:t>
            </a:r>
            <a:r>
              <a:rPr lang="vi-VN" sz="2800" dirty="0" smtClean="0"/>
              <a:t>dung</a:t>
            </a:r>
            <a:r>
              <a:rPr lang="en-US" sz="2800" dirty="0" smtClean="0"/>
              <a:t>.</a:t>
            </a:r>
            <a:endParaRPr lang="en-US" sz="2800" dirty="0"/>
          </a:p>
        </p:txBody>
      </p:sp>
      <p:sp>
        <p:nvSpPr>
          <p:cNvPr id="52" name="Rectangle: Rounded Corners 51"/>
          <p:cNvSpPr/>
          <p:nvPr/>
        </p:nvSpPr>
        <p:spPr>
          <a:xfrm>
            <a:off x="4634833" y="3222281"/>
            <a:ext cx="3680099" cy="1073217"/>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2400" dirty="0"/>
              <a:t>D. Có thể sáng tạo hình thức theo sở </a:t>
            </a:r>
            <a:r>
              <a:rPr lang="vi-VN" sz="2400" dirty="0" smtClean="0"/>
              <a:t>thích</a:t>
            </a:r>
            <a:r>
              <a:rPr lang="en-US" sz="2400" dirty="0" smtClean="0"/>
              <a:t>.</a:t>
            </a:r>
            <a:endParaRPr lang="en-US" sz="2400" dirty="0"/>
          </a:p>
        </p:txBody>
      </p:sp>
      <p:pic>
        <p:nvPicPr>
          <p:cNvPr id="40" name="Graphic 39" descr="Plant">
            <a:hlinkClick r:id="rId6" action="ppaction://hlinksldjump"/>
            <a:extLst>
              <a:ext uri="{FF2B5EF4-FFF2-40B4-BE49-F238E27FC236}">
                <a16:creationId xmlns:a16="http://schemas.microsoft.com/office/drawing/2014/main" xmlns="" id="{4EC5D169-3489-4259-8D50-805F7E9AB6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7623"/>
            <a:ext cx="807876" cy="805877"/>
          </a:xfrm>
          <a:prstGeom prst="rect">
            <a:avLst/>
          </a:prstGeom>
        </p:spPr>
      </p:pic>
      <p:pic>
        <p:nvPicPr>
          <p:cNvPr id="41" name="Picture 40">
            <a:extLst>
              <a:ext uri="{FF2B5EF4-FFF2-40B4-BE49-F238E27FC236}">
                <a16:creationId xmlns:a16="http://schemas.microsoft.com/office/drawing/2014/main" xmlns="" id="{D6C7D91F-FC3D-4E92-82E0-6357A208C7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21782" y="2069217"/>
            <a:ext cx="911856" cy="1022060"/>
          </a:xfrm>
          <a:prstGeom prst="rect">
            <a:avLst/>
          </a:prstGeom>
        </p:spPr>
      </p:pic>
    </p:spTree>
    <p:extLst>
      <p:ext uri="{BB962C8B-B14F-4D97-AF65-F5344CB8AC3E}">
        <p14:creationId xmlns:p14="http://schemas.microsoft.com/office/powerpoint/2010/main" val="93079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fade">
                                      <p:cBhvr>
                                        <p:cTn id="10" dur="500"/>
                                        <p:tgtEl>
                                          <p:spTgt spid="45"/>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2">
                                            <p:txEl>
                                              <p:pRg st="0" end="0"/>
                                            </p:txEl>
                                          </p:spTgt>
                                        </p:tgtEl>
                                        <p:attrNameLst>
                                          <p:attrName>style.color</p:attrName>
                                        </p:attrNameLst>
                                      </p:cBhvr>
                                      <p:to>
                                        <a:srgbClr val="FFFFFF"/>
                                      </p:to>
                                    </p:animClr>
                                    <p:animClr clrSpc="rgb" dir="cw">
                                      <p:cBhvr>
                                        <p:cTn id="14" dur="3000" fill="hold"/>
                                        <p:tgtEl>
                                          <p:spTgt spid="22">
                                            <p:txEl>
                                              <p:pRg st="0" end="0"/>
                                            </p:txEl>
                                          </p:spTgt>
                                        </p:tgtEl>
                                        <p:attrNameLst>
                                          <p:attrName>fillcolor</p:attrName>
                                        </p:attrNameLst>
                                      </p:cBhvr>
                                      <p:to>
                                        <a:srgbClr val="FFFFFF"/>
                                      </p:to>
                                    </p:animClr>
                                    <p:set>
                                      <p:cBhvr>
                                        <p:cTn id="15" dur="3000" fill="hold"/>
                                        <p:tgtEl>
                                          <p:spTgt spid="22">
                                            <p:txEl>
                                              <p:pRg st="0" end="0"/>
                                            </p:txEl>
                                          </p:spTgt>
                                        </p:tgtEl>
                                        <p:attrNameLst>
                                          <p:attrName>fill.type</p:attrName>
                                        </p:attrNameLst>
                                      </p:cBhvr>
                                      <p:to>
                                        <p:strVal val="solid"/>
                                      </p:to>
                                    </p:set>
                                    <p:set>
                                      <p:cBhvr>
                                        <p:cTn id="16" dur="3000" fill="hold"/>
                                        <p:tgtEl>
                                          <p:spTgt spid="22">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45"/>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45"/>
                                        </p:tgtEl>
                                      </p:cBhvr>
                                    </p:animEffect>
                                    <p:set>
                                      <p:cBhvr>
                                        <p:cTn id="24" dur="1" fill="hold">
                                          <p:stCondLst>
                                            <p:cond delay="999"/>
                                          </p:stCondLst>
                                        </p:cTn>
                                        <p:tgtEl>
                                          <p:spTgt spid="45"/>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4"/>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5"/>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7"/>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8"/>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9"/>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30"/>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1"/>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2"/>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3"/>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4"/>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5"/>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6"/>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7"/>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8"/>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91667E-6 -1.85185E-6 L -2.91667E-6 -0.07222 " pathEditMode="relative" rAng="0" ptsTypes="AA">
                                      <p:cBhvr>
                                        <p:cTn id="73" dur="250" accel="50000" decel="50000" autoRev="1" fill="hold">
                                          <p:stCondLst>
                                            <p:cond delay="0"/>
                                          </p:stCondLst>
                                        </p:cTn>
                                        <p:tgtEl>
                                          <p:spTgt spid="48"/>
                                        </p:tgtEl>
                                        <p:attrNameLst>
                                          <p:attrName>ppt_x</p:attrName>
                                          <p:attrName>ppt_y</p:attrName>
                                        </p:attrNameLst>
                                      </p:cBhvr>
                                      <p:rCtr x="0" y="-3611"/>
                                    </p:animMotion>
                                    <p:animRot by="1500000">
                                      <p:cBhvr>
                                        <p:cTn id="74" dur="125" fill="hold">
                                          <p:stCondLst>
                                            <p:cond delay="0"/>
                                          </p:stCondLst>
                                        </p:cTn>
                                        <p:tgtEl>
                                          <p:spTgt spid="48"/>
                                        </p:tgtEl>
                                        <p:attrNameLst>
                                          <p:attrName>r</p:attrName>
                                        </p:attrNameLst>
                                      </p:cBhvr>
                                    </p:animRot>
                                    <p:animRot by="-1500000">
                                      <p:cBhvr>
                                        <p:cTn id="75" dur="125" fill="hold">
                                          <p:stCondLst>
                                            <p:cond delay="125"/>
                                          </p:stCondLst>
                                        </p:cTn>
                                        <p:tgtEl>
                                          <p:spTgt spid="48"/>
                                        </p:tgtEl>
                                        <p:attrNameLst>
                                          <p:attrName>r</p:attrName>
                                        </p:attrNameLst>
                                      </p:cBhvr>
                                    </p:animRot>
                                    <p:animRot by="-1500000">
                                      <p:cBhvr>
                                        <p:cTn id="76" dur="125" fill="hold">
                                          <p:stCondLst>
                                            <p:cond delay="250"/>
                                          </p:stCondLst>
                                        </p:cTn>
                                        <p:tgtEl>
                                          <p:spTgt spid="48"/>
                                        </p:tgtEl>
                                        <p:attrNameLst>
                                          <p:attrName>r</p:attrName>
                                        </p:attrNameLst>
                                      </p:cBhvr>
                                    </p:animRot>
                                    <p:animRot by="1500000">
                                      <p:cBhvr>
                                        <p:cTn id="77" dur="125" fill="hold">
                                          <p:stCondLst>
                                            <p:cond delay="375"/>
                                          </p:stCondLst>
                                        </p:cTn>
                                        <p:tgtEl>
                                          <p:spTgt spid="48"/>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5" grpId="1" animBg="1"/>
      <p:bldP spid="45" grpId="2"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40" name="Google Shape;640;p42"/>
          <p:cNvSpPr/>
          <p:nvPr/>
        </p:nvSpPr>
        <p:spPr>
          <a:xfrm>
            <a:off x="7749886" y="77351"/>
            <a:ext cx="1211396" cy="966953"/>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42"/>
          <p:cNvGrpSpPr/>
          <p:nvPr/>
        </p:nvGrpSpPr>
        <p:grpSpPr>
          <a:xfrm>
            <a:off x="7498213" y="3957605"/>
            <a:ext cx="1230754" cy="1438978"/>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42"/>
          <p:cNvSpPr txBox="1">
            <a:spLocks noGrp="1"/>
          </p:cNvSpPr>
          <p:nvPr>
            <p:ph type="title"/>
          </p:nvPr>
        </p:nvSpPr>
        <p:spPr>
          <a:xfrm>
            <a:off x="633054" y="827457"/>
            <a:ext cx="7713600" cy="575400"/>
          </a:xfrm>
          <a:prstGeom prst="rect">
            <a:avLst/>
          </a:prstGeom>
        </p:spPr>
        <p:txBody>
          <a:bodyPr spcFirstLastPara="1" wrap="square" lIns="91425" tIns="91425" rIns="91425" bIns="91425" anchor="ctr" anchorCtr="0">
            <a:noAutofit/>
          </a:bodyPr>
          <a:lstStyle/>
          <a:p>
            <a:r>
              <a:rPr lang="en-US" sz="3200">
                <a:ln w="0"/>
                <a:solidFill>
                  <a:srgbClr val="FFFF00"/>
                </a:solidFill>
                <a:effectLst>
                  <a:outerShdw blurRad="38100" dist="19050" dir="2700000" algn="tl" rotWithShape="0">
                    <a:schemeClr val="dk1">
                      <a:alpha val="40000"/>
                    </a:schemeClr>
                  </a:outerShdw>
                </a:effectLst>
              </a:rPr>
              <a:t>MỤC TIÊU</a:t>
            </a:r>
          </a:p>
        </p:txBody>
      </p:sp>
      <p:grpSp>
        <p:nvGrpSpPr>
          <p:cNvPr id="656" name="Google Shape;656;p42"/>
          <p:cNvGrpSpPr/>
          <p:nvPr/>
        </p:nvGrpSpPr>
        <p:grpSpPr>
          <a:xfrm>
            <a:off x="285556" y="3645474"/>
            <a:ext cx="1380880" cy="1823176"/>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1" name="Google Shape;671;p42"/>
          <p:cNvGrpSpPr/>
          <p:nvPr/>
        </p:nvGrpSpPr>
        <p:grpSpPr>
          <a:xfrm>
            <a:off x="-385433" y="3639035"/>
            <a:ext cx="1211444" cy="163023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7" name="Google Shape;677;p42"/>
          <p:cNvSpPr/>
          <p:nvPr/>
        </p:nvSpPr>
        <p:spPr>
          <a:xfrm>
            <a:off x="59028" y="150914"/>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9" name="Google Shape;679;p42"/>
          <p:cNvGrpSpPr/>
          <p:nvPr/>
        </p:nvGrpSpPr>
        <p:grpSpPr>
          <a:xfrm>
            <a:off x="8095965" y="4008298"/>
            <a:ext cx="1950884" cy="1283366"/>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xmlns="" id="{1BE98AD2-3EE0-4377-854C-F6F0515106CE}"/>
              </a:ext>
            </a:extLst>
          </p:cNvPr>
          <p:cNvGrpSpPr/>
          <p:nvPr/>
        </p:nvGrpSpPr>
        <p:grpSpPr>
          <a:xfrm>
            <a:off x="870025" y="1465614"/>
            <a:ext cx="6923875" cy="682052"/>
            <a:chOff x="853954" y="1231613"/>
            <a:chExt cx="6923875" cy="682052"/>
          </a:xfrm>
        </p:grpSpPr>
        <p:grpSp>
          <p:nvGrpSpPr>
            <p:cNvPr id="2" name="Group 1">
              <a:extLst>
                <a:ext uri="{FF2B5EF4-FFF2-40B4-BE49-F238E27FC236}">
                  <a16:creationId xmlns:a16="http://schemas.microsoft.com/office/drawing/2014/main" xmlns="" id="{71870ED5-D9E6-43A3-8FFE-92A61B06B1E9}"/>
                </a:ext>
              </a:extLst>
            </p:cNvPr>
            <p:cNvGrpSpPr/>
            <p:nvPr/>
          </p:nvGrpSpPr>
          <p:grpSpPr>
            <a:xfrm>
              <a:off x="853954" y="1231613"/>
              <a:ext cx="6923875" cy="682052"/>
              <a:chOff x="853954" y="1231613"/>
              <a:chExt cx="6923875" cy="682052"/>
            </a:xfrm>
          </p:grpSpPr>
          <p:sp>
            <p:nvSpPr>
              <p:cNvPr id="81" name="Freeform 7306">
                <a:extLst>
                  <a:ext uri="{FF2B5EF4-FFF2-40B4-BE49-F238E27FC236}">
                    <a16:creationId xmlns:a16="http://schemas.microsoft.com/office/drawing/2014/main" xmlns="" id="{82A6728E-D405-418F-B6D6-F6BE7D16FBA2}"/>
                  </a:ext>
                </a:extLst>
              </p:cNvPr>
              <p:cNvSpPr>
                <a:spLocks/>
              </p:cNvSpPr>
              <p:nvPr/>
            </p:nvSpPr>
            <p:spPr bwMode="auto">
              <a:xfrm>
                <a:off x="853954" y="1345702"/>
                <a:ext cx="6923875" cy="567963"/>
              </a:xfrm>
              <a:custGeom>
                <a:avLst/>
                <a:gdLst>
                  <a:gd name="T0" fmla="*/ 7208 w 7492"/>
                  <a:gd name="T1" fmla="+- 0 185 185"/>
                  <a:gd name="T2" fmla="*/ 185 h 1632"/>
                  <a:gd name="T3" fmla="*/ 283 w 7492"/>
                  <a:gd name="T4" fmla="+- 0 185 185"/>
                  <a:gd name="T5" fmla="*/ 185 h 1632"/>
                  <a:gd name="T6" fmla="*/ 120 w 7492"/>
                  <a:gd name="T7" fmla="+- 0 189 185"/>
                  <a:gd name="T8" fmla="*/ 189 h 1632"/>
                  <a:gd name="T9" fmla="*/ 35 w 7492"/>
                  <a:gd name="T10" fmla="+- 0 220 185"/>
                  <a:gd name="T11" fmla="*/ 220 h 1632"/>
                  <a:gd name="T12" fmla="*/ 4 w 7492"/>
                  <a:gd name="T13" fmla="+- 0 304 185"/>
                  <a:gd name="T14" fmla="*/ 304 h 1632"/>
                  <a:gd name="T15" fmla="*/ 0 w 7492"/>
                  <a:gd name="T16" fmla="+- 0 468 185"/>
                  <a:gd name="T17" fmla="*/ 468 h 1632"/>
                  <a:gd name="T18" fmla="*/ 0 w 7492"/>
                  <a:gd name="T19" fmla="+- 0 1533 185"/>
                  <a:gd name="T20" fmla="*/ 1533 h 1632"/>
                  <a:gd name="T21" fmla="*/ 4 w 7492"/>
                  <a:gd name="T22" fmla="+- 0 1697 185"/>
                  <a:gd name="T23" fmla="*/ 1697 h 1632"/>
                  <a:gd name="T24" fmla="*/ 35 w 7492"/>
                  <a:gd name="T25" fmla="+- 0 1781 185"/>
                  <a:gd name="T26" fmla="*/ 1781 h 1632"/>
                  <a:gd name="T27" fmla="*/ 120 w 7492"/>
                  <a:gd name="T28" fmla="+- 0 1812 185"/>
                  <a:gd name="T29" fmla="*/ 1812 h 1632"/>
                  <a:gd name="T30" fmla="*/ 283 w 7492"/>
                  <a:gd name="T31" fmla="+- 0 1816 185"/>
                  <a:gd name="T32" fmla="*/ 1816 h 1632"/>
                  <a:gd name="T33" fmla="*/ 7208 w 7492"/>
                  <a:gd name="T34" fmla="+- 0 1816 185"/>
                  <a:gd name="T35" fmla="*/ 1816 h 1632"/>
                  <a:gd name="T36" fmla="*/ 7372 w 7492"/>
                  <a:gd name="T37" fmla="+- 0 1812 185"/>
                  <a:gd name="T38" fmla="*/ 1812 h 1632"/>
                  <a:gd name="T39" fmla="*/ 7456 w 7492"/>
                  <a:gd name="T40" fmla="+- 0 1781 185"/>
                  <a:gd name="T41" fmla="*/ 1781 h 1632"/>
                  <a:gd name="T42" fmla="*/ 7487 w 7492"/>
                  <a:gd name="T43" fmla="+- 0 1697 185"/>
                  <a:gd name="T44" fmla="*/ 1697 h 1632"/>
                  <a:gd name="T45" fmla="*/ 7492 w 7492"/>
                  <a:gd name="T46" fmla="+- 0 1533 185"/>
                  <a:gd name="T47" fmla="*/ 1533 h 1632"/>
                  <a:gd name="T48" fmla="*/ 7492 w 7492"/>
                  <a:gd name="T49" fmla="+- 0 468 185"/>
                  <a:gd name="T50" fmla="*/ 468 h 1632"/>
                  <a:gd name="T51" fmla="*/ 7487 w 7492"/>
                  <a:gd name="T52" fmla="+- 0 304 185"/>
                  <a:gd name="T53" fmla="*/ 304 h 1632"/>
                  <a:gd name="T54" fmla="*/ 7456 w 7492"/>
                  <a:gd name="T55" fmla="+- 0 220 185"/>
                  <a:gd name="T56" fmla="*/ 220 h 1632"/>
                  <a:gd name="T57" fmla="*/ 7372 w 7492"/>
                  <a:gd name="T58" fmla="+- 0 189 185"/>
                  <a:gd name="T59" fmla="*/ 189 h 1632"/>
                  <a:gd name="T60" fmla="*/ 7208 w 7492"/>
                  <a:gd name="T61" fmla="+- 0 185 185"/>
                  <a:gd name="T62" fmla="*/ 185 h 163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Lst>
                <a:rect l="0" t="0" r="r" b="b"/>
                <a:pathLst>
                  <a:path w="7492" h="1632">
                    <a:moveTo>
                      <a:pt x="7208" y="0"/>
                    </a:moveTo>
                    <a:lnTo>
                      <a:pt x="283" y="0"/>
                    </a:lnTo>
                    <a:lnTo>
                      <a:pt x="120" y="4"/>
                    </a:lnTo>
                    <a:lnTo>
                      <a:pt x="35" y="35"/>
                    </a:lnTo>
                    <a:lnTo>
                      <a:pt x="4" y="119"/>
                    </a:lnTo>
                    <a:lnTo>
                      <a:pt x="0" y="283"/>
                    </a:lnTo>
                    <a:lnTo>
                      <a:pt x="0" y="1348"/>
                    </a:lnTo>
                    <a:lnTo>
                      <a:pt x="4" y="1512"/>
                    </a:lnTo>
                    <a:lnTo>
                      <a:pt x="35" y="1596"/>
                    </a:lnTo>
                    <a:lnTo>
                      <a:pt x="120" y="1627"/>
                    </a:lnTo>
                    <a:lnTo>
                      <a:pt x="283" y="1631"/>
                    </a:lnTo>
                    <a:lnTo>
                      <a:pt x="7208" y="1631"/>
                    </a:lnTo>
                    <a:lnTo>
                      <a:pt x="7372" y="1627"/>
                    </a:lnTo>
                    <a:lnTo>
                      <a:pt x="7456" y="1596"/>
                    </a:lnTo>
                    <a:lnTo>
                      <a:pt x="7487" y="1512"/>
                    </a:lnTo>
                    <a:lnTo>
                      <a:pt x="7492" y="1348"/>
                    </a:lnTo>
                    <a:lnTo>
                      <a:pt x="7492" y="283"/>
                    </a:lnTo>
                    <a:lnTo>
                      <a:pt x="7487" y="119"/>
                    </a:lnTo>
                    <a:lnTo>
                      <a:pt x="7456" y="35"/>
                    </a:lnTo>
                    <a:lnTo>
                      <a:pt x="7372" y="4"/>
                    </a:lnTo>
                    <a:lnTo>
                      <a:pt x="7208" y="0"/>
                    </a:lnTo>
                    <a:close/>
                  </a:path>
                </a:pathLst>
              </a:custGeom>
              <a:solidFill>
                <a:srgbClr val="BEAFD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r>
                  <a:rPr lang="en-US" dirty="0"/>
                  <a:t>       </a:t>
                </a:r>
              </a:p>
            </p:txBody>
          </p:sp>
          <p:pic>
            <p:nvPicPr>
              <p:cNvPr id="82" name="Picture 81">
                <a:extLst>
                  <a:ext uri="{FF2B5EF4-FFF2-40B4-BE49-F238E27FC236}">
                    <a16:creationId xmlns:a16="http://schemas.microsoft.com/office/drawing/2014/main" xmlns="" id="{062BF7BA-89F4-45F5-97EF-09B8E67E6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72" y="1240294"/>
                <a:ext cx="372440" cy="246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AutoShape 7304">
                <a:extLst>
                  <a:ext uri="{FF2B5EF4-FFF2-40B4-BE49-F238E27FC236}">
                    <a16:creationId xmlns:a16="http://schemas.microsoft.com/office/drawing/2014/main" xmlns="" id="{060BE434-B5EA-4B18-8E75-A0EB0850B98E}"/>
                  </a:ext>
                </a:extLst>
              </p:cNvPr>
              <p:cNvSpPr>
                <a:spLocks/>
              </p:cNvSpPr>
              <p:nvPr/>
            </p:nvSpPr>
            <p:spPr bwMode="auto">
              <a:xfrm>
                <a:off x="877058" y="1231613"/>
                <a:ext cx="396469" cy="301963"/>
              </a:xfrm>
              <a:custGeom>
                <a:avLst/>
                <a:gdLst>
                  <a:gd name="T0" fmla="+- 0 234 25"/>
                  <a:gd name="T1" fmla="*/ T0 w 429"/>
                  <a:gd name="T2" fmla="*/ 0 h 487"/>
                  <a:gd name="T3" fmla="+- 0 169 25"/>
                  <a:gd name="T4" fmla="*/ T3 w 429"/>
                  <a:gd name="T5" fmla="*/ 12 h 487"/>
                  <a:gd name="T6" fmla="+- 0 111 25"/>
                  <a:gd name="T7" fmla="*/ T6 w 429"/>
                  <a:gd name="T8" fmla="*/ 43 h 487"/>
                  <a:gd name="T9" fmla="+- 0 65 25"/>
                  <a:gd name="T10" fmla="*/ T9 w 429"/>
                  <a:gd name="T11" fmla="*/ 90 h 487"/>
                  <a:gd name="T12" fmla="+- 0 35 25"/>
                  <a:gd name="T13" fmla="*/ T12 w 429"/>
                  <a:gd name="T14" fmla="*/ 151 h 487"/>
                  <a:gd name="T15" fmla="+- 0 25 25"/>
                  <a:gd name="T16" fmla="*/ T15 w 429"/>
                  <a:gd name="T17" fmla="*/ 219 h 487"/>
                  <a:gd name="T18" fmla="+- 0 37 25"/>
                  <a:gd name="T19" fmla="*/ T18 w 429"/>
                  <a:gd name="T20" fmla="*/ 284 h 487"/>
                  <a:gd name="T21" fmla="+- 0 68 25"/>
                  <a:gd name="T22" fmla="*/ T21 w 429"/>
                  <a:gd name="T23" fmla="*/ 342 h 487"/>
                  <a:gd name="T24" fmla="+- 0 115 25"/>
                  <a:gd name="T25" fmla="*/ T24 w 429"/>
                  <a:gd name="T26" fmla="*/ 389 h 487"/>
                  <a:gd name="T27" fmla="+- 0 177 25"/>
                  <a:gd name="T28" fmla="*/ T27 w 429"/>
                  <a:gd name="T29" fmla="*/ 419 h 487"/>
                  <a:gd name="T30" fmla="+- 0 187 25"/>
                  <a:gd name="T31" fmla="*/ T30 w 429"/>
                  <a:gd name="T32" fmla="*/ 422 h 487"/>
                  <a:gd name="T33" fmla="+- 0 198 25"/>
                  <a:gd name="T34" fmla="*/ T33 w 429"/>
                  <a:gd name="T35" fmla="*/ 425 h 487"/>
                  <a:gd name="T36" fmla="+- 0 209 25"/>
                  <a:gd name="T37" fmla="*/ T36 w 429"/>
                  <a:gd name="T38" fmla="*/ 426 h 487"/>
                  <a:gd name="T39" fmla="+- 0 241 25"/>
                  <a:gd name="T40" fmla="*/ T39 w 429"/>
                  <a:gd name="T41" fmla="*/ 487 h 487"/>
                  <a:gd name="T42" fmla="+- 0 271 25"/>
                  <a:gd name="T43" fmla="*/ T42 w 429"/>
                  <a:gd name="T44" fmla="*/ 426 h 487"/>
                  <a:gd name="T45" fmla="+- 0 328 25"/>
                  <a:gd name="T46" fmla="*/ T45 w 429"/>
                  <a:gd name="T47" fmla="*/ 409 h 487"/>
                  <a:gd name="T48" fmla="+- 0 378 25"/>
                  <a:gd name="T49" fmla="*/ T48 w 429"/>
                  <a:gd name="T50" fmla="*/ 378 h 487"/>
                  <a:gd name="T51" fmla="+- 0 381 25"/>
                  <a:gd name="T52" fmla="*/ T51 w 429"/>
                  <a:gd name="T53" fmla="*/ 374 h 487"/>
                  <a:gd name="T54" fmla="+- 0 228 25"/>
                  <a:gd name="T55" fmla="*/ T54 w 429"/>
                  <a:gd name="T56" fmla="*/ 374 h 487"/>
                  <a:gd name="T57" fmla="+- 0 167 25"/>
                  <a:gd name="T58" fmla="*/ T57 w 429"/>
                  <a:gd name="T59" fmla="*/ 358 h 487"/>
                  <a:gd name="T60" fmla="+- 0 117 25"/>
                  <a:gd name="T61" fmla="*/ T60 w 429"/>
                  <a:gd name="T62" fmla="*/ 321 h 487"/>
                  <a:gd name="T63" fmla="+- 0 84 25"/>
                  <a:gd name="T64" fmla="*/ T63 w 429"/>
                  <a:gd name="T65" fmla="*/ 266 h 487"/>
                  <a:gd name="T66" fmla="+- 0 75 25"/>
                  <a:gd name="T67" fmla="*/ T66 w 429"/>
                  <a:gd name="T68" fmla="*/ 202 h 487"/>
                  <a:gd name="T69" fmla="+- 0 90 25"/>
                  <a:gd name="T70" fmla="*/ T69 w 429"/>
                  <a:gd name="T71" fmla="*/ 141 h 487"/>
                  <a:gd name="T72" fmla="+- 0 127 25"/>
                  <a:gd name="T73" fmla="*/ T72 w 429"/>
                  <a:gd name="T74" fmla="*/ 91 h 487"/>
                  <a:gd name="T75" fmla="+- 0 183 25"/>
                  <a:gd name="T76" fmla="*/ T75 w 429"/>
                  <a:gd name="T77" fmla="*/ 58 h 487"/>
                  <a:gd name="T78" fmla="+- 0 247 25"/>
                  <a:gd name="T79" fmla="*/ T78 w 429"/>
                  <a:gd name="T80" fmla="*/ 49 h 487"/>
                  <a:gd name="T81" fmla="+- 0 375 25"/>
                  <a:gd name="T82" fmla="*/ T81 w 429"/>
                  <a:gd name="T83" fmla="*/ 49 h 487"/>
                  <a:gd name="T84" fmla="+- 0 356 25"/>
                  <a:gd name="T85" fmla="*/ T84 w 429"/>
                  <a:gd name="T86" fmla="*/ 35 h 487"/>
                  <a:gd name="T87" fmla="+- 0 330 25"/>
                  <a:gd name="T88" fmla="*/ T87 w 429"/>
                  <a:gd name="T89" fmla="*/ 20 h 487"/>
                  <a:gd name="T90" fmla="+- 0 302 25"/>
                  <a:gd name="T91" fmla="*/ T90 w 429"/>
                  <a:gd name="T92" fmla="*/ 9 h 487"/>
                  <a:gd name="T93" fmla="+- 0 234 25"/>
                  <a:gd name="T94" fmla="*/ T93 w 429"/>
                  <a:gd name="T95" fmla="*/ 0 h 487"/>
                  <a:gd name="T96" fmla="+- 0 375 25"/>
                  <a:gd name="T97" fmla="*/ T96 w 429"/>
                  <a:gd name="T98" fmla="*/ 49 h 487"/>
                  <a:gd name="T99" fmla="+- 0 247 25"/>
                  <a:gd name="T100" fmla="*/ T99 w 429"/>
                  <a:gd name="T101" fmla="*/ 49 h 487"/>
                  <a:gd name="T102" fmla="+- 0 307 25"/>
                  <a:gd name="T103" fmla="*/ T102 w 429"/>
                  <a:gd name="T104" fmla="*/ 64 h 487"/>
                  <a:gd name="T105" fmla="+- 0 358 25"/>
                  <a:gd name="T106" fmla="*/ T105 w 429"/>
                  <a:gd name="T107" fmla="*/ 101 h 487"/>
                  <a:gd name="T108" fmla="+- 0 391 25"/>
                  <a:gd name="T109" fmla="*/ T108 w 429"/>
                  <a:gd name="T110" fmla="*/ 157 h 487"/>
                  <a:gd name="T111" fmla="+- 0 400 25"/>
                  <a:gd name="T112" fmla="*/ T111 w 429"/>
                  <a:gd name="T113" fmla="*/ 221 h 487"/>
                  <a:gd name="T114" fmla="+- 0 384 25"/>
                  <a:gd name="T115" fmla="*/ T114 w 429"/>
                  <a:gd name="T116" fmla="*/ 281 h 487"/>
                  <a:gd name="T117" fmla="+- 0 347 25"/>
                  <a:gd name="T118" fmla="*/ T117 w 429"/>
                  <a:gd name="T119" fmla="*/ 332 h 487"/>
                  <a:gd name="T120" fmla="+- 0 292 25"/>
                  <a:gd name="T121" fmla="*/ T120 w 429"/>
                  <a:gd name="T122" fmla="*/ 365 h 487"/>
                  <a:gd name="T123" fmla="+- 0 228 25"/>
                  <a:gd name="T124" fmla="*/ T123 w 429"/>
                  <a:gd name="T125" fmla="*/ 374 h 487"/>
                  <a:gd name="T126" fmla="+- 0 381 25"/>
                  <a:gd name="T127" fmla="*/ T126 w 429"/>
                  <a:gd name="T128" fmla="*/ 374 h 487"/>
                  <a:gd name="T129" fmla="+- 0 418 25"/>
                  <a:gd name="T130" fmla="*/ T129 w 429"/>
                  <a:gd name="T131" fmla="*/ 333 h 487"/>
                  <a:gd name="T132" fmla="+- 0 444 25"/>
                  <a:gd name="T133" fmla="*/ T132 w 429"/>
                  <a:gd name="T134" fmla="*/ 277 h 487"/>
                  <a:gd name="T135" fmla="+- 0 448 25"/>
                  <a:gd name="T136" fmla="*/ T135 w 429"/>
                  <a:gd name="T137" fmla="*/ 261 h 487"/>
                  <a:gd name="T138" fmla="+- 0 451 25"/>
                  <a:gd name="T139" fmla="*/ T138 w 429"/>
                  <a:gd name="T140" fmla="*/ 245 h 487"/>
                  <a:gd name="T141" fmla="+- 0 453 25"/>
                  <a:gd name="T142" fmla="*/ T141 w 429"/>
                  <a:gd name="T143" fmla="*/ 230 h 487"/>
                  <a:gd name="T144" fmla="+- 0 454 25"/>
                  <a:gd name="T145" fmla="*/ T144 w 429"/>
                  <a:gd name="T146" fmla="*/ 214 h 487"/>
                  <a:gd name="T147" fmla="+- 0 450 25"/>
                  <a:gd name="T148" fmla="*/ T147 w 429"/>
                  <a:gd name="T149" fmla="*/ 175 h 487"/>
                  <a:gd name="T150" fmla="+- 0 439 25"/>
                  <a:gd name="T151" fmla="*/ T150 w 429"/>
                  <a:gd name="T152" fmla="*/ 138 h 487"/>
                  <a:gd name="T153" fmla="+- 0 423 25"/>
                  <a:gd name="T154" fmla="*/ T153 w 429"/>
                  <a:gd name="T155" fmla="*/ 103 h 487"/>
                  <a:gd name="T156" fmla="+- 0 400 25"/>
                  <a:gd name="T157" fmla="*/ T156 w 429"/>
                  <a:gd name="T158" fmla="*/ 72 h 487"/>
                  <a:gd name="T159" fmla="+- 0 379 25"/>
                  <a:gd name="T160" fmla="*/ T159 w 429"/>
                  <a:gd name="T161" fmla="*/ 52 h 487"/>
                  <a:gd name="T162" fmla="+- 0 375 25"/>
                  <a:gd name="T163" fmla="*/ T162 w 429"/>
                  <a:gd name="T164" fmla="*/ 49 h 487"/>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 ang="0">
                    <a:pos x="T136" y="T137"/>
                  </a:cxn>
                  <a:cxn ang="0">
                    <a:pos x="T139" y="T140"/>
                  </a:cxn>
                  <a:cxn ang="0">
                    <a:pos x="T142" y="T143"/>
                  </a:cxn>
                  <a:cxn ang="0">
                    <a:pos x="T145" y="T146"/>
                  </a:cxn>
                  <a:cxn ang="0">
                    <a:pos x="T148" y="T149"/>
                  </a:cxn>
                  <a:cxn ang="0">
                    <a:pos x="T151" y="T152"/>
                  </a:cxn>
                  <a:cxn ang="0">
                    <a:pos x="T154" y="T155"/>
                  </a:cxn>
                  <a:cxn ang="0">
                    <a:pos x="T157" y="T158"/>
                  </a:cxn>
                  <a:cxn ang="0">
                    <a:pos x="T160" y="T161"/>
                  </a:cxn>
                  <a:cxn ang="0">
                    <a:pos x="T163" y="T164"/>
                  </a:cxn>
                </a:cxnLst>
                <a:rect l="0" t="0" r="r" b="b"/>
                <a:pathLst>
                  <a:path w="429" h="487">
                    <a:moveTo>
                      <a:pt x="209" y="0"/>
                    </a:moveTo>
                    <a:lnTo>
                      <a:pt x="144" y="12"/>
                    </a:lnTo>
                    <a:lnTo>
                      <a:pt x="86" y="43"/>
                    </a:lnTo>
                    <a:lnTo>
                      <a:pt x="40" y="90"/>
                    </a:lnTo>
                    <a:lnTo>
                      <a:pt x="10" y="151"/>
                    </a:lnTo>
                    <a:lnTo>
                      <a:pt x="0" y="219"/>
                    </a:lnTo>
                    <a:lnTo>
                      <a:pt x="12" y="284"/>
                    </a:lnTo>
                    <a:lnTo>
                      <a:pt x="43" y="342"/>
                    </a:lnTo>
                    <a:lnTo>
                      <a:pt x="90" y="389"/>
                    </a:lnTo>
                    <a:lnTo>
                      <a:pt x="152" y="419"/>
                    </a:lnTo>
                    <a:lnTo>
                      <a:pt x="162" y="422"/>
                    </a:lnTo>
                    <a:lnTo>
                      <a:pt x="173" y="425"/>
                    </a:lnTo>
                    <a:lnTo>
                      <a:pt x="184" y="426"/>
                    </a:lnTo>
                    <a:lnTo>
                      <a:pt x="216" y="487"/>
                    </a:lnTo>
                    <a:lnTo>
                      <a:pt x="246" y="426"/>
                    </a:lnTo>
                    <a:lnTo>
                      <a:pt x="303" y="409"/>
                    </a:lnTo>
                    <a:lnTo>
                      <a:pt x="353" y="378"/>
                    </a:lnTo>
                    <a:lnTo>
                      <a:pt x="356" y="374"/>
                    </a:lnTo>
                    <a:lnTo>
                      <a:pt x="203" y="374"/>
                    </a:lnTo>
                    <a:lnTo>
                      <a:pt x="142" y="358"/>
                    </a:lnTo>
                    <a:lnTo>
                      <a:pt x="92" y="321"/>
                    </a:lnTo>
                    <a:lnTo>
                      <a:pt x="59" y="266"/>
                    </a:lnTo>
                    <a:lnTo>
                      <a:pt x="50" y="202"/>
                    </a:lnTo>
                    <a:lnTo>
                      <a:pt x="65" y="141"/>
                    </a:lnTo>
                    <a:lnTo>
                      <a:pt x="102" y="91"/>
                    </a:lnTo>
                    <a:lnTo>
                      <a:pt x="158" y="58"/>
                    </a:lnTo>
                    <a:lnTo>
                      <a:pt x="222" y="49"/>
                    </a:lnTo>
                    <a:lnTo>
                      <a:pt x="350" y="49"/>
                    </a:lnTo>
                    <a:lnTo>
                      <a:pt x="331" y="35"/>
                    </a:lnTo>
                    <a:lnTo>
                      <a:pt x="305" y="20"/>
                    </a:lnTo>
                    <a:lnTo>
                      <a:pt x="277" y="9"/>
                    </a:lnTo>
                    <a:lnTo>
                      <a:pt x="209" y="0"/>
                    </a:lnTo>
                    <a:close/>
                    <a:moveTo>
                      <a:pt x="350" y="49"/>
                    </a:moveTo>
                    <a:lnTo>
                      <a:pt x="222" y="49"/>
                    </a:lnTo>
                    <a:lnTo>
                      <a:pt x="282" y="64"/>
                    </a:lnTo>
                    <a:lnTo>
                      <a:pt x="333" y="101"/>
                    </a:lnTo>
                    <a:lnTo>
                      <a:pt x="366" y="157"/>
                    </a:lnTo>
                    <a:lnTo>
                      <a:pt x="375" y="221"/>
                    </a:lnTo>
                    <a:lnTo>
                      <a:pt x="359" y="281"/>
                    </a:lnTo>
                    <a:lnTo>
                      <a:pt x="322" y="332"/>
                    </a:lnTo>
                    <a:lnTo>
                      <a:pt x="267" y="365"/>
                    </a:lnTo>
                    <a:lnTo>
                      <a:pt x="203" y="374"/>
                    </a:lnTo>
                    <a:lnTo>
                      <a:pt x="356" y="374"/>
                    </a:lnTo>
                    <a:lnTo>
                      <a:pt x="393" y="333"/>
                    </a:lnTo>
                    <a:lnTo>
                      <a:pt x="419" y="277"/>
                    </a:lnTo>
                    <a:lnTo>
                      <a:pt x="423" y="261"/>
                    </a:lnTo>
                    <a:lnTo>
                      <a:pt x="426" y="245"/>
                    </a:lnTo>
                    <a:lnTo>
                      <a:pt x="428" y="230"/>
                    </a:lnTo>
                    <a:lnTo>
                      <a:pt x="429" y="214"/>
                    </a:lnTo>
                    <a:lnTo>
                      <a:pt x="425" y="175"/>
                    </a:lnTo>
                    <a:lnTo>
                      <a:pt x="414" y="138"/>
                    </a:lnTo>
                    <a:lnTo>
                      <a:pt x="398" y="103"/>
                    </a:lnTo>
                    <a:lnTo>
                      <a:pt x="375" y="72"/>
                    </a:lnTo>
                    <a:lnTo>
                      <a:pt x="354" y="52"/>
                    </a:lnTo>
                    <a:lnTo>
                      <a:pt x="350" y="49"/>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90" name="Picture 89">
              <a:extLst>
                <a:ext uri="{FF2B5EF4-FFF2-40B4-BE49-F238E27FC236}">
                  <a16:creationId xmlns:a16="http://schemas.microsoft.com/office/drawing/2014/main" xmlns="" id="{77FE001E-8308-4394-AB6B-F2163C068F1F}"/>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8383" y="1254928"/>
              <a:ext cx="20129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3">
            <a:extLst>
              <a:ext uri="{FF2B5EF4-FFF2-40B4-BE49-F238E27FC236}">
                <a16:creationId xmlns:a16="http://schemas.microsoft.com/office/drawing/2014/main" xmlns="" id="{2855AEE6-5C96-468D-8114-18F4A637FB71}"/>
              </a:ext>
            </a:extLst>
          </p:cNvPr>
          <p:cNvGrpSpPr/>
          <p:nvPr/>
        </p:nvGrpSpPr>
        <p:grpSpPr>
          <a:xfrm>
            <a:off x="870025" y="2324018"/>
            <a:ext cx="6923875" cy="719469"/>
            <a:chOff x="853954" y="2107352"/>
            <a:chExt cx="6923875" cy="719469"/>
          </a:xfrm>
        </p:grpSpPr>
        <p:grpSp>
          <p:nvGrpSpPr>
            <p:cNvPr id="85" name="Group 84">
              <a:extLst>
                <a:ext uri="{FF2B5EF4-FFF2-40B4-BE49-F238E27FC236}">
                  <a16:creationId xmlns:a16="http://schemas.microsoft.com/office/drawing/2014/main" xmlns="" id="{0F52E64C-5AE5-4978-B325-D51B1D32C7AE}"/>
                </a:ext>
              </a:extLst>
            </p:cNvPr>
            <p:cNvGrpSpPr>
              <a:grpSpLocks/>
            </p:cNvGrpSpPr>
            <p:nvPr/>
          </p:nvGrpSpPr>
          <p:grpSpPr bwMode="auto">
            <a:xfrm>
              <a:off x="853954" y="2107352"/>
              <a:ext cx="6923875" cy="719469"/>
              <a:chOff x="0" y="0"/>
              <a:chExt cx="7492" cy="1100"/>
            </a:xfrm>
          </p:grpSpPr>
          <p:sp>
            <p:nvSpPr>
              <p:cNvPr id="86" name="Freeform 7306">
                <a:extLst>
                  <a:ext uri="{FF2B5EF4-FFF2-40B4-BE49-F238E27FC236}">
                    <a16:creationId xmlns:a16="http://schemas.microsoft.com/office/drawing/2014/main" xmlns="" id="{37F3D7C2-280C-4805-A337-83032EE3D5BB}"/>
                  </a:ext>
                </a:extLst>
              </p:cNvPr>
              <p:cNvSpPr>
                <a:spLocks/>
              </p:cNvSpPr>
              <p:nvPr/>
            </p:nvSpPr>
            <p:spPr bwMode="auto">
              <a:xfrm>
                <a:off x="0" y="184"/>
                <a:ext cx="7492" cy="916"/>
              </a:xfrm>
              <a:custGeom>
                <a:avLst/>
                <a:gdLst>
                  <a:gd name="T0" fmla="*/ 7208 w 7492"/>
                  <a:gd name="T1" fmla="+- 0 185 185"/>
                  <a:gd name="T2" fmla="*/ 185 h 1632"/>
                  <a:gd name="T3" fmla="*/ 283 w 7492"/>
                  <a:gd name="T4" fmla="+- 0 185 185"/>
                  <a:gd name="T5" fmla="*/ 185 h 1632"/>
                  <a:gd name="T6" fmla="*/ 120 w 7492"/>
                  <a:gd name="T7" fmla="+- 0 189 185"/>
                  <a:gd name="T8" fmla="*/ 189 h 1632"/>
                  <a:gd name="T9" fmla="*/ 35 w 7492"/>
                  <a:gd name="T10" fmla="+- 0 220 185"/>
                  <a:gd name="T11" fmla="*/ 220 h 1632"/>
                  <a:gd name="T12" fmla="*/ 4 w 7492"/>
                  <a:gd name="T13" fmla="+- 0 304 185"/>
                  <a:gd name="T14" fmla="*/ 304 h 1632"/>
                  <a:gd name="T15" fmla="*/ 0 w 7492"/>
                  <a:gd name="T16" fmla="+- 0 468 185"/>
                  <a:gd name="T17" fmla="*/ 468 h 1632"/>
                  <a:gd name="T18" fmla="*/ 0 w 7492"/>
                  <a:gd name="T19" fmla="+- 0 1533 185"/>
                  <a:gd name="T20" fmla="*/ 1533 h 1632"/>
                  <a:gd name="T21" fmla="*/ 4 w 7492"/>
                  <a:gd name="T22" fmla="+- 0 1697 185"/>
                  <a:gd name="T23" fmla="*/ 1697 h 1632"/>
                  <a:gd name="T24" fmla="*/ 35 w 7492"/>
                  <a:gd name="T25" fmla="+- 0 1781 185"/>
                  <a:gd name="T26" fmla="*/ 1781 h 1632"/>
                  <a:gd name="T27" fmla="*/ 120 w 7492"/>
                  <a:gd name="T28" fmla="+- 0 1812 185"/>
                  <a:gd name="T29" fmla="*/ 1812 h 1632"/>
                  <a:gd name="T30" fmla="*/ 283 w 7492"/>
                  <a:gd name="T31" fmla="+- 0 1816 185"/>
                  <a:gd name="T32" fmla="*/ 1816 h 1632"/>
                  <a:gd name="T33" fmla="*/ 7208 w 7492"/>
                  <a:gd name="T34" fmla="+- 0 1816 185"/>
                  <a:gd name="T35" fmla="*/ 1816 h 1632"/>
                  <a:gd name="T36" fmla="*/ 7372 w 7492"/>
                  <a:gd name="T37" fmla="+- 0 1812 185"/>
                  <a:gd name="T38" fmla="*/ 1812 h 1632"/>
                  <a:gd name="T39" fmla="*/ 7456 w 7492"/>
                  <a:gd name="T40" fmla="+- 0 1781 185"/>
                  <a:gd name="T41" fmla="*/ 1781 h 1632"/>
                  <a:gd name="T42" fmla="*/ 7487 w 7492"/>
                  <a:gd name="T43" fmla="+- 0 1697 185"/>
                  <a:gd name="T44" fmla="*/ 1697 h 1632"/>
                  <a:gd name="T45" fmla="*/ 7492 w 7492"/>
                  <a:gd name="T46" fmla="+- 0 1533 185"/>
                  <a:gd name="T47" fmla="*/ 1533 h 1632"/>
                  <a:gd name="T48" fmla="*/ 7492 w 7492"/>
                  <a:gd name="T49" fmla="+- 0 468 185"/>
                  <a:gd name="T50" fmla="*/ 468 h 1632"/>
                  <a:gd name="T51" fmla="*/ 7487 w 7492"/>
                  <a:gd name="T52" fmla="+- 0 304 185"/>
                  <a:gd name="T53" fmla="*/ 304 h 1632"/>
                  <a:gd name="T54" fmla="*/ 7456 w 7492"/>
                  <a:gd name="T55" fmla="+- 0 220 185"/>
                  <a:gd name="T56" fmla="*/ 220 h 1632"/>
                  <a:gd name="T57" fmla="*/ 7372 w 7492"/>
                  <a:gd name="T58" fmla="+- 0 189 185"/>
                  <a:gd name="T59" fmla="*/ 189 h 1632"/>
                  <a:gd name="T60" fmla="*/ 7208 w 7492"/>
                  <a:gd name="T61" fmla="+- 0 185 185"/>
                  <a:gd name="T62" fmla="*/ 185 h 1632"/>
                </a:gdLst>
                <a:ahLst/>
                <a:cxnLst>
                  <a:cxn ang="0">
                    <a:pos x="T0" y="T2"/>
                  </a:cxn>
                  <a:cxn ang="0">
                    <a:pos x="T3" y="T5"/>
                  </a:cxn>
                  <a:cxn ang="0">
                    <a:pos x="T6" y="T8"/>
                  </a:cxn>
                  <a:cxn ang="0">
                    <a:pos x="T9" y="T11"/>
                  </a:cxn>
                  <a:cxn ang="0">
                    <a:pos x="T12" y="T14"/>
                  </a:cxn>
                  <a:cxn ang="0">
                    <a:pos x="T15" y="T17"/>
                  </a:cxn>
                  <a:cxn ang="0">
                    <a:pos x="T18" y="T20"/>
                  </a:cxn>
                  <a:cxn ang="0">
                    <a:pos x="T21" y="T23"/>
                  </a:cxn>
                  <a:cxn ang="0">
                    <a:pos x="T24" y="T26"/>
                  </a:cxn>
                  <a:cxn ang="0">
                    <a:pos x="T27" y="T29"/>
                  </a:cxn>
                  <a:cxn ang="0">
                    <a:pos x="T30" y="T32"/>
                  </a:cxn>
                  <a:cxn ang="0">
                    <a:pos x="T33" y="T35"/>
                  </a:cxn>
                  <a:cxn ang="0">
                    <a:pos x="T36" y="T38"/>
                  </a:cxn>
                  <a:cxn ang="0">
                    <a:pos x="T39" y="T41"/>
                  </a:cxn>
                  <a:cxn ang="0">
                    <a:pos x="T42" y="T44"/>
                  </a:cxn>
                  <a:cxn ang="0">
                    <a:pos x="T45" y="T47"/>
                  </a:cxn>
                  <a:cxn ang="0">
                    <a:pos x="T48" y="T50"/>
                  </a:cxn>
                  <a:cxn ang="0">
                    <a:pos x="T51" y="T53"/>
                  </a:cxn>
                  <a:cxn ang="0">
                    <a:pos x="T54" y="T56"/>
                  </a:cxn>
                  <a:cxn ang="0">
                    <a:pos x="T57" y="T59"/>
                  </a:cxn>
                  <a:cxn ang="0">
                    <a:pos x="T60" y="T62"/>
                  </a:cxn>
                </a:cxnLst>
                <a:rect l="0" t="0" r="r" b="b"/>
                <a:pathLst>
                  <a:path w="7492" h="1632">
                    <a:moveTo>
                      <a:pt x="7208" y="0"/>
                    </a:moveTo>
                    <a:lnTo>
                      <a:pt x="283" y="0"/>
                    </a:lnTo>
                    <a:lnTo>
                      <a:pt x="120" y="4"/>
                    </a:lnTo>
                    <a:lnTo>
                      <a:pt x="35" y="35"/>
                    </a:lnTo>
                    <a:lnTo>
                      <a:pt x="4" y="119"/>
                    </a:lnTo>
                    <a:lnTo>
                      <a:pt x="0" y="283"/>
                    </a:lnTo>
                    <a:lnTo>
                      <a:pt x="0" y="1348"/>
                    </a:lnTo>
                    <a:lnTo>
                      <a:pt x="4" y="1512"/>
                    </a:lnTo>
                    <a:lnTo>
                      <a:pt x="35" y="1596"/>
                    </a:lnTo>
                    <a:lnTo>
                      <a:pt x="120" y="1627"/>
                    </a:lnTo>
                    <a:lnTo>
                      <a:pt x="283" y="1631"/>
                    </a:lnTo>
                    <a:lnTo>
                      <a:pt x="7208" y="1631"/>
                    </a:lnTo>
                    <a:lnTo>
                      <a:pt x="7372" y="1627"/>
                    </a:lnTo>
                    <a:lnTo>
                      <a:pt x="7456" y="1596"/>
                    </a:lnTo>
                    <a:lnTo>
                      <a:pt x="7487" y="1512"/>
                    </a:lnTo>
                    <a:lnTo>
                      <a:pt x="7492" y="1348"/>
                    </a:lnTo>
                    <a:lnTo>
                      <a:pt x="7492" y="283"/>
                    </a:lnTo>
                    <a:lnTo>
                      <a:pt x="7487" y="119"/>
                    </a:lnTo>
                    <a:lnTo>
                      <a:pt x="7456" y="35"/>
                    </a:lnTo>
                    <a:lnTo>
                      <a:pt x="7372" y="4"/>
                    </a:lnTo>
                    <a:lnTo>
                      <a:pt x="7208" y="0"/>
                    </a:lnTo>
                    <a:close/>
                  </a:path>
                </a:pathLst>
              </a:custGeom>
              <a:solidFill>
                <a:srgbClr val="BEAFD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r>
                  <a:rPr lang="en-US" dirty="0"/>
                  <a:t>       </a:t>
                </a:r>
              </a:p>
            </p:txBody>
          </p:sp>
          <p:pic>
            <p:nvPicPr>
              <p:cNvPr id="87" name="Picture 86">
                <a:extLst>
                  <a:ext uri="{FF2B5EF4-FFF2-40B4-BE49-F238E27FC236}">
                    <a16:creationId xmlns:a16="http://schemas.microsoft.com/office/drawing/2014/main" xmlns="" id="{A7200094-AB6C-4DFD-8880-F874A2408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 y="14"/>
                <a:ext cx="40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AutoShape 7304">
                <a:extLst>
                  <a:ext uri="{FF2B5EF4-FFF2-40B4-BE49-F238E27FC236}">
                    <a16:creationId xmlns:a16="http://schemas.microsoft.com/office/drawing/2014/main" xmlns="" id="{ACC89CA8-E426-4D91-9F69-78032265CB0E}"/>
                  </a:ext>
                </a:extLst>
              </p:cNvPr>
              <p:cNvSpPr>
                <a:spLocks/>
              </p:cNvSpPr>
              <p:nvPr/>
            </p:nvSpPr>
            <p:spPr bwMode="auto">
              <a:xfrm>
                <a:off x="25" y="0"/>
                <a:ext cx="429" cy="487"/>
              </a:xfrm>
              <a:custGeom>
                <a:avLst/>
                <a:gdLst>
                  <a:gd name="T0" fmla="+- 0 234 25"/>
                  <a:gd name="T1" fmla="*/ T0 w 429"/>
                  <a:gd name="T2" fmla="*/ 0 h 487"/>
                  <a:gd name="T3" fmla="+- 0 169 25"/>
                  <a:gd name="T4" fmla="*/ T3 w 429"/>
                  <a:gd name="T5" fmla="*/ 12 h 487"/>
                  <a:gd name="T6" fmla="+- 0 111 25"/>
                  <a:gd name="T7" fmla="*/ T6 w 429"/>
                  <a:gd name="T8" fmla="*/ 43 h 487"/>
                  <a:gd name="T9" fmla="+- 0 65 25"/>
                  <a:gd name="T10" fmla="*/ T9 w 429"/>
                  <a:gd name="T11" fmla="*/ 90 h 487"/>
                  <a:gd name="T12" fmla="+- 0 35 25"/>
                  <a:gd name="T13" fmla="*/ T12 w 429"/>
                  <a:gd name="T14" fmla="*/ 151 h 487"/>
                  <a:gd name="T15" fmla="+- 0 25 25"/>
                  <a:gd name="T16" fmla="*/ T15 w 429"/>
                  <a:gd name="T17" fmla="*/ 219 h 487"/>
                  <a:gd name="T18" fmla="+- 0 37 25"/>
                  <a:gd name="T19" fmla="*/ T18 w 429"/>
                  <a:gd name="T20" fmla="*/ 284 h 487"/>
                  <a:gd name="T21" fmla="+- 0 68 25"/>
                  <a:gd name="T22" fmla="*/ T21 w 429"/>
                  <a:gd name="T23" fmla="*/ 342 h 487"/>
                  <a:gd name="T24" fmla="+- 0 115 25"/>
                  <a:gd name="T25" fmla="*/ T24 w 429"/>
                  <a:gd name="T26" fmla="*/ 389 h 487"/>
                  <a:gd name="T27" fmla="+- 0 177 25"/>
                  <a:gd name="T28" fmla="*/ T27 w 429"/>
                  <a:gd name="T29" fmla="*/ 419 h 487"/>
                  <a:gd name="T30" fmla="+- 0 187 25"/>
                  <a:gd name="T31" fmla="*/ T30 w 429"/>
                  <a:gd name="T32" fmla="*/ 422 h 487"/>
                  <a:gd name="T33" fmla="+- 0 198 25"/>
                  <a:gd name="T34" fmla="*/ T33 w 429"/>
                  <a:gd name="T35" fmla="*/ 425 h 487"/>
                  <a:gd name="T36" fmla="+- 0 209 25"/>
                  <a:gd name="T37" fmla="*/ T36 w 429"/>
                  <a:gd name="T38" fmla="*/ 426 h 487"/>
                  <a:gd name="T39" fmla="+- 0 241 25"/>
                  <a:gd name="T40" fmla="*/ T39 w 429"/>
                  <a:gd name="T41" fmla="*/ 487 h 487"/>
                  <a:gd name="T42" fmla="+- 0 271 25"/>
                  <a:gd name="T43" fmla="*/ T42 w 429"/>
                  <a:gd name="T44" fmla="*/ 426 h 487"/>
                  <a:gd name="T45" fmla="+- 0 328 25"/>
                  <a:gd name="T46" fmla="*/ T45 w 429"/>
                  <a:gd name="T47" fmla="*/ 409 h 487"/>
                  <a:gd name="T48" fmla="+- 0 378 25"/>
                  <a:gd name="T49" fmla="*/ T48 w 429"/>
                  <a:gd name="T50" fmla="*/ 378 h 487"/>
                  <a:gd name="T51" fmla="+- 0 381 25"/>
                  <a:gd name="T52" fmla="*/ T51 w 429"/>
                  <a:gd name="T53" fmla="*/ 374 h 487"/>
                  <a:gd name="T54" fmla="+- 0 228 25"/>
                  <a:gd name="T55" fmla="*/ T54 w 429"/>
                  <a:gd name="T56" fmla="*/ 374 h 487"/>
                  <a:gd name="T57" fmla="+- 0 167 25"/>
                  <a:gd name="T58" fmla="*/ T57 w 429"/>
                  <a:gd name="T59" fmla="*/ 358 h 487"/>
                  <a:gd name="T60" fmla="+- 0 117 25"/>
                  <a:gd name="T61" fmla="*/ T60 w 429"/>
                  <a:gd name="T62" fmla="*/ 321 h 487"/>
                  <a:gd name="T63" fmla="+- 0 84 25"/>
                  <a:gd name="T64" fmla="*/ T63 w 429"/>
                  <a:gd name="T65" fmla="*/ 266 h 487"/>
                  <a:gd name="T66" fmla="+- 0 75 25"/>
                  <a:gd name="T67" fmla="*/ T66 w 429"/>
                  <a:gd name="T68" fmla="*/ 202 h 487"/>
                  <a:gd name="T69" fmla="+- 0 90 25"/>
                  <a:gd name="T70" fmla="*/ T69 w 429"/>
                  <a:gd name="T71" fmla="*/ 141 h 487"/>
                  <a:gd name="T72" fmla="+- 0 127 25"/>
                  <a:gd name="T73" fmla="*/ T72 w 429"/>
                  <a:gd name="T74" fmla="*/ 91 h 487"/>
                  <a:gd name="T75" fmla="+- 0 183 25"/>
                  <a:gd name="T76" fmla="*/ T75 w 429"/>
                  <a:gd name="T77" fmla="*/ 58 h 487"/>
                  <a:gd name="T78" fmla="+- 0 247 25"/>
                  <a:gd name="T79" fmla="*/ T78 w 429"/>
                  <a:gd name="T80" fmla="*/ 49 h 487"/>
                  <a:gd name="T81" fmla="+- 0 375 25"/>
                  <a:gd name="T82" fmla="*/ T81 w 429"/>
                  <a:gd name="T83" fmla="*/ 49 h 487"/>
                  <a:gd name="T84" fmla="+- 0 356 25"/>
                  <a:gd name="T85" fmla="*/ T84 w 429"/>
                  <a:gd name="T86" fmla="*/ 35 h 487"/>
                  <a:gd name="T87" fmla="+- 0 330 25"/>
                  <a:gd name="T88" fmla="*/ T87 w 429"/>
                  <a:gd name="T89" fmla="*/ 20 h 487"/>
                  <a:gd name="T90" fmla="+- 0 302 25"/>
                  <a:gd name="T91" fmla="*/ T90 w 429"/>
                  <a:gd name="T92" fmla="*/ 9 h 487"/>
                  <a:gd name="T93" fmla="+- 0 234 25"/>
                  <a:gd name="T94" fmla="*/ T93 w 429"/>
                  <a:gd name="T95" fmla="*/ 0 h 487"/>
                  <a:gd name="T96" fmla="+- 0 375 25"/>
                  <a:gd name="T97" fmla="*/ T96 w 429"/>
                  <a:gd name="T98" fmla="*/ 49 h 487"/>
                  <a:gd name="T99" fmla="+- 0 247 25"/>
                  <a:gd name="T100" fmla="*/ T99 w 429"/>
                  <a:gd name="T101" fmla="*/ 49 h 487"/>
                  <a:gd name="T102" fmla="+- 0 307 25"/>
                  <a:gd name="T103" fmla="*/ T102 w 429"/>
                  <a:gd name="T104" fmla="*/ 64 h 487"/>
                  <a:gd name="T105" fmla="+- 0 358 25"/>
                  <a:gd name="T106" fmla="*/ T105 w 429"/>
                  <a:gd name="T107" fmla="*/ 101 h 487"/>
                  <a:gd name="T108" fmla="+- 0 391 25"/>
                  <a:gd name="T109" fmla="*/ T108 w 429"/>
                  <a:gd name="T110" fmla="*/ 157 h 487"/>
                  <a:gd name="T111" fmla="+- 0 400 25"/>
                  <a:gd name="T112" fmla="*/ T111 w 429"/>
                  <a:gd name="T113" fmla="*/ 221 h 487"/>
                  <a:gd name="T114" fmla="+- 0 384 25"/>
                  <a:gd name="T115" fmla="*/ T114 w 429"/>
                  <a:gd name="T116" fmla="*/ 281 h 487"/>
                  <a:gd name="T117" fmla="+- 0 347 25"/>
                  <a:gd name="T118" fmla="*/ T117 w 429"/>
                  <a:gd name="T119" fmla="*/ 332 h 487"/>
                  <a:gd name="T120" fmla="+- 0 292 25"/>
                  <a:gd name="T121" fmla="*/ T120 w 429"/>
                  <a:gd name="T122" fmla="*/ 365 h 487"/>
                  <a:gd name="T123" fmla="+- 0 228 25"/>
                  <a:gd name="T124" fmla="*/ T123 w 429"/>
                  <a:gd name="T125" fmla="*/ 374 h 487"/>
                  <a:gd name="T126" fmla="+- 0 381 25"/>
                  <a:gd name="T127" fmla="*/ T126 w 429"/>
                  <a:gd name="T128" fmla="*/ 374 h 487"/>
                  <a:gd name="T129" fmla="+- 0 418 25"/>
                  <a:gd name="T130" fmla="*/ T129 w 429"/>
                  <a:gd name="T131" fmla="*/ 333 h 487"/>
                  <a:gd name="T132" fmla="+- 0 444 25"/>
                  <a:gd name="T133" fmla="*/ T132 w 429"/>
                  <a:gd name="T134" fmla="*/ 277 h 487"/>
                  <a:gd name="T135" fmla="+- 0 448 25"/>
                  <a:gd name="T136" fmla="*/ T135 w 429"/>
                  <a:gd name="T137" fmla="*/ 261 h 487"/>
                  <a:gd name="T138" fmla="+- 0 451 25"/>
                  <a:gd name="T139" fmla="*/ T138 w 429"/>
                  <a:gd name="T140" fmla="*/ 245 h 487"/>
                  <a:gd name="T141" fmla="+- 0 453 25"/>
                  <a:gd name="T142" fmla="*/ T141 w 429"/>
                  <a:gd name="T143" fmla="*/ 230 h 487"/>
                  <a:gd name="T144" fmla="+- 0 454 25"/>
                  <a:gd name="T145" fmla="*/ T144 w 429"/>
                  <a:gd name="T146" fmla="*/ 214 h 487"/>
                  <a:gd name="T147" fmla="+- 0 450 25"/>
                  <a:gd name="T148" fmla="*/ T147 w 429"/>
                  <a:gd name="T149" fmla="*/ 175 h 487"/>
                  <a:gd name="T150" fmla="+- 0 439 25"/>
                  <a:gd name="T151" fmla="*/ T150 w 429"/>
                  <a:gd name="T152" fmla="*/ 138 h 487"/>
                  <a:gd name="T153" fmla="+- 0 423 25"/>
                  <a:gd name="T154" fmla="*/ T153 w 429"/>
                  <a:gd name="T155" fmla="*/ 103 h 487"/>
                  <a:gd name="T156" fmla="+- 0 400 25"/>
                  <a:gd name="T157" fmla="*/ T156 w 429"/>
                  <a:gd name="T158" fmla="*/ 72 h 487"/>
                  <a:gd name="T159" fmla="+- 0 379 25"/>
                  <a:gd name="T160" fmla="*/ T159 w 429"/>
                  <a:gd name="T161" fmla="*/ 52 h 487"/>
                  <a:gd name="T162" fmla="+- 0 375 25"/>
                  <a:gd name="T163" fmla="*/ T162 w 429"/>
                  <a:gd name="T164" fmla="*/ 49 h 487"/>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 ang="0">
                    <a:pos x="T31" y="T32"/>
                  </a:cxn>
                  <a:cxn ang="0">
                    <a:pos x="T34" y="T35"/>
                  </a:cxn>
                  <a:cxn ang="0">
                    <a:pos x="T37" y="T38"/>
                  </a:cxn>
                  <a:cxn ang="0">
                    <a:pos x="T40" y="T41"/>
                  </a:cxn>
                  <a:cxn ang="0">
                    <a:pos x="T43" y="T44"/>
                  </a:cxn>
                  <a:cxn ang="0">
                    <a:pos x="T46" y="T47"/>
                  </a:cxn>
                  <a:cxn ang="0">
                    <a:pos x="T49" y="T50"/>
                  </a:cxn>
                  <a:cxn ang="0">
                    <a:pos x="T52" y="T53"/>
                  </a:cxn>
                  <a:cxn ang="0">
                    <a:pos x="T55" y="T56"/>
                  </a:cxn>
                  <a:cxn ang="0">
                    <a:pos x="T58" y="T59"/>
                  </a:cxn>
                  <a:cxn ang="0">
                    <a:pos x="T61" y="T62"/>
                  </a:cxn>
                  <a:cxn ang="0">
                    <a:pos x="T64" y="T65"/>
                  </a:cxn>
                  <a:cxn ang="0">
                    <a:pos x="T67" y="T68"/>
                  </a:cxn>
                  <a:cxn ang="0">
                    <a:pos x="T70" y="T71"/>
                  </a:cxn>
                  <a:cxn ang="0">
                    <a:pos x="T73" y="T74"/>
                  </a:cxn>
                  <a:cxn ang="0">
                    <a:pos x="T76" y="T77"/>
                  </a:cxn>
                  <a:cxn ang="0">
                    <a:pos x="T79" y="T80"/>
                  </a:cxn>
                  <a:cxn ang="0">
                    <a:pos x="T82" y="T83"/>
                  </a:cxn>
                  <a:cxn ang="0">
                    <a:pos x="T85" y="T86"/>
                  </a:cxn>
                  <a:cxn ang="0">
                    <a:pos x="T88" y="T89"/>
                  </a:cxn>
                  <a:cxn ang="0">
                    <a:pos x="T91" y="T92"/>
                  </a:cxn>
                  <a:cxn ang="0">
                    <a:pos x="T94" y="T95"/>
                  </a:cxn>
                  <a:cxn ang="0">
                    <a:pos x="T97" y="T98"/>
                  </a:cxn>
                  <a:cxn ang="0">
                    <a:pos x="T100" y="T101"/>
                  </a:cxn>
                  <a:cxn ang="0">
                    <a:pos x="T103" y="T104"/>
                  </a:cxn>
                  <a:cxn ang="0">
                    <a:pos x="T106" y="T107"/>
                  </a:cxn>
                  <a:cxn ang="0">
                    <a:pos x="T109" y="T110"/>
                  </a:cxn>
                  <a:cxn ang="0">
                    <a:pos x="T112" y="T113"/>
                  </a:cxn>
                  <a:cxn ang="0">
                    <a:pos x="T115" y="T116"/>
                  </a:cxn>
                  <a:cxn ang="0">
                    <a:pos x="T118" y="T119"/>
                  </a:cxn>
                  <a:cxn ang="0">
                    <a:pos x="T121" y="T122"/>
                  </a:cxn>
                  <a:cxn ang="0">
                    <a:pos x="T124" y="T125"/>
                  </a:cxn>
                  <a:cxn ang="0">
                    <a:pos x="T127" y="T128"/>
                  </a:cxn>
                  <a:cxn ang="0">
                    <a:pos x="T130" y="T131"/>
                  </a:cxn>
                  <a:cxn ang="0">
                    <a:pos x="T133" y="T134"/>
                  </a:cxn>
                  <a:cxn ang="0">
                    <a:pos x="T136" y="T137"/>
                  </a:cxn>
                  <a:cxn ang="0">
                    <a:pos x="T139" y="T140"/>
                  </a:cxn>
                  <a:cxn ang="0">
                    <a:pos x="T142" y="T143"/>
                  </a:cxn>
                  <a:cxn ang="0">
                    <a:pos x="T145" y="T146"/>
                  </a:cxn>
                  <a:cxn ang="0">
                    <a:pos x="T148" y="T149"/>
                  </a:cxn>
                  <a:cxn ang="0">
                    <a:pos x="T151" y="T152"/>
                  </a:cxn>
                  <a:cxn ang="0">
                    <a:pos x="T154" y="T155"/>
                  </a:cxn>
                  <a:cxn ang="0">
                    <a:pos x="T157" y="T158"/>
                  </a:cxn>
                  <a:cxn ang="0">
                    <a:pos x="T160" y="T161"/>
                  </a:cxn>
                  <a:cxn ang="0">
                    <a:pos x="T163" y="T164"/>
                  </a:cxn>
                </a:cxnLst>
                <a:rect l="0" t="0" r="r" b="b"/>
                <a:pathLst>
                  <a:path w="429" h="487">
                    <a:moveTo>
                      <a:pt x="209" y="0"/>
                    </a:moveTo>
                    <a:lnTo>
                      <a:pt x="144" y="12"/>
                    </a:lnTo>
                    <a:lnTo>
                      <a:pt x="86" y="43"/>
                    </a:lnTo>
                    <a:lnTo>
                      <a:pt x="40" y="90"/>
                    </a:lnTo>
                    <a:lnTo>
                      <a:pt x="10" y="151"/>
                    </a:lnTo>
                    <a:lnTo>
                      <a:pt x="0" y="219"/>
                    </a:lnTo>
                    <a:lnTo>
                      <a:pt x="12" y="284"/>
                    </a:lnTo>
                    <a:lnTo>
                      <a:pt x="43" y="342"/>
                    </a:lnTo>
                    <a:lnTo>
                      <a:pt x="90" y="389"/>
                    </a:lnTo>
                    <a:lnTo>
                      <a:pt x="152" y="419"/>
                    </a:lnTo>
                    <a:lnTo>
                      <a:pt x="162" y="422"/>
                    </a:lnTo>
                    <a:lnTo>
                      <a:pt x="173" y="425"/>
                    </a:lnTo>
                    <a:lnTo>
                      <a:pt x="184" y="426"/>
                    </a:lnTo>
                    <a:lnTo>
                      <a:pt x="216" y="487"/>
                    </a:lnTo>
                    <a:lnTo>
                      <a:pt x="246" y="426"/>
                    </a:lnTo>
                    <a:lnTo>
                      <a:pt x="303" y="409"/>
                    </a:lnTo>
                    <a:lnTo>
                      <a:pt x="353" y="378"/>
                    </a:lnTo>
                    <a:lnTo>
                      <a:pt x="356" y="374"/>
                    </a:lnTo>
                    <a:lnTo>
                      <a:pt x="203" y="374"/>
                    </a:lnTo>
                    <a:lnTo>
                      <a:pt x="142" y="358"/>
                    </a:lnTo>
                    <a:lnTo>
                      <a:pt x="92" y="321"/>
                    </a:lnTo>
                    <a:lnTo>
                      <a:pt x="59" y="266"/>
                    </a:lnTo>
                    <a:lnTo>
                      <a:pt x="50" y="202"/>
                    </a:lnTo>
                    <a:lnTo>
                      <a:pt x="65" y="141"/>
                    </a:lnTo>
                    <a:lnTo>
                      <a:pt x="102" y="91"/>
                    </a:lnTo>
                    <a:lnTo>
                      <a:pt x="158" y="58"/>
                    </a:lnTo>
                    <a:lnTo>
                      <a:pt x="222" y="49"/>
                    </a:lnTo>
                    <a:lnTo>
                      <a:pt x="350" y="49"/>
                    </a:lnTo>
                    <a:lnTo>
                      <a:pt x="331" y="35"/>
                    </a:lnTo>
                    <a:lnTo>
                      <a:pt x="305" y="20"/>
                    </a:lnTo>
                    <a:lnTo>
                      <a:pt x="277" y="9"/>
                    </a:lnTo>
                    <a:lnTo>
                      <a:pt x="209" y="0"/>
                    </a:lnTo>
                    <a:close/>
                    <a:moveTo>
                      <a:pt x="350" y="49"/>
                    </a:moveTo>
                    <a:lnTo>
                      <a:pt x="222" y="49"/>
                    </a:lnTo>
                    <a:lnTo>
                      <a:pt x="282" y="64"/>
                    </a:lnTo>
                    <a:lnTo>
                      <a:pt x="333" y="101"/>
                    </a:lnTo>
                    <a:lnTo>
                      <a:pt x="366" y="157"/>
                    </a:lnTo>
                    <a:lnTo>
                      <a:pt x="375" y="221"/>
                    </a:lnTo>
                    <a:lnTo>
                      <a:pt x="359" y="281"/>
                    </a:lnTo>
                    <a:lnTo>
                      <a:pt x="322" y="332"/>
                    </a:lnTo>
                    <a:lnTo>
                      <a:pt x="267" y="365"/>
                    </a:lnTo>
                    <a:lnTo>
                      <a:pt x="203" y="374"/>
                    </a:lnTo>
                    <a:lnTo>
                      <a:pt x="356" y="374"/>
                    </a:lnTo>
                    <a:lnTo>
                      <a:pt x="393" y="333"/>
                    </a:lnTo>
                    <a:lnTo>
                      <a:pt x="419" y="277"/>
                    </a:lnTo>
                    <a:lnTo>
                      <a:pt x="423" y="261"/>
                    </a:lnTo>
                    <a:lnTo>
                      <a:pt x="426" y="245"/>
                    </a:lnTo>
                    <a:lnTo>
                      <a:pt x="428" y="230"/>
                    </a:lnTo>
                    <a:lnTo>
                      <a:pt x="429" y="214"/>
                    </a:lnTo>
                    <a:lnTo>
                      <a:pt x="425" y="175"/>
                    </a:lnTo>
                    <a:lnTo>
                      <a:pt x="414" y="138"/>
                    </a:lnTo>
                    <a:lnTo>
                      <a:pt x="398" y="103"/>
                    </a:lnTo>
                    <a:lnTo>
                      <a:pt x="375" y="72"/>
                    </a:lnTo>
                    <a:lnTo>
                      <a:pt x="354" y="52"/>
                    </a:lnTo>
                    <a:lnTo>
                      <a:pt x="350" y="49"/>
                    </a:lnTo>
                    <a:close/>
                  </a:path>
                </a:pathLst>
              </a:custGeom>
              <a:solidFill>
                <a:srgbClr val="5C2D91"/>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pic>
          <p:nvPicPr>
            <p:cNvPr id="91" name="Picture 90">
              <a:extLst>
                <a:ext uri="{FF2B5EF4-FFF2-40B4-BE49-F238E27FC236}">
                  <a16:creationId xmlns:a16="http://schemas.microsoft.com/office/drawing/2014/main" xmlns="" id="{E61CE06A-0161-48BE-801B-C5ECCC07306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977592" y="2139516"/>
              <a:ext cx="201295" cy="20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5" name="Google Shape;253;p59">
            <a:extLst>
              <a:ext uri="{FF2B5EF4-FFF2-40B4-BE49-F238E27FC236}">
                <a16:creationId xmlns:a16="http://schemas.microsoft.com/office/drawing/2014/main" xmlns="" id="{F8ED43DC-CF75-46F3-AB00-D58D1A114C5A}"/>
              </a:ext>
            </a:extLst>
          </p:cNvPr>
          <p:cNvGrpSpPr/>
          <p:nvPr/>
        </p:nvGrpSpPr>
        <p:grpSpPr>
          <a:xfrm rot="5400000">
            <a:off x="4341521" y="-1369940"/>
            <a:ext cx="296666" cy="3148069"/>
            <a:chOff x="160205" y="1887156"/>
            <a:chExt cx="296666" cy="3148069"/>
          </a:xfrm>
        </p:grpSpPr>
        <p:sp>
          <p:nvSpPr>
            <p:cNvPr id="96" name="Google Shape;254;p59">
              <a:extLst>
                <a:ext uri="{FF2B5EF4-FFF2-40B4-BE49-F238E27FC236}">
                  <a16:creationId xmlns:a16="http://schemas.microsoft.com/office/drawing/2014/main" xmlns="" id="{2AE97043-C784-4BA2-B4B1-A737FC0A0659}"/>
                </a:ext>
              </a:extLst>
            </p:cNvPr>
            <p:cNvSpPr/>
            <p:nvPr/>
          </p:nvSpPr>
          <p:spPr>
            <a:xfrm>
              <a:off x="160205" y="1887156"/>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7" name="Google Shape;255;p59">
              <a:extLst>
                <a:ext uri="{FF2B5EF4-FFF2-40B4-BE49-F238E27FC236}">
                  <a16:creationId xmlns:a16="http://schemas.microsoft.com/office/drawing/2014/main" xmlns="" id="{DEEFCD75-544C-4C15-8FD0-D5DB7D802430}"/>
                </a:ext>
              </a:extLst>
            </p:cNvPr>
            <p:cNvSpPr/>
            <p:nvPr/>
          </p:nvSpPr>
          <p:spPr>
            <a:xfrm>
              <a:off x="160205" y="4738559"/>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98" name="Google Shape;256;p59">
              <a:extLst>
                <a:ext uri="{FF2B5EF4-FFF2-40B4-BE49-F238E27FC236}">
                  <a16:creationId xmlns:a16="http://schemas.microsoft.com/office/drawing/2014/main" xmlns="" id="{1D59D5F6-AF78-4C82-9FE6-C2C3545C9D1D}"/>
                </a:ext>
              </a:extLst>
            </p:cNvPr>
            <p:cNvCxnSpPr/>
            <p:nvPr/>
          </p:nvCxnSpPr>
          <p:spPr>
            <a:xfrm>
              <a:off x="308538" y="2149023"/>
              <a:ext cx="0" cy="2643686"/>
            </a:xfrm>
            <a:prstGeom prst="straightConnector1">
              <a:avLst/>
            </a:prstGeom>
            <a:noFill/>
            <a:ln w="136525" cap="rnd" cmpd="sng">
              <a:solidFill>
                <a:schemeClr val="lt1"/>
              </a:solidFill>
              <a:prstDash val="solid"/>
              <a:miter lim="800000"/>
              <a:headEnd type="none" w="sm" len="sm"/>
              <a:tailEnd type="none" w="sm" len="sm"/>
            </a:ln>
          </p:spPr>
        </p:cxnSp>
      </p:grpSp>
      <p:sp>
        <p:nvSpPr>
          <p:cNvPr id="5" name="Rectangle 4"/>
          <p:cNvSpPr/>
          <p:nvPr/>
        </p:nvSpPr>
        <p:spPr>
          <a:xfrm>
            <a:off x="893129" y="1641331"/>
            <a:ext cx="6900771" cy="523220"/>
          </a:xfrm>
          <a:prstGeom prst="rect">
            <a:avLst/>
          </a:prstGeom>
        </p:spPr>
        <p:txBody>
          <a:bodyPr wrap="square">
            <a:spAutoFit/>
          </a:bodyPr>
          <a:lstStyle/>
          <a:p>
            <a:r>
              <a:rPr lang="en-US" b="1" dirty="0">
                <a:solidFill>
                  <a:srgbClr val="FF0000"/>
                </a:solidFill>
              </a:rPr>
              <a:t> - </a:t>
            </a:r>
            <a:r>
              <a:rPr lang="en-US" b="1" dirty="0" err="1">
                <a:solidFill>
                  <a:srgbClr val="FF0000"/>
                </a:solidFill>
              </a:rPr>
              <a:t>Tên</a:t>
            </a:r>
            <a:r>
              <a:rPr lang="en-US" b="1" dirty="0">
                <a:solidFill>
                  <a:srgbClr val="FF0000"/>
                </a:solidFill>
              </a:rPr>
              <a:t> </a:t>
            </a:r>
            <a:r>
              <a:rPr lang="en-US" b="1" dirty="0" err="1">
                <a:solidFill>
                  <a:srgbClr val="FF0000"/>
                </a:solidFill>
              </a:rPr>
              <a:t>một</a:t>
            </a:r>
            <a:r>
              <a:rPr lang="en-US" b="1" dirty="0">
                <a:solidFill>
                  <a:srgbClr val="FF0000"/>
                </a:solidFill>
              </a:rPr>
              <a:t> </a:t>
            </a:r>
            <a:r>
              <a:rPr lang="en-US" b="1" dirty="0" err="1">
                <a:solidFill>
                  <a:srgbClr val="FF0000"/>
                </a:solidFill>
              </a:rPr>
              <a:t>số</a:t>
            </a:r>
            <a:r>
              <a:rPr lang="en-US" b="1" dirty="0">
                <a:solidFill>
                  <a:srgbClr val="FF0000"/>
                </a:solidFill>
              </a:rPr>
              <a:t> </a:t>
            </a:r>
            <a:r>
              <a:rPr lang="en-US" b="1" dirty="0" err="1">
                <a:solidFill>
                  <a:srgbClr val="FF0000"/>
                </a:solidFill>
              </a:rPr>
              <a:t>dụng</a:t>
            </a:r>
            <a:r>
              <a:rPr lang="en-US" b="1" dirty="0">
                <a:solidFill>
                  <a:srgbClr val="FF0000"/>
                </a:solidFill>
              </a:rPr>
              <a:t> </a:t>
            </a:r>
            <a:r>
              <a:rPr lang="en-US" b="1" dirty="0" err="1">
                <a:solidFill>
                  <a:srgbClr val="FF0000"/>
                </a:solidFill>
              </a:rPr>
              <a:t>cụ</a:t>
            </a:r>
            <a:r>
              <a:rPr lang="en-US" b="1" dirty="0">
                <a:solidFill>
                  <a:srgbClr val="FF0000"/>
                </a:solidFill>
              </a:rPr>
              <a:t> </a:t>
            </a:r>
            <a:r>
              <a:rPr lang="en-US" b="1" dirty="0" err="1">
                <a:solidFill>
                  <a:srgbClr val="FF0000"/>
                </a:solidFill>
              </a:rPr>
              <a:t>thí</a:t>
            </a:r>
            <a:r>
              <a:rPr lang="en-US" b="1" dirty="0">
                <a:solidFill>
                  <a:srgbClr val="FF0000"/>
                </a:solidFill>
              </a:rPr>
              <a:t> </a:t>
            </a:r>
            <a:r>
              <a:rPr lang="en-US" b="1" dirty="0" err="1">
                <a:solidFill>
                  <a:srgbClr val="FF0000"/>
                </a:solidFill>
              </a:rPr>
              <a:t>nghiệm</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chức</a:t>
            </a:r>
            <a:r>
              <a:rPr lang="en-US" b="1" dirty="0">
                <a:solidFill>
                  <a:srgbClr val="FF0000"/>
                </a:solidFill>
              </a:rPr>
              <a:t> </a:t>
            </a:r>
            <a:r>
              <a:rPr lang="en-US" b="1" dirty="0" err="1">
                <a:solidFill>
                  <a:srgbClr val="FF0000"/>
                </a:solidFill>
              </a:rPr>
              <a:t>năng</a:t>
            </a:r>
            <a:r>
              <a:rPr lang="en-US" b="1" dirty="0">
                <a:solidFill>
                  <a:srgbClr val="FF0000"/>
                </a:solidFill>
              </a:rPr>
              <a:t> </a:t>
            </a:r>
            <a:r>
              <a:rPr lang="en-US" b="1" dirty="0" err="1">
                <a:solidFill>
                  <a:srgbClr val="FF0000"/>
                </a:solidFill>
              </a:rPr>
              <a:t>sử</a:t>
            </a:r>
            <a:r>
              <a:rPr lang="en-US" b="1" dirty="0">
                <a:solidFill>
                  <a:srgbClr val="FF0000"/>
                </a:solidFill>
              </a:rPr>
              <a:t> </a:t>
            </a:r>
            <a:r>
              <a:rPr lang="en-US" b="1" dirty="0" err="1">
                <a:solidFill>
                  <a:srgbClr val="FF0000"/>
                </a:solidFill>
              </a:rPr>
              <a:t>dụng</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lưu</a:t>
            </a:r>
            <a:r>
              <a:rPr lang="en-US" b="1" dirty="0">
                <a:solidFill>
                  <a:srgbClr val="FF0000"/>
                </a:solidFill>
              </a:rPr>
              <a:t> ý </a:t>
            </a:r>
            <a:r>
              <a:rPr lang="en-US" b="1" dirty="0" err="1">
                <a:solidFill>
                  <a:srgbClr val="FF0000"/>
                </a:solidFill>
              </a:rPr>
              <a:t>khi</a:t>
            </a:r>
            <a:r>
              <a:rPr lang="en-US" b="1" dirty="0">
                <a:solidFill>
                  <a:srgbClr val="FF0000"/>
                </a:solidFill>
              </a:rPr>
              <a:t> </a:t>
            </a:r>
            <a:r>
              <a:rPr lang="en-US" b="1" dirty="0" err="1">
                <a:solidFill>
                  <a:srgbClr val="FF0000"/>
                </a:solidFill>
              </a:rPr>
              <a:t>sử</a:t>
            </a:r>
            <a:r>
              <a:rPr lang="en-US" b="1" dirty="0">
                <a:solidFill>
                  <a:srgbClr val="FF0000"/>
                </a:solidFill>
              </a:rPr>
              <a:t> </a:t>
            </a:r>
            <a:r>
              <a:rPr lang="en-US" b="1" dirty="0" err="1">
                <a:solidFill>
                  <a:srgbClr val="FF0000"/>
                </a:solidFill>
              </a:rPr>
              <a:t>dụng</a:t>
            </a:r>
            <a:r>
              <a:rPr lang="en-US" b="1" dirty="0">
                <a:solidFill>
                  <a:srgbClr val="FF0000"/>
                </a:solidFill>
              </a:rPr>
              <a:t> </a:t>
            </a:r>
            <a:r>
              <a:rPr lang="en-US" b="1" dirty="0" err="1" smtClean="0">
                <a:solidFill>
                  <a:srgbClr val="FF0000"/>
                </a:solidFill>
              </a:rPr>
              <a:t>các</a:t>
            </a:r>
            <a:r>
              <a:rPr lang="en-US" b="1" dirty="0" smtClean="0">
                <a:solidFill>
                  <a:srgbClr val="FF0000"/>
                </a:solidFill>
              </a:rPr>
              <a:t> </a:t>
            </a:r>
            <a:r>
              <a:rPr lang="en-US" b="1" dirty="0" err="1">
                <a:solidFill>
                  <a:srgbClr val="FF0000"/>
                </a:solidFill>
              </a:rPr>
              <a:t>dụng</a:t>
            </a:r>
            <a:r>
              <a:rPr lang="en-US" b="1" dirty="0">
                <a:solidFill>
                  <a:srgbClr val="FF0000"/>
                </a:solidFill>
              </a:rPr>
              <a:t> </a:t>
            </a:r>
            <a:r>
              <a:rPr lang="en-US" b="1" dirty="0" err="1">
                <a:solidFill>
                  <a:srgbClr val="FF0000"/>
                </a:solidFill>
              </a:rPr>
              <a:t>cụ</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cách</a:t>
            </a:r>
            <a:r>
              <a:rPr lang="en-US" b="1" dirty="0">
                <a:solidFill>
                  <a:srgbClr val="FF0000"/>
                </a:solidFill>
              </a:rPr>
              <a:t> </a:t>
            </a:r>
            <a:r>
              <a:rPr lang="en-US" b="1" dirty="0" err="1">
                <a:solidFill>
                  <a:srgbClr val="FF0000"/>
                </a:solidFill>
              </a:rPr>
              <a:t>bảo</a:t>
            </a:r>
            <a:r>
              <a:rPr lang="en-US" b="1" dirty="0">
                <a:solidFill>
                  <a:srgbClr val="FF0000"/>
                </a:solidFill>
              </a:rPr>
              <a:t> </a:t>
            </a:r>
            <a:r>
              <a:rPr lang="en-US" b="1" dirty="0" err="1">
                <a:solidFill>
                  <a:srgbClr val="FF0000"/>
                </a:solidFill>
              </a:rPr>
              <a:t>quản</a:t>
            </a:r>
            <a:r>
              <a:rPr lang="en-US" b="1" dirty="0">
                <a:solidFill>
                  <a:srgbClr val="FF0000"/>
                </a:solidFill>
              </a:rPr>
              <a:t> </a:t>
            </a:r>
            <a:r>
              <a:rPr lang="en-US" b="1" dirty="0" err="1">
                <a:solidFill>
                  <a:srgbClr val="FF0000"/>
                </a:solidFill>
              </a:rPr>
              <a:t>chúng</a:t>
            </a:r>
            <a:r>
              <a:rPr lang="en-US" b="1" dirty="0">
                <a:solidFill>
                  <a:srgbClr val="FF0000"/>
                </a:solidFill>
              </a:rPr>
              <a:t>.</a:t>
            </a:r>
          </a:p>
        </p:txBody>
      </p:sp>
      <p:sp>
        <p:nvSpPr>
          <p:cNvPr id="6" name="Rectangle 5"/>
          <p:cNvSpPr/>
          <p:nvPr/>
        </p:nvSpPr>
        <p:spPr>
          <a:xfrm>
            <a:off x="910773" y="2545658"/>
            <a:ext cx="6956755" cy="523220"/>
          </a:xfrm>
          <a:prstGeom prst="rect">
            <a:avLst/>
          </a:prstGeom>
        </p:spPr>
        <p:txBody>
          <a:bodyPr wrap="square">
            <a:spAutoFit/>
          </a:bodyPr>
          <a:lstStyle/>
          <a:p>
            <a:r>
              <a:rPr lang="en-US" dirty="0"/>
              <a:t> </a:t>
            </a:r>
            <a:r>
              <a:rPr lang="en-US" b="1" dirty="0">
                <a:solidFill>
                  <a:srgbClr val="FF0000"/>
                </a:solidFill>
              </a:rPr>
              <a:t>- </a:t>
            </a:r>
            <a:r>
              <a:rPr lang="en-US" b="1" dirty="0" err="1">
                <a:solidFill>
                  <a:srgbClr val="FF0000"/>
                </a:solidFill>
              </a:rPr>
              <a:t>Các</a:t>
            </a:r>
            <a:r>
              <a:rPr lang="en-US" b="1" dirty="0">
                <a:solidFill>
                  <a:srgbClr val="FF0000"/>
                </a:solidFill>
              </a:rPr>
              <a:t> </a:t>
            </a:r>
            <a:r>
              <a:rPr lang="en-US" b="1" dirty="0" err="1">
                <a:solidFill>
                  <a:srgbClr val="FF0000"/>
                </a:solidFill>
              </a:rPr>
              <a:t>hoá</a:t>
            </a:r>
            <a:r>
              <a:rPr lang="en-US" b="1" dirty="0">
                <a:solidFill>
                  <a:srgbClr val="FF0000"/>
                </a:solidFill>
              </a:rPr>
              <a:t> </a:t>
            </a:r>
            <a:r>
              <a:rPr lang="en-US" b="1" dirty="0" err="1">
                <a:solidFill>
                  <a:srgbClr val="FF0000"/>
                </a:solidFill>
              </a:rPr>
              <a:t>chất</a:t>
            </a:r>
            <a:r>
              <a:rPr lang="en-US" b="1" dirty="0">
                <a:solidFill>
                  <a:srgbClr val="FF0000"/>
                </a:solidFill>
              </a:rPr>
              <a:t> </a:t>
            </a:r>
            <a:r>
              <a:rPr lang="en-US" b="1" dirty="0" err="1">
                <a:solidFill>
                  <a:srgbClr val="FF0000"/>
                </a:solidFill>
              </a:rPr>
              <a:t>cơ</a:t>
            </a:r>
            <a:r>
              <a:rPr lang="en-US" b="1" dirty="0">
                <a:solidFill>
                  <a:srgbClr val="FF0000"/>
                </a:solidFill>
              </a:rPr>
              <a:t> </a:t>
            </a:r>
            <a:r>
              <a:rPr lang="en-US" b="1" dirty="0" err="1">
                <a:solidFill>
                  <a:srgbClr val="FF0000"/>
                </a:solidFill>
              </a:rPr>
              <a:t>bản</a:t>
            </a:r>
            <a:r>
              <a:rPr lang="en-US" b="1" dirty="0">
                <a:solidFill>
                  <a:srgbClr val="FF0000"/>
                </a:solidFill>
              </a:rPr>
              <a:t> </a:t>
            </a:r>
            <a:r>
              <a:rPr lang="en-US" b="1" dirty="0" err="1">
                <a:solidFill>
                  <a:srgbClr val="FF0000"/>
                </a:solidFill>
              </a:rPr>
              <a:t>trong</a:t>
            </a:r>
            <a:r>
              <a:rPr lang="en-US" b="1" dirty="0">
                <a:solidFill>
                  <a:srgbClr val="FF0000"/>
                </a:solidFill>
              </a:rPr>
              <a:t> </a:t>
            </a:r>
            <a:r>
              <a:rPr lang="en-US" b="1" dirty="0" err="1">
                <a:solidFill>
                  <a:srgbClr val="FF0000"/>
                </a:solidFill>
              </a:rPr>
              <a:t>phòng</a:t>
            </a:r>
            <a:r>
              <a:rPr lang="en-US" b="1" dirty="0">
                <a:solidFill>
                  <a:srgbClr val="FF0000"/>
                </a:solidFill>
              </a:rPr>
              <a:t> </a:t>
            </a:r>
            <a:r>
              <a:rPr lang="en-US" b="1" dirty="0" err="1">
                <a:solidFill>
                  <a:srgbClr val="FF0000"/>
                </a:solidFill>
              </a:rPr>
              <a:t>thí</a:t>
            </a:r>
            <a:r>
              <a:rPr lang="en-US" b="1" dirty="0">
                <a:solidFill>
                  <a:srgbClr val="FF0000"/>
                </a:solidFill>
              </a:rPr>
              <a:t> </a:t>
            </a:r>
            <a:r>
              <a:rPr lang="en-US" b="1" dirty="0" err="1">
                <a:solidFill>
                  <a:srgbClr val="FF0000"/>
                </a:solidFill>
              </a:rPr>
              <a:t>nghiệm</a:t>
            </a:r>
            <a:r>
              <a:rPr lang="en-US" b="1" dirty="0">
                <a:solidFill>
                  <a:srgbClr val="FF0000"/>
                </a:solidFill>
              </a:rPr>
              <a:t>; </a:t>
            </a:r>
            <a:r>
              <a:rPr lang="en-US" b="1" dirty="0" err="1">
                <a:solidFill>
                  <a:srgbClr val="FF0000"/>
                </a:solidFill>
              </a:rPr>
              <a:t>cách</a:t>
            </a:r>
            <a:r>
              <a:rPr lang="en-US" b="1" dirty="0">
                <a:solidFill>
                  <a:srgbClr val="FF0000"/>
                </a:solidFill>
              </a:rPr>
              <a:t> </a:t>
            </a:r>
            <a:r>
              <a:rPr lang="en-US" b="1" dirty="0" err="1">
                <a:solidFill>
                  <a:srgbClr val="FF0000"/>
                </a:solidFill>
              </a:rPr>
              <a:t>bảo</a:t>
            </a:r>
            <a:r>
              <a:rPr lang="en-US" b="1" dirty="0">
                <a:solidFill>
                  <a:srgbClr val="FF0000"/>
                </a:solidFill>
              </a:rPr>
              <a:t> </a:t>
            </a:r>
            <a:r>
              <a:rPr lang="en-US" b="1" dirty="0" err="1">
                <a:solidFill>
                  <a:srgbClr val="FF0000"/>
                </a:solidFill>
              </a:rPr>
              <a:t>quản</a:t>
            </a:r>
            <a:r>
              <a:rPr lang="en-US" b="1" dirty="0">
                <a:solidFill>
                  <a:srgbClr val="FF0000"/>
                </a:solidFill>
              </a:rPr>
              <a:t> </a:t>
            </a:r>
            <a:r>
              <a:rPr lang="en-US" b="1" dirty="0" err="1">
                <a:solidFill>
                  <a:srgbClr val="FF0000"/>
                </a:solidFill>
              </a:rPr>
              <a:t>và</a:t>
            </a:r>
            <a:r>
              <a:rPr lang="en-US" b="1" dirty="0">
                <a:solidFill>
                  <a:srgbClr val="FF0000"/>
                </a:solidFill>
              </a:rPr>
              <a:t> </a:t>
            </a:r>
            <a:r>
              <a:rPr lang="en-US" b="1" dirty="0" err="1">
                <a:solidFill>
                  <a:srgbClr val="FF0000"/>
                </a:solidFill>
              </a:rPr>
              <a:t>sử</a:t>
            </a:r>
            <a:r>
              <a:rPr lang="en-US" b="1" dirty="0">
                <a:solidFill>
                  <a:srgbClr val="FF0000"/>
                </a:solidFill>
              </a:rPr>
              <a:t> </a:t>
            </a:r>
            <a:r>
              <a:rPr lang="en-US" b="1" dirty="0" err="1">
                <a:solidFill>
                  <a:srgbClr val="FF0000"/>
                </a:solidFill>
              </a:rPr>
              <a:t>dụng</a:t>
            </a:r>
            <a:r>
              <a:rPr lang="en-US" b="1" dirty="0">
                <a:solidFill>
                  <a:srgbClr val="FF0000"/>
                </a:solidFill>
              </a:rPr>
              <a:t> </a:t>
            </a:r>
            <a:r>
              <a:rPr lang="en-US" b="1" dirty="0" err="1">
                <a:solidFill>
                  <a:srgbClr val="FF0000"/>
                </a:solidFill>
              </a:rPr>
              <a:t>chúng</a:t>
            </a:r>
            <a:r>
              <a:rPr lang="en-US" b="1" dirty="0">
                <a:solidFill>
                  <a:srgbClr val="FF00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0" y="911715"/>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a:solidFill>
                <a:prstClr val="white"/>
              </a:solidFill>
              <a:latin typeface="Montserrat" panose="00000500000000000000" pitchFamily="2" charset="-93"/>
            </a:endParaRPr>
          </a:p>
        </p:txBody>
      </p:sp>
      <p:sp>
        <p:nvSpPr>
          <p:cNvPr id="19" name="Rectangle 18"/>
          <p:cNvSpPr/>
          <p:nvPr/>
        </p:nvSpPr>
        <p:spPr>
          <a:xfrm>
            <a:off x="559948" y="835435"/>
            <a:ext cx="6417860"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a:solidFill>
                <a:prstClr val="white"/>
              </a:solidFill>
              <a:latin typeface="Montserrat" panose="00000500000000000000" pitchFamily="2" charset="-93"/>
            </a:endParaRPr>
          </a:p>
        </p:txBody>
      </p:sp>
      <p:sp>
        <p:nvSpPr>
          <p:cNvPr id="20" name="Oval 1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736232" y="216042"/>
            <a:ext cx="6065291" cy="16791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defTabSz="685072">
              <a:spcBef>
                <a:spcPct val="50000"/>
              </a:spcBef>
              <a:defRPr/>
            </a:pPr>
            <a:endParaRPr lang="vi-VN" altLang="en-US" sz="1300" b="1" dirty="0">
              <a:solidFill>
                <a:prstClr val="white"/>
              </a:solidFill>
              <a:latin typeface="Montserrat" panose="00000500000000000000" pitchFamily="2" charset="-93"/>
            </a:endParaRPr>
          </a:p>
        </p:txBody>
      </p:sp>
      <p:sp>
        <p:nvSpPr>
          <p:cNvPr id="22" name="Oval 2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13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7600585" y="470188"/>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000">
              <a:solidFill>
                <a:srgbClr val="00FFCC"/>
              </a:solidFill>
              <a:latin typeface="Montserrat" panose="00000500000000000000" pitchFamily="2" charset="-93"/>
            </a:endParaRPr>
          </a:p>
        </p:txBody>
      </p:sp>
      <p:sp>
        <p:nvSpPr>
          <p:cNvPr id="45" name="Rectangle: Rounded Corners 44"/>
          <p:cNvSpPr/>
          <p:nvPr/>
        </p:nvSpPr>
        <p:spPr>
          <a:xfrm>
            <a:off x="752528" y="2098375"/>
            <a:ext cx="6848056"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r>
              <a:rPr lang="nl-NL" sz="3000" dirty="0">
                <a:solidFill>
                  <a:schemeClr val="tx1"/>
                </a:solidFill>
                <a:latin typeface="Arial" panose="020B0604020202020204" pitchFamily="34" charset="0"/>
                <a:ea typeface="Times New Roman" panose="02020603050405020304" pitchFamily="18" charset="0"/>
                <a:cs typeface="Arial" panose="020B0604020202020204" pitchFamily="34" charset="0"/>
              </a:rPr>
              <a:t>	</a:t>
            </a:r>
            <a:endParaRPr lang="nl-NL" sz="3000" dirty="0" smtClean="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defTabSz="685072"/>
            <a:r>
              <a:rPr lang="vi-VN" sz="3200" dirty="0" smtClean="0"/>
              <a:t>A</a:t>
            </a:r>
            <a:r>
              <a:rPr lang="vi-VN" sz="3200" dirty="0"/>
              <a:t>. Calcium carbonate</a:t>
            </a:r>
            <a:endParaRPr lang="en-US" sz="3200" dirty="0"/>
          </a:p>
          <a:p>
            <a:pPr defTabSz="685072"/>
            <a:endParaRPr lang="vi-VN" altLang="en-US" sz="3000" b="1" dirty="0">
              <a:solidFill>
                <a:schemeClr val="tx1"/>
              </a:solidFill>
              <a:latin typeface="Arial" panose="020B0604020202020204" pitchFamily="34" charset="0"/>
              <a:cs typeface="Arial" panose="020B0604020202020204" pitchFamily="34" charset="0"/>
            </a:endParaRPr>
          </a:p>
        </p:txBody>
      </p:sp>
      <p:sp>
        <p:nvSpPr>
          <p:cNvPr id="46" name="Rectangle: Rounded Corners 45"/>
          <p:cNvSpPr/>
          <p:nvPr/>
        </p:nvSpPr>
        <p:spPr>
          <a:xfrm>
            <a:off x="752528" y="2804924"/>
            <a:ext cx="684805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B</a:t>
            </a:r>
            <a:r>
              <a:rPr lang="vi-VN" sz="3200" dirty="0" smtClean="0"/>
              <a:t>. </a:t>
            </a:r>
            <a:r>
              <a:rPr lang="vi-VN" sz="3200" dirty="0"/>
              <a:t>Đồng (II) oxide</a:t>
            </a:r>
            <a:endParaRPr lang="en-US" sz="3200" dirty="0"/>
          </a:p>
        </p:txBody>
      </p:sp>
      <p:sp>
        <p:nvSpPr>
          <p:cNvPr id="48" name="Rectangle: Rounded Corners 47"/>
          <p:cNvSpPr/>
          <p:nvPr/>
        </p:nvSpPr>
        <p:spPr>
          <a:xfrm>
            <a:off x="752530" y="3532996"/>
            <a:ext cx="6848055"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3200" dirty="0"/>
              <a:t>C. Calcium oxide</a:t>
            </a:r>
            <a:endParaRPr lang="en-US" sz="3200" dirty="0"/>
          </a:p>
        </p:txBody>
      </p:sp>
      <p:sp>
        <p:nvSpPr>
          <p:cNvPr id="50" name="Rectangle: Rounded Corners 49"/>
          <p:cNvSpPr/>
          <p:nvPr/>
        </p:nvSpPr>
        <p:spPr>
          <a:xfrm>
            <a:off x="752528" y="4261069"/>
            <a:ext cx="684805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endParaRPr lang="en-US" sz="3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p:txBody>
      </p:sp>
      <p:sp>
        <p:nvSpPr>
          <p:cNvPr id="41" name="Text Box 18"/>
          <p:cNvSpPr txBox="1">
            <a:spLocks noChangeArrowheads="1"/>
          </p:cNvSpPr>
          <p:nvPr/>
        </p:nvSpPr>
        <p:spPr bwMode="auto">
          <a:xfrm>
            <a:off x="893653" y="397750"/>
            <a:ext cx="5939287" cy="13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681" tIns="34340" rIns="68681" bIns="3434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vi-VN" sz="2800" dirty="0">
                <a:solidFill>
                  <a:schemeClr val="bg1"/>
                </a:solidFill>
              </a:rPr>
              <a:t>Câu 3. Hóa chất nào sau đây thường được sử dụng trong sản xuất bánh kẹo </a:t>
            </a:r>
            <a:endParaRPr lang="en-US" sz="2800" dirty="0">
              <a:solidFill>
                <a:schemeClr val="bg1"/>
              </a:solidFill>
            </a:endParaRPr>
          </a:p>
        </p:txBody>
      </p:sp>
      <p:pic>
        <p:nvPicPr>
          <p:cNvPr id="43" name="Graphic 42" descr="Plant">
            <a:hlinkClick r:id="rId6" action="ppaction://hlinksldjump"/>
            <a:extLst>
              <a:ext uri="{FF2B5EF4-FFF2-40B4-BE49-F238E27FC236}">
                <a16:creationId xmlns:a16="http://schemas.microsoft.com/office/drawing/2014/main" xmlns="" id="{19641CFE-5CD5-40A6-A331-79BB48C021A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1261"/>
            <a:ext cx="807876" cy="805877"/>
          </a:xfrm>
          <a:prstGeom prst="rect">
            <a:avLst/>
          </a:prstGeom>
        </p:spPr>
      </p:pic>
      <p:pic>
        <p:nvPicPr>
          <p:cNvPr id="44" name="Picture 43">
            <a:extLst>
              <a:ext uri="{FF2B5EF4-FFF2-40B4-BE49-F238E27FC236}">
                <a16:creationId xmlns:a16="http://schemas.microsoft.com/office/drawing/2014/main" xmlns="" id="{90CA46EB-0EA0-40E9-93CF-E560534B4B4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6989" y="4104031"/>
            <a:ext cx="1188356" cy="890759"/>
          </a:xfrm>
          <a:prstGeom prst="rect">
            <a:avLst/>
          </a:prstGeom>
        </p:spPr>
      </p:pic>
      <p:sp>
        <p:nvSpPr>
          <p:cNvPr id="2" name="Rectangle 1"/>
          <p:cNvSpPr/>
          <p:nvPr/>
        </p:nvSpPr>
        <p:spPr>
          <a:xfrm>
            <a:off x="806337" y="4288152"/>
            <a:ext cx="3056959" cy="584775"/>
          </a:xfrm>
          <a:prstGeom prst="rect">
            <a:avLst/>
          </a:prstGeom>
        </p:spPr>
        <p:txBody>
          <a:bodyPr wrap="square">
            <a:spAutoFit/>
          </a:bodyPr>
          <a:lstStyle/>
          <a:p>
            <a:r>
              <a:rPr lang="en-US" sz="3200" dirty="0">
                <a:solidFill>
                  <a:schemeClr val="bg1"/>
                </a:solidFill>
              </a:rPr>
              <a:t>D</a:t>
            </a:r>
            <a:r>
              <a:rPr lang="vi-VN" sz="3200" dirty="0" smtClean="0">
                <a:solidFill>
                  <a:schemeClr val="bg1"/>
                </a:solidFill>
              </a:rPr>
              <a:t>. </a:t>
            </a:r>
            <a:r>
              <a:rPr lang="vi-VN" sz="3200" dirty="0">
                <a:solidFill>
                  <a:schemeClr val="bg1"/>
                </a:solidFill>
              </a:rPr>
              <a:t>Glucose</a:t>
            </a:r>
            <a:endParaRPr lang="en-US" sz="3200" dirty="0">
              <a:solidFill>
                <a:schemeClr val="bg1"/>
              </a:solidFill>
            </a:endParaRPr>
          </a:p>
        </p:txBody>
      </p:sp>
    </p:spTree>
    <p:extLst>
      <p:ext uri="{BB962C8B-B14F-4D97-AF65-F5344CB8AC3E}">
        <p14:creationId xmlns:p14="http://schemas.microsoft.com/office/powerpoint/2010/main" val="28978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nodePh="1">
                                  <p:stCondLst>
                                    <p:cond delay="0"/>
                                  </p:stCondLst>
                                  <p:endCondLst>
                                    <p:cond evt="begin" delay="0">
                                      <p:tn val="5"/>
                                    </p:cond>
                                  </p:end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3" name="nhacchocauhoi.wav"/>
                                        </p:tgtEl>
                                      </p:cMediaNode>
                                    </p:audio>
                                  </p:subTnLst>
                                </p:cTn>
                              </p:par>
                              <p:par>
                                <p:cTn id="14" presetID="8" presetClass="emph" presetSubtype="0" repeatCount="indefinite" fill="hold" grpId="1" nodeType="withEffect">
                                  <p:stCondLst>
                                    <p:cond delay="0"/>
                                  </p:stCondLst>
                                  <p:childTnLst>
                                    <p:animRot by="21600000">
                                      <p:cBhvr>
                                        <p:cTn id="15" dur="1000" fill="hold"/>
                                        <p:tgtEl>
                                          <p:spTgt spid="39"/>
                                        </p:tgtEl>
                                        <p:attrNameLst>
                                          <p:attrName>r</p:attrName>
                                        </p:attrNameLst>
                                      </p:cBhvr>
                                    </p:animRot>
                                  </p:childTnLst>
                                </p:cTn>
                              </p:par>
                              <p:par>
                                <p:cTn id="16" presetID="21" presetClass="exit" presetSubtype="1" repeatCount="indefinite" fill="hold" grpId="0" nodeType="withEffect">
                                  <p:stCondLst>
                                    <p:cond delay="0"/>
                                  </p:stCondLst>
                                  <p:childTnLst>
                                    <p:animEffect transition="out" filter="wheel(1)">
                                      <p:cBhvr>
                                        <p:cTn id="17" dur="1000"/>
                                        <p:tgtEl>
                                          <p:spTgt spid="39"/>
                                        </p:tgtEl>
                                      </p:cBhvr>
                                    </p:animEffect>
                                    <p:set>
                                      <p:cBhvr>
                                        <p:cTn id="18" dur="1" fill="hold">
                                          <p:stCondLst>
                                            <p:cond delay="999"/>
                                          </p:stCondLst>
                                        </p:cTn>
                                        <p:tgtEl>
                                          <p:spTgt spid="39"/>
                                        </p:tgtEl>
                                        <p:attrNameLst>
                                          <p:attrName>style.visibility</p:attrName>
                                        </p:attrNameLst>
                                      </p:cBhvr>
                                      <p:to>
                                        <p:strVal val="hidden"/>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999"/>
                                          </p:stCondLst>
                                        </p:cTn>
                                        <p:tgtEl>
                                          <p:spTgt spid="23"/>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999"/>
                                          </p:stCondLst>
                                        </p:cTn>
                                        <p:tgtEl>
                                          <p:spTgt spid="24"/>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grpId="0" nodeType="afterEffect">
                                  <p:stCondLst>
                                    <p:cond delay="0"/>
                                  </p:stCondLst>
                                  <p:childTnLst>
                                    <p:set>
                                      <p:cBhvr>
                                        <p:cTn id="27" dur="1" fill="hold">
                                          <p:stCondLst>
                                            <p:cond delay="999"/>
                                          </p:stCondLst>
                                        </p:cTn>
                                        <p:tgtEl>
                                          <p:spTgt spid="25"/>
                                        </p:tgtEl>
                                        <p:attrNameLst>
                                          <p:attrName>style.visibility</p:attrName>
                                        </p:attrNameLst>
                                      </p:cBhvr>
                                      <p:to>
                                        <p:strVal val="visible"/>
                                      </p:to>
                                    </p:set>
                                  </p:childTnLst>
                                </p:cTn>
                              </p:par>
                            </p:childTnLst>
                          </p:cTn>
                        </p:par>
                        <p:par>
                          <p:cTn id="28" fill="hold">
                            <p:stCondLst>
                              <p:cond delay="4500"/>
                            </p:stCondLst>
                            <p:childTnLst>
                              <p:par>
                                <p:cTn id="29" presetID="1" presetClass="entr" presetSubtype="0" fill="hold" grpId="0" nodeType="afterEffect">
                                  <p:stCondLst>
                                    <p:cond delay="0"/>
                                  </p:stCondLst>
                                  <p:childTnLst>
                                    <p:set>
                                      <p:cBhvr>
                                        <p:cTn id="30" dur="1" fill="hold">
                                          <p:stCondLst>
                                            <p:cond delay="999"/>
                                          </p:stCondLst>
                                        </p:cTn>
                                        <p:tgtEl>
                                          <p:spTgt spid="27"/>
                                        </p:tgtEl>
                                        <p:attrNameLst>
                                          <p:attrName>style.visibility</p:attrName>
                                        </p:attrNameLst>
                                      </p:cBhvr>
                                      <p:to>
                                        <p:strVal val="visible"/>
                                      </p:to>
                                    </p:set>
                                  </p:childTnLst>
                                </p:cTn>
                              </p:par>
                            </p:childTnLst>
                          </p:cTn>
                        </p:par>
                        <p:par>
                          <p:cTn id="31" fill="hold">
                            <p:stCondLst>
                              <p:cond delay="5500"/>
                            </p:stCondLst>
                            <p:childTnLst>
                              <p:par>
                                <p:cTn id="32" presetID="1" presetClass="entr" presetSubtype="0" fill="hold" grpId="0" nodeType="afterEffect">
                                  <p:stCondLst>
                                    <p:cond delay="0"/>
                                  </p:stCondLst>
                                  <p:childTnLst>
                                    <p:set>
                                      <p:cBhvr>
                                        <p:cTn id="33" dur="1" fill="hold">
                                          <p:stCondLst>
                                            <p:cond delay="999"/>
                                          </p:stCondLst>
                                        </p:cTn>
                                        <p:tgtEl>
                                          <p:spTgt spid="28"/>
                                        </p:tgtEl>
                                        <p:attrNameLst>
                                          <p:attrName>style.visibility</p:attrName>
                                        </p:attrNameLst>
                                      </p:cBhvr>
                                      <p:to>
                                        <p:strVal val="visible"/>
                                      </p:to>
                                    </p:set>
                                  </p:childTnLst>
                                </p:cTn>
                              </p:par>
                            </p:childTnLst>
                          </p:cTn>
                        </p:par>
                        <p:par>
                          <p:cTn id="34" fill="hold">
                            <p:stCondLst>
                              <p:cond delay="6500"/>
                            </p:stCondLst>
                            <p:childTnLst>
                              <p:par>
                                <p:cTn id="35" presetID="1" presetClass="entr" presetSubtype="0" fill="hold" grpId="0" nodeType="afterEffect">
                                  <p:stCondLst>
                                    <p:cond delay="0"/>
                                  </p:stCondLst>
                                  <p:childTnLst>
                                    <p:set>
                                      <p:cBhvr>
                                        <p:cTn id="36" dur="1" fill="hold">
                                          <p:stCondLst>
                                            <p:cond delay="999"/>
                                          </p:stCondLst>
                                        </p:cTn>
                                        <p:tgtEl>
                                          <p:spTgt spid="29"/>
                                        </p:tgtEl>
                                        <p:attrNameLst>
                                          <p:attrName>style.visibility</p:attrName>
                                        </p:attrNameLst>
                                      </p:cBhvr>
                                      <p:to>
                                        <p:strVal val="visible"/>
                                      </p:to>
                                    </p:set>
                                  </p:childTnLst>
                                </p:cTn>
                              </p:par>
                            </p:childTnLst>
                          </p:cTn>
                        </p:par>
                        <p:par>
                          <p:cTn id="37" fill="hold">
                            <p:stCondLst>
                              <p:cond delay="7500"/>
                            </p:stCondLst>
                            <p:childTnLst>
                              <p:par>
                                <p:cTn id="38" presetID="1" presetClass="entr" presetSubtype="0" fill="hold" grpId="0" nodeType="afterEffect">
                                  <p:stCondLst>
                                    <p:cond delay="0"/>
                                  </p:stCondLst>
                                  <p:childTnLst>
                                    <p:set>
                                      <p:cBhvr>
                                        <p:cTn id="39" dur="1" fill="hold">
                                          <p:stCondLst>
                                            <p:cond delay="999"/>
                                          </p:stCondLst>
                                        </p:cTn>
                                        <p:tgtEl>
                                          <p:spTgt spid="30"/>
                                        </p:tgtEl>
                                        <p:attrNameLst>
                                          <p:attrName>style.visibility</p:attrName>
                                        </p:attrNameLst>
                                      </p:cBhvr>
                                      <p:to>
                                        <p:strVal val="visible"/>
                                      </p:to>
                                    </p:set>
                                  </p:childTnLst>
                                </p:cTn>
                              </p:par>
                            </p:childTnLst>
                          </p:cTn>
                        </p:par>
                        <p:par>
                          <p:cTn id="40" fill="hold">
                            <p:stCondLst>
                              <p:cond delay="8500"/>
                            </p:stCondLst>
                            <p:childTnLst>
                              <p:par>
                                <p:cTn id="41" presetID="1" presetClass="entr" presetSubtype="0" fill="hold" grpId="0" nodeType="afterEffect">
                                  <p:stCondLst>
                                    <p:cond delay="0"/>
                                  </p:stCondLst>
                                  <p:childTnLst>
                                    <p:set>
                                      <p:cBhvr>
                                        <p:cTn id="42" dur="1" fill="hold">
                                          <p:stCondLst>
                                            <p:cond delay="999"/>
                                          </p:stCondLst>
                                        </p:cTn>
                                        <p:tgtEl>
                                          <p:spTgt spid="31"/>
                                        </p:tgtEl>
                                        <p:attrNameLst>
                                          <p:attrName>style.visibility</p:attrName>
                                        </p:attrNameLst>
                                      </p:cBhvr>
                                      <p:to>
                                        <p:strVal val="visible"/>
                                      </p:to>
                                    </p:set>
                                  </p:childTnLst>
                                </p:cTn>
                              </p:par>
                            </p:childTnLst>
                          </p:cTn>
                        </p:par>
                        <p:par>
                          <p:cTn id="43" fill="hold">
                            <p:stCondLst>
                              <p:cond delay="9500"/>
                            </p:stCondLst>
                            <p:childTnLst>
                              <p:par>
                                <p:cTn id="44" presetID="1" presetClass="entr" presetSubtype="0" fill="hold" grpId="0" nodeType="afterEffect">
                                  <p:stCondLst>
                                    <p:cond delay="0"/>
                                  </p:stCondLst>
                                  <p:childTnLst>
                                    <p:set>
                                      <p:cBhvr>
                                        <p:cTn id="45" dur="1" fill="hold">
                                          <p:stCondLst>
                                            <p:cond delay="999"/>
                                          </p:stCondLst>
                                        </p:cTn>
                                        <p:tgtEl>
                                          <p:spTgt spid="32"/>
                                        </p:tgtEl>
                                        <p:attrNameLst>
                                          <p:attrName>style.visibility</p:attrName>
                                        </p:attrNameLst>
                                      </p:cBhvr>
                                      <p:to>
                                        <p:strVal val="visible"/>
                                      </p:to>
                                    </p:set>
                                  </p:childTnLst>
                                </p:cTn>
                              </p:par>
                            </p:childTnLst>
                          </p:cTn>
                        </p:par>
                        <p:par>
                          <p:cTn id="46" fill="hold">
                            <p:stCondLst>
                              <p:cond delay="10500"/>
                            </p:stCondLst>
                            <p:childTnLst>
                              <p:par>
                                <p:cTn id="47" presetID="1" presetClass="entr" presetSubtype="0" fill="hold" grpId="0" nodeType="afterEffect">
                                  <p:stCondLst>
                                    <p:cond delay="0"/>
                                  </p:stCondLst>
                                  <p:childTnLst>
                                    <p:set>
                                      <p:cBhvr>
                                        <p:cTn id="48" dur="1" fill="hold">
                                          <p:stCondLst>
                                            <p:cond delay="999"/>
                                          </p:stCondLst>
                                        </p:cTn>
                                        <p:tgtEl>
                                          <p:spTgt spid="33"/>
                                        </p:tgtEl>
                                        <p:attrNameLst>
                                          <p:attrName>style.visibility</p:attrName>
                                        </p:attrNameLst>
                                      </p:cBhvr>
                                      <p:to>
                                        <p:strVal val="visible"/>
                                      </p:to>
                                    </p:set>
                                  </p:childTnLst>
                                </p:cTn>
                              </p:par>
                            </p:childTnLst>
                          </p:cTn>
                        </p:par>
                        <p:par>
                          <p:cTn id="49" fill="hold">
                            <p:stCondLst>
                              <p:cond delay="11500"/>
                            </p:stCondLst>
                            <p:childTnLst>
                              <p:par>
                                <p:cTn id="50" presetID="1" presetClass="entr" presetSubtype="0" fill="hold" grpId="0" nodeType="afterEffect">
                                  <p:stCondLst>
                                    <p:cond delay="0"/>
                                  </p:stCondLst>
                                  <p:childTnLst>
                                    <p:set>
                                      <p:cBhvr>
                                        <p:cTn id="51" dur="1" fill="hold">
                                          <p:stCondLst>
                                            <p:cond delay="999"/>
                                          </p:stCondLst>
                                        </p:cTn>
                                        <p:tgtEl>
                                          <p:spTgt spid="34"/>
                                        </p:tgtEl>
                                        <p:attrNameLst>
                                          <p:attrName>style.visibility</p:attrName>
                                        </p:attrNameLst>
                                      </p:cBhvr>
                                      <p:to>
                                        <p:strVal val="visible"/>
                                      </p:to>
                                    </p:set>
                                  </p:childTnLst>
                                </p:cTn>
                              </p:par>
                            </p:childTnLst>
                          </p:cTn>
                        </p:par>
                        <p:par>
                          <p:cTn id="52" fill="hold">
                            <p:stCondLst>
                              <p:cond delay="12500"/>
                            </p:stCondLst>
                            <p:childTnLst>
                              <p:par>
                                <p:cTn id="53" presetID="1" presetClass="entr" presetSubtype="0" fill="hold" grpId="0" nodeType="afterEffect">
                                  <p:stCondLst>
                                    <p:cond delay="0"/>
                                  </p:stCondLst>
                                  <p:childTnLst>
                                    <p:set>
                                      <p:cBhvr>
                                        <p:cTn id="54" dur="1" fill="hold">
                                          <p:stCondLst>
                                            <p:cond delay="999"/>
                                          </p:stCondLst>
                                        </p:cTn>
                                        <p:tgtEl>
                                          <p:spTgt spid="35"/>
                                        </p:tgtEl>
                                        <p:attrNameLst>
                                          <p:attrName>style.visibility</p:attrName>
                                        </p:attrNameLst>
                                      </p:cBhvr>
                                      <p:to>
                                        <p:strVal val="visible"/>
                                      </p:to>
                                    </p:set>
                                  </p:childTnLst>
                                </p:cTn>
                              </p:par>
                            </p:childTnLst>
                          </p:cTn>
                        </p:par>
                        <p:par>
                          <p:cTn id="55" fill="hold">
                            <p:stCondLst>
                              <p:cond delay="13500"/>
                            </p:stCondLst>
                            <p:childTnLst>
                              <p:par>
                                <p:cTn id="56" presetID="1" presetClass="entr" presetSubtype="0" fill="hold" grpId="0" nodeType="afterEffect">
                                  <p:stCondLst>
                                    <p:cond delay="0"/>
                                  </p:stCondLst>
                                  <p:childTnLst>
                                    <p:set>
                                      <p:cBhvr>
                                        <p:cTn id="57" dur="1" fill="hold">
                                          <p:stCondLst>
                                            <p:cond delay="999"/>
                                          </p:stCondLst>
                                        </p:cTn>
                                        <p:tgtEl>
                                          <p:spTgt spid="36"/>
                                        </p:tgtEl>
                                        <p:attrNameLst>
                                          <p:attrName>style.visibility</p:attrName>
                                        </p:attrNameLst>
                                      </p:cBhvr>
                                      <p:to>
                                        <p:strVal val="visible"/>
                                      </p:to>
                                    </p:set>
                                  </p:childTnLst>
                                </p:cTn>
                              </p:par>
                            </p:childTnLst>
                          </p:cTn>
                        </p:par>
                        <p:par>
                          <p:cTn id="58" fill="hold">
                            <p:stCondLst>
                              <p:cond delay="14500"/>
                            </p:stCondLst>
                            <p:childTnLst>
                              <p:par>
                                <p:cTn id="59" presetID="1" presetClass="entr" presetSubtype="0" fill="hold" grpId="0" nodeType="afterEffect">
                                  <p:stCondLst>
                                    <p:cond delay="0"/>
                                  </p:stCondLst>
                                  <p:childTnLst>
                                    <p:set>
                                      <p:cBhvr>
                                        <p:cTn id="60" dur="1" fill="hold">
                                          <p:stCondLst>
                                            <p:cond delay="999"/>
                                          </p:stCondLst>
                                        </p:cTn>
                                        <p:tgtEl>
                                          <p:spTgt spid="37"/>
                                        </p:tgtEl>
                                        <p:attrNameLst>
                                          <p:attrName>style.visibility</p:attrName>
                                        </p:attrNameLst>
                                      </p:cBhvr>
                                      <p:to>
                                        <p:strVal val="visible"/>
                                      </p:to>
                                    </p:set>
                                  </p:childTnLst>
                                </p:cTn>
                              </p:par>
                            </p:childTnLst>
                          </p:cTn>
                        </p:par>
                        <p:par>
                          <p:cTn id="61" fill="hold">
                            <p:stCondLst>
                              <p:cond delay="15500"/>
                            </p:stCondLst>
                            <p:childTnLst>
                              <p:par>
                                <p:cTn id="62" presetID="1" presetClass="entr" presetSubtype="0" fill="hold" grpId="0" nodeType="afterEffect">
                                  <p:stCondLst>
                                    <p:cond delay="0"/>
                                  </p:stCondLst>
                                  <p:childTnLst>
                                    <p:set>
                                      <p:cBhvr>
                                        <p:cTn id="63" dur="1" fill="hold">
                                          <p:stCondLst>
                                            <p:cond delay="999"/>
                                          </p:stCondLst>
                                        </p:cTn>
                                        <p:tgtEl>
                                          <p:spTgt spid="38"/>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3" presetClass="emph" presetSubtype="2" fill="hold" nodeType="clickEffect">
                                  <p:stCondLst>
                                    <p:cond delay="0"/>
                                  </p:stCondLst>
                                  <p:childTnLst>
                                    <p:animClr clrSpc="rgb" dir="cw">
                                      <p:cBhvr override="childStyle">
                                        <p:cTn id="67" dur="2000" fill="hold"/>
                                        <p:tgtEl>
                                          <p:spTgt spid="48">
                                            <p:txEl>
                                              <p:pRg st="0" end="0"/>
                                            </p:txEl>
                                          </p:spTgt>
                                        </p:tgtEl>
                                        <p:attrNameLst>
                                          <p:attrName>style.color</p:attrName>
                                        </p:attrNameLst>
                                      </p:cBhvr>
                                      <p:to>
                                        <a:srgbClr val="000000"/>
                                      </p:to>
                                    </p:animClr>
                                  </p:childTnLst>
                                </p:cTn>
                              </p:par>
                              <p:par>
                                <p:cTn id="68" presetID="10" presetClass="entr" presetSubtype="0" fill="hold"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fade">
                                      <p:cBhvr>
                                        <p:cTn id="7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911715"/>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b="1">
              <a:solidFill>
                <a:prstClr val="white"/>
              </a:solidFill>
              <a:latin typeface="Montserrat" panose="00000500000000000000" pitchFamily="2" charset="-93"/>
            </a:endParaRPr>
          </a:p>
        </p:txBody>
      </p:sp>
      <p:sp>
        <p:nvSpPr>
          <p:cNvPr id="19" name="Rectangle 18"/>
          <p:cNvSpPr/>
          <p:nvPr/>
        </p:nvSpPr>
        <p:spPr>
          <a:xfrm>
            <a:off x="385764" y="835435"/>
            <a:ext cx="6592043"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b="1">
              <a:solidFill>
                <a:prstClr val="white"/>
              </a:solidFill>
              <a:latin typeface="Montserrat" panose="00000500000000000000" pitchFamily="2" charset="-93"/>
            </a:endParaRPr>
          </a:p>
        </p:txBody>
      </p:sp>
      <p:sp>
        <p:nvSpPr>
          <p:cNvPr id="20" name="Oval 1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662153" y="114300"/>
            <a:ext cx="6038192" cy="1725513"/>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r>
              <a:rPr lang="vi-VN" sz="2800" b="1" dirty="0"/>
              <a:t>Câu 4.</a:t>
            </a:r>
            <a:r>
              <a:rPr lang="vi-VN" sz="2800" dirty="0"/>
              <a:t> Phần đầu tiên trong cấu trúc bài báo cáo khoa học là:</a:t>
            </a:r>
            <a:endParaRPr lang="en-US" sz="2800" dirty="0"/>
          </a:p>
        </p:txBody>
      </p:sp>
      <p:sp>
        <p:nvSpPr>
          <p:cNvPr id="22" name="Oval 2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27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7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r>
              <a:rPr lang="en-US" sz="15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5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7600585" y="470188"/>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defRPr/>
            </a:pPr>
            <a:endParaRPr lang="vi-VN" sz="1200" b="1">
              <a:solidFill>
                <a:srgbClr val="00FFCC"/>
              </a:solidFill>
              <a:latin typeface="Montserrat" panose="00000500000000000000" pitchFamily="2" charset="-93"/>
            </a:endParaRPr>
          </a:p>
        </p:txBody>
      </p:sp>
      <p:sp>
        <p:nvSpPr>
          <p:cNvPr id="45" name="Rectangle: Rounded Corners 44"/>
          <p:cNvSpPr/>
          <p:nvPr/>
        </p:nvSpPr>
        <p:spPr>
          <a:xfrm>
            <a:off x="403413" y="2102143"/>
            <a:ext cx="840949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3200" dirty="0"/>
              <a:t>A. Mục tiêu</a:t>
            </a:r>
            <a:endParaRPr lang="en-US" sz="3200" dirty="0"/>
          </a:p>
        </p:txBody>
      </p:sp>
      <p:sp>
        <p:nvSpPr>
          <p:cNvPr id="46" name="Rectangle: Rounded Corners 45"/>
          <p:cNvSpPr/>
          <p:nvPr/>
        </p:nvSpPr>
        <p:spPr>
          <a:xfrm>
            <a:off x="394261" y="2795677"/>
            <a:ext cx="840949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3200" dirty="0"/>
              <a:t>B. Giả thuyết khoa học</a:t>
            </a:r>
            <a:endParaRPr lang="en-US" sz="3200" dirty="0"/>
          </a:p>
        </p:txBody>
      </p:sp>
      <p:sp>
        <p:nvSpPr>
          <p:cNvPr id="48" name="Rectangle: Rounded Corners 47"/>
          <p:cNvSpPr/>
          <p:nvPr/>
        </p:nvSpPr>
        <p:spPr>
          <a:xfrm>
            <a:off x="398837" y="3489211"/>
            <a:ext cx="840949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C</a:t>
            </a:r>
            <a:r>
              <a:rPr lang="vi-VN" sz="3200" dirty="0" smtClean="0"/>
              <a:t>. </a:t>
            </a:r>
            <a:r>
              <a:rPr lang="vi-VN" sz="3200" dirty="0"/>
              <a:t>Thiết bị và vật liệu </a:t>
            </a:r>
            <a:endParaRPr lang="en-US" sz="3200" dirty="0"/>
          </a:p>
        </p:txBody>
      </p:sp>
      <p:sp>
        <p:nvSpPr>
          <p:cNvPr id="50" name="Rectangle: Rounded Corners 49"/>
          <p:cNvSpPr/>
          <p:nvPr/>
        </p:nvSpPr>
        <p:spPr>
          <a:xfrm>
            <a:off x="407990" y="4182746"/>
            <a:ext cx="840949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endParaRPr lang="en-US" sz="3000" b="1" dirty="0">
              <a:solidFill>
                <a:schemeClr val="tx1"/>
              </a:solidFill>
              <a:latin typeface="Arial" panose="020B0604020202020204" pitchFamily="34" charset="0"/>
              <a:cs typeface="Arial" panose="020B0604020202020204" pitchFamily="34" charset="0"/>
            </a:endParaRPr>
          </a:p>
        </p:txBody>
      </p:sp>
      <p:pic>
        <p:nvPicPr>
          <p:cNvPr id="40" name="Graphic 39" descr="Plant">
            <a:hlinkClick r:id="rId6" action="ppaction://hlinksldjump"/>
            <a:extLst>
              <a:ext uri="{FF2B5EF4-FFF2-40B4-BE49-F238E27FC236}">
                <a16:creationId xmlns:a16="http://schemas.microsoft.com/office/drawing/2014/main" xmlns="" id="{3344D256-145D-48B3-9E68-2EADBCF06DA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1261"/>
            <a:ext cx="807876" cy="805877"/>
          </a:xfrm>
          <a:prstGeom prst="rect">
            <a:avLst/>
          </a:prstGeom>
        </p:spPr>
      </p:pic>
      <p:pic>
        <p:nvPicPr>
          <p:cNvPr id="41" name="Picture 40">
            <a:extLst>
              <a:ext uri="{FF2B5EF4-FFF2-40B4-BE49-F238E27FC236}">
                <a16:creationId xmlns:a16="http://schemas.microsoft.com/office/drawing/2014/main" xmlns="" id="{B6348EA3-AF93-4698-8F5B-713808B7F5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21534" y="4065893"/>
            <a:ext cx="914399" cy="890759"/>
          </a:xfrm>
          <a:prstGeom prst="rect">
            <a:avLst/>
          </a:prstGeom>
        </p:spPr>
      </p:pic>
      <p:sp>
        <p:nvSpPr>
          <p:cNvPr id="2" name="Rectangle 1"/>
          <p:cNvSpPr/>
          <p:nvPr/>
        </p:nvSpPr>
        <p:spPr>
          <a:xfrm>
            <a:off x="433079" y="4205028"/>
            <a:ext cx="3730215" cy="584775"/>
          </a:xfrm>
          <a:prstGeom prst="rect">
            <a:avLst/>
          </a:prstGeom>
        </p:spPr>
        <p:txBody>
          <a:bodyPr wrap="square">
            <a:spAutoFit/>
          </a:bodyPr>
          <a:lstStyle/>
          <a:p>
            <a:r>
              <a:rPr lang="en-US" sz="3200" dirty="0">
                <a:solidFill>
                  <a:schemeClr val="bg1"/>
                </a:solidFill>
              </a:rPr>
              <a:t>D</a:t>
            </a:r>
            <a:r>
              <a:rPr lang="vi-VN" sz="3200" dirty="0" smtClean="0">
                <a:solidFill>
                  <a:schemeClr val="bg1"/>
                </a:solidFill>
              </a:rPr>
              <a:t>. </a:t>
            </a:r>
            <a:r>
              <a:rPr lang="vi-VN" sz="3200" dirty="0">
                <a:solidFill>
                  <a:schemeClr val="bg1"/>
                </a:solidFill>
              </a:rPr>
              <a:t>Tiêu đề </a:t>
            </a:r>
            <a:endParaRPr lang="en-US" sz="3200" dirty="0">
              <a:solidFill>
                <a:schemeClr val="bg1"/>
              </a:solidFill>
            </a:endParaRPr>
          </a:p>
        </p:txBody>
      </p:sp>
    </p:spTree>
    <p:extLst>
      <p:ext uri="{BB962C8B-B14F-4D97-AF65-F5344CB8AC3E}">
        <p14:creationId xmlns:p14="http://schemas.microsoft.com/office/powerpoint/2010/main" val="202898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21">
                                            <p:txEl>
                                              <p:pRg st="0" end="0"/>
                                            </p:txEl>
                                          </p:spTgt>
                                        </p:tgtEl>
                                        <p:attrNameLst>
                                          <p:attrName>style.color</p:attrName>
                                        </p:attrNameLst>
                                      </p:cBhvr>
                                      <p:to>
                                        <a:srgbClr val="FFFFFF"/>
                                      </p:to>
                                    </p:animClr>
                                    <p:animClr clrSpc="rgb" dir="cw">
                                      <p:cBhvr>
                                        <p:cTn id="14" dur="3000" fill="hold"/>
                                        <p:tgtEl>
                                          <p:spTgt spid="21">
                                            <p:txEl>
                                              <p:pRg st="0" end="0"/>
                                            </p:txEl>
                                          </p:spTgt>
                                        </p:tgtEl>
                                        <p:attrNameLst>
                                          <p:attrName>fillcolor</p:attrName>
                                        </p:attrNameLst>
                                      </p:cBhvr>
                                      <p:to>
                                        <a:srgbClr val="FFFFFF"/>
                                      </p:to>
                                    </p:animClr>
                                    <p:set>
                                      <p:cBhvr>
                                        <p:cTn id="15" dur="3000" fill="hold"/>
                                        <p:tgtEl>
                                          <p:spTgt spid="21">
                                            <p:txEl>
                                              <p:pRg st="0" end="0"/>
                                            </p:txEl>
                                          </p:spTgt>
                                        </p:tgtEl>
                                        <p:attrNameLst>
                                          <p:attrName>fill.type</p:attrName>
                                        </p:attrNameLst>
                                      </p:cBhvr>
                                      <p:to>
                                        <p:strVal val="solid"/>
                                      </p:to>
                                    </p:set>
                                    <p:set>
                                      <p:cBhvr>
                                        <p:cTn id="16" dur="3000" fill="hold"/>
                                        <p:tgtEl>
                                          <p:spTgt spid="21">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9"/>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9"/>
                                        </p:tgtEl>
                                      </p:cBhvr>
                                    </p:animEffect>
                                    <p:set>
                                      <p:cBhvr>
                                        <p:cTn id="24" dur="1" fill="hold">
                                          <p:stCondLst>
                                            <p:cond delay="999"/>
                                          </p:stCondLst>
                                        </p:cTn>
                                        <p:tgtEl>
                                          <p:spTgt spid="39"/>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23"/>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2.77778E-7 -1.7284E-6 L -2.77778E-7 -0.07222 " pathEditMode="relative" rAng="0" ptsTypes="AA">
                                      <p:cBhvr>
                                        <p:cTn id="73" dur="250" accel="50000" decel="50000" autoRev="1" fill="hold">
                                          <p:stCondLst>
                                            <p:cond delay="0"/>
                                          </p:stCondLst>
                                        </p:cTn>
                                        <p:tgtEl>
                                          <p:spTgt spid="50"/>
                                        </p:tgtEl>
                                        <p:attrNameLst>
                                          <p:attrName>ppt_x</p:attrName>
                                          <p:attrName>ppt_y</p:attrName>
                                        </p:attrNameLst>
                                      </p:cBhvr>
                                      <p:rCtr x="0" y="-3611"/>
                                    </p:animMotion>
                                    <p:animRot by="1500000">
                                      <p:cBhvr>
                                        <p:cTn id="74" dur="125" fill="hold">
                                          <p:stCondLst>
                                            <p:cond delay="0"/>
                                          </p:stCondLst>
                                        </p:cTn>
                                        <p:tgtEl>
                                          <p:spTgt spid="50"/>
                                        </p:tgtEl>
                                        <p:attrNameLst>
                                          <p:attrName>r</p:attrName>
                                        </p:attrNameLst>
                                      </p:cBhvr>
                                    </p:animRot>
                                    <p:animRot by="-1500000">
                                      <p:cBhvr>
                                        <p:cTn id="75" dur="125" fill="hold">
                                          <p:stCondLst>
                                            <p:cond delay="125"/>
                                          </p:stCondLst>
                                        </p:cTn>
                                        <p:tgtEl>
                                          <p:spTgt spid="50"/>
                                        </p:tgtEl>
                                        <p:attrNameLst>
                                          <p:attrName>r</p:attrName>
                                        </p:attrNameLst>
                                      </p:cBhvr>
                                    </p:animRot>
                                    <p:animRot by="-1500000">
                                      <p:cBhvr>
                                        <p:cTn id="76" dur="125" fill="hold">
                                          <p:stCondLst>
                                            <p:cond delay="250"/>
                                          </p:stCondLst>
                                        </p:cTn>
                                        <p:tgtEl>
                                          <p:spTgt spid="50"/>
                                        </p:tgtEl>
                                        <p:attrNameLst>
                                          <p:attrName>r</p:attrName>
                                        </p:attrNameLst>
                                      </p:cBhvr>
                                    </p:animRot>
                                    <p:animRot by="1500000">
                                      <p:cBhvr>
                                        <p:cTn id="77" dur="125" fill="hold">
                                          <p:stCondLst>
                                            <p:cond delay="375"/>
                                          </p:stCondLst>
                                        </p:cTn>
                                        <p:tgtEl>
                                          <p:spTgt spid="50"/>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p:cNvSpPr/>
          <p:nvPr/>
        </p:nvSpPr>
        <p:spPr>
          <a:xfrm>
            <a:off x="0" y="911715"/>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prstClr val="white"/>
              </a:solidFill>
              <a:latin typeface="Montserrat" panose="00000500000000000000" pitchFamily="2" charset="-93"/>
            </a:endParaRPr>
          </a:p>
        </p:txBody>
      </p:sp>
      <p:sp>
        <p:nvSpPr>
          <p:cNvPr id="72" name="Rectangle 71"/>
          <p:cNvSpPr/>
          <p:nvPr/>
        </p:nvSpPr>
        <p:spPr>
          <a:xfrm>
            <a:off x="559948" y="835435"/>
            <a:ext cx="6417860"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prstClr val="white"/>
              </a:solidFill>
              <a:latin typeface="Montserrat" panose="00000500000000000000" pitchFamily="2" charset="-93"/>
            </a:endParaRPr>
          </a:p>
        </p:txBody>
      </p:sp>
      <p:sp>
        <p:nvSpPr>
          <p:cNvPr id="73" name="Oval 7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74" name="Rectangle 73"/>
          <p:cNvSpPr/>
          <p:nvPr/>
        </p:nvSpPr>
        <p:spPr>
          <a:xfrm>
            <a:off x="505691" y="253010"/>
            <a:ext cx="6472117" cy="1783608"/>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r>
              <a:rPr lang="vi-VN" sz="3200" b="1" dirty="0"/>
              <a:t>Câu 5.</a:t>
            </a:r>
            <a:r>
              <a:rPr lang="vi-VN" sz="3200" dirty="0"/>
              <a:t> Dụng cụ nào sau đây được dùng để hỗ trợ học tập lĩnh vực vật lí trong môn Khoa học tự nhiên 9 </a:t>
            </a:r>
            <a:endParaRPr lang="en-US" sz="3200" dirty="0"/>
          </a:p>
        </p:txBody>
      </p:sp>
      <p:sp>
        <p:nvSpPr>
          <p:cNvPr id="75" name="Oval 7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76" name="Oval 7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77" name="Oval 7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78" name="Oval 7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79" name="Oval 7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0" name="Oval 79"/>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1" name="Oval 80"/>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2" name="Oval 81"/>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3" name="Oval 82"/>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4" name="Oval 83"/>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5" name="Oval 84"/>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6" name="Oval 85"/>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7" name="Oval 86"/>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8" name="Oval 87"/>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89" name="Oval 88"/>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0" name="Oval 89">
            <a:hlinkClick r:id="rId5" action="ppaction://hlinksldjump"/>
          </p:cNvPr>
          <p:cNvSpPr/>
          <p:nvPr/>
        </p:nvSpPr>
        <p:spPr>
          <a:xfrm>
            <a:off x="7537754" y="407512"/>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13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91" name="Oval 90"/>
          <p:cNvSpPr/>
          <p:nvPr/>
        </p:nvSpPr>
        <p:spPr>
          <a:xfrm>
            <a:off x="7600585" y="470188"/>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srgbClr val="00FFCC"/>
              </a:solidFill>
              <a:latin typeface="Montserrat" panose="00000500000000000000" pitchFamily="2" charset="-93"/>
            </a:endParaRPr>
          </a:p>
        </p:txBody>
      </p:sp>
      <p:sp>
        <p:nvSpPr>
          <p:cNvPr id="92" name="Rectangle: Rounded Corners 91"/>
          <p:cNvSpPr/>
          <p:nvPr/>
        </p:nvSpPr>
        <p:spPr>
          <a:xfrm>
            <a:off x="781812" y="2158786"/>
            <a:ext cx="731270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3200" dirty="0"/>
              <a:t>A. Tiêu bản nhiễm sắc thể người </a:t>
            </a:r>
            <a:endParaRPr lang="en-US" sz="3200" dirty="0"/>
          </a:p>
        </p:txBody>
      </p:sp>
      <p:sp>
        <p:nvSpPr>
          <p:cNvPr id="93" name="Rectangle: Rounded Corners 92"/>
          <p:cNvSpPr/>
          <p:nvPr/>
        </p:nvSpPr>
        <p:spPr>
          <a:xfrm>
            <a:off x="781812" y="2840125"/>
            <a:ext cx="731270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B</a:t>
            </a:r>
            <a:r>
              <a:rPr lang="vi-VN" sz="3200" dirty="0" smtClean="0"/>
              <a:t>. </a:t>
            </a:r>
            <a:r>
              <a:rPr lang="vi-VN" sz="3200" dirty="0"/>
              <a:t>Lamen </a:t>
            </a:r>
            <a:endParaRPr lang="en-US" sz="3200" dirty="0"/>
          </a:p>
        </p:txBody>
      </p:sp>
      <p:sp>
        <p:nvSpPr>
          <p:cNvPr id="94" name="Rectangle: Rounded Corners 93"/>
          <p:cNvSpPr/>
          <p:nvPr/>
        </p:nvSpPr>
        <p:spPr>
          <a:xfrm>
            <a:off x="781812" y="3521464"/>
            <a:ext cx="731270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en-US" sz="3200" dirty="0"/>
              <a:t>C</a:t>
            </a:r>
            <a:r>
              <a:rPr lang="vi-VN" sz="3200" dirty="0" smtClean="0"/>
              <a:t>. </a:t>
            </a:r>
            <a:r>
              <a:rPr lang="vi-VN" sz="3200" dirty="0"/>
              <a:t>Lăng kính </a:t>
            </a:r>
            <a:endParaRPr lang="en-US" sz="3200" dirty="0"/>
          </a:p>
        </p:txBody>
      </p:sp>
      <p:sp>
        <p:nvSpPr>
          <p:cNvPr id="95" name="Rectangle: Rounded Corners 94"/>
          <p:cNvSpPr/>
          <p:nvPr/>
        </p:nvSpPr>
        <p:spPr>
          <a:xfrm>
            <a:off x="781812" y="4202802"/>
            <a:ext cx="7312707" cy="57668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r>
              <a:rPr lang="vi-VN" sz="3200" dirty="0"/>
              <a:t>D. Ống nghiệm </a:t>
            </a:r>
            <a:endParaRPr lang="en-US" sz="3200" dirty="0"/>
          </a:p>
        </p:txBody>
      </p:sp>
      <p:pic>
        <p:nvPicPr>
          <p:cNvPr id="28" name="Graphic 27" descr="Plant">
            <a:hlinkClick r:id="rId6" action="ppaction://hlinksldjump"/>
            <a:extLst>
              <a:ext uri="{FF2B5EF4-FFF2-40B4-BE49-F238E27FC236}">
                <a16:creationId xmlns:a16="http://schemas.microsoft.com/office/drawing/2014/main" xmlns="" id="{F96FBF83-D50F-4043-A3D7-4B754EDCBDA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1261"/>
            <a:ext cx="807876" cy="805877"/>
          </a:xfrm>
          <a:prstGeom prst="rect">
            <a:avLst/>
          </a:prstGeom>
        </p:spPr>
      </p:pic>
      <p:pic>
        <p:nvPicPr>
          <p:cNvPr id="29" name="Picture 28">
            <a:extLst>
              <a:ext uri="{FF2B5EF4-FFF2-40B4-BE49-F238E27FC236}">
                <a16:creationId xmlns:a16="http://schemas.microsoft.com/office/drawing/2014/main" xmlns="" id="{3F50FE15-B4D4-462E-A29B-E4FA603DC7B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13139" y="3309816"/>
            <a:ext cx="893618" cy="1021445"/>
          </a:xfrm>
          <a:prstGeom prst="rect">
            <a:avLst/>
          </a:prstGeom>
        </p:spPr>
      </p:pic>
    </p:spTree>
    <p:extLst>
      <p:ext uri="{BB962C8B-B14F-4D97-AF65-F5344CB8AC3E}">
        <p14:creationId xmlns:p14="http://schemas.microsoft.com/office/powerpoint/2010/main" val="164146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500"/>
                                        <p:tgtEl>
                                          <p:spTgt spid="74">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1"/>
                                        </p:tgtEl>
                                        <p:attrNameLst>
                                          <p:attrName>style.visibility</p:attrName>
                                        </p:attrNameLst>
                                      </p:cBhvr>
                                      <p:to>
                                        <p:strVal val="visible"/>
                                      </p:to>
                                    </p:set>
                                    <p:animEffect transition="in" filter="fade">
                                      <p:cBhvr>
                                        <p:cTn id="10" dur="500"/>
                                        <p:tgtEl>
                                          <p:spTgt spid="9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4">
                                            <p:txEl>
                                              <p:pRg st="0" end="0"/>
                                            </p:txEl>
                                          </p:spTgt>
                                        </p:tgtEl>
                                        <p:attrNameLst>
                                          <p:attrName>style.color</p:attrName>
                                        </p:attrNameLst>
                                      </p:cBhvr>
                                      <p:to>
                                        <a:srgbClr val="FFFFFF"/>
                                      </p:to>
                                    </p:animClr>
                                    <p:animClr clrSpc="rgb" dir="cw">
                                      <p:cBhvr>
                                        <p:cTn id="14" dur="3000" fill="hold"/>
                                        <p:tgtEl>
                                          <p:spTgt spid="74">
                                            <p:txEl>
                                              <p:pRg st="0" end="0"/>
                                            </p:txEl>
                                          </p:spTgt>
                                        </p:tgtEl>
                                        <p:attrNameLst>
                                          <p:attrName>fillcolor</p:attrName>
                                        </p:attrNameLst>
                                      </p:cBhvr>
                                      <p:to>
                                        <a:srgbClr val="FFFFFF"/>
                                      </p:to>
                                    </p:animClr>
                                    <p:set>
                                      <p:cBhvr>
                                        <p:cTn id="15" dur="3000" fill="hold"/>
                                        <p:tgtEl>
                                          <p:spTgt spid="74">
                                            <p:txEl>
                                              <p:pRg st="0" end="0"/>
                                            </p:txEl>
                                          </p:spTgt>
                                        </p:tgtEl>
                                        <p:attrNameLst>
                                          <p:attrName>fill.type</p:attrName>
                                        </p:attrNameLst>
                                      </p:cBhvr>
                                      <p:to>
                                        <p:strVal val="solid"/>
                                      </p:to>
                                    </p:set>
                                    <p:set>
                                      <p:cBhvr>
                                        <p:cTn id="16" dur="3000" fill="hold"/>
                                        <p:tgtEl>
                                          <p:spTgt spid="74">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7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9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91"/>
                                        </p:tgtEl>
                                      </p:cBhvr>
                                    </p:animEffect>
                                    <p:set>
                                      <p:cBhvr>
                                        <p:cTn id="24" dur="1" fill="hold">
                                          <p:stCondLst>
                                            <p:cond delay="999"/>
                                          </p:stCondLst>
                                        </p:cTn>
                                        <p:tgtEl>
                                          <p:spTgt spid="9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76"/>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77"/>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78"/>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79"/>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80"/>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81"/>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82"/>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83"/>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84"/>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85"/>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86"/>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87"/>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88"/>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89"/>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9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4.16667E-6 1.97531E-6 L -4.16667E-6 -0.07222 " pathEditMode="relative" rAng="0" ptsTypes="AA">
                                      <p:cBhvr>
                                        <p:cTn id="73" dur="250" accel="50000" decel="50000" autoRev="1" fill="hold">
                                          <p:stCondLst>
                                            <p:cond delay="0"/>
                                          </p:stCondLst>
                                        </p:cTn>
                                        <p:tgtEl>
                                          <p:spTgt spid="94"/>
                                        </p:tgtEl>
                                        <p:attrNameLst>
                                          <p:attrName>ppt_x</p:attrName>
                                          <p:attrName>ppt_y</p:attrName>
                                        </p:attrNameLst>
                                      </p:cBhvr>
                                      <p:rCtr x="0" y="-3611"/>
                                    </p:animMotion>
                                    <p:animRot by="1500000">
                                      <p:cBhvr>
                                        <p:cTn id="74" dur="125" fill="hold">
                                          <p:stCondLst>
                                            <p:cond delay="0"/>
                                          </p:stCondLst>
                                        </p:cTn>
                                        <p:tgtEl>
                                          <p:spTgt spid="94"/>
                                        </p:tgtEl>
                                        <p:attrNameLst>
                                          <p:attrName>r</p:attrName>
                                        </p:attrNameLst>
                                      </p:cBhvr>
                                    </p:animRot>
                                    <p:animRot by="-1500000">
                                      <p:cBhvr>
                                        <p:cTn id="75" dur="125" fill="hold">
                                          <p:stCondLst>
                                            <p:cond delay="125"/>
                                          </p:stCondLst>
                                        </p:cTn>
                                        <p:tgtEl>
                                          <p:spTgt spid="94"/>
                                        </p:tgtEl>
                                        <p:attrNameLst>
                                          <p:attrName>r</p:attrName>
                                        </p:attrNameLst>
                                      </p:cBhvr>
                                    </p:animRot>
                                    <p:animRot by="-1500000">
                                      <p:cBhvr>
                                        <p:cTn id="76" dur="125" fill="hold">
                                          <p:stCondLst>
                                            <p:cond delay="250"/>
                                          </p:stCondLst>
                                        </p:cTn>
                                        <p:tgtEl>
                                          <p:spTgt spid="94"/>
                                        </p:tgtEl>
                                        <p:attrNameLst>
                                          <p:attrName>r</p:attrName>
                                        </p:attrNameLst>
                                      </p:cBhvr>
                                    </p:animRot>
                                    <p:animRot by="1500000">
                                      <p:cBhvr>
                                        <p:cTn id="77" dur="125" fill="hold">
                                          <p:stCondLst>
                                            <p:cond delay="375"/>
                                          </p:stCondLst>
                                        </p:cTn>
                                        <p:tgtEl>
                                          <p:spTgt spid="94"/>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fade">
                                      <p:cBhvr>
                                        <p:cTn id="8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1" grpId="1" animBg="1"/>
      <p:bldP spid="91" grpId="2" animBg="1"/>
      <p:bldP spid="9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1258186"/>
            <a:ext cx="9144000" cy="267039"/>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prstClr val="white"/>
              </a:solidFill>
              <a:latin typeface="Montserrat" panose="00000500000000000000" pitchFamily="2" charset="-93"/>
            </a:endParaRPr>
          </a:p>
        </p:txBody>
      </p:sp>
      <p:sp>
        <p:nvSpPr>
          <p:cNvPr id="19" name="Rectangle 18"/>
          <p:cNvSpPr/>
          <p:nvPr/>
        </p:nvSpPr>
        <p:spPr>
          <a:xfrm>
            <a:off x="559948" y="1181906"/>
            <a:ext cx="6417860" cy="426358"/>
          </a:xfrm>
          <a:prstGeom prst="rect">
            <a:avLst/>
          </a:prstGeom>
          <a:blipFill dpi="0" rotWithShape="1">
            <a:blip r:embed="rId4"/>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prstClr val="white"/>
              </a:solidFill>
              <a:latin typeface="Montserrat" panose="00000500000000000000" pitchFamily="2" charset="-93"/>
            </a:endParaRPr>
          </a:p>
        </p:txBody>
      </p:sp>
      <p:sp>
        <p:nvSpPr>
          <p:cNvPr id="20" name="Oval 19"/>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1" name="Rectangle 20"/>
          <p:cNvSpPr/>
          <p:nvPr/>
        </p:nvSpPr>
        <p:spPr>
          <a:xfrm>
            <a:off x="735724" y="367008"/>
            <a:ext cx="6066306" cy="1679160"/>
          </a:xfrm>
          <a:prstGeom prst="rect">
            <a:avLst/>
          </a:prstGeom>
          <a:blipFill>
            <a:blip r:embed="rId4"/>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r>
              <a:rPr lang="en-US" sz="2000" b="1" dirty="0" smtClean="0"/>
              <a:t>        </a:t>
            </a:r>
            <a:r>
              <a:rPr lang="vi-VN" sz="2000" b="1" dirty="0" smtClean="0"/>
              <a:t>Câu </a:t>
            </a:r>
            <a:r>
              <a:rPr lang="vi-VN" sz="2000" b="1" dirty="0"/>
              <a:t>6.</a:t>
            </a:r>
            <a:r>
              <a:rPr lang="vi-VN" sz="2000" dirty="0"/>
              <a:t> Đây là dụng </a:t>
            </a:r>
            <a:r>
              <a:rPr lang="vi-VN" sz="2000" dirty="0" smtClean="0"/>
              <a:t>cụ</a:t>
            </a:r>
            <a:r>
              <a:rPr lang="en-US" sz="2000" dirty="0"/>
              <a:t> </a:t>
            </a:r>
            <a:r>
              <a:rPr lang="en-US" sz="2000" dirty="0" err="1" smtClean="0"/>
              <a:t>gì</a:t>
            </a:r>
            <a:r>
              <a:rPr lang="en-US" sz="2000" dirty="0" smtClean="0"/>
              <a:t>?</a:t>
            </a:r>
            <a:endParaRPr lang="en-US" sz="2000" dirty="0"/>
          </a:p>
        </p:txBody>
      </p:sp>
      <p:sp>
        <p:nvSpPr>
          <p:cNvPr id="22" name="Oval 21"/>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3" name="Oval 22"/>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4" name="Oval 23"/>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5" name="Oval 24"/>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7" name="Oval 26"/>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8" name="Oval 27"/>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10</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29" name="Oval 28"/>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09</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0" name="Oval 29"/>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08</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1" name="Oval 30"/>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07</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2" name="Oval 31"/>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06</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3" name="Oval 32"/>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05</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4" name="Oval 33"/>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04</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5" name="Oval 34"/>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03</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6" name="Oval 35"/>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02</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7" name="Oval 36"/>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2400" b="1" dirty="0">
                <a:solidFill>
                  <a:srgbClr val="00FFCC"/>
                </a:solidFill>
                <a:latin typeface="Montserrat" panose="00000500000000000000" pitchFamily="2" charset="-93"/>
                <a:ea typeface="Tahoma" panose="020B0604030504040204" pitchFamily="34" charset="0"/>
                <a:cs typeface="Tahoma" panose="020B0604030504040204" pitchFamily="34" charset="0"/>
              </a:rPr>
              <a:t>01</a:t>
            </a:r>
            <a:endParaRPr lang="vi-VN" sz="24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8" name="Oval 37">
            <a:hlinkClick r:id="rId5" action="ppaction://hlinksldjump"/>
          </p:cNvPr>
          <p:cNvSpPr/>
          <p:nvPr/>
        </p:nvSpPr>
        <p:spPr>
          <a:xfrm>
            <a:off x="7537754" y="753984"/>
            <a:ext cx="1123789" cy="1121009"/>
          </a:xfrm>
          <a:prstGeom prst="ellipse">
            <a:avLst/>
          </a:prstGeom>
          <a:blipFill dpi="0" rotWithShape="1">
            <a:blip r:embed="rId4"/>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r>
              <a:rPr lang="en-US" sz="1300" b="1" dirty="0">
                <a:solidFill>
                  <a:srgbClr val="00FFCC"/>
                </a:solidFill>
                <a:latin typeface="Montserrat" panose="00000500000000000000" pitchFamily="2" charset="-93"/>
                <a:ea typeface="Tahoma" panose="020B0604030504040204" pitchFamily="34" charset="0"/>
                <a:cs typeface="Tahoma" panose="020B0604030504040204" pitchFamily="34" charset="0"/>
              </a:rPr>
              <a:t>HẾT GIỜ</a:t>
            </a:r>
            <a:endParaRPr lang="vi-VN" sz="1300" b="1" dirty="0">
              <a:solidFill>
                <a:srgbClr val="00FFCC"/>
              </a:solidFill>
              <a:latin typeface="Montserrat" panose="00000500000000000000" pitchFamily="2" charset="-93"/>
              <a:ea typeface="Tahoma" panose="020B0604030504040204" pitchFamily="34" charset="0"/>
              <a:cs typeface="Tahoma" panose="020B0604030504040204" pitchFamily="34" charset="0"/>
            </a:endParaRPr>
          </a:p>
        </p:txBody>
      </p:sp>
      <p:sp>
        <p:nvSpPr>
          <p:cNvPr id="39" name="Oval 38"/>
          <p:cNvSpPr/>
          <p:nvPr/>
        </p:nvSpPr>
        <p:spPr>
          <a:xfrm>
            <a:off x="7600585" y="816659"/>
            <a:ext cx="998124" cy="995655"/>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681" tIns="34340" rIns="68681" bIns="34340" rtlCol="0" anchor="ctr"/>
          <a:lstStyle/>
          <a:p>
            <a:pPr algn="ctr" defTabSz="685072">
              <a:lnSpc>
                <a:spcPct val="150000"/>
              </a:lnSpc>
              <a:defRPr/>
            </a:pPr>
            <a:endParaRPr lang="vi-VN" sz="1000" b="1">
              <a:solidFill>
                <a:srgbClr val="00FFCC"/>
              </a:solidFill>
              <a:latin typeface="Montserrat" panose="00000500000000000000" pitchFamily="2" charset="-93"/>
            </a:endParaRPr>
          </a:p>
        </p:txBody>
      </p:sp>
      <p:sp>
        <p:nvSpPr>
          <p:cNvPr id="45" name="Rectangle: Rounded Corners 44"/>
          <p:cNvSpPr/>
          <p:nvPr/>
        </p:nvSpPr>
        <p:spPr>
          <a:xfrm>
            <a:off x="363683" y="2112466"/>
            <a:ext cx="3921859" cy="1117463"/>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lnSpc>
                <a:spcPct val="150000"/>
              </a:lnSpc>
            </a:pPr>
            <a:r>
              <a:rPr lang="vi-VN" sz="2700" b="1" dirty="0">
                <a:solidFill>
                  <a:schemeClr val="tx1"/>
                </a:solidFill>
                <a:latin typeface="Arial" panose="020B0604020202020204" pitchFamily="34" charset="0"/>
                <a:cs typeface="Arial" panose="020B0604020202020204" pitchFamily="34" charset="0"/>
              </a:rPr>
              <a:t>A</a:t>
            </a:r>
            <a:r>
              <a:rPr lang="en-US" sz="2700" b="1" dirty="0">
                <a:solidFill>
                  <a:schemeClr val="tx1"/>
                </a:solidFill>
                <a:latin typeface="Arial" panose="020B0604020202020204" pitchFamily="34" charset="0"/>
                <a:cs typeface="Arial" panose="020B0604020202020204" pitchFamily="34" charset="0"/>
              </a:rPr>
              <a:t>.</a:t>
            </a:r>
            <a:r>
              <a:rPr lang="en-US" sz="2700" dirty="0">
                <a:solidFill>
                  <a:schemeClr val="tx1"/>
                </a:solidFill>
                <a:latin typeface="Arial" panose="020B0604020202020204" pitchFamily="34" charset="0"/>
                <a:cs typeface="Arial" panose="020B0604020202020204" pitchFamily="34" charset="0"/>
              </a:rPr>
              <a:t> </a:t>
            </a:r>
            <a:r>
              <a:rPr lang="nl-NL" sz="2700" dirty="0" smtClean="0">
                <a:solidFill>
                  <a:schemeClr val="tx1"/>
                </a:solidFill>
                <a:latin typeface="Arial" panose="020B0604020202020204" pitchFamily="34" charset="0"/>
                <a:cs typeface="Arial" panose="020B0604020202020204" pitchFamily="34" charset="0"/>
              </a:rPr>
              <a:t>Thấu kính hội tụ.</a:t>
            </a:r>
            <a:endParaRPr lang="en-US" sz="2700" dirty="0">
              <a:solidFill>
                <a:schemeClr val="tx1"/>
              </a:solidFill>
              <a:latin typeface="Arial" panose="020B0604020202020204" pitchFamily="34" charset="0"/>
              <a:cs typeface="Arial" panose="020B0604020202020204" pitchFamily="34" charset="0"/>
            </a:endParaRPr>
          </a:p>
          <a:p>
            <a:pPr defTabSz="685072">
              <a:lnSpc>
                <a:spcPct val="150000"/>
              </a:lnSpc>
            </a:pPr>
            <a:endParaRPr lang="vi-VN" sz="2700" dirty="0">
              <a:solidFill>
                <a:schemeClr val="tx1"/>
              </a:solidFill>
              <a:latin typeface="Arial" panose="020B0604020202020204" pitchFamily="34" charset="0"/>
              <a:cs typeface="Arial" panose="020B0604020202020204" pitchFamily="34" charset="0"/>
            </a:endParaRPr>
          </a:p>
        </p:txBody>
      </p:sp>
      <p:sp>
        <p:nvSpPr>
          <p:cNvPr id="46" name="Rectangle: Rounded Corners 45"/>
          <p:cNvSpPr/>
          <p:nvPr/>
        </p:nvSpPr>
        <p:spPr>
          <a:xfrm>
            <a:off x="4572000" y="2112466"/>
            <a:ext cx="4089543" cy="1156043"/>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lnSpc>
                <a:spcPct val="150000"/>
              </a:lnSpc>
              <a:defRPr/>
            </a:pPr>
            <a:r>
              <a:rPr lang="vi-VN" sz="3000" b="1" dirty="0">
                <a:solidFill>
                  <a:schemeClr val="tx1"/>
                </a:solidFill>
                <a:latin typeface="Arial" panose="020B0604020202020204" pitchFamily="34" charset="0"/>
                <a:cs typeface="Arial" panose="020B0604020202020204" pitchFamily="34" charset="0"/>
              </a:rPr>
              <a:t>B</a:t>
            </a:r>
            <a:r>
              <a:rPr lang="en-US" sz="3000" b="1" dirty="0">
                <a:solidFill>
                  <a:schemeClr val="tx1"/>
                </a:solidFill>
                <a:latin typeface="Arial" panose="020B0604020202020204" pitchFamily="34" charset="0"/>
                <a:cs typeface="Arial" panose="020B0604020202020204" pitchFamily="34" charset="0"/>
              </a:rPr>
              <a:t>. </a:t>
            </a:r>
            <a:r>
              <a:rPr lang="nl-NL" sz="3000" dirty="0" smtClean="0">
                <a:solidFill>
                  <a:schemeClr val="tx1"/>
                </a:solidFill>
                <a:latin typeface="Arial" panose="020B0604020202020204" pitchFamily="34" charset="0"/>
                <a:cs typeface="Arial" panose="020B0604020202020204" pitchFamily="34" charset="0"/>
              </a:rPr>
              <a:t>Lam kính.</a:t>
            </a:r>
            <a:endParaRPr lang="en-US" sz="3000" b="1"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defTabSz="685072">
              <a:lnSpc>
                <a:spcPct val="150000"/>
              </a:lnSpc>
              <a:defRPr/>
            </a:pPr>
            <a:endParaRPr lang="vi-VN" sz="3000" b="1" baseline="-25000" dirty="0">
              <a:solidFill>
                <a:schemeClr val="tx1"/>
              </a:solidFill>
              <a:latin typeface="Arial" panose="020B0604020202020204" pitchFamily="34" charset="0"/>
              <a:cs typeface="Arial" panose="020B0604020202020204" pitchFamily="34" charset="0"/>
            </a:endParaRPr>
          </a:p>
        </p:txBody>
      </p:sp>
      <p:sp>
        <p:nvSpPr>
          <p:cNvPr id="48" name="Rectangle: Rounded Corners 47"/>
          <p:cNvSpPr/>
          <p:nvPr/>
        </p:nvSpPr>
        <p:spPr>
          <a:xfrm>
            <a:off x="381520" y="3667161"/>
            <a:ext cx="3846730" cy="1129353"/>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lnSpc>
                <a:spcPct val="150000"/>
              </a:lnSpc>
              <a:defRPr/>
            </a:pPr>
            <a:r>
              <a:rPr lang="vi-VN" sz="3000" b="1" dirty="0">
                <a:solidFill>
                  <a:schemeClr val="tx1"/>
                </a:solidFill>
                <a:latin typeface="Arial" panose="020B0604020202020204" pitchFamily="34" charset="0"/>
                <a:cs typeface="Arial" panose="020B0604020202020204" pitchFamily="34" charset="0"/>
              </a:rPr>
              <a:t>C</a:t>
            </a:r>
            <a:r>
              <a:rPr lang="en-US" sz="3000" b="1" dirty="0">
                <a:solidFill>
                  <a:schemeClr val="tx1"/>
                </a:solidFill>
                <a:latin typeface="Arial" panose="020B0604020202020204" pitchFamily="34" charset="0"/>
                <a:cs typeface="Arial" panose="020B0604020202020204" pitchFamily="34" charset="0"/>
              </a:rPr>
              <a:t>. </a:t>
            </a:r>
            <a:r>
              <a:rPr lang="nl-NL" sz="3000" dirty="0" smtClean="0">
                <a:solidFill>
                  <a:schemeClr val="tx1"/>
                </a:solidFill>
                <a:latin typeface="Arial" panose="020B0604020202020204" pitchFamily="34" charset="0"/>
                <a:cs typeface="Arial" panose="020B0604020202020204" pitchFamily="34" charset="0"/>
              </a:rPr>
              <a:t>Lamen.</a:t>
            </a:r>
            <a:endParaRPr lang="vi-VN" sz="3000" b="1" baseline="-25000" dirty="0">
              <a:solidFill>
                <a:schemeClr val="tx1"/>
              </a:solidFill>
              <a:latin typeface="Arial" panose="020B0604020202020204" pitchFamily="34" charset="0"/>
              <a:cs typeface="Arial" panose="020B0604020202020204" pitchFamily="34" charset="0"/>
            </a:endParaRPr>
          </a:p>
        </p:txBody>
      </p:sp>
      <p:sp>
        <p:nvSpPr>
          <p:cNvPr id="50" name="Rectangle: Rounded Corners 49"/>
          <p:cNvSpPr/>
          <p:nvPr/>
        </p:nvSpPr>
        <p:spPr>
          <a:xfrm>
            <a:off x="4675909" y="3667161"/>
            <a:ext cx="4089543" cy="1109332"/>
          </a:xfrm>
          <a:prstGeom prst="roundRect">
            <a:avLst/>
          </a:prstGeom>
          <a:ln>
            <a:solidFill>
              <a:schemeClr val="bg1"/>
            </a:solidFill>
          </a:ln>
        </p:spPr>
        <p:style>
          <a:lnRef idx="1">
            <a:schemeClr val="accent2"/>
          </a:lnRef>
          <a:fillRef idx="3">
            <a:schemeClr val="accent2"/>
          </a:fillRef>
          <a:effectRef idx="2">
            <a:schemeClr val="accent2"/>
          </a:effectRef>
          <a:fontRef idx="minor">
            <a:schemeClr val="lt1"/>
          </a:fontRef>
        </p:style>
        <p:txBody>
          <a:bodyPr lIns="68681" tIns="34340" rIns="68681" bIns="34340" rtlCol="0" anchor="ctr"/>
          <a:lstStyle/>
          <a:p>
            <a:pPr defTabSz="685072">
              <a:lnSpc>
                <a:spcPct val="150000"/>
              </a:lnSpc>
              <a:defRPr/>
            </a:pPr>
            <a:r>
              <a:rPr lang="vi-VN" sz="3000" b="1" dirty="0">
                <a:solidFill>
                  <a:schemeClr val="tx1"/>
                </a:solidFill>
                <a:latin typeface="Arial" panose="020B0604020202020204" pitchFamily="34" charset="0"/>
                <a:cs typeface="Arial" panose="020B0604020202020204" pitchFamily="34" charset="0"/>
              </a:rPr>
              <a:t>D</a:t>
            </a:r>
            <a:r>
              <a:rPr lang="en-US" sz="3000" b="1" dirty="0">
                <a:solidFill>
                  <a:schemeClr val="tx1"/>
                </a:solidFill>
                <a:latin typeface="Arial" panose="020B0604020202020204" pitchFamily="34" charset="0"/>
                <a:cs typeface="Arial" panose="020B0604020202020204" pitchFamily="34" charset="0"/>
              </a:rPr>
              <a:t>. </a:t>
            </a:r>
            <a:r>
              <a:rPr lang="nl-NL" sz="3000" dirty="0" smtClean="0">
                <a:solidFill>
                  <a:schemeClr val="tx1"/>
                </a:solidFill>
                <a:latin typeface="Arial" panose="020B0604020202020204" pitchFamily="34" charset="0"/>
                <a:cs typeface="Arial" panose="020B0604020202020204" pitchFamily="34" charset="0"/>
              </a:rPr>
              <a:t>Lăng kính.</a:t>
            </a:r>
            <a:endParaRPr lang="en-US" sz="3000" dirty="0">
              <a:solidFill>
                <a:schemeClr val="tx1"/>
              </a:solidFill>
              <a:latin typeface="Arial" panose="020B0604020202020204" pitchFamily="34" charset="0"/>
              <a:cs typeface="Arial" panose="020B0604020202020204" pitchFamily="34" charset="0"/>
            </a:endParaRPr>
          </a:p>
          <a:p>
            <a:pPr defTabSz="685072">
              <a:lnSpc>
                <a:spcPct val="150000"/>
              </a:lnSpc>
              <a:defRPr/>
            </a:pPr>
            <a:endParaRPr lang="vi-VN" sz="3000" b="1" baseline="-25000" dirty="0">
              <a:solidFill>
                <a:schemeClr val="tx1"/>
              </a:solidFill>
              <a:latin typeface="Arial" panose="020B0604020202020204" pitchFamily="34" charset="0"/>
              <a:cs typeface="Arial" panose="020B0604020202020204" pitchFamily="34" charset="0"/>
            </a:endParaRPr>
          </a:p>
        </p:txBody>
      </p:sp>
      <p:pic>
        <p:nvPicPr>
          <p:cNvPr id="40" name="Graphic 39" descr="Plant">
            <a:hlinkClick r:id="rId6" action="ppaction://hlinksldjump"/>
            <a:extLst>
              <a:ext uri="{FF2B5EF4-FFF2-40B4-BE49-F238E27FC236}">
                <a16:creationId xmlns:a16="http://schemas.microsoft.com/office/drawing/2014/main" xmlns="" id="{126D20BB-C0BB-4E5A-A430-FDED8EA73BE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8336124" y="4331261"/>
            <a:ext cx="807876" cy="805877"/>
          </a:xfrm>
          <a:prstGeom prst="rect">
            <a:avLst/>
          </a:prstGeom>
        </p:spPr>
      </p:pic>
      <p:pic>
        <p:nvPicPr>
          <p:cNvPr id="41" name="Picture 40">
            <a:extLst>
              <a:ext uri="{FF2B5EF4-FFF2-40B4-BE49-F238E27FC236}">
                <a16:creationId xmlns:a16="http://schemas.microsoft.com/office/drawing/2014/main" xmlns="" id="{4339F054-C1D8-492F-B7EE-92E94066C5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2772" y="3707581"/>
            <a:ext cx="801153" cy="890759"/>
          </a:xfrm>
          <a:prstGeom prst="rect">
            <a:avLst/>
          </a:prstGeom>
        </p:spPr>
      </p:pic>
      <p:pic>
        <p:nvPicPr>
          <p:cNvPr id="42" name="Picture 41" descr="A clear glass prism on a black surface&#10;&#10;Description automatically generated"/>
          <p:cNvPicPr/>
          <p:nvPr/>
        </p:nvPicPr>
        <p:blipFill>
          <a:blip r:embed="rId10">
            <a:extLst>
              <a:ext uri="{28A0092B-C50C-407E-A947-70E740481C1C}">
                <a14:useLocalDpi xmlns:a14="http://schemas.microsoft.com/office/drawing/2010/main" val="0"/>
              </a:ext>
            </a:extLst>
          </a:blip>
          <a:srcRect/>
          <a:stretch>
            <a:fillRect/>
          </a:stretch>
        </p:blipFill>
        <p:spPr bwMode="auto">
          <a:xfrm>
            <a:off x="4648152" y="379842"/>
            <a:ext cx="2286000" cy="1626870"/>
          </a:xfrm>
          <a:prstGeom prst="rect">
            <a:avLst/>
          </a:prstGeom>
          <a:noFill/>
          <a:ln>
            <a:noFill/>
          </a:ln>
        </p:spPr>
      </p:pic>
    </p:spTree>
    <p:extLst>
      <p:ext uri="{BB962C8B-B14F-4D97-AF65-F5344CB8AC3E}">
        <p14:creationId xmlns:p14="http://schemas.microsoft.com/office/powerpoint/2010/main" val="22062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500" fill="hold"/>
                                        <p:tgtEl>
                                          <p:spTgt spid="21">
                                            <p:txEl>
                                              <p:pRg st="0" end="0"/>
                                            </p:txEl>
                                          </p:spTgt>
                                        </p:tgtEl>
                                        <p:attrNameLst>
                                          <p:attrName>style.color</p:attrName>
                                        </p:attrNameLst>
                                      </p:cBhvr>
                                      <p:to>
                                        <a:schemeClr val="accent2"/>
                                      </p:to>
                                    </p:animClr>
                                    <p:animClr clrSpc="rgb" dir="cw">
                                      <p:cBhvr>
                                        <p:cTn id="14" dur="500" fill="hold"/>
                                        <p:tgtEl>
                                          <p:spTgt spid="21">
                                            <p:txEl>
                                              <p:pRg st="0" end="0"/>
                                            </p:txEl>
                                          </p:spTgt>
                                        </p:tgtEl>
                                        <p:attrNameLst>
                                          <p:attrName>fillcolor</p:attrName>
                                        </p:attrNameLst>
                                      </p:cBhvr>
                                      <p:to>
                                        <a:schemeClr val="accent2"/>
                                      </p:to>
                                    </p:animClr>
                                    <p:set>
                                      <p:cBhvr>
                                        <p:cTn id="15" dur="500" fill="hold"/>
                                        <p:tgtEl>
                                          <p:spTgt spid="21">
                                            <p:txEl>
                                              <p:pRg st="0" end="0"/>
                                            </p:txEl>
                                          </p:spTgt>
                                        </p:tgtEl>
                                        <p:attrNameLst>
                                          <p:attrName>fill.type</p:attrName>
                                        </p:attrNameLst>
                                      </p:cBhvr>
                                      <p:to>
                                        <p:strVal val="solid"/>
                                      </p:to>
                                    </p:set>
                                    <p:set>
                                      <p:cBhvr>
                                        <p:cTn id="16" dur="500" fill="hold"/>
                                        <p:tgtEl>
                                          <p:spTgt spid="21">
                                            <p:txEl>
                                              <p:pRg st="0" end="0"/>
                                            </p:txEl>
                                          </p:spTgt>
                                        </p:tgtEl>
                                        <p:attrNameLst>
                                          <p:attrName>fill.on</p:attrName>
                                        </p:attrNameLst>
                                      </p:cBhvr>
                                      <p:to>
                                        <p:strVal val="tru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999"/>
                                          </p:stCondLst>
                                        </p:cTn>
                                        <p:tgtEl>
                                          <p:spTgt spid="22"/>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9"/>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9"/>
                                        </p:tgtEl>
                                      </p:cBhvr>
                                    </p:animEffect>
                                    <p:set>
                                      <p:cBhvr>
                                        <p:cTn id="24" dur="1" fill="hold">
                                          <p:stCondLst>
                                            <p:cond delay="999"/>
                                          </p:stCondLst>
                                        </p:cTn>
                                        <p:tgtEl>
                                          <p:spTgt spid="39"/>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999"/>
                                          </p:stCondLst>
                                        </p:cTn>
                                        <p:tgtEl>
                                          <p:spTgt spid="23"/>
                                        </p:tgtEl>
                                        <p:attrNameLst>
                                          <p:attrName>style.visibility</p:attrName>
                                        </p:attrNameLst>
                                      </p:cBhvr>
                                      <p:to>
                                        <p:strVal val="visible"/>
                                      </p:to>
                                    </p:set>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999"/>
                                          </p:stCondLst>
                                        </p:cTn>
                                        <p:tgtEl>
                                          <p:spTgt spid="24"/>
                                        </p:tgtEl>
                                        <p:attrNameLst>
                                          <p:attrName>style.visibility</p:attrName>
                                        </p:attrNameLst>
                                      </p:cBhvr>
                                      <p:to>
                                        <p:strVal val="visible"/>
                                      </p:to>
                                    </p:set>
                                  </p:childTnLst>
                                </p:cTn>
                              </p:par>
                            </p:childTnLst>
                          </p:cTn>
                        </p:par>
                        <p:par>
                          <p:cTn id="31" fill="hold">
                            <p:stCondLst>
                              <p:cond delay="4000"/>
                            </p:stCondLst>
                            <p:childTnLst>
                              <p:par>
                                <p:cTn id="32" presetID="1" presetClass="entr" presetSubtype="0" fill="hold" grpId="0" nodeType="afterEffect">
                                  <p:stCondLst>
                                    <p:cond delay="0"/>
                                  </p:stCondLst>
                                  <p:childTnLst>
                                    <p:set>
                                      <p:cBhvr>
                                        <p:cTn id="33" dur="1" fill="hold">
                                          <p:stCondLst>
                                            <p:cond delay="999"/>
                                          </p:stCondLst>
                                        </p:cTn>
                                        <p:tgtEl>
                                          <p:spTgt spid="25"/>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grpId="0" nodeType="afterEffect">
                                  <p:stCondLst>
                                    <p:cond delay="0"/>
                                  </p:stCondLst>
                                  <p:childTnLst>
                                    <p:set>
                                      <p:cBhvr>
                                        <p:cTn id="36" dur="1" fill="hold">
                                          <p:stCondLst>
                                            <p:cond delay="999"/>
                                          </p:stCondLst>
                                        </p:cTn>
                                        <p:tgtEl>
                                          <p:spTgt spid="27"/>
                                        </p:tgtEl>
                                        <p:attrNameLst>
                                          <p:attrName>style.visibility</p:attrName>
                                        </p:attrNameLst>
                                      </p:cBhvr>
                                      <p:to>
                                        <p:strVal val="visible"/>
                                      </p:to>
                                    </p:set>
                                  </p:childTnLst>
                                </p:cTn>
                              </p:par>
                            </p:childTnLst>
                          </p:cTn>
                        </p:par>
                        <p:par>
                          <p:cTn id="37" fill="hold">
                            <p:stCondLst>
                              <p:cond delay="6000"/>
                            </p:stCondLst>
                            <p:childTnLst>
                              <p:par>
                                <p:cTn id="38" presetID="1" presetClass="entr" presetSubtype="0" fill="hold" grpId="0" nodeType="afterEffect">
                                  <p:stCondLst>
                                    <p:cond delay="0"/>
                                  </p:stCondLst>
                                  <p:childTnLst>
                                    <p:set>
                                      <p:cBhvr>
                                        <p:cTn id="39" dur="1" fill="hold">
                                          <p:stCondLst>
                                            <p:cond delay="999"/>
                                          </p:stCondLst>
                                        </p:cTn>
                                        <p:tgtEl>
                                          <p:spTgt spid="28"/>
                                        </p:tgtEl>
                                        <p:attrNameLst>
                                          <p:attrName>style.visibility</p:attrName>
                                        </p:attrNameLst>
                                      </p:cBhvr>
                                      <p:to>
                                        <p:strVal val="visible"/>
                                      </p:to>
                                    </p:set>
                                  </p:childTnLst>
                                </p:cTn>
                              </p:par>
                            </p:childTnLst>
                          </p:cTn>
                        </p:par>
                        <p:par>
                          <p:cTn id="40" fill="hold">
                            <p:stCondLst>
                              <p:cond delay="7000"/>
                            </p:stCondLst>
                            <p:childTnLst>
                              <p:par>
                                <p:cTn id="41" presetID="1" presetClass="entr" presetSubtype="0" fill="hold" grpId="0" nodeType="afterEffect">
                                  <p:stCondLst>
                                    <p:cond delay="0"/>
                                  </p:stCondLst>
                                  <p:childTnLst>
                                    <p:set>
                                      <p:cBhvr>
                                        <p:cTn id="42" dur="1" fill="hold">
                                          <p:stCondLst>
                                            <p:cond delay="999"/>
                                          </p:stCondLst>
                                        </p:cTn>
                                        <p:tgtEl>
                                          <p:spTgt spid="29"/>
                                        </p:tgtEl>
                                        <p:attrNameLst>
                                          <p:attrName>style.visibility</p:attrName>
                                        </p:attrNameLst>
                                      </p:cBhvr>
                                      <p:to>
                                        <p:strVal val="visible"/>
                                      </p:to>
                                    </p:set>
                                  </p:childTnLst>
                                </p:cTn>
                              </p:par>
                            </p:childTnLst>
                          </p:cTn>
                        </p:par>
                        <p:par>
                          <p:cTn id="43" fill="hold">
                            <p:stCondLst>
                              <p:cond delay="8000"/>
                            </p:stCondLst>
                            <p:childTnLst>
                              <p:par>
                                <p:cTn id="44" presetID="1" presetClass="entr" presetSubtype="0" fill="hold" grpId="0" nodeType="afterEffect">
                                  <p:stCondLst>
                                    <p:cond delay="0"/>
                                  </p:stCondLst>
                                  <p:childTnLst>
                                    <p:set>
                                      <p:cBhvr>
                                        <p:cTn id="45" dur="1" fill="hold">
                                          <p:stCondLst>
                                            <p:cond delay="999"/>
                                          </p:stCondLst>
                                        </p:cTn>
                                        <p:tgtEl>
                                          <p:spTgt spid="30"/>
                                        </p:tgtEl>
                                        <p:attrNameLst>
                                          <p:attrName>style.visibility</p:attrName>
                                        </p:attrNameLst>
                                      </p:cBhvr>
                                      <p:to>
                                        <p:strVal val="visible"/>
                                      </p:to>
                                    </p:set>
                                  </p:childTnLst>
                                </p:cTn>
                              </p:par>
                            </p:childTnLst>
                          </p:cTn>
                        </p:par>
                        <p:par>
                          <p:cTn id="46" fill="hold">
                            <p:stCondLst>
                              <p:cond delay="9000"/>
                            </p:stCondLst>
                            <p:childTnLst>
                              <p:par>
                                <p:cTn id="47" presetID="1" presetClass="entr" presetSubtype="0" fill="hold" grpId="0" nodeType="afterEffect">
                                  <p:stCondLst>
                                    <p:cond delay="0"/>
                                  </p:stCondLst>
                                  <p:childTnLst>
                                    <p:set>
                                      <p:cBhvr>
                                        <p:cTn id="48" dur="1" fill="hold">
                                          <p:stCondLst>
                                            <p:cond delay="999"/>
                                          </p:stCondLst>
                                        </p:cTn>
                                        <p:tgtEl>
                                          <p:spTgt spid="31"/>
                                        </p:tgtEl>
                                        <p:attrNameLst>
                                          <p:attrName>style.visibility</p:attrName>
                                        </p:attrNameLst>
                                      </p:cBhvr>
                                      <p:to>
                                        <p:strVal val="visible"/>
                                      </p:to>
                                    </p:set>
                                  </p:childTnLst>
                                </p:cTn>
                              </p:par>
                            </p:childTnLst>
                          </p:cTn>
                        </p:par>
                        <p:par>
                          <p:cTn id="49" fill="hold">
                            <p:stCondLst>
                              <p:cond delay="10000"/>
                            </p:stCondLst>
                            <p:childTnLst>
                              <p:par>
                                <p:cTn id="50" presetID="1" presetClass="entr" presetSubtype="0" fill="hold" grpId="0" nodeType="afterEffect">
                                  <p:stCondLst>
                                    <p:cond delay="0"/>
                                  </p:stCondLst>
                                  <p:childTnLst>
                                    <p:set>
                                      <p:cBhvr>
                                        <p:cTn id="51" dur="1" fill="hold">
                                          <p:stCondLst>
                                            <p:cond delay="999"/>
                                          </p:stCondLst>
                                        </p:cTn>
                                        <p:tgtEl>
                                          <p:spTgt spid="32"/>
                                        </p:tgtEl>
                                        <p:attrNameLst>
                                          <p:attrName>style.visibility</p:attrName>
                                        </p:attrNameLst>
                                      </p:cBhvr>
                                      <p:to>
                                        <p:strVal val="visible"/>
                                      </p:to>
                                    </p:set>
                                  </p:childTnLst>
                                </p:cTn>
                              </p:par>
                            </p:childTnLst>
                          </p:cTn>
                        </p:par>
                        <p:par>
                          <p:cTn id="52" fill="hold">
                            <p:stCondLst>
                              <p:cond delay="11000"/>
                            </p:stCondLst>
                            <p:childTnLst>
                              <p:par>
                                <p:cTn id="53" presetID="1" presetClass="entr" presetSubtype="0" fill="hold" grpId="0" nodeType="afterEffect">
                                  <p:stCondLst>
                                    <p:cond delay="0"/>
                                  </p:stCondLst>
                                  <p:childTnLst>
                                    <p:set>
                                      <p:cBhvr>
                                        <p:cTn id="54" dur="1" fill="hold">
                                          <p:stCondLst>
                                            <p:cond delay="999"/>
                                          </p:stCondLst>
                                        </p:cTn>
                                        <p:tgtEl>
                                          <p:spTgt spid="33"/>
                                        </p:tgtEl>
                                        <p:attrNameLst>
                                          <p:attrName>style.visibility</p:attrName>
                                        </p:attrNameLst>
                                      </p:cBhvr>
                                      <p:to>
                                        <p:strVal val="visible"/>
                                      </p:to>
                                    </p:set>
                                  </p:childTnLst>
                                </p:cTn>
                              </p:par>
                            </p:childTnLst>
                          </p:cTn>
                        </p:par>
                        <p:par>
                          <p:cTn id="55" fill="hold">
                            <p:stCondLst>
                              <p:cond delay="12000"/>
                            </p:stCondLst>
                            <p:childTnLst>
                              <p:par>
                                <p:cTn id="56" presetID="1" presetClass="entr" presetSubtype="0" fill="hold" grpId="0" nodeType="afterEffect">
                                  <p:stCondLst>
                                    <p:cond delay="0"/>
                                  </p:stCondLst>
                                  <p:childTnLst>
                                    <p:set>
                                      <p:cBhvr>
                                        <p:cTn id="57" dur="1" fill="hold">
                                          <p:stCondLst>
                                            <p:cond delay="999"/>
                                          </p:stCondLst>
                                        </p:cTn>
                                        <p:tgtEl>
                                          <p:spTgt spid="34"/>
                                        </p:tgtEl>
                                        <p:attrNameLst>
                                          <p:attrName>style.visibility</p:attrName>
                                        </p:attrNameLst>
                                      </p:cBhvr>
                                      <p:to>
                                        <p:strVal val="visible"/>
                                      </p:to>
                                    </p:set>
                                  </p:childTnLst>
                                </p:cTn>
                              </p:par>
                            </p:childTnLst>
                          </p:cTn>
                        </p:par>
                        <p:par>
                          <p:cTn id="58" fill="hold">
                            <p:stCondLst>
                              <p:cond delay="13000"/>
                            </p:stCondLst>
                            <p:childTnLst>
                              <p:par>
                                <p:cTn id="59" presetID="1" presetClass="entr" presetSubtype="0" fill="hold" grpId="0" nodeType="afterEffect">
                                  <p:stCondLst>
                                    <p:cond delay="0"/>
                                  </p:stCondLst>
                                  <p:childTnLst>
                                    <p:set>
                                      <p:cBhvr>
                                        <p:cTn id="60" dur="1" fill="hold">
                                          <p:stCondLst>
                                            <p:cond delay="999"/>
                                          </p:stCondLst>
                                        </p:cTn>
                                        <p:tgtEl>
                                          <p:spTgt spid="35"/>
                                        </p:tgtEl>
                                        <p:attrNameLst>
                                          <p:attrName>style.visibility</p:attrName>
                                        </p:attrNameLst>
                                      </p:cBhvr>
                                      <p:to>
                                        <p:strVal val="visible"/>
                                      </p:to>
                                    </p:set>
                                  </p:childTnLst>
                                </p:cTn>
                              </p:par>
                            </p:childTnLst>
                          </p:cTn>
                        </p:par>
                        <p:par>
                          <p:cTn id="61" fill="hold">
                            <p:stCondLst>
                              <p:cond delay="14000"/>
                            </p:stCondLst>
                            <p:childTnLst>
                              <p:par>
                                <p:cTn id="62" presetID="1" presetClass="entr" presetSubtype="0" fill="hold" grpId="0" nodeType="afterEffect">
                                  <p:stCondLst>
                                    <p:cond delay="0"/>
                                  </p:stCondLst>
                                  <p:childTnLst>
                                    <p:set>
                                      <p:cBhvr>
                                        <p:cTn id="63" dur="1" fill="hold">
                                          <p:stCondLst>
                                            <p:cond delay="999"/>
                                          </p:stCondLst>
                                        </p:cTn>
                                        <p:tgtEl>
                                          <p:spTgt spid="36"/>
                                        </p:tgtEl>
                                        <p:attrNameLst>
                                          <p:attrName>style.visibility</p:attrName>
                                        </p:attrNameLst>
                                      </p:cBhvr>
                                      <p:to>
                                        <p:strVal val="visible"/>
                                      </p:to>
                                    </p:set>
                                  </p:childTnLst>
                                </p:cTn>
                              </p:par>
                            </p:childTnLst>
                          </p:cTn>
                        </p:par>
                        <p:par>
                          <p:cTn id="64" fill="hold">
                            <p:stCondLst>
                              <p:cond delay="15000"/>
                            </p:stCondLst>
                            <p:childTnLst>
                              <p:par>
                                <p:cTn id="65" presetID="1" presetClass="entr" presetSubtype="0" fill="hold" grpId="0" nodeType="afterEffect">
                                  <p:stCondLst>
                                    <p:cond delay="0"/>
                                  </p:stCondLst>
                                  <p:childTnLst>
                                    <p:set>
                                      <p:cBhvr>
                                        <p:cTn id="66" dur="1" fill="hold">
                                          <p:stCondLst>
                                            <p:cond delay="999"/>
                                          </p:stCondLst>
                                        </p:cTn>
                                        <p:tgtEl>
                                          <p:spTgt spid="37"/>
                                        </p:tgtEl>
                                        <p:attrNameLst>
                                          <p:attrName>style.visibility</p:attrName>
                                        </p:attrNameLst>
                                      </p:cBhvr>
                                      <p:to>
                                        <p:strVal val="visible"/>
                                      </p:to>
                                    </p:set>
                                  </p:childTnLst>
                                </p:cTn>
                              </p:par>
                            </p:childTnLst>
                          </p:cTn>
                        </p:par>
                        <p:par>
                          <p:cTn id="67" fill="hold">
                            <p:stCondLst>
                              <p:cond delay="16000"/>
                            </p:stCondLst>
                            <p:childTnLst>
                              <p:par>
                                <p:cTn id="68" presetID="1" presetClass="entr" presetSubtype="0" fill="hold" grpId="0" nodeType="afterEffect">
                                  <p:stCondLst>
                                    <p:cond delay="0"/>
                                  </p:stCondLst>
                                  <p:childTnLst>
                                    <p:set>
                                      <p:cBhvr>
                                        <p:cTn id="69" dur="1" fill="hold">
                                          <p:stCondLst>
                                            <p:cond delay="999"/>
                                          </p:stCondLst>
                                        </p:cTn>
                                        <p:tgtEl>
                                          <p:spTgt spid="3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4" presetClass="emph" presetSubtype="0" fill="hold" grpId="0" nodeType="clickEffect">
                                  <p:stCondLst>
                                    <p:cond delay="0"/>
                                  </p:stCondLst>
                                  <p:iterate type="lt">
                                    <p:tmPct val="10000"/>
                                  </p:iterate>
                                  <p:childTnLst>
                                    <p:animMotion origin="layout" path="M 1.04167E-6 -4.44444E-6 L 1.04167E-6 -0.07222 " pathEditMode="relative" rAng="0" ptsTypes="AA">
                                      <p:cBhvr>
                                        <p:cTn id="73" dur="250" accel="50000" decel="50000" autoRev="1" fill="hold">
                                          <p:stCondLst>
                                            <p:cond delay="0"/>
                                          </p:stCondLst>
                                        </p:cTn>
                                        <p:tgtEl>
                                          <p:spTgt spid="50"/>
                                        </p:tgtEl>
                                        <p:attrNameLst>
                                          <p:attrName>ppt_x</p:attrName>
                                          <p:attrName>ppt_y</p:attrName>
                                        </p:attrNameLst>
                                      </p:cBhvr>
                                      <p:rCtr x="0" y="-3611"/>
                                    </p:animMotion>
                                    <p:animRot by="1500000">
                                      <p:cBhvr>
                                        <p:cTn id="74" dur="125" fill="hold">
                                          <p:stCondLst>
                                            <p:cond delay="0"/>
                                          </p:stCondLst>
                                        </p:cTn>
                                        <p:tgtEl>
                                          <p:spTgt spid="50"/>
                                        </p:tgtEl>
                                        <p:attrNameLst>
                                          <p:attrName>r</p:attrName>
                                        </p:attrNameLst>
                                      </p:cBhvr>
                                    </p:animRot>
                                    <p:animRot by="-1500000">
                                      <p:cBhvr>
                                        <p:cTn id="75" dur="125" fill="hold">
                                          <p:stCondLst>
                                            <p:cond delay="125"/>
                                          </p:stCondLst>
                                        </p:cTn>
                                        <p:tgtEl>
                                          <p:spTgt spid="50"/>
                                        </p:tgtEl>
                                        <p:attrNameLst>
                                          <p:attrName>r</p:attrName>
                                        </p:attrNameLst>
                                      </p:cBhvr>
                                    </p:animRot>
                                    <p:animRot by="-1500000">
                                      <p:cBhvr>
                                        <p:cTn id="76" dur="125" fill="hold">
                                          <p:stCondLst>
                                            <p:cond delay="250"/>
                                          </p:stCondLst>
                                        </p:cTn>
                                        <p:tgtEl>
                                          <p:spTgt spid="50"/>
                                        </p:tgtEl>
                                        <p:attrNameLst>
                                          <p:attrName>r</p:attrName>
                                        </p:attrNameLst>
                                      </p:cBhvr>
                                    </p:animRot>
                                    <p:animRot by="1500000">
                                      <p:cBhvr>
                                        <p:cTn id="77" dur="125" fill="hold">
                                          <p:stCondLst>
                                            <p:cond delay="375"/>
                                          </p:stCondLst>
                                        </p:cTn>
                                        <p:tgtEl>
                                          <p:spTgt spid="50"/>
                                        </p:tgtEl>
                                        <p:attrNameLst>
                                          <p:attrName>r</p:attrName>
                                        </p:attrNameLst>
                                      </p:cBhvr>
                                    </p:animRot>
                                  </p:childTnLst>
                                </p:cTn>
                              </p:par>
                              <p:par>
                                <p:cTn id="78" presetID="10" presetClass="entr" presetSubtype="0" fill="hold" nodeType="with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39" grpId="1" animBg="1"/>
      <p:bldP spid="39" grpId="2" animBg="1"/>
      <p:bldP spid="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C9390-CD13-2372-C363-708B4B55591C}"/>
              </a:ext>
            </a:extLst>
          </p:cNvPr>
          <p:cNvSpPr>
            <a:spLocks noGrp="1"/>
          </p:cNvSpPr>
          <p:nvPr>
            <p:ph type="title"/>
          </p:nvPr>
        </p:nvSpPr>
        <p:spPr>
          <a:xfrm>
            <a:off x="2777836" y="263409"/>
            <a:ext cx="4260273" cy="575400"/>
          </a:xfrm>
        </p:spPr>
        <p:txBody>
          <a:bodyPr/>
          <a:lstStyle/>
          <a:p>
            <a:pPr>
              <a:buNone/>
            </a:pPr>
            <a:r>
              <a:rPr lang="en-US" dirty="0" err="1" smtClean="0">
                <a:solidFill>
                  <a:schemeClr val="bg1"/>
                </a:solidFill>
              </a:rPr>
              <a:t>Em</a:t>
            </a:r>
            <a:r>
              <a:rPr lang="en-US" dirty="0" smtClean="0">
                <a:solidFill>
                  <a:schemeClr val="bg1"/>
                </a:solidFill>
              </a:rPr>
              <a:t> </a:t>
            </a:r>
            <a:r>
              <a:rPr lang="en-US" dirty="0" err="1" smtClean="0">
                <a:solidFill>
                  <a:schemeClr val="bg1"/>
                </a:solidFill>
              </a:rPr>
              <a:t>đã</a:t>
            </a:r>
            <a:r>
              <a:rPr lang="en-US" dirty="0" smtClean="0">
                <a:solidFill>
                  <a:schemeClr val="bg1"/>
                </a:solidFill>
              </a:rPr>
              <a:t> </a:t>
            </a:r>
            <a:r>
              <a:rPr lang="en-US" dirty="0" err="1" smtClean="0">
                <a:solidFill>
                  <a:schemeClr val="bg1"/>
                </a:solidFill>
              </a:rPr>
              <a:t>học</a:t>
            </a:r>
            <a:endParaRPr lang="x-none" dirty="0">
              <a:solidFill>
                <a:schemeClr val="bg1"/>
              </a:solidFill>
            </a:endParaRPr>
          </a:p>
        </p:txBody>
      </p:sp>
      <p:sp>
        <p:nvSpPr>
          <p:cNvPr id="3" name="Title 2">
            <a:extLst>
              <a:ext uri="{FF2B5EF4-FFF2-40B4-BE49-F238E27FC236}">
                <a16:creationId xmlns:a16="http://schemas.microsoft.com/office/drawing/2014/main" xmlns="" id="{ECA68D8D-99C1-4247-82B1-1FAB57884CDA}"/>
              </a:ext>
            </a:extLst>
          </p:cNvPr>
          <p:cNvSpPr>
            <a:spLocks noGrp="1"/>
          </p:cNvSpPr>
          <p:nvPr>
            <p:ph type="title" idx="2"/>
          </p:nvPr>
        </p:nvSpPr>
        <p:spPr>
          <a:xfrm>
            <a:off x="249383" y="831274"/>
            <a:ext cx="8645236" cy="3955473"/>
          </a:xfrm>
        </p:spPr>
        <p:txBody>
          <a:bodyPr/>
          <a:lstStyle/>
          <a:p>
            <a:pPr lvl="0"/>
            <a:r>
              <a:rPr lang="en-US" dirty="0" smtClean="0"/>
              <a:t>    </a:t>
            </a:r>
            <a:r>
              <a:rPr lang="en-US" b="1" dirty="0" smtClean="0">
                <a:solidFill>
                  <a:schemeClr val="bg1"/>
                </a:solidFill>
              </a:rPr>
              <a:t>- </a:t>
            </a:r>
            <a:r>
              <a:rPr lang="vi-VN" b="1" dirty="0" smtClean="0">
                <a:solidFill>
                  <a:schemeClr val="bg1"/>
                </a:solidFill>
              </a:rPr>
              <a:t>Tên </a:t>
            </a:r>
            <a:r>
              <a:rPr lang="vi-VN" b="1" dirty="0">
                <a:solidFill>
                  <a:schemeClr val="bg1"/>
                </a:solidFill>
              </a:rPr>
              <a:t>một số dụng cụ thí nghiệm và chức năng sử dụng; các lưu ý khi sử dụng các dụng cụ và cách bảo quản chúng</a:t>
            </a:r>
            <a:r>
              <a:rPr lang="vi-VN" b="1" dirty="0" smtClean="0">
                <a:solidFill>
                  <a:schemeClr val="bg1"/>
                </a:solidFill>
              </a:rPr>
              <a:t>.</a:t>
            </a:r>
            <a:r>
              <a:rPr lang="en-US" b="1" dirty="0">
                <a:solidFill>
                  <a:schemeClr val="bg1"/>
                </a:solidFill>
              </a:rPr>
              <a:t/>
            </a:r>
            <a:br>
              <a:rPr lang="en-US" b="1" dirty="0">
                <a:solidFill>
                  <a:schemeClr val="bg1"/>
                </a:solidFill>
              </a:rPr>
            </a:br>
            <a:r>
              <a:rPr lang="en-US" b="1" dirty="0" smtClean="0">
                <a:solidFill>
                  <a:schemeClr val="bg1"/>
                </a:solidFill>
              </a:rPr>
              <a:t>- </a:t>
            </a:r>
            <a:r>
              <a:rPr lang="vi-VN" b="1" dirty="0" smtClean="0">
                <a:solidFill>
                  <a:schemeClr val="bg1"/>
                </a:solidFill>
              </a:rPr>
              <a:t>Các </a:t>
            </a:r>
            <a:r>
              <a:rPr lang="vi-VN" b="1" dirty="0">
                <a:solidFill>
                  <a:schemeClr val="bg1"/>
                </a:solidFill>
              </a:rPr>
              <a:t>hoá chất cơ bản trong phòng thí nghiệm; cách bảo quản và sử dụng chúng.</a:t>
            </a:r>
            <a:r>
              <a:rPr lang="en-US" b="1" dirty="0">
                <a:solidFill>
                  <a:schemeClr val="bg1"/>
                </a:solidFill>
              </a:rPr>
              <a:t/>
            </a:r>
            <a:br>
              <a:rPr lang="en-US" b="1" dirty="0">
                <a:solidFill>
                  <a:schemeClr val="bg1"/>
                </a:solidFill>
              </a:rPr>
            </a:br>
            <a:r>
              <a:rPr lang="en-US" b="1" dirty="0" smtClean="0">
                <a:solidFill>
                  <a:schemeClr val="bg1"/>
                </a:solidFill>
              </a:rPr>
              <a:t>   - </a:t>
            </a:r>
            <a:r>
              <a:rPr lang="vi-VN" b="1" dirty="0" smtClean="0">
                <a:solidFill>
                  <a:schemeClr val="bg1"/>
                </a:solidFill>
              </a:rPr>
              <a:t>Cấu </a:t>
            </a:r>
            <a:r>
              <a:rPr lang="vi-VN" b="1" dirty="0">
                <a:solidFill>
                  <a:schemeClr val="bg1"/>
                </a:solidFill>
              </a:rPr>
              <a:t>trúc của bài báo cáo một vấn đề khoa học: 1. Tiêu </a:t>
            </a:r>
            <a:r>
              <a:rPr lang="vi-VN" b="1" dirty="0" smtClean="0">
                <a:solidFill>
                  <a:schemeClr val="bg1"/>
                </a:solidFill>
              </a:rPr>
              <a:t>đ</a:t>
            </a:r>
            <a:r>
              <a:rPr lang="en-US" b="1" dirty="0" smtClean="0">
                <a:solidFill>
                  <a:schemeClr val="bg1"/>
                </a:solidFill>
              </a:rPr>
              <a:t>ề</a:t>
            </a:r>
            <a:r>
              <a:rPr lang="vi-VN" b="1" dirty="0" smtClean="0">
                <a:solidFill>
                  <a:schemeClr val="bg1"/>
                </a:solidFill>
              </a:rPr>
              <a:t>; </a:t>
            </a:r>
            <a:r>
              <a:rPr lang="vi-VN" b="1" dirty="0">
                <a:solidFill>
                  <a:schemeClr val="bg1"/>
                </a:solidFill>
              </a:rPr>
              <a:t>2. Tóm tắt; </a:t>
            </a:r>
            <a:r>
              <a:rPr lang="en-US" b="1" dirty="0" smtClean="0">
                <a:solidFill>
                  <a:schemeClr val="bg1"/>
                </a:solidFill>
              </a:rPr>
              <a:t> </a:t>
            </a:r>
            <a:r>
              <a:rPr lang="vi-VN" b="1" dirty="0" smtClean="0">
                <a:solidFill>
                  <a:schemeClr val="bg1"/>
                </a:solidFill>
              </a:rPr>
              <a:t>3</a:t>
            </a:r>
            <a:r>
              <a:rPr lang="vi-VN" b="1" dirty="0">
                <a:solidFill>
                  <a:schemeClr val="bg1"/>
                </a:solidFill>
              </a:rPr>
              <a:t>. Giới thiệu;</a:t>
            </a:r>
            <a:r>
              <a:rPr lang="en-US" b="1" dirty="0">
                <a:solidFill>
                  <a:schemeClr val="bg1"/>
                </a:solidFill>
              </a:rPr>
              <a:t/>
            </a:r>
            <a:br>
              <a:rPr lang="en-US" b="1" dirty="0">
                <a:solidFill>
                  <a:schemeClr val="bg1"/>
                </a:solidFill>
              </a:rPr>
            </a:br>
            <a:r>
              <a:rPr lang="en-US" b="1" dirty="0" smtClean="0">
                <a:solidFill>
                  <a:schemeClr val="bg1"/>
                </a:solidFill>
              </a:rPr>
              <a:t>4. </a:t>
            </a:r>
            <a:r>
              <a:rPr lang="vi-VN" b="1" dirty="0" smtClean="0">
                <a:solidFill>
                  <a:schemeClr val="bg1"/>
                </a:solidFill>
              </a:rPr>
              <a:t>Phương </a:t>
            </a:r>
            <a:r>
              <a:rPr lang="vi-VN" b="1" dirty="0">
                <a:solidFill>
                  <a:schemeClr val="bg1"/>
                </a:solidFill>
              </a:rPr>
              <a:t>pháp; 5. Kết quả; 6. Thảo luận; 7. Kết luận; </a:t>
            </a:r>
            <a:r>
              <a:rPr lang="en-US" b="1" dirty="0" smtClean="0">
                <a:solidFill>
                  <a:schemeClr val="bg1"/>
                </a:solidFill>
              </a:rPr>
              <a:t/>
            </a:r>
            <a:br>
              <a:rPr lang="en-US" b="1" dirty="0" smtClean="0">
                <a:solidFill>
                  <a:schemeClr val="bg1"/>
                </a:solidFill>
              </a:rPr>
            </a:br>
            <a:r>
              <a:rPr lang="vi-VN" b="1" dirty="0" smtClean="0">
                <a:solidFill>
                  <a:schemeClr val="bg1"/>
                </a:solidFill>
              </a:rPr>
              <a:t>8</a:t>
            </a:r>
            <a:r>
              <a:rPr lang="vi-VN" b="1" dirty="0">
                <a:solidFill>
                  <a:schemeClr val="bg1"/>
                </a:solidFill>
              </a:rPr>
              <a:t>. Tài liệu tham khảo.</a:t>
            </a:r>
            <a:r>
              <a:rPr lang="en-US" b="1" dirty="0">
                <a:solidFill>
                  <a:schemeClr val="bg1"/>
                </a:solidFill>
              </a:rPr>
              <a:t/>
            </a:r>
            <a:br>
              <a:rPr lang="en-US" b="1" dirty="0">
                <a:solidFill>
                  <a:schemeClr val="bg1"/>
                </a:solidFill>
              </a:rPr>
            </a:br>
            <a:endParaRPr lang="x-none" b="1" dirty="0">
              <a:solidFill>
                <a:schemeClr val="bg1"/>
              </a:solidFill>
            </a:endParaRPr>
          </a:p>
        </p:txBody>
      </p:sp>
    </p:spTree>
    <p:extLst>
      <p:ext uri="{BB962C8B-B14F-4D97-AF65-F5344CB8AC3E}">
        <p14:creationId xmlns:p14="http://schemas.microsoft.com/office/powerpoint/2010/main" val="462596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2" name="Text Placeholder 1"/>
          <p:cNvSpPr>
            <a:spLocks noGrp="1"/>
          </p:cNvSpPr>
          <p:nvPr>
            <p:ph type="body" idx="1"/>
          </p:nvPr>
        </p:nvSpPr>
        <p:spPr>
          <a:xfrm>
            <a:off x="311728" y="1141423"/>
            <a:ext cx="5541818" cy="1688761"/>
          </a:xfrm>
        </p:spPr>
        <p:txBody>
          <a:bodyPr/>
          <a:lstStyle/>
          <a:p>
            <a:r>
              <a:rPr lang="vi-VN" sz="2400" i="1" dirty="0">
                <a:solidFill>
                  <a:srgbClr val="FFFF00"/>
                </a:solidFill>
                <a:latin typeface="Times New Roman" pitchFamily="18" charset="0"/>
                <a:cs typeface="Times New Roman" pitchFamily="18" charset="0"/>
              </a:rPr>
              <a:t>Để kiểm chứng các dự đoán trong lĩnh vực khoa học tự nhiên, cần tiến hành thí nghiệm. Làm thế nào lựa chọn được dụng cụ, hoá chất phù hợp đê thực hiện thí nghiệm thành công và an toàn?</a:t>
            </a:r>
            <a:endParaRPr lang="en-US" sz="2400" dirty="0">
              <a:solidFill>
                <a:srgbClr val="FFFF00"/>
              </a:solidFill>
              <a:latin typeface="Times New Roman" pitchFamily="18" charset="0"/>
              <a:cs typeface="Times New Roman" pitchFamily="18" charset="0"/>
            </a:endParaRPr>
          </a:p>
        </p:txBody>
      </p:sp>
      <p:sp>
        <p:nvSpPr>
          <p:cNvPr id="618" name="Google Shape;618;p41"/>
          <p:cNvSpPr txBox="1">
            <a:spLocks noGrp="1"/>
          </p:cNvSpPr>
          <p:nvPr>
            <p:ph type="title"/>
          </p:nvPr>
        </p:nvSpPr>
        <p:spPr>
          <a:xfrm>
            <a:off x="625456" y="527897"/>
            <a:ext cx="7713600" cy="575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rgbClr val="FFFF00"/>
                </a:solidFill>
              </a:rPr>
              <a:t>KHỞI ĐỘNG</a:t>
            </a:r>
            <a:endParaRPr>
              <a:solidFill>
                <a:srgbClr val="FFFF00"/>
              </a:solidFill>
            </a:endParaRPr>
          </a:p>
        </p:txBody>
      </p:sp>
      <p:pic>
        <p:nvPicPr>
          <p:cNvPr id="10" name="Picture 2" descr="10 dụng cụ thí nghiệm hóa học thông dụng (Phần 1) – Dụng cụ thí nghiệm ...">
            <a:extLst>
              <a:ext uri="{FF2B5EF4-FFF2-40B4-BE49-F238E27FC236}">
                <a16:creationId xmlns:a16="http://schemas.microsoft.com/office/drawing/2014/main" xmlns="" id="{71526977-6764-4766-A4E6-2B584E5CE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2868" y="1051182"/>
            <a:ext cx="2325946" cy="195236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
            <a:extLst>
              <a:ext uri="{FF2B5EF4-FFF2-40B4-BE49-F238E27FC236}">
                <a16:creationId xmlns:a16="http://schemas.microsoft.com/office/drawing/2014/main" xmlns="" id="{2A93D693-E86B-4AB8-95C0-7E2E7765FAEA}"/>
              </a:ext>
            </a:extLst>
          </p:cNvPr>
          <p:cNvSpPr txBox="1">
            <a:spLocks/>
          </p:cNvSpPr>
          <p:nvPr/>
        </p:nvSpPr>
        <p:spPr>
          <a:xfrm>
            <a:off x="561108" y="3099355"/>
            <a:ext cx="7767705" cy="1673536"/>
          </a:xfrm>
          <a:prstGeom prst="rect">
            <a:avLst/>
          </a:prstGeom>
        </p:spPr>
        <p:txBody>
          <a:bodyPr spcFirstLastPara="1" wrap="square" lIns="91425" tIns="91425" rIns="91425" bIns="91425" anchor="t" anchorCtr="0">
            <a:noAutofit/>
          </a:bodyPr>
          <a:lstStyle>
            <a:lvl1pPr marL="457200" lvl="0" indent="-304800" algn="l" defTabSz="685800" rtl="0" eaLnBrk="1" latinLnBrk="0" hangingPunct="1">
              <a:lnSpc>
                <a:spcPct val="90000"/>
              </a:lnSpc>
              <a:spcBef>
                <a:spcPts val="0"/>
              </a:spcBef>
              <a:spcAft>
                <a:spcPts val="0"/>
              </a:spcAft>
              <a:buClr>
                <a:srgbClr val="434343"/>
              </a:buClr>
              <a:buSzPts val="1200"/>
              <a:buFont typeface="Arial" panose="020B0604020202020204" pitchFamily="34" charset="0"/>
              <a:buAutoNum type="arabicPeriod"/>
              <a:defRPr sz="1200" kern="1200">
                <a:solidFill>
                  <a:schemeClr val="tx1"/>
                </a:solidFill>
                <a:latin typeface="+mn-lt"/>
                <a:ea typeface="+mn-ea"/>
                <a:cs typeface="+mn-cs"/>
              </a:defRPr>
            </a:lvl1pPr>
            <a:lvl2pPr marL="914400" lvl="1"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2pPr>
            <a:lvl3pPr marL="1371600" lvl="2"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3pPr>
            <a:lvl4pPr marL="1828800" lvl="3"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4pPr>
            <a:lvl5pPr marL="2286000" lvl="4"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5pPr>
            <a:lvl6pPr marL="2743200" lvl="5"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6pPr>
            <a:lvl7pPr marL="3200400" lvl="6"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7pPr>
            <a:lvl8pPr marL="3657600" lvl="7"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8pPr>
            <a:lvl9pPr marL="4114800" lvl="8" indent="-304800" algn="l" defTabSz="685800" rtl="0" eaLnBrk="1" latinLnBrk="0" hangingPunct="1">
              <a:lnSpc>
                <a:spcPct val="90000"/>
              </a:lnSpc>
              <a:spcBef>
                <a:spcPts val="1600"/>
              </a:spcBef>
              <a:spcAft>
                <a:spcPts val="1600"/>
              </a:spcAft>
              <a:buClr>
                <a:srgbClr val="434343"/>
              </a:buClr>
              <a:buSzPts val="1200"/>
              <a:buFont typeface="Roboto Condensed Light"/>
              <a:buAutoNum type="romanLcPeriod"/>
              <a:defRPr sz="1200" kern="1200">
                <a:solidFill>
                  <a:schemeClr val="tx1"/>
                </a:solidFill>
                <a:latin typeface="+mn-lt"/>
                <a:ea typeface="+mn-ea"/>
                <a:cs typeface="+mn-cs"/>
              </a:defRPr>
            </a:lvl9pPr>
          </a:lstStyle>
          <a:p>
            <a:pPr marL="152400" indent="0">
              <a:lnSpc>
                <a:spcPct val="130000"/>
              </a:lnSpc>
              <a:buFont typeface="Arial" panose="020B0604020202020204" pitchFamily="34" charset="0"/>
              <a:buNone/>
            </a:pPr>
            <a:r>
              <a:rPr lang="en-US" sz="1800" b="1" i="1" u="sng" dirty="0" err="1">
                <a:solidFill>
                  <a:schemeClr val="accent1">
                    <a:lumMod val="40000"/>
                    <a:lumOff val="60000"/>
                  </a:schemeClr>
                </a:solidFill>
                <a:latin typeface="Comic Sans MS" panose="030F0702030302020204" pitchFamily="66" charset="0"/>
                <a:cs typeface="Times New Roman" pitchFamily="18" charset="0"/>
              </a:rPr>
              <a:t>Gợi</a:t>
            </a:r>
            <a:r>
              <a:rPr lang="en-US" sz="1800" b="1" i="1" u="sng" dirty="0">
                <a:solidFill>
                  <a:schemeClr val="accent1">
                    <a:lumMod val="40000"/>
                    <a:lumOff val="60000"/>
                  </a:schemeClr>
                </a:solidFill>
                <a:latin typeface="Comic Sans MS" panose="030F0702030302020204" pitchFamily="66" charset="0"/>
                <a:cs typeface="Times New Roman" pitchFamily="18" charset="0"/>
              </a:rPr>
              <a:t> ý</a:t>
            </a:r>
            <a:r>
              <a:rPr lang="en-US" sz="1800" i="1" dirty="0">
                <a:solidFill>
                  <a:schemeClr val="accent1">
                    <a:lumMod val="40000"/>
                    <a:lumOff val="60000"/>
                  </a:schemeClr>
                </a:solidFill>
                <a:latin typeface="Comic Sans MS" panose="030F0702030302020204" pitchFamily="66" charset="0"/>
                <a:cs typeface="Times New Roman" pitchFamily="18" charset="0"/>
              </a:rPr>
              <a:t>: </a:t>
            </a:r>
          </a:p>
          <a:p>
            <a:pPr marL="152400" indent="0">
              <a:buNone/>
            </a:pPr>
            <a:r>
              <a:rPr lang="vi-VN" sz="1800" b="1" dirty="0" smtClean="0">
                <a:solidFill>
                  <a:srgbClr val="FFFF00"/>
                </a:solidFill>
              </a:rPr>
              <a:t>+ </a:t>
            </a:r>
            <a:r>
              <a:rPr lang="vi-VN" sz="1800" b="1" dirty="0">
                <a:solidFill>
                  <a:srgbClr val="FFFF00"/>
                </a:solidFill>
              </a:rPr>
              <a:t>Xác định rõ mục đích của thí nghiệm</a:t>
            </a:r>
            <a:r>
              <a:rPr lang="vi-VN" sz="1800" b="1" dirty="0" smtClean="0">
                <a:solidFill>
                  <a:srgbClr val="FFFF00"/>
                </a:solidFill>
              </a:rPr>
              <a:t>.</a:t>
            </a:r>
            <a:endParaRPr lang="en-US" sz="1800" b="1" dirty="0">
              <a:solidFill>
                <a:srgbClr val="FFFF00"/>
              </a:solidFill>
            </a:endParaRPr>
          </a:p>
          <a:p>
            <a:pPr marL="152400" indent="0">
              <a:buNone/>
            </a:pPr>
            <a:r>
              <a:rPr lang="vi-VN" sz="1800" b="1" dirty="0" smtClean="0">
                <a:solidFill>
                  <a:srgbClr val="FFFF00"/>
                </a:solidFill>
              </a:rPr>
              <a:t>+ </a:t>
            </a:r>
            <a:r>
              <a:rPr lang="vi-VN" sz="1800" b="1" dirty="0">
                <a:solidFill>
                  <a:srgbClr val="FFFF00"/>
                </a:solidFill>
              </a:rPr>
              <a:t>Có hiểu biết rõ ràng về công dụng của từng dụng cụ thí nghiệm, tính chất của từng loại hoá chất.</a:t>
            </a:r>
            <a:endParaRPr lang="en-US" sz="1800" b="1" i="1" dirty="0">
              <a:solidFill>
                <a:srgbClr val="FFFF00"/>
              </a:solidFill>
              <a:latin typeface="Comic Sans MS" panose="030F0702030302020204" pitchFamily="66"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8"/>
                                        </p:tgtEl>
                                        <p:attrNameLst>
                                          <p:attrName>style.visibility</p:attrName>
                                        </p:attrNameLst>
                                      </p:cBhvr>
                                      <p:to>
                                        <p:strVal val="visible"/>
                                      </p:to>
                                    </p:set>
                                    <p:animEffect transition="in" filter="barn(inVertical)">
                                      <p:cBhvr>
                                        <p:cTn id="7" dur="500"/>
                                        <p:tgtEl>
                                          <p:spTgt spid="6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down)">
                                      <p:cBhvr>
                                        <p:cTn id="24" dur="500"/>
                                        <p:tgtEl>
                                          <p:spTgt spid="1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Effect transition="in" filter="wipe(down)">
                                      <p:cBhvr>
                                        <p:cTn id="29" dur="500"/>
                                        <p:tgtEl>
                                          <p:spTgt spid="1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1">
                                            <p:txEl>
                                              <p:pRg st="2" end="2"/>
                                            </p:txEl>
                                          </p:spTgt>
                                        </p:tgtEl>
                                        <p:attrNameLst>
                                          <p:attrName>style.visibility</p:attrName>
                                        </p:attrNameLst>
                                      </p:cBhvr>
                                      <p:to>
                                        <p:strVal val="visible"/>
                                      </p:to>
                                    </p:set>
                                    <p:animEffect transition="in" filter="wipe(down)">
                                      <p:cBhvr>
                                        <p:cTn id="34"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64D5D75-0DB9-4A11-AD42-F6FC86606938}"/>
              </a:ext>
            </a:extLst>
          </p:cNvPr>
          <p:cNvSpPr/>
          <p:nvPr/>
        </p:nvSpPr>
        <p:spPr>
          <a:xfrm>
            <a:off x="2697945" y="420160"/>
            <a:ext cx="3564467" cy="812800"/>
          </a:xfrm>
          <a:prstGeom prst="roundRect">
            <a:avLst/>
          </a:prstGeom>
          <a:solidFill>
            <a:schemeClr val="accent3">
              <a:lumMod val="20000"/>
              <a:lumOff val="80000"/>
            </a:schemeClr>
          </a:solidFill>
          <a:ln>
            <a:noFill/>
          </a:ln>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solidFill>
                  <a:srgbClr val="FF0000"/>
                </a:solidFill>
                <a:latin typeface="#9Slide07 IcielBC Cubano Normal"/>
              </a:rPr>
              <a:t>NỘI DUNG BÀI HỌC</a:t>
            </a:r>
          </a:p>
        </p:txBody>
      </p:sp>
      <p:grpSp>
        <p:nvGrpSpPr>
          <p:cNvPr id="5" name="Google Shape;253;p59">
            <a:extLst>
              <a:ext uri="{FF2B5EF4-FFF2-40B4-BE49-F238E27FC236}">
                <a16:creationId xmlns:a16="http://schemas.microsoft.com/office/drawing/2014/main" xmlns="" id="{2C891CE5-B9D1-442C-9A29-07CD14197C05}"/>
              </a:ext>
            </a:extLst>
          </p:cNvPr>
          <p:cNvGrpSpPr/>
          <p:nvPr/>
        </p:nvGrpSpPr>
        <p:grpSpPr>
          <a:xfrm rot="5400000">
            <a:off x="4341521" y="-1369940"/>
            <a:ext cx="296666" cy="3148069"/>
            <a:chOff x="160205" y="1887156"/>
            <a:chExt cx="296666" cy="3148069"/>
          </a:xfrm>
        </p:grpSpPr>
        <p:sp>
          <p:nvSpPr>
            <p:cNvPr id="6" name="Google Shape;254;p59">
              <a:extLst>
                <a:ext uri="{FF2B5EF4-FFF2-40B4-BE49-F238E27FC236}">
                  <a16:creationId xmlns:a16="http://schemas.microsoft.com/office/drawing/2014/main" xmlns="" id="{9ECAF902-1663-4FF8-A691-C2DAE5A71A47}"/>
                </a:ext>
              </a:extLst>
            </p:cNvPr>
            <p:cNvSpPr/>
            <p:nvPr/>
          </p:nvSpPr>
          <p:spPr>
            <a:xfrm>
              <a:off x="160205" y="1887156"/>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 name="Google Shape;255;p59">
              <a:extLst>
                <a:ext uri="{FF2B5EF4-FFF2-40B4-BE49-F238E27FC236}">
                  <a16:creationId xmlns:a16="http://schemas.microsoft.com/office/drawing/2014/main" xmlns="" id="{3698BA6B-2D5B-482E-8C8B-8D3C6A25A4CB}"/>
                </a:ext>
              </a:extLst>
            </p:cNvPr>
            <p:cNvSpPr/>
            <p:nvPr/>
          </p:nvSpPr>
          <p:spPr>
            <a:xfrm>
              <a:off x="160205" y="4738559"/>
              <a:ext cx="296666" cy="296666"/>
            </a:xfrm>
            <a:prstGeom prst="ellipse">
              <a:avLst/>
            </a:prstGeom>
            <a:solidFill>
              <a:srgbClr val="171616"/>
            </a:solidFill>
            <a:ln w="444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8" name="Google Shape;256;p59">
              <a:extLst>
                <a:ext uri="{FF2B5EF4-FFF2-40B4-BE49-F238E27FC236}">
                  <a16:creationId xmlns:a16="http://schemas.microsoft.com/office/drawing/2014/main" xmlns="" id="{010D4B2A-F3CA-4A13-82B3-608AE5214AE0}"/>
                </a:ext>
              </a:extLst>
            </p:cNvPr>
            <p:cNvCxnSpPr/>
            <p:nvPr/>
          </p:nvCxnSpPr>
          <p:spPr>
            <a:xfrm>
              <a:off x="308538" y="2149023"/>
              <a:ext cx="0" cy="2643686"/>
            </a:xfrm>
            <a:prstGeom prst="straightConnector1">
              <a:avLst/>
            </a:prstGeom>
            <a:noFill/>
            <a:ln w="136525" cap="rnd" cmpd="sng">
              <a:solidFill>
                <a:schemeClr val="lt1"/>
              </a:solidFill>
              <a:prstDash val="solid"/>
              <a:miter lim="800000"/>
              <a:headEnd type="none" w="sm" len="sm"/>
              <a:tailEnd type="none" w="sm" len="sm"/>
            </a:ln>
          </p:spPr>
        </p:cxnSp>
      </p:grpSp>
      <p:sp>
        <p:nvSpPr>
          <p:cNvPr id="17" name="Rectangle: Rounded Corners 16">
            <a:extLst>
              <a:ext uri="{FF2B5EF4-FFF2-40B4-BE49-F238E27FC236}">
                <a16:creationId xmlns:a16="http://schemas.microsoft.com/office/drawing/2014/main" xmlns="" id="{03E9F8F6-BD70-49F9-83A2-751681669702}"/>
              </a:ext>
            </a:extLst>
          </p:cNvPr>
          <p:cNvSpPr/>
          <p:nvPr/>
        </p:nvSpPr>
        <p:spPr>
          <a:xfrm>
            <a:off x="448732" y="1757390"/>
            <a:ext cx="2350812" cy="112687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rgbClr val="0070C0"/>
                </a:solidFill>
              </a:rPr>
              <a:t>I – </a:t>
            </a:r>
            <a:r>
              <a:rPr lang="en-US" sz="1200" dirty="0" smtClean="0">
                <a:solidFill>
                  <a:srgbClr val="0070C0"/>
                </a:solidFill>
              </a:rPr>
              <a:t>GIỚI THIỆU MỘT SỐ DỤNG CỤ VÀ CÁCH SỬ DỤNG.</a:t>
            </a:r>
          </a:p>
        </p:txBody>
      </p:sp>
      <p:cxnSp>
        <p:nvCxnSpPr>
          <p:cNvPr id="19" name="Straight Arrow Connector 18">
            <a:extLst>
              <a:ext uri="{FF2B5EF4-FFF2-40B4-BE49-F238E27FC236}">
                <a16:creationId xmlns:a16="http://schemas.microsoft.com/office/drawing/2014/main" xmlns="" id="{F5C6710B-CB60-42AE-A4B8-463EE627B734}"/>
              </a:ext>
            </a:extLst>
          </p:cNvPr>
          <p:cNvCxnSpPr>
            <a:cxnSpLocks/>
          </p:cNvCxnSpPr>
          <p:nvPr/>
        </p:nvCxnSpPr>
        <p:spPr>
          <a:xfrm flipV="1">
            <a:off x="2783955" y="2330251"/>
            <a:ext cx="705655"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xmlns="" id="{29523EDA-9CAE-49B4-B697-27FD22834262}"/>
              </a:ext>
            </a:extLst>
          </p:cNvPr>
          <p:cNvSpPr/>
          <p:nvPr/>
        </p:nvSpPr>
        <p:spPr>
          <a:xfrm>
            <a:off x="3468829" y="1766815"/>
            <a:ext cx="2350812" cy="112687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rgbClr val="0070C0"/>
                </a:solidFill>
              </a:rPr>
              <a:t>II – </a:t>
            </a:r>
            <a:r>
              <a:rPr lang="en-US" sz="1200" dirty="0" smtClean="0">
                <a:solidFill>
                  <a:srgbClr val="0070C0"/>
                </a:solidFill>
              </a:rPr>
              <a:t>MỘT SỐ HÓA CHẤT CƠ BẢN TRONG PHÒNG THÍ NGHIỆM.</a:t>
            </a:r>
            <a:endParaRPr lang="en-US" sz="1200" dirty="0">
              <a:solidFill>
                <a:srgbClr val="0070C0"/>
              </a:solidFill>
            </a:endParaRPr>
          </a:p>
        </p:txBody>
      </p:sp>
      <p:cxnSp>
        <p:nvCxnSpPr>
          <p:cNvPr id="21" name="Straight Arrow Connector 20">
            <a:extLst>
              <a:ext uri="{FF2B5EF4-FFF2-40B4-BE49-F238E27FC236}">
                <a16:creationId xmlns:a16="http://schemas.microsoft.com/office/drawing/2014/main" xmlns="" id="{1CBED54F-9434-4036-BF41-58A37413867E}"/>
              </a:ext>
            </a:extLst>
          </p:cNvPr>
          <p:cNvCxnSpPr>
            <a:cxnSpLocks/>
          </p:cNvCxnSpPr>
          <p:nvPr/>
        </p:nvCxnSpPr>
        <p:spPr>
          <a:xfrm flipV="1">
            <a:off x="5833646" y="2330251"/>
            <a:ext cx="682988"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xmlns="" id="{CC93900A-B6A9-45B5-977D-39BB9C3DA492}"/>
              </a:ext>
            </a:extLst>
          </p:cNvPr>
          <p:cNvSpPr/>
          <p:nvPr/>
        </p:nvSpPr>
        <p:spPr>
          <a:xfrm>
            <a:off x="6488926" y="1766815"/>
            <a:ext cx="2350812" cy="112687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200" dirty="0">
                <a:solidFill>
                  <a:srgbClr val="0070C0"/>
                </a:solidFill>
              </a:rPr>
              <a:t>III – </a:t>
            </a:r>
            <a:r>
              <a:rPr lang="en-US" sz="1200" dirty="0" smtClean="0">
                <a:solidFill>
                  <a:srgbClr val="0070C0"/>
                </a:solidFill>
              </a:rPr>
              <a:t>VIẾT  VÀ TRÌNH BÀY BÁO CÁO MỘT VẤN ĐỀ KHOA HỌC.</a:t>
            </a:r>
            <a:endParaRPr lang="en-US" sz="1200" dirty="0">
              <a:solidFill>
                <a:srgbClr val="0070C0"/>
              </a:solidFill>
            </a:endParaRPr>
          </a:p>
        </p:txBody>
      </p:sp>
    </p:spTree>
    <p:extLst>
      <p:ext uri="{BB962C8B-B14F-4D97-AF65-F5344CB8AC3E}">
        <p14:creationId xmlns:p14="http://schemas.microsoft.com/office/powerpoint/2010/main" val="1026819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prstGeom prst="rect">
            <a:avLst/>
          </a:prstGeom>
        </p:spPr>
        <p:txBody>
          <a:bodyPr spcFirstLastPara="1" wrap="square" lIns="91425" tIns="91425" rIns="91425" bIns="91425" anchor="ctr" anchorCtr="0">
            <a:noAutofit/>
          </a:bodyPr>
          <a:lstStyle/>
          <a:p>
            <a:pPr>
              <a:buNone/>
            </a:pPr>
            <a:r>
              <a:rPr lang="en-US" sz="2400" dirty="0">
                <a:solidFill>
                  <a:srgbClr val="FFC000"/>
                </a:solidFill>
                <a:latin typeface="Patrick Hand" panose="020B0604020202020204" charset="0"/>
                <a:cs typeface="Times New Roman" pitchFamily="18" charset="0"/>
              </a:rPr>
              <a:t>I. </a:t>
            </a:r>
            <a:r>
              <a:rPr lang="en-US" sz="2400" dirty="0" smtClean="0">
                <a:solidFill>
                  <a:srgbClr val="FFC000"/>
                </a:solidFill>
                <a:latin typeface="Patrick Hand" panose="020B0604020202020204" charset="0"/>
              </a:rPr>
              <a:t>GIỚI THIỆU MỘT SỐ DỤNG CỤ VÀ CÁCH SỬ DỤNG</a:t>
            </a:r>
            <a:endParaRPr sz="2400" dirty="0">
              <a:solidFill>
                <a:srgbClr val="FFC000"/>
              </a:solidFill>
              <a:latin typeface="Patrick Hand" panose="020B0604020202020204" charset="0"/>
            </a:endParaRPr>
          </a:p>
        </p:txBody>
      </p:sp>
      <p:sp>
        <p:nvSpPr>
          <p:cNvPr id="846" name="Google Shape;846;p44">
            <a:hlinkClick r:id="rId3" action="ppaction://hlinksldjump"/>
          </p:cNvPr>
          <p:cNvSpPr/>
          <p:nvPr/>
        </p:nvSpPr>
        <p:spPr>
          <a:xfrm>
            <a:off x="414187" y="759225"/>
            <a:ext cx="347003" cy="341411"/>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4">
            <a:hlinkClick r:id="rId4" action="ppaction://hlinksldjump"/>
          </p:cNvPr>
          <p:cNvSpPr/>
          <p:nvPr/>
        </p:nvSpPr>
        <p:spPr>
          <a:xfrm>
            <a:off x="8237608" y="798718"/>
            <a:ext cx="503605" cy="262426"/>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44"/>
          <p:cNvGrpSpPr/>
          <p:nvPr/>
        </p:nvGrpSpPr>
        <p:grpSpPr>
          <a:xfrm>
            <a:off x="8097107" y="3578727"/>
            <a:ext cx="1288211" cy="947929"/>
            <a:chOff x="6791327" y="2699564"/>
            <a:chExt cx="649038" cy="477594"/>
          </a:xfrm>
        </p:grpSpPr>
        <p:sp>
          <p:nvSpPr>
            <p:cNvPr id="849" name="Google Shape;849;p44"/>
            <p:cNvSpPr/>
            <p:nvPr/>
          </p:nvSpPr>
          <p:spPr>
            <a:xfrm>
              <a:off x="6888667" y="2749584"/>
              <a:ext cx="357960" cy="208433"/>
            </a:xfrm>
            <a:custGeom>
              <a:avLst/>
              <a:gdLst/>
              <a:ahLst/>
              <a:cxnLst/>
              <a:rect l="l" t="t" r="r" b="b"/>
              <a:pathLst>
                <a:path w="11400" h="6638" extrusionOk="0">
                  <a:moveTo>
                    <a:pt x="1959" y="0"/>
                  </a:moveTo>
                  <a:cubicBezTo>
                    <a:pt x="1345" y="0"/>
                    <a:pt x="693" y="42"/>
                    <a:pt x="1" y="133"/>
                  </a:cubicBezTo>
                  <a:cubicBezTo>
                    <a:pt x="244" y="619"/>
                    <a:pt x="578" y="1227"/>
                    <a:pt x="1065" y="1835"/>
                  </a:cubicBezTo>
                  <a:cubicBezTo>
                    <a:pt x="2676" y="1987"/>
                    <a:pt x="5776" y="2777"/>
                    <a:pt x="8299" y="6181"/>
                  </a:cubicBezTo>
                  <a:cubicBezTo>
                    <a:pt x="9211" y="6394"/>
                    <a:pt x="10214" y="6546"/>
                    <a:pt x="11308" y="6637"/>
                  </a:cubicBezTo>
                  <a:cubicBezTo>
                    <a:pt x="11369" y="6516"/>
                    <a:pt x="11399" y="6455"/>
                    <a:pt x="11399" y="6455"/>
                  </a:cubicBezTo>
                  <a:cubicBezTo>
                    <a:pt x="11399" y="6455"/>
                    <a:pt x="9577" y="0"/>
                    <a:pt x="1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4"/>
            <p:cNvSpPr/>
            <p:nvPr/>
          </p:nvSpPr>
          <p:spPr>
            <a:xfrm>
              <a:off x="6791327" y="2753729"/>
              <a:ext cx="452411" cy="416176"/>
            </a:xfrm>
            <a:custGeom>
              <a:avLst/>
              <a:gdLst/>
              <a:ahLst/>
              <a:cxnLst/>
              <a:rect l="l" t="t" r="r" b="b"/>
              <a:pathLst>
                <a:path w="14408" h="13254" extrusionOk="0">
                  <a:moveTo>
                    <a:pt x="2949" y="1"/>
                  </a:moveTo>
                  <a:cubicBezTo>
                    <a:pt x="1247" y="4469"/>
                    <a:pt x="0" y="7782"/>
                    <a:pt x="0" y="7782"/>
                  </a:cubicBezTo>
                  <a:cubicBezTo>
                    <a:pt x="0" y="7782"/>
                    <a:pt x="1611" y="13132"/>
                    <a:pt x="9241" y="13253"/>
                  </a:cubicBezTo>
                  <a:cubicBezTo>
                    <a:pt x="11733" y="10822"/>
                    <a:pt x="13952" y="7265"/>
                    <a:pt x="14408" y="6475"/>
                  </a:cubicBezTo>
                  <a:cubicBezTo>
                    <a:pt x="7022" y="5958"/>
                    <a:pt x="4104" y="2068"/>
                    <a:pt x="31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4"/>
            <p:cNvSpPr/>
            <p:nvPr/>
          </p:nvSpPr>
          <p:spPr>
            <a:xfrm>
              <a:off x="6922076" y="2807172"/>
              <a:ext cx="69708" cy="46817"/>
            </a:xfrm>
            <a:custGeom>
              <a:avLst/>
              <a:gdLst/>
              <a:ahLst/>
              <a:cxnLst/>
              <a:rect l="l" t="t" r="r" b="b"/>
              <a:pathLst>
                <a:path w="2220" h="1491" extrusionOk="0">
                  <a:moveTo>
                    <a:pt x="1" y="1"/>
                  </a:moveTo>
                  <a:lnTo>
                    <a:pt x="1" y="1"/>
                  </a:lnTo>
                  <a:cubicBezTo>
                    <a:pt x="396" y="487"/>
                    <a:pt x="852" y="974"/>
                    <a:pt x="1399" y="1490"/>
                  </a:cubicBezTo>
                  <a:cubicBezTo>
                    <a:pt x="1460" y="1338"/>
                    <a:pt x="1551" y="1186"/>
                    <a:pt x="1642" y="1065"/>
                  </a:cubicBezTo>
                  <a:cubicBezTo>
                    <a:pt x="1794" y="852"/>
                    <a:pt x="1976" y="670"/>
                    <a:pt x="2219" y="518"/>
                  </a:cubicBezTo>
                  <a:cubicBezTo>
                    <a:pt x="1338" y="214"/>
                    <a:pt x="578" y="62"/>
                    <a:pt x="1" y="1"/>
                  </a:cubicBezTo>
                  <a:close/>
                </a:path>
              </a:pathLst>
            </a:custGeom>
            <a:solidFill>
              <a:srgbClr val="FFE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4"/>
            <p:cNvSpPr/>
            <p:nvPr/>
          </p:nvSpPr>
          <p:spPr>
            <a:xfrm>
              <a:off x="6965973" y="2823406"/>
              <a:ext cx="183282" cy="120293"/>
            </a:xfrm>
            <a:custGeom>
              <a:avLst/>
              <a:gdLst/>
              <a:ahLst/>
              <a:cxnLst/>
              <a:rect l="l" t="t" r="r" b="b"/>
              <a:pathLst>
                <a:path w="5837" h="3831" extrusionOk="0">
                  <a:moveTo>
                    <a:pt x="821" y="1"/>
                  </a:moveTo>
                  <a:cubicBezTo>
                    <a:pt x="578" y="153"/>
                    <a:pt x="396" y="335"/>
                    <a:pt x="244" y="548"/>
                  </a:cubicBezTo>
                  <a:cubicBezTo>
                    <a:pt x="153" y="669"/>
                    <a:pt x="62" y="821"/>
                    <a:pt x="1" y="973"/>
                  </a:cubicBezTo>
                  <a:cubicBezTo>
                    <a:pt x="1308" y="2128"/>
                    <a:pt x="3192" y="3223"/>
                    <a:pt x="5837" y="3830"/>
                  </a:cubicBezTo>
                  <a:cubicBezTo>
                    <a:pt x="4195" y="1642"/>
                    <a:pt x="2341" y="548"/>
                    <a:pt x="821" y="1"/>
                  </a:cubicBezTo>
                  <a:close/>
                </a:path>
              </a:pathLst>
            </a:custGeom>
            <a:solidFill>
              <a:srgbClr val="FFC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4"/>
            <p:cNvSpPr/>
            <p:nvPr/>
          </p:nvSpPr>
          <p:spPr>
            <a:xfrm>
              <a:off x="7072890" y="2699564"/>
              <a:ext cx="367474" cy="230759"/>
            </a:xfrm>
            <a:custGeom>
              <a:avLst/>
              <a:gdLst/>
              <a:ahLst/>
              <a:cxnLst/>
              <a:rect l="l" t="t" r="r" b="b"/>
              <a:pathLst>
                <a:path w="11703" h="7349" extrusionOk="0">
                  <a:moveTo>
                    <a:pt x="10705" y="1"/>
                  </a:moveTo>
                  <a:cubicBezTo>
                    <a:pt x="9551" y="1"/>
                    <a:pt x="0" y="7015"/>
                    <a:pt x="0" y="7015"/>
                  </a:cubicBezTo>
                  <a:lnTo>
                    <a:pt x="851" y="7349"/>
                  </a:lnTo>
                  <a:cubicBezTo>
                    <a:pt x="851" y="7349"/>
                    <a:pt x="11702" y="723"/>
                    <a:pt x="10791" y="24"/>
                  </a:cubicBezTo>
                  <a:cubicBezTo>
                    <a:pt x="10771" y="8"/>
                    <a:pt x="10743" y="1"/>
                    <a:pt x="10705" y="1"/>
                  </a:cubicBezTo>
                  <a:close/>
                </a:path>
              </a:pathLst>
            </a:custGeom>
            <a:solidFill>
              <a:srgbClr val="3039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4"/>
            <p:cNvSpPr/>
            <p:nvPr/>
          </p:nvSpPr>
          <p:spPr>
            <a:xfrm>
              <a:off x="7114872" y="3030175"/>
              <a:ext cx="166420" cy="146983"/>
            </a:xfrm>
            <a:custGeom>
              <a:avLst/>
              <a:gdLst/>
              <a:ahLst/>
              <a:cxnLst/>
              <a:rect l="l" t="t" r="r" b="b"/>
              <a:pathLst>
                <a:path w="5300" h="4681" extrusionOk="0">
                  <a:moveTo>
                    <a:pt x="2847" y="0"/>
                  </a:moveTo>
                  <a:cubicBezTo>
                    <a:pt x="2686" y="0"/>
                    <a:pt x="2584" y="11"/>
                    <a:pt x="2584" y="11"/>
                  </a:cubicBezTo>
                  <a:cubicBezTo>
                    <a:pt x="2584" y="11"/>
                    <a:pt x="2311" y="376"/>
                    <a:pt x="1885" y="893"/>
                  </a:cubicBezTo>
                  <a:cubicBezTo>
                    <a:pt x="2493" y="1075"/>
                    <a:pt x="3648" y="1531"/>
                    <a:pt x="3526" y="2474"/>
                  </a:cubicBezTo>
                  <a:cubicBezTo>
                    <a:pt x="3440" y="2991"/>
                    <a:pt x="2932" y="3243"/>
                    <a:pt x="2360" y="3243"/>
                  </a:cubicBezTo>
                  <a:cubicBezTo>
                    <a:pt x="1722" y="3243"/>
                    <a:pt x="1004" y="2930"/>
                    <a:pt x="700" y="2322"/>
                  </a:cubicBezTo>
                  <a:cubicBezTo>
                    <a:pt x="456" y="2595"/>
                    <a:pt x="244" y="2869"/>
                    <a:pt x="1" y="3142"/>
                  </a:cubicBezTo>
                  <a:cubicBezTo>
                    <a:pt x="820" y="4206"/>
                    <a:pt x="1759" y="4680"/>
                    <a:pt x="2600" y="4680"/>
                  </a:cubicBezTo>
                  <a:cubicBezTo>
                    <a:pt x="3755" y="4680"/>
                    <a:pt x="4726" y="3786"/>
                    <a:pt x="4955" y="2291"/>
                  </a:cubicBezTo>
                  <a:cubicBezTo>
                    <a:pt x="5300" y="200"/>
                    <a:pt x="3533" y="0"/>
                    <a:pt x="284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65" name="Google Shape;865;p44">
            <a:hlinkClick r:id="rId5" action="ppaction://hlinksldjump"/>
          </p:cNvPr>
          <p:cNvPicPr preferRelativeResize="0"/>
          <p:nvPr/>
        </p:nvPicPr>
        <p:blipFill>
          <a:blip r:embed="rId6">
            <a:alphaModFix/>
          </a:blip>
          <a:stretch>
            <a:fillRect/>
          </a:stretch>
        </p:blipFill>
        <p:spPr>
          <a:xfrm>
            <a:off x="8226666" y="4538775"/>
            <a:ext cx="392872" cy="392882"/>
          </a:xfrm>
          <a:prstGeom prst="rect">
            <a:avLst/>
          </a:prstGeom>
          <a:noFill/>
          <a:ln>
            <a:noFill/>
          </a:ln>
          <a:effectLst>
            <a:outerShdw blurRad="57150" dist="19050" dir="5400000" algn="bl" rotWithShape="0">
              <a:srgbClr val="000000">
                <a:alpha val="50000"/>
              </a:srgbClr>
            </a:outerShdw>
          </a:effectLst>
        </p:spPr>
      </p:pic>
      <p:grpSp>
        <p:nvGrpSpPr>
          <p:cNvPr id="8" name="Group 7">
            <a:extLst>
              <a:ext uri="{FF2B5EF4-FFF2-40B4-BE49-F238E27FC236}">
                <a16:creationId xmlns:a16="http://schemas.microsoft.com/office/drawing/2014/main" xmlns="" id="{B53471E4-04A8-4F9B-87D5-59CDCA0EAE9F}"/>
              </a:ext>
            </a:extLst>
          </p:cNvPr>
          <p:cNvGrpSpPr/>
          <p:nvPr/>
        </p:nvGrpSpPr>
        <p:grpSpPr>
          <a:xfrm>
            <a:off x="5992169" y="2272838"/>
            <a:ext cx="2695694" cy="1336250"/>
            <a:chOff x="5223881" y="1242513"/>
            <a:chExt cx="2765410" cy="1036923"/>
          </a:xfrm>
        </p:grpSpPr>
        <p:grpSp>
          <p:nvGrpSpPr>
            <p:cNvPr id="17" name="Group 16">
              <a:extLst>
                <a:ext uri="{FF2B5EF4-FFF2-40B4-BE49-F238E27FC236}">
                  <a16:creationId xmlns:a16="http://schemas.microsoft.com/office/drawing/2014/main" xmlns="" id="{AA7717F2-4D95-402B-8437-3E81FCA30389}"/>
                </a:ext>
              </a:extLst>
            </p:cNvPr>
            <p:cNvGrpSpPr>
              <a:grpSpLocks/>
            </p:cNvGrpSpPr>
            <p:nvPr/>
          </p:nvGrpSpPr>
          <p:grpSpPr bwMode="auto">
            <a:xfrm>
              <a:off x="5261573" y="1252641"/>
              <a:ext cx="2727718" cy="1026795"/>
              <a:chOff x="15283" y="-156"/>
              <a:chExt cx="8666" cy="1617"/>
            </a:xfrm>
          </p:grpSpPr>
          <p:sp>
            <p:nvSpPr>
              <p:cNvPr id="20" name="Rectangle 19">
                <a:extLst>
                  <a:ext uri="{FF2B5EF4-FFF2-40B4-BE49-F238E27FC236}">
                    <a16:creationId xmlns:a16="http://schemas.microsoft.com/office/drawing/2014/main" xmlns="" id="{3B17268A-87FD-4C1D-B937-4A0ED378DE3F}"/>
                  </a:ext>
                </a:extLst>
              </p:cNvPr>
              <p:cNvSpPr>
                <a:spLocks noChangeArrowheads="1"/>
              </p:cNvSpPr>
              <p:nvPr/>
            </p:nvSpPr>
            <p:spPr bwMode="auto">
              <a:xfrm>
                <a:off x="15292" y="-137"/>
                <a:ext cx="8657" cy="1598"/>
              </a:xfrm>
              <a:prstGeom prst="rect">
                <a:avLst/>
              </a:prstGeom>
              <a:solidFill>
                <a:srgbClr val="E7F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dirty="0"/>
                  <a:t>    </a:t>
                </a:r>
                <a:r>
                  <a:rPr lang="en-US" dirty="0" smtClean="0"/>
                  <a:t> </a:t>
                </a:r>
                <a:r>
                  <a:rPr lang="en-US" dirty="0" err="1" smtClean="0"/>
                  <a:t>Hãy</a:t>
                </a:r>
                <a:r>
                  <a:rPr lang="en-US" dirty="0" smtClean="0"/>
                  <a:t> </a:t>
                </a:r>
                <a:r>
                  <a:rPr lang="en-US" dirty="0" err="1"/>
                  <a:t>cho</a:t>
                </a:r>
                <a:r>
                  <a:rPr lang="en-US" dirty="0"/>
                  <a:t> </a:t>
                </a:r>
                <a:r>
                  <a:rPr lang="en-US" dirty="0" err="1"/>
                  <a:t>biết</a:t>
                </a:r>
                <a:r>
                  <a:rPr lang="en-US" dirty="0"/>
                  <a:t>  </a:t>
                </a:r>
                <a:r>
                  <a:rPr lang="en-US" dirty="0" err="1" smtClean="0"/>
                  <a:t>tên</a:t>
                </a:r>
                <a:r>
                  <a:rPr lang="en-US" dirty="0" smtClean="0"/>
                  <a:t> </a:t>
                </a:r>
                <a:r>
                  <a:rPr lang="en-US" dirty="0" err="1" smtClean="0"/>
                  <a:t>gọi</a:t>
                </a:r>
                <a:r>
                  <a:rPr lang="en-US" dirty="0" smtClean="0"/>
                  <a:t> </a:t>
                </a:r>
                <a:r>
                  <a:rPr lang="en-US" dirty="0" err="1" smtClean="0"/>
                  <a:t>các</a:t>
                </a:r>
                <a:r>
                  <a:rPr lang="en-US" dirty="0" smtClean="0"/>
                  <a:t> </a:t>
                </a:r>
                <a:r>
                  <a:rPr lang="en-US" dirty="0" err="1" smtClean="0"/>
                  <a:t>dụng</a:t>
                </a:r>
                <a:r>
                  <a:rPr lang="en-US" dirty="0" smtClean="0"/>
                  <a:t> </a:t>
                </a:r>
                <a:r>
                  <a:rPr lang="en-US" dirty="0" err="1" smtClean="0"/>
                  <a:t>cụ</a:t>
                </a:r>
                <a:r>
                  <a:rPr lang="en-US" dirty="0" smtClean="0"/>
                  <a:t> </a:t>
                </a:r>
                <a:r>
                  <a:rPr lang="en-US" dirty="0" err="1" smtClean="0"/>
                  <a:t>thí</a:t>
                </a:r>
                <a:r>
                  <a:rPr lang="en-US" dirty="0" smtClean="0"/>
                  <a:t> </a:t>
                </a:r>
                <a:r>
                  <a:rPr lang="en-US" dirty="0" err="1" smtClean="0"/>
                  <a:t>nghiệm</a:t>
                </a:r>
                <a:r>
                  <a:rPr lang="en-US" dirty="0" smtClean="0"/>
                  <a:t> </a:t>
                </a:r>
                <a:r>
                  <a:rPr lang="en-US" dirty="0" err="1" smtClean="0"/>
                  <a:t>quang</a:t>
                </a:r>
                <a:r>
                  <a:rPr lang="en-US" dirty="0" smtClean="0"/>
                  <a:t> </a:t>
                </a:r>
                <a:r>
                  <a:rPr lang="en-US" dirty="0" err="1" smtClean="0"/>
                  <a:t>học</a:t>
                </a:r>
                <a:r>
                  <a:rPr lang="en-US" dirty="0" smtClean="0"/>
                  <a:t> ở </a:t>
                </a:r>
                <a:r>
                  <a:rPr lang="en-US" dirty="0" err="1" smtClean="0"/>
                  <a:t>các</a:t>
                </a:r>
                <a:r>
                  <a:rPr lang="en-US" dirty="0" smtClean="0"/>
                  <a:t> </a:t>
                </a:r>
                <a:r>
                  <a:rPr lang="en-US" dirty="0" err="1"/>
                  <a:t>h</a:t>
                </a:r>
                <a:r>
                  <a:rPr lang="en-US" dirty="0" err="1" smtClean="0"/>
                  <a:t>ình</a:t>
                </a:r>
                <a:r>
                  <a:rPr lang="en-US" dirty="0" smtClean="0"/>
                  <a:t> 1.1; 1.2 </a:t>
                </a:r>
                <a:r>
                  <a:rPr lang="en-US" dirty="0" err="1" smtClean="0"/>
                  <a:t>và</a:t>
                </a:r>
                <a:r>
                  <a:rPr lang="en-US" dirty="0" smtClean="0"/>
                  <a:t> 1.3 SGK.</a:t>
                </a:r>
                <a:endParaRPr lang="en-US" dirty="0"/>
              </a:p>
            </p:txBody>
          </p:sp>
          <p:pic>
            <p:nvPicPr>
              <p:cNvPr id="21" name="Picture 20">
                <a:extLst>
                  <a:ext uri="{FF2B5EF4-FFF2-40B4-BE49-F238E27FC236}">
                    <a16:creationId xmlns:a16="http://schemas.microsoft.com/office/drawing/2014/main" xmlns="" id="{09A109D3-5F71-4F71-986C-485D7E23E1F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3" y="-156"/>
                <a:ext cx="839"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xmlns="" id="{3812AEBC-E43F-4A51-BA1D-41DD2DC29B01}"/>
                </a:ext>
              </a:extLst>
            </p:cNvPr>
            <p:cNvSpPr txBox="1"/>
            <p:nvPr/>
          </p:nvSpPr>
          <p:spPr>
            <a:xfrm>
              <a:off x="5223881" y="1242513"/>
              <a:ext cx="292910" cy="238833"/>
            </a:xfrm>
            <a:prstGeom prst="rect">
              <a:avLst/>
            </a:prstGeom>
            <a:noFill/>
          </p:spPr>
          <p:txBody>
            <a:bodyPr wrap="square" rtlCol="0">
              <a:spAutoFit/>
            </a:bodyPr>
            <a:lstStyle/>
            <a:p>
              <a:pPr algn="ctr"/>
              <a:r>
                <a:rPr lang="en-US" dirty="0" smtClean="0">
                  <a:solidFill>
                    <a:srgbClr val="FFFF00"/>
                  </a:solidFill>
                </a:rPr>
                <a:t>?   </a:t>
              </a:r>
              <a:endParaRPr lang="en-US" dirty="0">
                <a:solidFill>
                  <a:srgbClr val="FFFF00"/>
                </a:solidFill>
              </a:endParaRPr>
            </a:p>
          </p:txBody>
        </p:sp>
      </p:grpSp>
      <p:pic>
        <p:nvPicPr>
          <p:cNvPr id="22" name="Shape 87"/>
          <p:cNvPicPr/>
          <p:nvPr/>
        </p:nvPicPr>
        <p:blipFill>
          <a:blip r:embed="rId8"/>
          <a:stretch/>
        </p:blipFill>
        <p:spPr>
          <a:xfrm>
            <a:off x="730248" y="1631049"/>
            <a:ext cx="1920240" cy="731520"/>
          </a:xfrm>
          <a:prstGeom prst="rect">
            <a:avLst/>
          </a:prstGeom>
        </p:spPr>
      </p:pic>
      <p:pic>
        <p:nvPicPr>
          <p:cNvPr id="23" name="Shape 93"/>
          <p:cNvPicPr/>
          <p:nvPr/>
        </p:nvPicPr>
        <p:blipFill>
          <a:blip r:embed="rId9"/>
          <a:stretch/>
        </p:blipFill>
        <p:spPr>
          <a:xfrm>
            <a:off x="3315823" y="1604724"/>
            <a:ext cx="1182370" cy="853440"/>
          </a:xfrm>
          <a:prstGeom prst="rect">
            <a:avLst/>
          </a:prstGeom>
        </p:spPr>
      </p:pic>
      <p:pic>
        <p:nvPicPr>
          <p:cNvPr id="24" name="Shape 97"/>
          <p:cNvPicPr/>
          <p:nvPr/>
        </p:nvPicPr>
        <p:blipFill>
          <a:blip r:embed="rId10"/>
          <a:stretch/>
        </p:blipFill>
        <p:spPr>
          <a:xfrm>
            <a:off x="1934658" y="2672948"/>
            <a:ext cx="1603375" cy="2100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1448975" y="394870"/>
            <a:ext cx="6246300" cy="1451620"/>
          </a:xfrm>
        </p:spPr>
        <p:txBody>
          <a:bodyPr/>
          <a:lstStyle/>
          <a:p>
            <a:endParaRPr lang="en-US" dirty="0"/>
          </a:p>
        </p:txBody>
      </p:sp>
      <p:grpSp>
        <p:nvGrpSpPr>
          <p:cNvPr id="4" name="Group 3">
            <a:extLst>
              <a:ext uri="{FF2B5EF4-FFF2-40B4-BE49-F238E27FC236}">
                <a16:creationId xmlns:a16="http://schemas.microsoft.com/office/drawing/2014/main" xmlns="" id="{B53471E4-04A8-4F9B-87D5-59CDCA0EAE9F}"/>
              </a:ext>
            </a:extLst>
          </p:cNvPr>
          <p:cNvGrpSpPr/>
          <p:nvPr/>
        </p:nvGrpSpPr>
        <p:grpSpPr>
          <a:xfrm>
            <a:off x="1503869" y="442341"/>
            <a:ext cx="6137567" cy="1307657"/>
            <a:chOff x="2634397" y="-178014"/>
            <a:chExt cx="2724886" cy="1014730"/>
          </a:xfrm>
        </p:grpSpPr>
        <p:sp>
          <p:nvSpPr>
            <p:cNvPr id="7" name="Rectangle 6">
              <a:extLst>
                <a:ext uri="{FF2B5EF4-FFF2-40B4-BE49-F238E27FC236}">
                  <a16:creationId xmlns:a16="http://schemas.microsoft.com/office/drawing/2014/main" xmlns="" id="{3B17268A-87FD-4C1D-B937-4A0ED378DE3F}"/>
                </a:ext>
              </a:extLst>
            </p:cNvPr>
            <p:cNvSpPr>
              <a:spLocks noChangeArrowheads="1"/>
            </p:cNvSpPr>
            <p:nvPr/>
          </p:nvSpPr>
          <p:spPr bwMode="auto">
            <a:xfrm>
              <a:off x="2634397" y="-178014"/>
              <a:ext cx="2724886" cy="1014730"/>
            </a:xfrm>
            <a:prstGeom prst="rect">
              <a:avLst/>
            </a:prstGeom>
            <a:solidFill>
              <a:srgbClr val="E7F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dirty="0"/>
                <a:t>    </a:t>
              </a:r>
              <a:r>
                <a:rPr lang="en-US" dirty="0" smtClean="0"/>
                <a:t>   </a:t>
              </a:r>
              <a:r>
                <a:rPr lang="en-US" dirty="0" err="1" smtClean="0"/>
                <a:t>Hãy</a:t>
              </a:r>
              <a:r>
                <a:rPr lang="en-US" dirty="0" smtClean="0"/>
                <a:t> </a:t>
              </a:r>
              <a:r>
                <a:rPr lang="en-US" dirty="0" err="1"/>
                <a:t>cho</a:t>
              </a:r>
              <a:r>
                <a:rPr lang="en-US" dirty="0"/>
                <a:t> </a:t>
              </a:r>
              <a:r>
                <a:rPr lang="en-US" dirty="0" err="1"/>
                <a:t>biết</a:t>
              </a:r>
              <a:r>
                <a:rPr lang="en-US" dirty="0"/>
                <a:t>  </a:t>
              </a:r>
              <a:r>
                <a:rPr lang="en-US" dirty="0" err="1" smtClean="0"/>
                <a:t>tên</a:t>
              </a:r>
              <a:r>
                <a:rPr lang="en-US" dirty="0" smtClean="0"/>
                <a:t> </a:t>
              </a:r>
              <a:r>
                <a:rPr lang="en-US" dirty="0" err="1" smtClean="0"/>
                <a:t>gọi</a:t>
              </a:r>
              <a:r>
                <a:rPr lang="en-US" dirty="0" smtClean="0"/>
                <a:t> </a:t>
              </a:r>
              <a:r>
                <a:rPr lang="en-US" dirty="0" err="1" smtClean="0"/>
                <a:t>các</a:t>
              </a:r>
              <a:r>
                <a:rPr lang="en-US" dirty="0" smtClean="0"/>
                <a:t> </a:t>
              </a:r>
              <a:r>
                <a:rPr lang="en-US" dirty="0" err="1" smtClean="0"/>
                <a:t>dụng</a:t>
              </a:r>
              <a:r>
                <a:rPr lang="en-US" dirty="0" smtClean="0"/>
                <a:t> </a:t>
              </a:r>
              <a:r>
                <a:rPr lang="en-US" dirty="0" err="1" smtClean="0"/>
                <a:t>cụ</a:t>
              </a:r>
              <a:r>
                <a:rPr lang="en-US" dirty="0" smtClean="0"/>
                <a:t> </a:t>
              </a:r>
              <a:r>
                <a:rPr lang="en-US" dirty="0" err="1" smtClean="0"/>
                <a:t>thí</a:t>
              </a:r>
              <a:r>
                <a:rPr lang="en-US" dirty="0" smtClean="0"/>
                <a:t> </a:t>
              </a:r>
              <a:r>
                <a:rPr lang="en-US" dirty="0" err="1" smtClean="0"/>
                <a:t>nghiệm</a:t>
              </a:r>
              <a:r>
                <a:rPr lang="en-US" dirty="0" smtClean="0"/>
                <a:t> </a:t>
              </a:r>
              <a:r>
                <a:rPr lang="en-US" dirty="0" err="1" smtClean="0"/>
                <a:t>điện</a:t>
              </a:r>
              <a:r>
                <a:rPr lang="en-US" dirty="0" smtClean="0"/>
                <a:t> </a:t>
              </a:r>
              <a:r>
                <a:rPr lang="en-US" dirty="0" err="1" smtClean="0"/>
                <a:t>từ</a:t>
              </a:r>
              <a:r>
                <a:rPr lang="en-US" dirty="0" smtClean="0"/>
                <a:t> ở </a:t>
              </a:r>
              <a:r>
                <a:rPr lang="en-US" dirty="0" err="1" smtClean="0"/>
                <a:t>các</a:t>
              </a:r>
              <a:r>
                <a:rPr lang="en-US" dirty="0" smtClean="0"/>
                <a:t> </a:t>
              </a:r>
              <a:r>
                <a:rPr lang="en-US" dirty="0" err="1"/>
                <a:t>h</a:t>
              </a:r>
              <a:r>
                <a:rPr lang="en-US" dirty="0" err="1" smtClean="0"/>
                <a:t>ình</a:t>
              </a:r>
              <a:r>
                <a:rPr lang="en-US" dirty="0" smtClean="0"/>
                <a:t> 1.4; </a:t>
              </a:r>
            </a:p>
            <a:p>
              <a:r>
                <a:rPr lang="en-US" dirty="0" smtClean="0"/>
                <a:t>       1.5; 1.6 </a:t>
              </a:r>
              <a:r>
                <a:rPr lang="en-US" dirty="0" err="1" smtClean="0"/>
                <a:t>và</a:t>
              </a:r>
              <a:r>
                <a:rPr lang="en-US" dirty="0" smtClean="0"/>
                <a:t> 1.7 SGK.</a:t>
              </a:r>
              <a:endParaRPr lang="en-US" dirty="0"/>
            </a:p>
          </p:txBody>
        </p:sp>
        <p:sp>
          <p:nvSpPr>
            <p:cNvPr id="6" name="TextBox 5">
              <a:extLst>
                <a:ext uri="{FF2B5EF4-FFF2-40B4-BE49-F238E27FC236}">
                  <a16:creationId xmlns:a16="http://schemas.microsoft.com/office/drawing/2014/main" xmlns="" id="{3812AEBC-E43F-4A51-BA1D-41DD2DC29B01}"/>
                </a:ext>
              </a:extLst>
            </p:cNvPr>
            <p:cNvSpPr txBox="1"/>
            <p:nvPr/>
          </p:nvSpPr>
          <p:spPr>
            <a:xfrm>
              <a:off x="2665510" y="-178014"/>
              <a:ext cx="143901" cy="286598"/>
            </a:xfrm>
            <a:prstGeom prst="rect">
              <a:avLst/>
            </a:prstGeom>
            <a:noFill/>
          </p:spPr>
          <p:txBody>
            <a:bodyPr wrap="square" rtlCol="0">
              <a:spAutoFit/>
            </a:bodyPr>
            <a:lstStyle/>
            <a:p>
              <a:pPr algn="ctr"/>
              <a:r>
                <a:rPr lang="en-US" sz="1800" dirty="0" smtClean="0">
                  <a:solidFill>
                    <a:srgbClr val="FF0000"/>
                  </a:solidFill>
                </a:rPr>
                <a:t>? </a:t>
              </a:r>
              <a:r>
                <a:rPr lang="en-US" dirty="0" smtClean="0">
                  <a:solidFill>
                    <a:srgbClr val="FFFF00"/>
                  </a:solidFill>
                </a:rPr>
                <a:t>  </a:t>
              </a:r>
              <a:endParaRPr lang="en-US" dirty="0">
                <a:solidFill>
                  <a:srgbClr val="FFFF00"/>
                </a:solidFill>
              </a:endParaRPr>
            </a:p>
          </p:txBody>
        </p:sp>
      </p:grpSp>
      <p:pic>
        <p:nvPicPr>
          <p:cNvPr id="14" name="Shape 107"/>
          <p:cNvPicPr/>
          <p:nvPr/>
        </p:nvPicPr>
        <p:blipFill>
          <a:blip r:embed="rId2"/>
          <a:stretch/>
        </p:blipFill>
        <p:spPr>
          <a:xfrm>
            <a:off x="1593369" y="2004601"/>
            <a:ext cx="1066800" cy="1536065"/>
          </a:xfrm>
          <a:prstGeom prst="rect">
            <a:avLst/>
          </a:prstGeom>
        </p:spPr>
      </p:pic>
      <p:pic>
        <p:nvPicPr>
          <p:cNvPr id="15" name="Shape 111"/>
          <p:cNvPicPr/>
          <p:nvPr/>
        </p:nvPicPr>
        <p:blipFill>
          <a:blip r:embed="rId3"/>
          <a:stretch/>
        </p:blipFill>
        <p:spPr>
          <a:xfrm>
            <a:off x="2961737" y="2024490"/>
            <a:ext cx="1225550" cy="1371600"/>
          </a:xfrm>
          <a:prstGeom prst="rect">
            <a:avLst/>
          </a:prstGeom>
        </p:spPr>
      </p:pic>
      <p:pic>
        <p:nvPicPr>
          <p:cNvPr id="16" name="Shape 121"/>
          <p:cNvPicPr/>
          <p:nvPr/>
        </p:nvPicPr>
        <p:blipFill>
          <a:blip r:embed="rId4"/>
          <a:stretch/>
        </p:blipFill>
        <p:spPr>
          <a:xfrm>
            <a:off x="4483311" y="1973633"/>
            <a:ext cx="1188720" cy="1480242"/>
          </a:xfrm>
          <a:prstGeom prst="rect">
            <a:avLst/>
          </a:prstGeom>
        </p:spPr>
      </p:pic>
      <p:pic>
        <p:nvPicPr>
          <p:cNvPr id="17" name="Shape 117"/>
          <p:cNvPicPr/>
          <p:nvPr/>
        </p:nvPicPr>
        <p:blipFill>
          <a:blip r:embed="rId5"/>
          <a:stretch/>
        </p:blipFill>
        <p:spPr>
          <a:xfrm>
            <a:off x="5689504" y="1966705"/>
            <a:ext cx="1200785" cy="1487170"/>
          </a:xfrm>
          <a:prstGeom prst="rect">
            <a:avLst/>
          </a:prstGeom>
        </p:spPr>
      </p:pic>
    </p:spTree>
    <p:extLst>
      <p:ext uri="{BB962C8B-B14F-4D97-AF65-F5344CB8AC3E}">
        <p14:creationId xmlns:p14="http://schemas.microsoft.com/office/powerpoint/2010/main" val="365910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284018" y="335956"/>
            <a:ext cx="8589817" cy="2124000"/>
          </a:xfrm>
        </p:spPr>
        <p:txBody>
          <a:bodyPr/>
          <a:lstStyle/>
          <a:p>
            <a:endParaRPr lang="en-US" dirty="0"/>
          </a:p>
        </p:txBody>
      </p:sp>
      <p:sp>
        <p:nvSpPr>
          <p:cNvPr id="4" name="Rectangle 3">
            <a:extLst>
              <a:ext uri="{FF2B5EF4-FFF2-40B4-BE49-F238E27FC236}">
                <a16:creationId xmlns:a16="http://schemas.microsoft.com/office/drawing/2014/main" xmlns="" id="{3B17268A-87FD-4C1D-B937-4A0ED378DE3F}"/>
              </a:ext>
            </a:extLst>
          </p:cNvPr>
          <p:cNvSpPr>
            <a:spLocks noChangeArrowheads="1"/>
          </p:cNvSpPr>
          <p:nvPr/>
        </p:nvSpPr>
        <p:spPr bwMode="auto">
          <a:xfrm>
            <a:off x="1503869" y="498940"/>
            <a:ext cx="6137567" cy="1307657"/>
          </a:xfrm>
          <a:prstGeom prst="rect">
            <a:avLst/>
          </a:prstGeom>
          <a:solidFill>
            <a:srgbClr val="E7F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dirty="0"/>
              <a:t>    </a:t>
            </a:r>
            <a:r>
              <a:rPr lang="en-US" dirty="0" smtClean="0"/>
              <a:t>   </a:t>
            </a:r>
            <a:r>
              <a:rPr lang="en-US" dirty="0" err="1" smtClean="0"/>
              <a:t>Hãy</a:t>
            </a:r>
            <a:r>
              <a:rPr lang="en-US" dirty="0" smtClean="0"/>
              <a:t> </a:t>
            </a:r>
            <a:r>
              <a:rPr lang="en-US" dirty="0" err="1"/>
              <a:t>cho</a:t>
            </a:r>
            <a:r>
              <a:rPr lang="en-US" dirty="0"/>
              <a:t> </a:t>
            </a:r>
            <a:r>
              <a:rPr lang="en-US" dirty="0" err="1"/>
              <a:t>biết</a:t>
            </a:r>
            <a:r>
              <a:rPr lang="en-US" dirty="0"/>
              <a:t>  </a:t>
            </a:r>
            <a:r>
              <a:rPr lang="en-US" dirty="0" err="1" smtClean="0"/>
              <a:t>tên</a:t>
            </a:r>
            <a:r>
              <a:rPr lang="en-US" dirty="0" smtClean="0"/>
              <a:t> </a:t>
            </a:r>
            <a:r>
              <a:rPr lang="en-US" dirty="0" err="1" smtClean="0"/>
              <a:t>gọi</a:t>
            </a:r>
            <a:r>
              <a:rPr lang="en-US" dirty="0" smtClean="0"/>
              <a:t> </a:t>
            </a:r>
            <a:r>
              <a:rPr lang="en-US" dirty="0" err="1" smtClean="0"/>
              <a:t>các</a:t>
            </a:r>
            <a:r>
              <a:rPr lang="en-US" dirty="0" smtClean="0"/>
              <a:t> </a:t>
            </a:r>
            <a:r>
              <a:rPr lang="en-US" dirty="0" err="1" smtClean="0"/>
              <a:t>dụng</a:t>
            </a:r>
            <a:r>
              <a:rPr lang="en-US" dirty="0" smtClean="0"/>
              <a:t> </a:t>
            </a:r>
            <a:r>
              <a:rPr lang="en-US" dirty="0" err="1" smtClean="0"/>
              <a:t>cụ</a:t>
            </a:r>
            <a:r>
              <a:rPr lang="en-US" dirty="0" smtClean="0"/>
              <a:t> </a:t>
            </a:r>
            <a:r>
              <a:rPr lang="en-US" dirty="0" err="1" smtClean="0"/>
              <a:t>thí</a:t>
            </a:r>
            <a:r>
              <a:rPr lang="en-US" dirty="0" smtClean="0"/>
              <a:t> </a:t>
            </a:r>
            <a:r>
              <a:rPr lang="en-US" dirty="0" err="1" smtClean="0"/>
              <a:t>nghiệm</a:t>
            </a:r>
            <a:r>
              <a:rPr lang="en-US" dirty="0" smtClean="0"/>
              <a:t>:</a:t>
            </a:r>
          </a:p>
          <a:p>
            <a:r>
              <a:rPr lang="en-US" dirty="0" smtClean="0"/>
              <a:t>          - </a:t>
            </a:r>
            <a:r>
              <a:rPr lang="en-US" dirty="0" err="1" smtClean="0"/>
              <a:t>tìm</a:t>
            </a:r>
            <a:r>
              <a:rPr lang="en-US" dirty="0" smtClean="0"/>
              <a:t> </a:t>
            </a:r>
            <a:r>
              <a:rPr lang="en-US" dirty="0" err="1" smtClean="0"/>
              <a:t>hiểu</a:t>
            </a:r>
            <a:r>
              <a:rPr lang="en-US" dirty="0" smtClean="0"/>
              <a:t> </a:t>
            </a:r>
            <a:r>
              <a:rPr lang="en-US" dirty="0" err="1" smtClean="0"/>
              <a:t>về</a:t>
            </a:r>
            <a:r>
              <a:rPr lang="en-US" dirty="0" smtClean="0"/>
              <a:t> </a:t>
            </a:r>
            <a:r>
              <a:rPr lang="en-US" dirty="0" err="1" smtClean="0"/>
              <a:t>chất</a:t>
            </a:r>
            <a:r>
              <a:rPr lang="en-US" dirty="0" smtClean="0"/>
              <a:t> </a:t>
            </a:r>
            <a:r>
              <a:rPr lang="en-US" dirty="0" err="1" smtClean="0"/>
              <a:t>và</a:t>
            </a:r>
            <a:r>
              <a:rPr lang="en-US" dirty="0" smtClean="0"/>
              <a:t> </a:t>
            </a:r>
            <a:r>
              <a:rPr lang="en-US" dirty="0" err="1" smtClean="0"/>
              <a:t>sự</a:t>
            </a:r>
            <a:r>
              <a:rPr lang="en-US" dirty="0" smtClean="0"/>
              <a:t> </a:t>
            </a:r>
            <a:r>
              <a:rPr lang="en-US" dirty="0" err="1" smtClean="0"/>
              <a:t>biến</a:t>
            </a:r>
            <a:r>
              <a:rPr lang="en-US" dirty="0" smtClean="0"/>
              <a:t> </a:t>
            </a:r>
            <a:r>
              <a:rPr lang="en-US" dirty="0" err="1" smtClean="0"/>
              <a:t>đổi</a:t>
            </a:r>
            <a:r>
              <a:rPr lang="en-US" dirty="0" smtClean="0"/>
              <a:t> </a:t>
            </a:r>
            <a:r>
              <a:rPr lang="en-US" dirty="0" err="1" smtClean="0"/>
              <a:t>chất</a:t>
            </a:r>
            <a:r>
              <a:rPr lang="en-US" dirty="0" smtClean="0"/>
              <a:t>(1.8; 1.9 </a:t>
            </a:r>
            <a:r>
              <a:rPr lang="en-US" dirty="0" err="1" smtClean="0"/>
              <a:t>và</a:t>
            </a:r>
            <a:r>
              <a:rPr lang="en-US" dirty="0" smtClean="0"/>
              <a:t> 1.10).</a:t>
            </a:r>
          </a:p>
          <a:p>
            <a:r>
              <a:rPr lang="en-US" dirty="0" smtClean="0"/>
              <a:t>          - </a:t>
            </a:r>
            <a:r>
              <a:rPr lang="en-US" dirty="0" err="1"/>
              <a:t>t</a:t>
            </a:r>
            <a:r>
              <a:rPr lang="en-US" dirty="0" err="1" smtClean="0"/>
              <a:t>rong</a:t>
            </a:r>
            <a:r>
              <a:rPr lang="en-US" dirty="0" smtClean="0"/>
              <a:t> </a:t>
            </a:r>
            <a:r>
              <a:rPr lang="en-US" dirty="0" err="1" smtClean="0"/>
              <a:t>quan</a:t>
            </a:r>
            <a:r>
              <a:rPr lang="en-US" dirty="0" smtClean="0"/>
              <a:t> </a:t>
            </a:r>
            <a:r>
              <a:rPr lang="en-US" dirty="0" err="1" smtClean="0"/>
              <a:t>sát</a:t>
            </a:r>
            <a:r>
              <a:rPr lang="en-US" dirty="0" smtClean="0"/>
              <a:t> </a:t>
            </a:r>
            <a:r>
              <a:rPr lang="en-US" dirty="0" err="1" smtClean="0"/>
              <a:t>nhiễm</a:t>
            </a:r>
            <a:r>
              <a:rPr lang="en-US" dirty="0" smtClean="0"/>
              <a:t> </a:t>
            </a:r>
            <a:r>
              <a:rPr lang="en-US" dirty="0" err="1" smtClean="0"/>
              <a:t>sắc</a:t>
            </a:r>
            <a:r>
              <a:rPr lang="en-US" dirty="0" smtClean="0"/>
              <a:t> </a:t>
            </a:r>
            <a:r>
              <a:rPr lang="en-US" dirty="0" err="1" smtClean="0"/>
              <a:t>thể</a:t>
            </a:r>
            <a:r>
              <a:rPr lang="en-US" dirty="0" smtClean="0"/>
              <a:t>(1.11).</a:t>
            </a:r>
          </a:p>
        </p:txBody>
      </p:sp>
      <p:sp>
        <p:nvSpPr>
          <p:cNvPr id="5" name="TextBox 4">
            <a:extLst>
              <a:ext uri="{FF2B5EF4-FFF2-40B4-BE49-F238E27FC236}">
                <a16:creationId xmlns:a16="http://schemas.microsoft.com/office/drawing/2014/main" xmlns="" id="{3812AEBC-E43F-4A51-BA1D-41DD2DC29B01}"/>
              </a:ext>
            </a:extLst>
          </p:cNvPr>
          <p:cNvSpPr txBox="1"/>
          <p:nvPr/>
        </p:nvSpPr>
        <p:spPr>
          <a:xfrm>
            <a:off x="1684780" y="470049"/>
            <a:ext cx="324124" cy="369332"/>
          </a:xfrm>
          <a:prstGeom prst="rect">
            <a:avLst/>
          </a:prstGeom>
          <a:noFill/>
        </p:spPr>
        <p:txBody>
          <a:bodyPr wrap="square" rtlCol="0">
            <a:spAutoFit/>
          </a:bodyPr>
          <a:lstStyle/>
          <a:p>
            <a:pPr algn="ctr"/>
            <a:r>
              <a:rPr lang="en-US" sz="1800" dirty="0" smtClean="0">
                <a:solidFill>
                  <a:srgbClr val="FF0000"/>
                </a:solidFill>
              </a:rPr>
              <a:t>? </a:t>
            </a:r>
            <a:r>
              <a:rPr lang="en-US" dirty="0" smtClean="0">
                <a:solidFill>
                  <a:srgbClr val="FFFF00"/>
                </a:solidFill>
              </a:rPr>
              <a:t>  </a:t>
            </a:r>
            <a:endParaRPr lang="en-US" dirty="0">
              <a:solidFill>
                <a:srgbClr val="FFFF00"/>
              </a:solidFill>
            </a:endParaRPr>
          </a:p>
        </p:txBody>
      </p:sp>
      <p:pic>
        <p:nvPicPr>
          <p:cNvPr id="6" name="Shape 133"/>
          <p:cNvPicPr/>
          <p:nvPr/>
        </p:nvPicPr>
        <p:blipFill>
          <a:blip r:embed="rId2"/>
          <a:stretch/>
        </p:blipFill>
        <p:spPr>
          <a:xfrm>
            <a:off x="854454" y="2513517"/>
            <a:ext cx="1353185" cy="2346960"/>
          </a:xfrm>
          <a:prstGeom prst="rect">
            <a:avLst/>
          </a:prstGeom>
        </p:spPr>
      </p:pic>
      <p:pic>
        <p:nvPicPr>
          <p:cNvPr id="7" name="Shape 139"/>
          <p:cNvPicPr/>
          <p:nvPr/>
        </p:nvPicPr>
        <p:blipFill>
          <a:blip r:embed="rId3"/>
          <a:stretch/>
        </p:blipFill>
        <p:spPr>
          <a:xfrm>
            <a:off x="2557605" y="3463026"/>
            <a:ext cx="1188720" cy="1390015"/>
          </a:xfrm>
          <a:prstGeom prst="rect">
            <a:avLst/>
          </a:prstGeom>
        </p:spPr>
      </p:pic>
      <p:pic>
        <p:nvPicPr>
          <p:cNvPr id="8" name="Shape 143"/>
          <p:cNvPicPr/>
          <p:nvPr/>
        </p:nvPicPr>
        <p:blipFill>
          <a:blip r:embed="rId4"/>
          <a:stretch/>
        </p:blipFill>
        <p:spPr>
          <a:xfrm>
            <a:off x="4055623" y="3570194"/>
            <a:ext cx="1365250" cy="1286510"/>
          </a:xfrm>
          <a:prstGeom prst="rect">
            <a:avLst/>
          </a:prstGeom>
        </p:spPr>
      </p:pic>
      <p:pic>
        <p:nvPicPr>
          <p:cNvPr id="9" name="Shape 151"/>
          <p:cNvPicPr/>
          <p:nvPr/>
        </p:nvPicPr>
        <p:blipFill>
          <a:blip r:embed="rId5"/>
          <a:stretch/>
        </p:blipFill>
        <p:spPr>
          <a:xfrm>
            <a:off x="5704338" y="3938723"/>
            <a:ext cx="1268095" cy="646430"/>
          </a:xfrm>
          <a:prstGeom prst="rect">
            <a:avLst/>
          </a:prstGeom>
        </p:spPr>
      </p:pic>
    </p:spTree>
    <p:extLst>
      <p:ext uri="{BB962C8B-B14F-4D97-AF65-F5344CB8AC3E}">
        <p14:creationId xmlns:p14="http://schemas.microsoft.com/office/powerpoint/2010/main" val="28209134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7927" y="367469"/>
            <a:ext cx="8333509" cy="461665"/>
          </a:xfrm>
          <a:prstGeom prst="rect">
            <a:avLst/>
          </a:prstGeom>
        </p:spPr>
        <p:txBody>
          <a:bodyPr wrap="square">
            <a:spAutoFit/>
          </a:bodyPr>
          <a:lstStyle/>
          <a:p>
            <a:r>
              <a:rPr lang="en-US" sz="2400" b="1" dirty="0" smtClean="0">
                <a:solidFill>
                  <a:srgbClr val="FF0000"/>
                </a:solidFill>
                <a:latin typeface="Patrick Hand" panose="020B0604020202020204" charset="0"/>
                <a:cs typeface="Times New Roman" pitchFamily="18" charset="0"/>
              </a:rPr>
              <a:t>II</a:t>
            </a:r>
            <a:r>
              <a:rPr lang="en-US" sz="2400" b="1" dirty="0">
                <a:solidFill>
                  <a:srgbClr val="FF0000"/>
                </a:solidFill>
                <a:latin typeface="Patrick Hand" panose="020B0604020202020204" charset="0"/>
                <a:cs typeface="Times New Roman" pitchFamily="18" charset="0"/>
              </a:rPr>
              <a:t>. </a:t>
            </a:r>
            <a:r>
              <a:rPr lang="en-US" sz="2400" b="1" dirty="0" smtClean="0">
                <a:solidFill>
                  <a:srgbClr val="FF0000"/>
                </a:solidFill>
                <a:latin typeface="Patrick Hand" panose="020B0604020202020204" charset="0"/>
              </a:rPr>
              <a:t>MỘT SỐ HÓA CHẤT CƠ BẢN TRONG PHÒNG THÍ NGHIỆM</a:t>
            </a:r>
            <a:endParaRPr lang="en-US" sz="2400" b="1" dirty="0">
              <a:solidFill>
                <a:srgbClr val="FF0000"/>
              </a:solidFill>
            </a:endParaRPr>
          </a:p>
        </p:txBody>
      </p:sp>
      <p:grpSp>
        <p:nvGrpSpPr>
          <p:cNvPr id="5" name="Group 4">
            <a:extLst>
              <a:ext uri="{FF2B5EF4-FFF2-40B4-BE49-F238E27FC236}">
                <a16:creationId xmlns:a16="http://schemas.microsoft.com/office/drawing/2014/main" xmlns="" id="{D57B991F-8748-45D5-A63F-F141B1147DEE}"/>
              </a:ext>
            </a:extLst>
          </p:cNvPr>
          <p:cNvGrpSpPr/>
          <p:nvPr/>
        </p:nvGrpSpPr>
        <p:grpSpPr>
          <a:xfrm>
            <a:off x="546462" y="938985"/>
            <a:ext cx="7606938" cy="1326233"/>
            <a:chOff x="5264406" y="1215638"/>
            <a:chExt cx="9972884" cy="1063798"/>
          </a:xfrm>
        </p:grpSpPr>
        <p:grpSp>
          <p:nvGrpSpPr>
            <p:cNvPr id="6" name="Group 5">
              <a:extLst>
                <a:ext uri="{FF2B5EF4-FFF2-40B4-BE49-F238E27FC236}">
                  <a16:creationId xmlns:a16="http://schemas.microsoft.com/office/drawing/2014/main" xmlns="" id="{51F30833-B35E-4B7B-BC22-FDF5A1CA5823}"/>
                </a:ext>
              </a:extLst>
            </p:cNvPr>
            <p:cNvGrpSpPr>
              <a:grpSpLocks/>
            </p:cNvGrpSpPr>
            <p:nvPr/>
          </p:nvGrpSpPr>
          <p:grpSpPr bwMode="auto">
            <a:xfrm>
              <a:off x="5264406" y="1264706"/>
              <a:ext cx="9972884" cy="1014730"/>
              <a:chOff x="15292" y="-137"/>
              <a:chExt cx="31684" cy="1598"/>
            </a:xfrm>
          </p:grpSpPr>
          <p:sp>
            <p:nvSpPr>
              <p:cNvPr id="8" name="Rectangle 7">
                <a:extLst>
                  <a:ext uri="{FF2B5EF4-FFF2-40B4-BE49-F238E27FC236}">
                    <a16:creationId xmlns:a16="http://schemas.microsoft.com/office/drawing/2014/main" xmlns="" id="{6C55594C-0101-4CB6-8833-DE7E717E2E2C}"/>
                  </a:ext>
                </a:extLst>
              </p:cNvPr>
              <p:cNvSpPr>
                <a:spLocks noChangeArrowheads="1"/>
              </p:cNvSpPr>
              <p:nvPr/>
            </p:nvSpPr>
            <p:spPr bwMode="auto">
              <a:xfrm>
                <a:off x="15292" y="-137"/>
                <a:ext cx="31684" cy="1598"/>
              </a:xfrm>
              <a:prstGeom prst="rect">
                <a:avLst/>
              </a:prstGeom>
              <a:solidFill>
                <a:srgbClr val="E7F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dirty="0"/>
                  <a:t>    </a:t>
                </a:r>
              </a:p>
            </p:txBody>
          </p:sp>
          <p:pic>
            <p:nvPicPr>
              <p:cNvPr id="9" name="Picture 8">
                <a:extLst>
                  <a:ext uri="{FF2B5EF4-FFF2-40B4-BE49-F238E27FC236}">
                    <a16:creationId xmlns:a16="http://schemas.microsoft.com/office/drawing/2014/main" xmlns="" id="{5327AA72-AE07-436B-B490-646924E80A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90" y="-124"/>
                <a:ext cx="839"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TextBox 6">
              <a:extLst>
                <a:ext uri="{FF2B5EF4-FFF2-40B4-BE49-F238E27FC236}">
                  <a16:creationId xmlns:a16="http://schemas.microsoft.com/office/drawing/2014/main" xmlns="" id="{744228AC-FB23-4F00-BEFC-C1972B4CE3BE}"/>
                </a:ext>
              </a:extLst>
            </p:cNvPr>
            <p:cNvSpPr txBox="1"/>
            <p:nvPr/>
          </p:nvSpPr>
          <p:spPr>
            <a:xfrm>
              <a:off x="5309154" y="1215638"/>
              <a:ext cx="292910" cy="384546"/>
            </a:xfrm>
            <a:prstGeom prst="rect">
              <a:avLst/>
            </a:prstGeom>
            <a:noFill/>
          </p:spPr>
          <p:txBody>
            <a:bodyPr wrap="square" rtlCol="0">
              <a:spAutoFit/>
            </a:bodyPr>
            <a:lstStyle/>
            <a:p>
              <a:pPr algn="ctr"/>
              <a:r>
                <a:rPr lang="en-US">
                  <a:solidFill>
                    <a:srgbClr val="FFFF00"/>
                  </a:solidFill>
                </a:rPr>
                <a:t>?</a:t>
              </a:r>
            </a:p>
          </p:txBody>
        </p:sp>
      </p:grpSp>
      <p:sp>
        <p:nvSpPr>
          <p:cNvPr id="2" name="Rectangle 1"/>
          <p:cNvSpPr/>
          <p:nvPr/>
        </p:nvSpPr>
        <p:spPr>
          <a:xfrm>
            <a:off x="804015" y="1065684"/>
            <a:ext cx="7287039" cy="1077218"/>
          </a:xfrm>
          <a:prstGeom prst="rect">
            <a:avLst/>
          </a:prstGeom>
        </p:spPr>
        <p:txBody>
          <a:bodyPr wrap="square">
            <a:spAutoFit/>
          </a:bodyPr>
          <a:lstStyle/>
          <a:p>
            <a:pPr lvl="0"/>
            <a:r>
              <a:rPr lang="en-US" sz="1600" dirty="0" smtClean="0"/>
              <a:t>1. </a:t>
            </a:r>
            <a:r>
              <a:rPr lang="vi-VN" sz="1600" dirty="0" smtClean="0"/>
              <a:t>Nhận </a:t>
            </a:r>
            <a:r>
              <a:rPr lang="vi-VN" sz="1600" dirty="0"/>
              <a:t>biết được một số hoá chất sử dụng trong dạy học môn Khoa học tự nhiên 9.</a:t>
            </a:r>
            <a:endParaRPr lang="en-US" sz="1600" dirty="0"/>
          </a:p>
          <a:p>
            <a:pPr lvl="0"/>
            <a:r>
              <a:rPr lang="en-US" sz="1600" dirty="0" smtClean="0"/>
              <a:t>2. </a:t>
            </a:r>
            <a:r>
              <a:rPr lang="vi-VN" sz="1600" dirty="0" smtClean="0"/>
              <a:t>Chủ </a:t>
            </a:r>
            <a:r>
              <a:rPr lang="vi-VN" sz="1600" dirty="0"/>
              <a:t>động nêu ý kiến thảo luận để đề xuất dụng cụ, hoá chất sử dụng và quy trình thí nghiệm chứng minh tính chất hoá học chung của acid hoặc base.</a:t>
            </a:r>
            <a:endParaRPr lang="en-US" sz="1600" dirty="0"/>
          </a:p>
        </p:txBody>
      </p:sp>
    </p:spTree>
    <p:extLst>
      <p:ext uri="{BB962C8B-B14F-4D97-AF65-F5344CB8AC3E}">
        <p14:creationId xmlns:p14="http://schemas.microsoft.com/office/powerpoint/2010/main" val="347314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2" name="Google Shape;872;p45">
            <a:hlinkClick r:id="rId3" action="ppaction://hlinksldjump"/>
          </p:cNvPr>
          <p:cNvSpPr/>
          <p:nvPr/>
        </p:nvSpPr>
        <p:spPr>
          <a:xfrm>
            <a:off x="8171299" y="782150"/>
            <a:ext cx="503605" cy="262426"/>
          </a:xfrm>
          <a:custGeom>
            <a:avLst/>
            <a:gdLst/>
            <a:ahLst/>
            <a:cxnLst/>
            <a:rect l="l" t="t" r="r" b="b"/>
            <a:pathLst>
              <a:path w="5546" h="2890" extrusionOk="0">
                <a:moveTo>
                  <a:pt x="4193" y="1"/>
                </a:moveTo>
                <a:cubicBezTo>
                  <a:pt x="4132" y="1"/>
                  <a:pt x="4067" y="16"/>
                  <a:pt x="4002" y="42"/>
                </a:cubicBezTo>
                <a:cubicBezTo>
                  <a:pt x="3876" y="74"/>
                  <a:pt x="3781" y="231"/>
                  <a:pt x="3781" y="357"/>
                </a:cubicBezTo>
                <a:lnTo>
                  <a:pt x="3781" y="735"/>
                </a:lnTo>
                <a:lnTo>
                  <a:pt x="662" y="735"/>
                </a:lnTo>
                <a:cubicBezTo>
                  <a:pt x="410" y="735"/>
                  <a:pt x="190" y="672"/>
                  <a:pt x="1" y="546"/>
                </a:cubicBezTo>
                <a:lnTo>
                  <a:pt x="1" y="767"/>
                </a:lnTo>
                <a:cubicBezTo>
                  <a:pt x="1" y="1523"/>
                  <a:pt x="631" y="2153"/>
                  <a:pt x="1355" y="2153"/>
                </a:cubicBezTo>
                <a:lnTo>
                  <a:pt x="3781" y="2153"/>
                </a:lnTo>
                <a:lnTo>
                  <a:pt x="3781" y="2563"/>
                </a:lnTo>
                <a:cubicBezTo>
                  <a:pt x="3781" y="2720"/>
                  <a:pt x="3844" y="2815"/>
                  <a:pt x="4002" y="2878"/>
                </a:cubicBezTo>
                <a:cubicBezTo>
                  <a:pt x="4033" y="2886"/>
                  <a:pt x="4067" y="2890"/>
                  <a:pt x="4101" y="2890"/>
                </a:cubicBezTo>
                <a:cubicBezTo>
                  <a:pt x="4205" y="2890"/>
                  <a:pt x="4317" y="2854"/>
                  <a:pt x="4411" y="2783"/>
                </a:cubicBezTo>
                <a:lnTo>
                  <a:pt x="5420" y="1681"/>
                </a:lnTo>
                <a:cubicBezTo>
                  <a:pt x="5546" y="1555"/>
                  <a:pt x="5546" y="1365"/>
                  <a:pt x="5420" y="1208"/>
                </a:cubicBezTo>
                <a:lnTo>
                  <a:pt x="4411" y="105"/>
                </a:lnTo>
                <a:cubicBezTo>
                  <a:pt x="4356" y="31"/>
                  <a:pt x="4279" y="1"/>
                  <a:pt x="4193" y="1"/>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3" name="Google Shape;873;p45"/>
          <p:cNvGrpSpPr/>
          <p:nvPr/>
        </p:nvGrpSpPr>
        <p:grpSpPr>
          <a:xfrm>
            <a:off x="-881420" y="4538775"/>
            <a:ext cx="392872" cy="4693015"/>
            <a:chOff x="4301200" y="1886433"/>
            <a:chExt cx="162610" cy="328817"/>
          </a:xfrm>
        </p:grpSpPr>
        <p:sp>
          <p:nvSpPr>
            <p:cNvPr id="874" name="Google Shape;874;p45"/>
            <p:cNvSpPr/>
            <p:nvPr/>
          </p:nvSpPr>
          <p:spPr>
            <a:xfrm>
              <a:off x="4332125" y="2187450"/>
              <a:ext cx="27575" cy="12125"/>
            </a:xfrm>
            <a:custGeom>
              <a:avLst/>
              <a:gdLst/>
              <a:ahLst/>
              <a:cxnLst/>
              <a:rect l="l" t="t" r="r" b="b"/>
              <a:pathLst>
                <a:path w="1103" h="485" extrusionOk="0">
                  <a:moveTo>
                    <a:pt x="443" y="0"/>
                  </a:moveTo>
                  <a:lnTo>
                    <a:pt x="0" y="247"/>
                  </a:lnTo>
                  <a:cubicBezTo>
                    <a:pt x="59" y="318"/>
                    <a:pt x="100" y="397"/>
                    <a:pt x="121" y="485"/>
                  </a:cubicBezTo>
                  <a:lnTo>
                    <a:pt x="1090" y="389"/>
                  </a:lnTo>
                  <a:cubicBezTo>
                    <a:pt x="1094" y="322"/>
                    <a:pt x="1099" y="255"/>
                    <a:pt x="1103" y="192"/>
                  </a:cubicBezTo>
                  <a:lnTo>
                    <a:pt x="1103" y="192"/>
                  </a:lnTo>
                  <a:cubicBezTo>
                    <a:pt x="1070" y="196"/>
                    <a:pt x="1038" y="198"/>
                    <a:pt x="1005" y="198"/>
                  </a:cubicBezTo>
                  <a:cubicBezTo>
                    <a:pt x="800" y="198"/>
                    <a:pt x="601" y="130"/>
                    <a:pt x="443"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5"/>
            <p:cNvSpPr/>
            <p:nvPr/>
          </p:nvSpPr>
          <p:spPr>
            <a:xfrm>
              <a:off x="4390275" y="2178550"/>
              <a:ext cx="21850" cy="27100"/>
            </a:xfrm>
            <a:custGeom>
              <a:avLst/>
              <a:gdLst/>
              <a:ahLst/>
              <a:cxnLst/>
              <a:rect l="l" t="t" r="r" b="b"/>
              <a:pathLst>
                <a:path w="874" h="1084" extrusionOk="0">
                  <a:moveTo>
                    <a:pt x="504" y="0"/>
                  </a:moveTo>
                  <a:cubicBezTo>
                    <a:pt x="325" y="0"/>
                    <a:pt x="180" y="164"/>
                    <a:pt x="180" y="164"/>
                  </a:cubicBezTo>
                  <a:cubicBezTo>
                    <a:pt x="139" y="398"/>
                    <a:pt x="80" y="628"/>
                    <a:pt x="1" y="853"/>
                  </a:cubicBezTo>
                  <a:cubicBezTo>
                    <a:pt x="31" y="846"/>
                    <a:pt x="67" y="842"/>
                    <a:pt x="106" y="842"/>
                  </a:cubicBezTo>
                  <a:cubicBezTo>
                    <a:pt x="234" y="842"/>
                    <a:pt x="403" y="892"/>
                    <a:pt x="581" y="1083"/>
                  </a:cubicBezTo>
                  <a:cubicBezTo>
                    <a:pt x="723" y="937"/>
                    <a:pt x="824" y="749"/>
                    <a:pt x="870" y="548"/>
                  </a:cubicBezTo>
                  <a:cubicBezTo>
                    <a:pt x="874" y="340"/>
                    <a:pt x="803" y="160"/>
                    <a:pt x="690" y="68"/>
                  </a:cubicBezTo>
                  <a:cubicBezTo>
                    <a:pt x="627" y="19"/>
                    <a:pt x="563" y="0"/>
                    <a:pt x="50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5"/>
            <p:cNvSpPr/>
            <p:nvPr/>
          </p:nvSpPr>
          <p:spPr>
            <a:xfrm>
              <a:off x="4350800" y="2020950"/>
              <a:ext cx="35750" cy="26900"/>
            </a:xfrm>
            <a:custGeom>
              <a:avLst/>
              <a:gdLst/>
              <a:ahLst/>
              <a:cxnLst/>
              <a:rect l="l" t="t" r="r" b="b"/>
              <a:pathLst>
                <a:path w="1430" h="1076" extrusionOk="0">
                  <a:moveTo>
                    <a:pt x="438" y="1"/>
                  </a:moveTo>
                  <a:cubicBezTo>
                    <a:pt x="397" y="1"/>
                    <a:pt x="355" y="2"/>
                    <a:pt x="314" y="6"/>
                  </a:cubicBezTo>
                  <a:cubicBezTo>
                    <a:pt x="168" y="186"/>
                    <a:pt x="59" y="391"/>
                    <a:pt x="1" y="616"/>
                  </a:cubicBezTo>
                  <a:cubicBezTo>
                    <a:pt x="1" y="616"/>
                    <a:pt x="214" y="704"/>
                    <a:pt x="911" y="1076"/>
                  </a:cubicBezTo>
                  <a:cubicBezTo>
                    <a:pt x="953" y="846"/>
                    <a:pt x="1254" y="516"/>
                    <a:pt x="1429" y="336"/>
                  </a:cubicBezTo>
                  <a:cubicBezTo>
                    <a:pt x="1208" y="198"/>
                    <a:pt x="966" y="94"/>
                    <a:pt x="715" y="27"/>
                  </a:cubicBezTo>
                  <a:cubicBezTo>
                    <a:pt x="623" y="10"/>
                    <a:pt x="531" y="1"/>
                    <a:pt x="438"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5"/>
            <p:cNvSpPr/>
            <p:nvPr/>
          </p:nvSpPr>
          <p:spPr>
            <a:xfrm>
              <a:off x="4322925" y="2077600"/>
              <a:ext cx="71875" cy="71225"/>
            </a:xfrm>
            <a:custGeom>
              <a:avLst/>
              <a:gdLst/>
              <a:ahLst/>
              <a:cxnLst/>
              <a:rect l="l" t="t" r="r" b="b"/>
              <a:pathLst>
                <a:path w="2875" h="2849" extrusionOk="0">
                  <a:moveTo>
                    <a:pt x="2127" y="0"/>
                  </a:moveTo>
                  <a:lnTo>
                    <a:pt x="339" y="96"/>
                  </a:lnTo>
                  <a:cubicBezTo>
                    <a:pt x="326" y="125"/>
                    <a:pt x="314" y="159"/>
                    <a:pt x="305" y="192"/>
                  </a:cubicBezTo>
                  <a:cubicBezTo>
                    <a:pt x="293" y="238"/>
                    <a:pt x="276" y="288"/>
                    <a:pt x="264" y="338"/>
                  </a:cubicBezTo>
                  <a:cubicBezTo>
                    <a:pt x="1" y="1383"/>
                    <a:pt x="285" y="2849"/>
                    <a:pt x="285" y="2849"/>
                  </a:cubicBezTo>
                  <a:lnTo>
                    <a:pt x="1270" y="2703"/>
                  </a:lnTo>
                  <a:lnTo>
                    <a:pt x="1341" y="1424"/>
                  </a:lnTo>
                  <a:lnTo>
                    <a:pt x="1914" y="2728"/>
                  </a:lnTo>
                  <a:lnTo>
                    <a:pt x="2874" y="2348"/>
                  </a:lnTo>
                  <a:lnTo>
                    <a:pt x="2874" y="2348"/>
                  </a:lnTo>
                  <a:cubicBezTo>
                    <a:pt x="2874" y="2348"/>
                    <a:pt x="2870" y="2349"/>
                    <a:pt x="2863" y="2349"/>
                  </a:cubicBezTo>
                  <a:cubicBezTo>
                    <a:pt x="2829" y="2349"/>
                    <a:pt x="2730" y="2320"/>
                    <a:pt x="2803" y="1967"/>
                  </a:cubicBezTo>
                  <a:cubicBezTo>
                    <a:pt x="2753" y="351"/>
                    <a:pt x="2110" y="234"/>
                    <a:pt x="2110" y="234"/>
                  </a:cubicBezTo>
                  <a:lnTo>
                    <a:pt x="2127" y="0"/>
                  </a:lnTo>
                  <a:close/>
                </a:path>
              </a:pathLst>
            </a:custGeom>
            <a:solidFill>
              <a:srgbClr val="CBC3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5"/>
            <p:cNvSpPr/>
            <p:nvPr/>
          </p:nvSpPr>
          <p:spPr>
            <a:xfrm>
              <a:off x="4321350" y="2022250"/>
              <a:ext cx="31050" cy="54325"/>
            </a:xfrm>
            <a:custGeom>
              <a:avLst/>
              <a:gdLst/>
              <a:ahLst/>
              <a:cxnLst/>
              <a:rect l="l" t="t" r="r" b="b"/>
              <a:pathLst>
                <a:path w="1242" h="2173" extrusionOk="0">
                  <a:moveTo>
                    <a:pt x="1241" y="0"/>
                  </a:moveTo>
                  <a:lnTo>
                    <a:pt x="1241" y="0"/>
                  </a:lnTo>
                  <a:cubicBezTo>
                    <a:pt x="598" y="176"/>
                    <a:pt x="1" y="752"/>
                    <a:pt x="1" y="765"/>
                  </a:cubicBezTo>
                  <a:cubicBezTo>
                    <a:pt x="26" y="1120"/>
                    <a:pt x="548" y="1253"/>
                    <a:pt x="435" y="2172"/>
                  </a:cubicBezTo>
                  <a:cubicBezTo>
                    <a:pt x="669" y="1433"/>
                    <a:pt x="937" y="710"/>
                    <a:pt x="124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5"/>
            <p:cNvSpPr/>
            <p:nvPr/>
          </p:nvSpPr>
          <p:spPr>
            <a:xfrm>
              <a:off x="4364600" y="2030800"/>
              <a:ext cx="38125" cy="47975"/>
            </a:xfrm>
            <a:custGeom>
              <a:avLst/>
              <a:gdLst/>
              <a:ahLst/>
              <a:cxnLst/>
              <a:rect l="l" t="t" r="r" b="b"/>
              <a:pathLst>
                <a:path w="1525" h="1919" extrusionOk="0">
                  <a:moveTo>
                    <a:pt x="961" y="1"/>
                  </a:moveTo>
                  <a:cubicBezTo>
                    <a:pt x="648" y="281"/>
                    <a:pt x="0" y="1012"/>
                    <a:pt x="485" y="1918"/>
                  </a:cubicBezTo>
                  <a:lnTo>
                    <a:pt x="710" y="920"/>
                  </a:lnTo>
                  <a:cubicBezTo>
                    <a:pt x="710" y="920"/>
                    <a:pt x="1270" y="1162"/>
                    <a:pt x="1521" y="1254"/>
                  </a:cubicBezTo>
                  <a:cubicBezTo>
                    <a:pt x="1525" y="644"/>
                    <a:pt x="1308" y="256"/>
                    <a:pt x="961"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5"/>
            <p:cNvSpPr/>
            <p:nvPr/>
          </p:nvSpPr>
          <p:spPr>
            <a:xfrm>
              <a:off x="4330025" y="2147550"/>
              <a:ext cx="29275" cy="36850"/>
            </a:xfrm>
            <a:custGeom>
              <a:avLst/>
              <a:gdLst/>
              <a:ahLst/>
              <a:cxnLst/>
              <a:rect l="l" t="t" r="r" b="b"/>
              <a:pathLst>
                <a:path w="1171" h="1474" extrusionOk="0">
                  <a:moveTo>
                    <a:pt x="844" y="1"/>
                  </a:moveTo>
                  <a:lnTo>
                    <a:pt x="1" y="51"/>
                  </a:lnTo>
                  <a:cubicBezTo>
                    <a:pt x="63" y="502"/>
                    <a:pt x="318" y="1112"/>
                    <a:pt x="452" y="1408"/>
                  </a:cubicBezTo>
                  <a:cubicBezTo>
                    <a:pt x="554" y="1452"/>
                    <a:pt x="661" y="1473"/>
                    <a:pt x="768" y="1473"/>
                  </a:cubicBezTo>
                  <a:cubicBezTo>
                    <a:pt x="907" y="1473"/>
                    <a:pt x="1045" y="1437"/>
                    <a:pt x="1170" y="1367"/>
                  </a:cubicBezTo>
                  <a:cubicBezTo>
                    <a:pt x="1116" y="899"/>
                    <a:pt x="1007" y="439"/>
                    <a:pt x="844"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5"/>
            <p:cNvSpPr/>
            <p:nvPr/>
          </p:nvSpPr>
          <p:spPr>
            <a:xfrm>
              <a:off x="4372325" y="2135500"/>
              <a:ext cx="35200" cy="44850"/>
            </a:xfrm>
            <a:custGeom>
              <a:avLst/>
              <a:gdLst/>
              <a:ahLst/>
              <a:cxnLst/>
              <a:rect l="l" t="t" r="r" b="b"/>
              <a:pathLst>
                <a:path w="1408" h="1794" extrusionOk="0">
                  <a:moveTo>
                    <a:pt x="389" y="1"/>
                  </a:moveTo>
                  <a:cubicBezTo>
                    <a:pt x="29" y="1"/>
                    <a:pt x="0" y="433"/>
                    <a:pt x="0" y="433"/>
                  </a:cubicBezTo>
                  <a:cubicBezTo>
                    <a:pt x="0" y="470"/>
                    <a:pt x="46" y="537"/>
                    <a:pt x="59" y="575"/>
                  </a:cubicBezTo>
                  <a:cubicBezTo>
                    <a:pt x="176" y="846"/>
                    <a:pt x="297" y="1122"/>
                    <a:pt x="506" y="1347"/>
                  </a:cubicBezTo>
                  <a:cubicBezTo>
                    <a:pt x="602" y="1452"/>
                    <a:pt x="706" y="1544"/>
                    <a:pt x="790" y="1652"/>
                  </a:cubicBezTo>
                  <a:cubicBezTo>
                    <a:pt x="802" y="1673"/>
                    <a:pt x="815" y="1694"/>
                    <a:pt x="827" y="1715"/>
                  </a:cubicBezTo>
                  <a:cubicBezTo>
                    <a:pt x="897" y="1754"/>
                    <a:pt x="990" y="1793"/>
                    <a:pt x="1088" y="1793"/>
                  </a:cubicBezTo>
                  <a:cubicBezTo>
                    <a:pt x="1198" y="1793"/>
                    <a:pt x="1313" y="1745"/>
                    <a:pt x="1408" y="1598"/>
                  </a:cubicBezTo>
                  <a:cubicBezTo>
                    <a:pt x="1341" y="1205"/>
                    <a:pt x="1145" y="274"/>
                    <a:pt x="660" y="65"/>
                  </a:cubicBezTo>
                  <a:cubicBezTo>
                    <a:pt x="554" y="20"/>
                    <a:pt x="464" y="1"/>
                    <a:pt x="389"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5"/>
            <p:cNvSpPr/>
            <p:nvPr/>
          </p:nvSpPr>
          <p:spPr>
            <a:xfrm>
              <a:off x="4393000" y="2175425"/>
              <a:ext cx="15250" cy="14375"/>
            </a:xfrm>
            <a:custGeom>
              <a:avLst/>
              <a:gdLst/>
              <a:ahLst/>
              <a:cxnLst/>
              <a:rect l="l" t="t" r="r" b="b"/>
              <a:pathLst>
                <a:path w="610" h="575" extrusionOk="0">
                  <a:moveTo>
                    <a:pt x="581" y="1"/>
                  </a:moveTo>
                  <a:cubicBezTo>
                    <a:pt x="487" y="148"/>
                    <a:pt x="372" y="194"/>
                    <a:pt x="263" y="194"/>
                  </a:cubicBezTo>
                  <a:cubicBezTo>
                    <a:pt x="164" y="194"/>
                    <a:pt x="70" y="156"/>
                    <a:pt x="0" y="118"/>
                  </a:cubicBezTo>
                  <a:lnTo>
                    <a:pt x="0" y="118"/>
                  </a:lnTo>
                  <a:cubicBezTo>
                    <a:pt x="59" y="222"/>
                    <a:pt x="76" y="331"/>
                    <a:pt x="138" y="431"/>
                  </a:cubicBezTo>
                  <a:cubicBezTo>
                    <a:pt x="188" y="506"/>
                    <a:pt x="268" y="556"/>
                    <a:pt x="355" y="573"/>
                  </a:cubicBezTo>
                  <a:cubicBezTo>
                    <a:pt x="362" y="574"/>
                    <a:pt x="369" y="574"/>
                    <a:pt x="375" y="574"/>
                  </a:cubicBezTo>
                  <a:cubicBezTo>
                    <a:pt x="556" y="574"/>
                    <a:pt x="610" y="297"/>
                    <a:pt x="602" y="176"/>
                  </a:cubicBezTo>
                  <a:cubicBezTo>
                    <a:pt x="602" y="176"/>
                    <a:pt x="598" y="110"/>
                    <a:pt x="581"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5"/>
            <p:cNvSpPr/>
            <p:nvPr/>
          </p:nvSpPr>
          <p:spPr>
            <a:xfrm>
              <a:off x="4318225" y="2197150"/>
              <a:ext cx="41175" cy="8275"/>
            </a:xfrm>
            <a:custGeom>
              <a:avLst/>
              <a:gdLst/>
              <a:ahLst/>
              <a:cxnLst/>
              <a:rect l="l" t="t" r="r" b="b"/>
              <a:pathLst>
                <a:path w="1647" h="331" extrusionOk="0">
                  <a:moveTo>
                    <a:pt x="1646" y="1"/>
                  </a:moveTo>
                  <a:lnTo>
                    <a:pt x="13" y="168"/>
                  </a:lnTo>
                  <a:lnTo>
                    <a:pt x="1" y="176"/>
                  </a:lnTo>
                  <a:lnTo>
                    <a:pt x="1" y="331"/>
                  </a:lnTo>
                  <a:cubicBezTo>
                    <a:pt x="1" y="331"/>
                    <a:pt x="389" y="306"/>
                    <a:pt x="1625" y="155"/>
                  </a:cubicBezTo>
                  <a:cubicBezTo>
                    <a:pt x="1634" y="105"/>
                    <a:pt x="1642" y="51"/>
                    <a:pt x="1646" y="1"/>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5"/>
            <p:cNvSpPr/>
            <p:nvPr/>
          </p:nvSpPr>
          <p:spPr>
            <a:xfrm>
              <a:off x="4318550" y="2193700"/>
              <a:ext cx="16625" cy="7650"/>
            </a:xfrm>
            <a:custGeom>
              <a:avLst/>
              <a:gdLst/>
              <a:ahLst/>
              <a:cxnLst/>
              <a:rect l="l" t="t" r="r" b="b"/>
              <a:pathLst>
                <a:path w="665" h="306" extrusionOk="0">
                  <a:moveTo>
                    <a:pt x="543" y="1"/>
                  </a:moveTo>
                  <a:lnTo>
                    <a:pt x="0" y="306"/>
                  </a:lnTo>
                  <a:lnTo>
                    <a:pt x="664" y="239"/>
                  </a:lnTo>
                  <a:cubicBezTo>
                    <a:pt x="643" y="151"/>
                    <a:pt x="602" y="68"/>
                    <a:pt x="543"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5"/>
            <p:cNvSpPr/>
            <p:nvPr/>
          </p:nvSpPr>
          <p:spPr>
            <a:xfrm>
              <a:off x="4341300" y="2181700"/>
              <a:ext cx="18400" cy="10625"/>
            </a:xfrm>
            <a:custGeom>
              <a:avLst/>
              <a:gdLst/>
              <a:ahLst/>
              <a:cxnLst/>
              <a:rect l="l" t="t" r="r" b="b"/>
              <a:pathLst>
                <a:path w="736" h="425" extrusionOk="0">
                  <a:moveTo>
                    <a:pt x="719" y="1"/>
                  </a:moveTo>
                  <a:cubicBezTo>
                    <a:pt x="593" y="72"/>
                    <a:pt x="453" y="108"/>
                    <a:pt x="313" y="108"/>
                  </a:cubicBezTo>
                  <a:cubicBezTo>
                    <a:pt x="207" y="108"/>
                    <a:pt x="101" y="88"/>
                    <a:pt x="1" y="47"/>
                  </a:cubicBezTo>
                  <a:lnTo>
                    <a:pt x="1" y="47"/>
                  </a:lnTo>
                  <a:cubicBezTo>
                    <a:pt x="51" y="155"/>
                    <a:pt x="84" y="226"/>
                    <a:pt x="84" y="226"/>
                  </a:cubicBezTo>
                  <a:lnTo>
                    <a:pt x="72" y="230"/>
                  </a:lnTo>
                  <a:cubicBezTo>
                    <a:pt x="231" y="358"/>
                    <a:pt x="426" y="425"/>
                    <a:pt x="626" y="425"/>
                  </a:cubicBezTo>
                  <a:cubicBezTo>
                    <a:pt x="663" y="425"/>
                    <a:pt x="699" y="423"/>
                    <a:pt x="736" y="418"/>
                  </a:cubicBezTo>
                  <a:cubicBezTo>
                    <a:pt x="736" y="280"/>
                    <a:pt x="732" y="138"/>
                    <a:pt x="719"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5"/>
            <p:cNvSpPr/>
            <p:nvPr/>
          </p:nvSpPr>
          <p:spPr>
            <a:xfrm>
              <a:off x="4383725" y="2192250"/>
              <a:ext cx="28300" cy="23000"/>
            </a:xfrm>
            <a:custGeom>
              <a:avLst/>
              <a:gdLst/>
              <a:ahLst/>
              <a:cxnLst/>
              <a:rect l="l" t="t" r="r" b="b"/>
              <a:pathLst>
                <a:path w="1132" h="920" extrusionOk="0">
                  <a:moveTo>
                    <a:pt x="1132" y="0"/>
                  </a:moveTo>
                  <a:lnTo>
                    <a:pt x="1132" y="0"/>
                  </a:lnTo>
                  <a:cubicBezTo>
                    <a:pt x="1003" y="530"/>
                    <a:pt x="629" y="748"/>
                    <a:pt x="411" y="748"/>
                  </a:cubicBezTo>
                  <a:cubicBezTo>
                    <a:pt x="409" y="748"/>
                    <a:pt x="407" y="748"/>
                    <a:pt x="405" y="748"/>
                  </a:cubicBezTo>
                  <a:cubicBezTo>
                    <a:pt x="284" y="744"/>
                    <a:pt x="175" y="669"/>
                    <a:pt x="133" y="560"/>
                  </a:cubicBezTo>
                  <a:lnTo>
                    <a:pt x="125" y="564"/>
                  </a:lnTo>
                  <a:cubicBezTo>
                    <a:pt x="1" y="708"/>
                    <a:pt x="145" y="920"/>
                    <a:pt x="387" y="920"/>
                  </a:cubicBezTo>
                  <a:cubicBezTo>
                    <a:pt x="504" y="920"/>
                    <a:pt x="645" y="870"/>
                    <a:pt x="789" y="740"/>
                  </a:cubicBezTo>
                  <a:cubicBezTo>
                    <a:pt x="1002" y="552"/>
                    <a:pt x="1127" y="284"/>
                    <a:pt x="1132" y="0"/>
                  </a:cubicBez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5"/>
            <p:cNvSpPr/>
            <p:nvPr/>
          </p:nvSpPr>
          <p:spPr>
            <a:xfrm>
              <a:off x="4387050" y="2199575"/>
              <a:ext cx="17775" cy="11400"/>
            </a:xfrm>
            <a:custGeom>
              <a:avLst/>
              <a:gdLst/>
              <a:ahLst/>
              <a:cxnLst/>
              <a:rect l="l" t="t" r="r" b="b"/>
              <a:pathLst>
                <a:path w="711" h="456" extrusionOk="0">
                  <a:moveTo>
                    <a:pt x="237" y="1"/>
                  </a:moveTo>
                  <a:cubicBezTo>
                    <a:pt x="198" y="1"/>
                    <a:pt x="163" y="5"/>
                    <a:pt x="134" y="12"/>
                  </a:cubicBezTo>
                  <a:cubicBezTo>
                    <a:pt x="100" y="104"/>
                    <a:pt x="59" y="188"/>
                    <a:pt x="0" y="267"/>
                  </a:cubicBezTo>
                  <a:cubicBezTo>
                    <a:pt x="46" y="376"/>
                    <a:pt x="155" y="451"/>
                    <a:pt x="272" y="455"/>
                  </a:cubicBezTo>
                  <a:cubicBezTo>
                    <a:pt x="393" y="455"/>
                    <a:pt x="560" y="392"/>
                    <a:pt x="710" y="246"/>
                  </a:cubicBezTo>
                  <a:cubicBezTo>
                    <a:pt x="531" y="51"/>
                    <a:pt x="362" y="1"/>
                    <a:pt x="237"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4365525" y="2128650"/>
              <a:ext cx="31250" cy="20700"/>
            </a:xfrm>
            <a:custGeom>
              <a:avLst/>
              <a:gdLst/>
              <a:ahLst/>
              <a:cxnLst/>
              <a:rect l="l" t="t" r="r" b="b"/>
              <a:pathLst>
                <a:path w="1250" h="828" extrusionOk="0">
                  <a:moveTo>
                    <a:pt x="1158" y="1"/>
                  </a:moveTo>
                  <a:cubicBezTo>
                    <a:pt x="995" y="51"/>
                    <a:pt x="84" y="331"/>
                    <a:pt x="1" y="565"/>
                  </a:cubicBezTo>
                  <a:cubicBezTo>
                    <a:pt x="1" y="565"/>
                    <a:pt x="114" y="790"/>
                    <a:pt x="230" y="828"/>
                  </a:cubicBezTo>
                  <a:cubicBezTo>
                    <a:pt x="389" y="765"/>
                    <a:pt x="1233" y="368"/>
                    <a:pt x="1233" y="368"/>
                  </a:cubicBezTo>
                  <a:cubicBezTo>
                    <a:pt x="1233" y="368"/>
                    <a:pt x="1250" y="42"/>
                    <a:pt x="1158"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5"/>
            <p:cNvSpPr/>
            <p:nvPr/>
          </p:nvSpPr>
          <p:spPr>
            <a:xfrm>
              <a:off x="4326375" y="2143350"/>
              <a:ext cx="30725" cy="11750"/>
            </a:xfrm>
            <a:custGeom>
              <a:avLst/>
              <a:gdLst/>
              <a:ahLst/>
              <a:cxnLst/>
              <a:rect l="l" t="t" r="r" b="b"/>
              <a:pathLst>
                <a:path w="1229" h="470" extrusionOk="0">
                  <a:moveTo>
                    <a:pt x="1173" y="1"/>
                  </a:moveTo>
                  <a:cubicBezTo>
                    <a:pt x="975" y="1"/>
                    <a:pt x="0" y="169"/>
                    <a:pt x="0" y="169"/>
                  </a:cubicBezTo>
                  <a:cubicBezTo>
                    <a:pt x="0" y="169"/>
                    <a:pt x="9" y="411"/>
                    <a:pt x="142" y="469"/>
                  </a:cubicBezTo>
                  <a:cubicBezTo>
                    <a:pt x="318" y="469"/>
                    <a:pt x="1103" y="378"/>
                    <a:pt x="1162" y="298"/>
                  </a:cubicBezTo>
                  <a:cubicBezTo>
                    <a:pt x="1220" y="215"/>
                    <a:pt x="1228" y="48"/>
                    <a:pt x="1195" y="2"/>
                  </a:cubicBezTo>
                  <a:cubicBezTo>
                    <a:pt x="1189" y="1"/>
                    <a:pt x="1182" y="1"/>
                    <a:pt x="1173" y="1"/>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4390350" y="2196000"/>
              <a:ext cx="15175" cy="4025"/>
            </a:xfrm>
            <a:custGeom>
              <a:avLst/>
              <a:gdLst/>
              <a:ahLst/>
              <a:cxnLst/>
              <a:rect l="l" t="t" r="r" b="b"/>
              <a:pathLst>
                <a:path w="607" h="161" extrusionOk="0">
                  <a:moveTo>
                    <a:pt x="236" y="0"/>
                  </a:moveTo>
                  <a:cubicBezTo>
                    <a:pt x="164" y="0"/>
                    <a:pt x="92" y="14"/>
                    <a:pt x="23" y="43"/>
                  </a:cubicBezTo>
                  <a:cubicBezTo>
                    <a:pt x="0" y="50"/>
                    <a:pt x="15" y="77"/>
                    <a:pt x="36" y="77"/>
                  </a:cubicBezTo>
                  <a:cubicBezTo>
                    <a:pt x="38" y="77"/>
                    <a:pt x="41" y="77"/>
                    <a:pt x="44" y="76"/>
                  </a:cubicBezTo>
                  <a:lnTo>
                    <a:pt x="52" y="72"/>
                  </a:lnTo>
                  <a:lnTo>
                    <a:pt x="85" y="59"/>
                  </a:lnTo>
                  <a:cubicBezTo>
                    <a:pt x="127" y="47"/>
                    <a:pt x="165" y="43"/>
                    <a:pt x="207" y="38"/>
                  </a:cubicBezTo>
                  <a:cubicBezTo>
                    <a:pt x="217" y="38"/>
                    <a:pt x="228" y="37"/>
                    <a:pt x="239" y="37"/>
                  </a:cubicBezTo>
                  <a:cubicBezTo>
                    <a:pt x="358" y="37"/>
                    <a:pt x="474" y="79"/>
                    <a:pt x="562" y="155"/>
                  </a:cubicBezTo>
                  <a:cubicBezTo>
                    <a:pt x="566" y="159"/>
                    <a:pt x="572" y="161"/>
                    <a:pt x="577" y="161"/>
                  </a:cubicBezTo>
                  <a:cubicBezTo>
                    <a:pt x="593" y="161"/>
                    <a:pt x="607" y="143"/>
                    <a:pt x="591" y="130"/>
                  </a:cubicBezTo>
                  <a:cubicBezTo>
                    <a:pt x="489" y="45"/>
                    <a:pt x="363" y="0"/>
                    <a:pt x="2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4392225" y="2190350"/>
              <a:ext cx="15200" cy="4050"/>
            </a:xfrm>
            <a:custGeom>
              <a:avLst/>
              <a:gdLst/>
              <a:ahLst/>
              <a:cxnLst/>
              <a:rect l="l" t="t" r="r" b="b"/>
              <a:pathLst>
                <a:path w="608" h="162" extrusionOk="0">
                  <a:moveTo>
                    <a:pt x="236" y="1"/>
                  </a:moveTo>
                  <a:cubicBezTo>
                    <a:pt x="164" y="1"/>
                    <a:pt x="92" y="15"/>
                    <a:pt x="23" y="43"/>
                  </a:cubicBezTo>
                  <a:cubicBezTo>
                    <a:pt x="1" y="50"/>
                    <a:pt x="15" y="78"/>
                    <a:pt x="36" y="78"/>
                  </a:cubicBezTo>
                  <a:cubicBezTo>
                    <a:pt x="38" y="78"/>
                    <a:pt x="41" y="77"/>
                    <a:pt x="44" y="76"/>
                  </a:cubicBezTo>
                  <a:lnTo>
                    <a:pt x="52" y="72"/>
                  </a:lnTo>
                  <a:cubicBezTo>
                    <a:pt x="61" y="68"/>
                    <a:pt x="73" y="64"/>
                    <a:pt x="86" y="60"/>
                  </a:cubicBezTo>
                  <a:cubicBezTo>
                    <a:pt x="127" y="47"/>
                    <a:pt x="165" y="43"/>
                    <a:pt x="207" y="39"/>
                  </a:cubicBezTo>
                  <a:cubicBezTo>
                    <a:pt x="218" y="38"/>
                    <a:pt x="228" y="38"/>
                    <a:pt x="239" y="38"/>
                  </a:cubicBezTo>
                  <a:cubicBezTo>
                    <a:pt x="358" y="38"/>
                    <a:pt x="474" y="79"/>
                    <a:pt x="562" y="156"/>
                  </a:cubicBezTo>
                  <a:cubicBezTo>
                    <a:pt x="567" y="160"/>
                    <a:pt x="572" y="161"/>
                    <a:pt x="577" y="161"/>
                  </a:cubicBezTo>
                  <a:cubicBezTo>
                    <a:pt x="594" y="161"/>
                    <a:pt x="607" y="144"/>
                    <a:pt x="591" y="131"/>
                  </a:cubicBezTo>
                  <a:cubicBezTo>
                    <a:pt x="489" y="45"/>
                    <a:pt x="364" y="1"/>
                    <a:pt x="2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4331325" y="2191925"/>
              <a:ext cx="10625" cy="3775"/>
            </a:xfrm>
            <a:custGeom>
              <a:avLst/>
              <a:gdLst/>
              <a:ahLst/>
              <a:cxnLst/>
              <a:rect l="l" t="t" r="r" b="b"/>
              <a:pathLst>
                <a:path w="425" h="151" extrusionOk="0">
                  <a:moveTo>
                    <a:pt x="162" y="1"/>
                  </a:moveTo>
                  <a:cubicBezTo>
                    <a:pt x="111" y="1"/>
                    <a:pt x="66" y="9"/>
                    <a:pt x="20" y="30"/>
                  </a:cubicBezTo>
                  <a:cubicBezTo>
                    <a:pt x="1" y="38"/>
                    <a:pt x="16" y="65"/>
                    <a:pt x="34" y="65"/>
                  </a:cubicBezTo>
                  <a:cubicBezTo>
                    <a:pt x="36" y="65"/>
                    <a:pt x="38" y="64"/>
                    <a:pt x="40" y="64"/>
                  </a:cubicBezTo>
                  <a:lnTo>
                    <a:pt x="40" y="61"/>
                  </a:lnTo>
                  <a:lnTo>
                    <a:pt x="40" y="61"/>
                  </a:lnTo>
                  <a:cubicBezTo>
                    <a:pt x="43" y="60"/>
                    <a:pt x="47" y="59"/>
                    <a:pt x="49" y="59"/>
                  </a:cubicBezTo>
                  <a:cubicBezTo>
                    <a:pt x="53" y="55"/>
                    <a:pt x="61" y="55"/>
                    <a:pt x="70" y="51"/>
                  </a:cubicBezTo>
                  <a:cubicBezTo>
                    <a:pt x="99" y="43"/>
                    <a:pt x="128" y="39"/>
                    <a:pt x="157" y="39"/>
                  </a:cubicBezTo>
                  <a:cubicBezTo>
                    <a:pt x="245" y="39"/>
                    <a:pt x="329" y="76"/>
                    <a:pt x="387" y="143"/>
                  </a:cubicBezTo>
                  <a:cubicBezTo>
                    <a:pt x="391" y="148"/>
                    <a:pt x="396" y="150"/>
                    <a:pt x="400" y="150"/>
                  </a:cubicBezTo>
                  <a:cubicBezTo>
                    <a:pt x="414" y="150"/>
                    <a:pt x="425" y="130"/>
                    <a:pt x="412" y="118"/>
                  </a:cubicBezTo>
                  <a:cubicBezTo>
                    <a:pt x="350" y="43"/>
                    <a:pt x="258" y="1"/>
                    <a:pt x="1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4336175" y="2189000"/>
              <a:ext cx="10700" cy="3725"/>
            </a:xfrm>
            <a:custGeom>
              <a:avLst/>
              <a:gdLst/>
              <a:ahLst/>
              <a:cxnLst/>
              <a:rect l="l" t="t" r="r" b="b"/>
              <a:pathLst>
                <a:path w="428" h="149" extrusionOk="0">
                  <a:moveTo>
                    <a:pt x="160" y="1"/>
                  </a:moveTo>
                  <a:cubicBezTo>
                    <a:pt x="114" y="1"/>
                    <a:pt x="64" y="9"/>
                    <a:pt x="22" y="26"/>
                  </a:cubicBezTo>
                  <a:cubicBezTo>
                    <a:pt x="0" y="33"/>
                    <a:pt x="13" y="62"/>
                    <a:pt x="33" y="62"/>
                  </a:cubicBezTo>
                  <a:cubicBezTo>
                    <a:pt x="36" y="62"/>
                    <a:pt x="39" y="61"/>
                    <a:pt x="43" y="59"/>
                  </a:cubicBezTo>
                  <a:lnTo>
                    <a:pt x="43" y="56"/>
                  </a:lnTo>
                  <a:lnTo>
                    <a:pt x="43" y="56"/>
                  </a:lnTo>
                  <a:cubicBezTo>
                    <a:pt x="44" y="56"/>
                    <a:pt x="46" y="55"/>
                    <a:pt x="47" y="55"/>
                  </a:cubicBezTo>
                  <a:lnTo>
                    <a:pt x="72" y="51"/>
                  </a:lnTo>
                  <a:cubicBezTo>
                    <a:pt x="97" y="43"/>
                    <a:pt x="126" y="39"/>
                    <a:pt x="156" y="39"/>
                  </a:cubicBezTo>
                  <a:cubicBezTo>
                    <a:pt x="160" y="38"/>
                    <a:pt x="164" y="38"/>
                    <a:pt x="168" y="38"/>
                  </a:cubicBezTo>
                  <a:cubicBezTo>
                    <a:pt x="251" y="38"/>
                    <a:pt x="330" y="79"/>
                    <a:pt x="385" y="143"/>
                  </a:cubicBezTo>
                  <a:cubicBezTo>
                    <a:pt x="389" y="147"/>
                    <a:pt x="394" y="148"/>
                    <a:pt x="398" y="148"/>
                  </a:cubicBezTo>
                  <a:cubicBezTo>
                    <a:pt x="413" y="148"/>
                    <a:pt x="427" y="130"/>
                    <a:pt x="415" y="114"/>
                  </a:cubicBezTo>
                  <a:cubicBezTo>
                    <a:pt x="348" y="43"/>
                    <a:pt x="256" y="1"/>
                    <a:pt x="1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4327200" y="2074650"/>
              <a:ext cx="54950" cy="50175"/>
            </a:xfrm>
            <a:custGeom>
              <a:avLst/>
              <a:gdLst/>
              <a:ahLst/>
              <a:cxnLst/>
              <a:rect l="l" t="t" r="r" b="b"/>
              <a:pathLst>
                <a:path w="2198" h="2007" extrusionOk="0">
                  <a:moveTo>
                    <a:pt x="1876" y="1"/>
                  </a:moveTo>
                  <a:cubicBezTo>
                    <a:pt x="1802" y="1"/>
                    <a:pt x="1697" y="164"/>
                    <a:pt x="1697" y="164"/>
                  </a:cubicBezTo>
                  <a:lnTo>
                    <a:pt x="1" y="1843"/>
                  </a:lnTo>
                  <a:lnTo>
                    <a:pt x="1" y="2006"/>
                  </a:lnTo>
                  <a:lnTo>
                    <a:pt x="1149" y="1960"/>
                  </a:lnTo>
                  <a:lnTo>
                    <a:pt x="1183" y="1509"/>
                  </a:lnTo>
                  <a:lnTo>
                    <a:pt x="1354" y="1952"/>
                  </a:lnTo>
                  <a:lnTo>
                    <a:pt x="2198" y="1918"/>
                  </a:lnTo>
                  <a:cubicBezTo>
                    <a:pt x="2198" y="1918"/>
                    <a:pt x="1985" y="786"/>
                    <a:pt x="1939" y="352"/>
                  </a:cubicBezTo>
                  <a:cubicBezTo>
                    <a:pt x="1965" y="80"/>
                    <a:pt x="1928" y="1"/>
                    <a:pt x="1876"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4322925" y="2041875"/>
              <a:ext cx="78025" cy="1175"/>
            </a:xfrm>
            <a:custGeom>
              <a:avLst/>
              <a:gdLst/>
              <a:ahLst/>
              <a:cxnLst/>
              <a:rect l="l" t="t" r="r" b="b"/>
              <a:pathLst>
                <a:path w="3121" h="47" extrusionOk="0">
                  <a:moveTo>
                    <a:pt x="42" y="1"/>
                  </a:moveTo>
                  <a:lnTo>
                    <a:pt x="1" y="47"/>
                  </a:lnTo>
                  <a:lnTo>
                    <a:pt x="3121" y="47"/>
                  </a:lnTo>
                  <a:lnTo>
                    <a:pt x="30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4328875" y="2036350"/>
              <a:ext cx="68325" cy="1175"/>
            </a:xfrm>
            <a:custGeom>
              <a:avLst/>
              <a:gdLst/>
              <a:ahLst/>
              <a:cxnLst/>
              <a:rect l="l" t="t" r="r" b="b"/>
              <a:pathLst>
                <a:path w="2733" h="47" extrusionOk="0">
                  <a:moveTo>
                    <a:pt x="51" y="0"/>
                  </a:moveTo>
                  <a:lnTo>
                    <a:pt x="1" y="46"/>
                  </a:lnTo>
                  <a:lnTo>
                    <a:pt x="2732" y="46"/>
                  </a:lnTo>
                  <a:lnTo>
                    <a:pt x="269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4335675" y="2031025"/>
              <a:ext cx="56825" cy="1675"/>
            </a:xfrm>
            <a:custGeom>
              <a:avLst/>
              <a:gdLst/>
              <a:ahLst/>
              <a:cxnLst/>
              <a:rect l="l" t="t" r="r" b="b"/>
              <a:pathLst>
                <a:path w="2273" h="67" extrusionOk="0">
                  <a:moveTo>
                    <a:pt x="59" y="0"/>
                  </a:moveTo>
                  <a:lnTo>
                    <a:pt x="0" y="42"/>
                  </a:lnTo>
                  <a:lnTo>
                    <a:pt x="2272" y="67"/>
                  </a:lnTo>
                  <a:lnTo>
                    <a:pt x="2210" y="21"/>
                  </a:lnTo>
                  <a:lnTo>
                    <a:pt x="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4325025" y="2045000"/>
              <a:ext cx="75100" cy="1075"/>
            </a:xfrm>
            <a:custGeom>
              <a:avLst/>
              <a:gdLst/>
              <a:ahLst/>
              <a:cxnLst/>
              <a:rect l="l" t="t" r="r" b="b"/>
              <a:pathLst>
                <a:path w="3004" h="43" extrusionOk="0">
                  <a:moveTo>
                    <a:pt x="0" y="1"/>
                  </a:moveTo>
                  <a:lnTo>
                    <a:pt x="0" y="43"/>
                  </a:lnTo>
                  <a:lnTo>
                    <a:pt x="3003" y="43"/>
                  </a:lnTo>
                  <a:lnTo>
                    <a:pt x="298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4327525" y="2051600"/>
              <a:ext cx="74375" cy="950"/>
            </a:xfrm>
            <a:custGeom>
              <a:avLst/>
              <a:gdLst/>
              <a:ahLst/>
              <a:cxnLst/>
              <a:rect l="l" t="t" r="r" b="b"/>
              <a:pathLst>
                <a:path w="2975" h="38" extrusionOk="0">
                  <a:moveTo>
                    <a:pt x="0" y="0"/>
                  </a:moveTo>
                  <a:lnTo>
                    <a:pt x="0" y="38"/>
                  </a:lnTo>
                  <a:lnTo>
                    <a:pt x="2974" y="38"/>
                  </a:lnTo>
                  <a:lnTo>
                    <a:pt x="29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4322100" y="2021100"/>
              <a:ext cx="66525" cy="101525"/>
            </a:xfrm>
            <a:custGeom>
              <a:avLst/>
              <a:gdLst/>
              <a:ahLst/>
              <a:cxnLst/>
              <a:rect l="l" t="t" r="r" b="b"/>
              <a:pathLst>
                <a:path w="2661" h="4061" extrusionOk="0">
                  <a:moveTo>
                    <a:pt x="1462" y="0"/>
                  </a:moveTo>
                  <a:lnTo>
                    <a:pt x="1462" y="0"/>
                  </a:lnTo>
                  <a:cubicBezTo>
                    <a:pt x="1379" y="9"/>
                    <a:pt x="1295" y="25"/>
                    <a:pt x="1211" y="46"/>
                  </a:cubicBezTo>
                  <a:cubicBezTo>
                    <a:pt x="1074" y="368"/>
                    <a:pt x="627" y="1450"/>
                    <a:pt x="334" y="2402"/>
                  </a:cubicBezTo>
                  <a:cubicBezTo>
                    <a:pt x="217" y="2736"/>
                    <a:pt x="0" y="3455"/>
                    <a:pt x="79" y="4060"/>
                  </a:cubicBezTo>
                  <a:cubicBezTo>
                    <a:pt x="79" y="4060"/>
                    <a:pt x="1429" y="4019"/>
                    <a:pt x="2160" y="3910"/>
                  </a:cubicBezTo>
                  <a:cubicBezTo>
                    <a:pt x="2093" y="3338"/>
                    <a:pt x="1997" y="2218"/>
                    <a:pt x="1997" y="2218"/>
                  </a:cubicBezTo>
                  <a:lnTo>
                    <a:pt x="1892" y="2218"/>
                  </a:lnTo>
                  <a:lnTo>
                    <a:pt x="2080" y="2193"/>
                  </a:lnTo>
                  <a:lnTo>
                    <a:pt x="2185" y="2306"/>
                  </a:lnTo>
                  <a:cubicBezTo>
                    <a:pt x="1700" y="1400"/>
                    <a:pt x="2348" y="669"/>
                    <a:pt x="2661" y="389"/>
                  </a:cubicBezTo>
                  <a:cubicBezTo>
                    <a:pt x="2602" y="347"/>
                    <a:pt x="2544" y="305"/>
                    <a:pt x="2481" y="272"/>
                  </a:cubicBezTo>
                  <a:cubicBezTo>
                    <a:pt x="2310" y="431"/>
                    <a:pt x="2001" y="744"/>
                    <a:pt x="1959" y="940"/>
                  </a:cubicBezTo>
                  <a:cubicBezTo>
                    <a:pt x="1287" y="614"/>
                    <a:pt x="1203" y="598"/>
                    <a:pt x="1203" y="598"/>
                  </a:cubicBezTo>
                  <a:cubicBezTo>
                    <a:pt x="1278" y="393"/>
                    <a:pt x="1366" y="197"/>
                    <a:pt x="1462"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4412425" y="1984300"/>
              <a:ext cx="19125" cy="19500"/>
            </a:xfrm>
            <a:custGeom>
              <a:avLst/>
              <a:gdLst/>
              <a:ahLst/>
              <a:cxnLst/>
              <a:rect l="l" t="t" r="r" b="b"/>
              <a:pathLst>
                <a:path w="765" h="780" extrusionOk="0">
                  <a:moveTo>
                    <a:pt x="405" y="0"/>
                  </a:moveTo>
                  <a:cubicBezTo>
                    <a:pt x="247" y="0"/>
                    <a:pt x="88" y="77"/>
                    <a:pt x="88" y="77"/>
                  </a:cubicBezTo>
                  <a:cubicBezTo>
                    <a:pt x="75" y="269"/>
                    <a:pt x="46" y="457"/>
                    <a:pt x="0" y="645"/>
                  </a:cubicBezTo>
                  <a:cubicBezTo>
                    <a:pt x="59" y="737"/>
                    <a:pt x="159" y="779"/>
                    <a:pt x="266" y="779"/>
                  </a:cubicBezTo>
                  <a:cubicBezTo>
                    <a:pt x="499" y="779"/>
                    <a:pt x="765" y="579"/>
                    <a:pt x="710" y="261"/>
                  </a:cubicBezTo>
                  <a:cubicBezTo>
                    <a:pt x="674" y="56"/>
                    <a:pt x="540" y="0"/>
                    <a:pt x="405"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4416000" y="1988925"/>
              <a:ext cx="11800" cy="11425"/>
            </a:xfrm>
            <a:custGeom>
              <a:avLst/>
              <a:gdLst/>
              <a:ahLst/>
              <a:cxnLst/>
              <a:rect l="l" t="t" r="r" b="b"/>
              <a:pathLst>
                <a:path w="472" h="457" extrusionOk="0">
                  <a:moveTo>
                    <a:pt x="416" y="0"/>
                  </a:moveTo>
                  <a:cubicBezTo>
                    <a:pt x="199" y="0"/>
                    <a:pt x="64" y="237"/>
                    <a:pt x="8" y="423"/>
                  </a:cubicBezTo>
                  <a:cubicBezTo>
                    <a:pt x="0" y="443"/>
                    <a:pt x="17" y="457"/>
                    <a:pt x="33" y="457"/>
                  </a:cubicBezTo>
                  <a:cubicBezTo>
                    <a:pt x="44" y="457"/>
                    <a:pt x="54" y="450"/>
                    <a:pt x="58" y="435"/>
                  </a:cubicBezTo>
                  <a:cubicBezTo>
                    <a:pt x="79" y="377"/>
                    <a:pt x="100" y="318"/>
                    <a:pt x="133" y="264"/>
                  </a:cubicBezTo>
                  <a:cubicBezTo>
                    <a:pt x="182" y="245"/>
                    <a:pt x="243" y="229"/>
                    <a:pt x="301" y="229"/>
                  </a:cubicBezTo>
                  <a:cubicBezTo>
                    <a:pt x="345" y="229"/>
                    <a:pt x="389" y="239"/>
                    <a:pt x="425" y="264"/>
                  </a:cubicBezTo>
                  <a:cubicBezTo>
                    <a:pt x="430" y="268"/>
                    <a:pt x="434" y="269"/>
                    <a:pt x="438" y="269"/>
                  </a:cubicBezTo>
                  <a:cubicBezTo>
                    <a:pt x="458" y="269"/>
                    <a:pt x="471" y="235"/>
                    <a:pt x="450" y="218"/>
                  </a:cubicBezTo>
                  <a:cubicBezTo>
                    <a:pt x="399" y="190"/>
                    <a:pt x="342" y="176"/>
                    <a:pt x="284" y="176"/>
                  </a:cubicBezTo>
                  <a:cubicBezTo>
                    <a:pt x="247" y="176"/>
                    <a:pt x="210" y="182"/>
                    <a:pt x="175" y="193"/>
                  </a:cubicBezTo>
                  <a:cubicBezTo>
                    <a:pt x="229" y="105"/>
                    <a:pt x="329" y="51"/>
                    <a:pt x="438" y="51"/>
                  </a:cubicBezTo>
                  <a:cubicBezTo>
                    <a:pt x="439" y="51"/>
                    <a:pt x="440" y="51"/>
                    <a:pt x="441" y="51"/>
                  </a:cubicBezTo>
                  <a:cubicBezTo>
                    <a:pt x="471" y="51"/>
                    <a:pt x="470" y="1"/>
                    <a:pt x="438" y="1"/>
                  </a:cubicBezTo>
                  <a:cubicBezTo>
                    <a:pt x="430" y="0"/>
                    <a:pt x="423" y="0"/>
                    <a:pt x="416"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4332625" y="1915200"/>
              <a:ext cx="104050" cy="72300"/>
            </a:xfrm>
            <a:custGeom>
              <a:avLst/>
              <a:gdLst/>
              <a:ahLst/>
              <a:cxnLst/>
              <a:rect l="l" t="t" r="r" b="b"/>
              <a:pathLst>
                <a:path w="4162" h="2892" extrusionOk="0">
                  <a:moveTo>
                    <a:pt x="628" y="1"/>
                  </a:moveTo>
                  <a:cubicBezTo>
                    <a:pt x="628" y="1"/>
                    <a:pt x="448" y="364"/>
                    <a:pt x="845" y="753"/>
                  </a:cubicBezTo>
                  <a:cubicBezTo>
                    <a:pt x="344" y="565"/>
                    <a:pt x="247" y="435"/>
                    <a:pt x="247" y="435"/>
                  </a:cubicBezTo>
                  <a:lnTo>
                    <a:pt x="247" y="435"/>
                  </a:lnTo>
                  <a:cubicBezTo>
                    <a:pt x="247" y="435"/>
                    <a:pt x="172" y="974"/>
                    <a:pt x="640" y="1083"/>
                  </a:cubicBezTo>
                  <a:cubicBezTo>
                    <a:pt x="431" y="1229"/>
                    <a:pt x="1" y="1346"/>
                    <a:pt x="18" y="1747"/>
                  </a:cubicBezTo>
                  <a:cubicBezTo>
                    <a:pt x="38" y="2133"/>
                    <a:pt x="268" y="2504"/>
                    <a:pt x="958" y="2504"/>
                  </a:cubicBezTo>
                  <a:cubicBezTo>
                    <a:pt x="983" y="2504"/>
                    <a:pt x="1010" y="2504"/>
                    <a:pt x="1037" y="2503"/>
                  </a:cubicBezTo>
                  <a:cubicBezTo>
                    <a:pt x="1062" y="2502"/>
                    <a:pt x="1089" y="2501"/>
                    <a:pt x="1116" y="2501"/>
                  </a:cubicBezTo>
                  <a:cubicBezTo>
                    <a:pt x="1888" y="2501"/>
                    <a:pt x="3276" y="2891"/>
                    <a:pt x="3276" y="2891"/>
                  </a:cubicBezTo>
                  <a:cubicBezTo>
                    <a:pt x="3276" y="2891"/>
                    <a:pt x="4161" y="2202"/>
                    <a:pt x="3723" y="1296"/>
                  </a:cubicBezTo>
                  <a:cubicBezTo>
                    <a:pt x="3410" y="655"/>
                    <a:pt x="2846" y="561"/>
                    <a:pt x="2543" y="561"/>
                  </a:cubicBezTo>
                  <a:cubicBezTo>
                    <a:pt x="2417" y="561"/>
                    <a:pt x="2336" y="577"/>
                    <a:pt x="2336" y="577"/>
                  </a:cubicBezTo>
                  <a:cubicBezTo>
                    <a:pt x="2336" y="577"/>
                    <a:pt x="2120" y="642"/>
                    <a:pt x="1831" y="642"/>
                  </a:cubicBezTo>
                  <a:cubicBezTo>
                    <a:pt x="1449" y="642"/>
                    <a:pt x="939" y="529"/>
                    <a:pt x="628" y="1"/>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4371300" y="1966075"/>
              <a:ext cx="49926" cy="62775"/>
            </a:xfrm>
            <a:custGeom>
              <a:avLst/>
              <a:gdLst/>
              <a:ahLst/>
              <a:cxnLst/>
              <a:rect l="l" t="t" r="r" b="b"/>
              <a:pathLst>
                <a:path w="1881" h="2511" extrusionOk="0">
                  <a:moveTo>
                    <a:pt x="1880" y="0"/>
                  </a:moveTo>
                  <a:cubicBezTo>
                    <a:pt x="1784" y="109"/>
                    <a:pt x="1658" y="154"/>
                    <a:pt x="1562" y="154"/>
                  </a:cubicBezTo>
                  <a:cubicBezTo>
                    <a:pt x="1532" y="154"/>
                    <a:pt x="1506" y="150"/>
                    <a:pt x="1483" y="142"/>
                  </a:cubicBezTo>
                  <a:cubicBezTo>
                    <a:pt x="1387" y="764"/>
                    <a:pt x="1102" y="1633"/>
                    <a:pt x="256" y="1633"/>
                  </a:cubicBezTo>
                  <a:cubicBezTo>
                    <a:pt x="222" y="1633"/>
                    <a:pt x="187" y="1632"/>
                    <a:pt x="151" y="1629"/>
                  </a:cubicBezTo>
                  <a:lnTo>
                    <a:pt x="151" y="1629"/>
                  </a:lnTo>
                  <a:cubicBezTo>
                    <a:pt x="0" y="2135"/>
                    <a:pt x="243" y="2448"/>
                    <a:pt x="464" y="2510"/>
                  </a:cubicBezTo>
                  <a:lnTo>
                    <a:pt x="489" y="1942"/>
                  </a:lnTo>
                  <a:cubicBezTo>
                    <a:pt x="548" y="1953"/>
                    <a:pt x="607" y="1957"/>
                    <a:pt x="665" y="1957"/>
                  </a:cubicBezTo>
                  <a:cubicBezTo>
                    <a:pt x="1152" y="1957"/>
                    <a:pt x="1586" y="1608"/>
                    <a:pt x="1680" y="1111"/>
                  </a:cubicBezTo>
                  <a:lnTo>
                    <a:pt x="1863" y="121"/>
                  </a:lnTo>
                  <a:cubicBezTo>
                    <a:pt x="1872" y="79"/>
                    <a:pt x="1876" y="38"/>
                    <a:pt x="1880"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4348200" y="1947575"/>
              <a:ext cx="63000" cy="85250"/>
            </a:xfrm>
            <a:custGeom>
              <a:avLst/>
              <a:gdLst/>
              <a:ahLst/>
              <a:cxnLst/>
              <a:rect l="l" t="t" r="r" b="b"/>
              <a:pathLst>
                <a:path w="2520" h="3410" extrusionOk="0">
                  <a:moveTo>
                    <a:pt x="410" y="1"/>
                  </a:moveTo>
                  <a:cubicBezTo>
                    <a:pt x="339" y="114"/>
                    <a:pt x="289" y="239"/>
                    <a:pt x="264" y="368"/>
                  </a:cubicBezTo>
                  <a:lnTo>
                    <a:pt x="80" y="1362"/>
                  </a:lnTo>
                  <a:cubicBezTo>
                    <a:pt x="0" y="1805"/>
                    <a:pt x="218" y="2252"/>
                    <a:pt x="614" y="2465"/>
                  </a:cubicBezTo>
                  <a:lnTo>
                    <a:pt x="481" y="2887"/>
                  </a:lnTo>
                  <a:cubicBezTo>
                    <a:pt x="481" y="2887"/>
                    <a:pt x="230" y="3296"/>
                    <a:pt x="644" y="3388"/>
                  </a:cubicBezTo>
                  <a:cubicBezTo>
                    <a:pt x="712" y="3404"/>
                    <a:pt x="781" y="3410"/>
                    <a:pt x="849" y="3410"/>
                  </a:cubicBezTo>
                  <a:cubicBezTo>
                    <a:pt x="1190" y="3410"/>
                    <a:pt x="1500" y="3250"/>
                    <a:pt x="1500" y="3250"/>
                  </a:cubicBezTo>
                  <a:cubicBezTo>
                    <a:pt x="1500" y="3250"/>
                    <a:pt x="1040" y="2875"/>
                    <a:pt x="1187" y="2369"/>
                  </a:cubicBezTo>
                  <a:lnTo>
                    <a:pt x="1187" y="2369"/>
                  </a:lnTo>
                  <a:cubicBezTo>
                    <a:pt x="1223" y="2372"/>
                    <a:pt x="1258" y="2373"/>
                    <a:pt x="1292" y="2373"/>
                  </a:cubicBezTo>
                  <a:cubicBezTo>
                    <a:pt x="2137" y="2373"/>
                    <a:pt x="2423" y="1504"/>
                    <a:pt x="2519" y="882"/>
                  </a:cubicBezTo>
                  <a:lnTo>
                    <a:pt x="2507" y="878"/>
                  </a:lnTo>
                  <a:cubicBezTo>
                    <a:pt x="2340" y="803"/>
                    <a:pt x="2340" y="535"/>
                    <a:pt x="2340" y="535"/>
                  </a:cubicBezTo>
                  <a:cubicBezTo>
                    <a:pt x="2340" y="535"/>
                    <a:pt x="2198" y="697"/>
                    <a:pt x="2109" y="697"/>
                  </a:cubicBezTo>
                  <a:cubicBezTo>
                    <a:pt x="2099" y="697"/>
                    <a:pt x="2089" y="695"/>
                    <a:pt x="2081" y="690"/>
                  </a:cubicBezTo>
                  <a:cubicBezTo>
                    <a:pt x="1993" y="648"/>
                    <a:pt x="2143" y="494"/>
                    <a:pt x="2143" y="494"/>
                  </a:cubicBezTo>
                  <a:lnTo>
                    <a:pt x="2143" y="494"/>
                  </a:lnTo>
                  <a:cubicBezTo>
                    <a:pt x="2143" y="494"/>
                    <a:pt x="1835" y="691"/>
                    <a:pt x="1752" y="691"/>
                  </a:cubicBezTo>
                  <a:cubicBezTo>
                    <a:pt x="1749" y="691"/>
                    <a:pt x="1745" y="691"/>
                    <a:pt x="1742" y="690"/>
                  </a:cubicBezTo>
                  <a:cubicBezTo>
                    <a:pt x="1675" y="669"/>
                    <a:pt x="1625" y="627"/>
                    <a:pt x="1830" y="364"/>
                  </a:cubicBezTo>
                  <a:lnTo>
                    <a:pt x="1830" y="364"/>
                  </a:lnTo>
                  <a:cubicBezTo>
                    <a:pt x="1688" y="391"/>
                    <a:pt x="1557" y="402"/>
                    <a:pt x="1437" y="402"/>
                  </a:cubicBezTo>
                  <a:cubicBezTo>
                    <a:pt x="880" y="402"/>
                    <a:pt x="554" y="152"/>
                    <a:pt x="410"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4400000" y="1979825"/>
              <a:ext cx="3675" cy="6000"/>
            </a:xfrm>
            <a:custGeom>
              <a:avLst/>
              <a:gdLst/>
              <a:ahLst/>
              <a:cxnLst/>
              <a:rect l="l" t="t" r="r" b="b"/>
              <a:pathLst>
                <a:path w="147" h="240" extrusionOk="0">
                  <a:moveTo>
                    <a:pt x="84" y="1"/>
                  </a:moveTo>
                  <a:cubicBezTo>
                    <a:pt x="50" y="1"/>
                    <a:pt x="20" y="48"/>
                    <a:pt x="13" y="110"/>
                  </a:cubicBezTo>
                  <a:cubicBezTo>
                    <a:pt x="0" y="177"/>
                    <a:pt x="21" y="235"/>
                    <a:pt x="59" y="240"/>
                  </a:cubicBezTo>
                  <a:cubicBezTo>
                    <a:pt x="60" y="240"/>
                    <a:pt x="61" y="240"/>
                    <a:pt x="63" y="240"/>
                  </a:cubicBezTo>
                  <a:cubicBezTo>
                    <a:pt x="95" y="240"/>
                    <a:pt x="130" y="191"/>
                    <a:pt x="138" y="127"/>
                  </a:cubicBezTo>
                  <a:cubicBezTo>
                    <a:pt x="146" y="60"/>
                    <a:pt x="125" y="6"/>
                    <a:pt x="92" y="1"/>
                  </a:cubicBezTo>
                  <a:cubicBezTo>
                    <a:pt x="89" y="1"/>
                    <a:pt x="87" y="1"/>
                    <a:pt x="84"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4361050" y="1970125"/>
              <a:ext cx="3675" cy="6000"/>
            </a:xfrm>
            <a:custGeom>
              <a:avLst/>
              <a:gdLst/>
              <a:ahLst/>
              <a:cxnLst/>
              <a:rect l="l" t="t" r="r" b="b"/>
              <a:pathLst>
                <a:path w="147" h="240" extrusionOk="0">
                  <a:moveTo>
                    <a:pt x="84" y="1"/>
                  </a:moveTo>
                  <a:cubicBezTo>
                    <a:pt x="52" y="1"/>
                    <a:pt x="17" y="49"/>
                    <a:pt x="9" y="110"/>
                  </a:cubicBezTo>
                  <a:cubicBezTo>
                    <a:pt x="0" y="176"/>
                    <a:pt x="21" y="235"/>
                    <a:pt x="54" y="239"/>
                  </a:cubicBezTo>
                  <a:cubicBezTo>
                    <a:pt x="56" y="239"/>
                    <a:pt x="57" y="239"/>
                    <a:pt x="58" y="239"/>
                  </a:cubicBezTo>
                  <a:cubicBezTo>
                    <a:pt x="91" y="239"/>
                    <a:pt x="126" y="191"/>
                    <a:pt x="134" y="130"/>
                  </a:cubicBezTo>
                  <a:cubicBezTo>
                    <a:pt x="146" y="64"/>
                    <a:pt x="125" y="5"/>
                    <a:pt x="88" y="1"/>
                  </a:cubicBezTo>
                  <a:cubicBezTo>
                    <a:pt x="87" y="1"/>
                    <a:pt x="85" y="1"/>
                    <a:pt x="84"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4398950" y="1969500"/>
              <a:ext cx="10475" cy="4950"/>
            </a:xfrm>
            <a:custGeom>
              <a:avLst/>
              <a:gdLst/>
              <a:ahLst/>
              <a:cxnLst/>
              <a:rect l="l" t="t" r="r" b="b"/>
              <a:pathLst>
                <a:path w="419" h="198" extrusionOk="0">
                  <a:moveTo>
                    <a:pt x="163" y="1"/>
                  </a:moveTo>
                  <a:cubicBezTo>
                    <a:pt x="147" y="1"/>
                    <a:pt x="132" y="2"/>
                    <a:pt x="117" y="5"/>
                  </a:cubicBezTo>
                  <a:cubicBezTo>
                    <a:pt x="76" y="9"/>
                    <a:pt x="34" y="26"/>
                    <a:pt x="0" y="55"/>
                  </a:cubicBezTo>
                  <a:cubicBezTo>
                    <a:pt x="76" y="59"/>
                    <a:pt x="151" y="72"/>
                    <a:pt x="222" y="97"/>
                  </a:cubicBezTo>
                  <a:cubicBezTo>
                    <a:pt x="255" y="105"/>
                    <a:pt x="284" y="122"/>
                    <a:pt x="318" y="139"/>
                  </a:cubicBezTo>
                  <a:cubicBezTo>
                    <a:pt x="351" y="155"/>
                    <a:pt x="381" y="176"/>
                    <a:pt x="418" y="197"/>
                  </a:cubicBezTo>
                  <a:cubicBezTo>
                    <a:pt x="410" y="155"/>
                    <a:pt x="389" y="114"/>
                    <a:pt x="360" y="84"/>
                  </a:cubicBezTo>
                  <a:cubicBezTo>
                    <a:pt x="326" y="51"/>
                    <a:pt x="289" y="26"/>
                    <a:pt x="247" y="13"/>
                  </a:cubicBezTo>
                  <a:cubicBezTo>
                    <a:pt x="220" y="5"/>
                    <a:pt x="191" y="1"/>
                    <a:pt x="163" y="1"/>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4360425" y="1961050"/>
              <a:ext cx="8575" cy="4525"/>
            </a:xfrm>
            <a:custGeom>
              <a:avLst/>
              <a:gdLst/>
              <a:ahLst/>
              <a:cxnLst/>
              <a:rect l="l" t="t" r="r" b="b"/>
              <a:pathLst>
                <a:path w="343" h="181" extrusionOk="0">
                  <a:moveTo>
                    <a:pt x="164" y="0"/>
                  </a:moveTo>
                  <a:cubicBezTo>
                    <a:pt x="99" y="0"/>
                    <a:pt x="38" y="33"/>
                    <a:pt x="0" y="88"/>
                  </a:cubicBezTo>
                  <a:cubicBezTo>
                    <a:pt x="17" y="88"/>
                    <a:pt x="34" y="88"/>
                    <a:pt x="54" y="84"/>
                  </a:cubicBezTo>
                  <a:cubicBezTo>
                    <a:pt x="71" y="84"/>
                    <a:pt x="84" y="80"/>
                    <a:pt x="100" y="80"/>
                  </a:cubicBezTo>
                  <a:cubicBezTo>
                    <a:pt x="130" y="80"/>
                    <a:pt x="155" y="80"/>
                    <a:pt x="184" y="88"/>
                  </a:cubicBezTo>
                  <a:cubicBezTo>
                    <a:pt x="242" y="105"/>
                    <a:pt x="292" y="134"/>
                    <a:pt x="338" y="180"/>
                  </a:cubicBezTo>
                  <a:cubicBezTo>
                    <a:pt x="343" y="138"/>
                    <a:pt x="330" y="101"/>
                    <a:pt x="305" y="72"/>
                  </a:cubicBezTo>
                  <a:cubicBezTo>
                    <a:pt x="280" y="38"/>
                    <a:pt x="247" y="13"/>
                    <a:pt x="205" y="5"/>
                  </a:cubicBezTo>
                  <a:cubicBezTo>
                    <a:pt x="191" y="2"/>
                    <a:pt x="178" y="0"/>
                    <a:pt x="164"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4368775" y="1970125"/>
              <a:ext cx="10300" cy="15200"/>
            </a:xfrm>
            <a:custGeom>
              <a:avLst/>
              <a:gdLst/>
              <a:ahLst/>
              <a:cxnLst/>
              <a:rect l="l" t="t" r="r" b="b"/>
              <a:pathLst>
                <a:path w="412" h="608" extrusionOk="0">
                  <a:moveTo>
                    <a:pt x="198" y="0"/>
                  </a:moveTo>
                  <a:cubicBezTo>
                    <a:pt x="187" y="0"/>
                    <a:pt x="176" y="7"/>
                    <a:pt x="172" y="22"/>
                  </a:cubicBezTo>
                  <a:lnTo>
                    <a:pt x="9" y="486"/>
                  </a:lnTo>
                  <a:cubicBezTo>
                    <a:pt x="0" y="502"/>
                    <a:pt x="13" y="527"/>
                    <a:pt x="34" y="531"/>
                  </a:cubicBezTo>
                  <a:lnTo>
                    <a:pt x="368" y="607"/>
                  </a:lnTo>
                  <a:cubicBezTo>
                    <a:pt x="370" y="607"/>
                    <a:pt x="372" y="607"/>
                    <a:pt x="375" y="607"/>
                  </a:cubicBezTo>
                  <a:cubicBezTo>
                    <a:pt x="406" y="607"/>
                    <a:pt x="411" y="552"/>
                    <a:pt x="376" y="544"/>
                  </a:cubicBezTo>
                  <a:lnTo>
                    <a:pt x="84" y="474"/>
                  </a:lnTo>
                  <a:lnTo>
                    <a:pt x="84" y="474"/>
                  </a:lnTo>
                  <a:lnTo>
                    <a:pt x="230" y="47"/>
                  </a:lnTo>
                  <a:cubicBezTo>
                    <a:pt x="238" y="20"/>
                    <a:pt x="217" y="0"/>
                    <a:pt x="198"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rot="-1800341">
              <a:off x="4373774" y="1990775"/>
              <a:ext cx="16900" cy="5050"/>
            </a:xfrm>
            <a:custGeom>
              <a:avLst/>
              <a:gdLst/>
              <a:ahLst/>
              <a:cxnLst/>
              <a:rect l="l" t="t" r="r" b="b"/>
              <a:pathLst>
                <a:path w="676" h="202" extrusionOk="0">
                  <a:moveTo>
                    <a:pt x="634" y="0"/>
                  </a:moveTo>
                  <a:cubicBezTo>
                    <a:pt x="623" y="0"/>
                    <a:pt x="612" y="6"/>
                    <a:pt x="606" y="19"/>
                  </a:cubicBezTo>
                  <a:cubicBezTo>
                    <a:pt x="560" y="111"/>
                    <a:pt x="454" y="139"/>
                    <a:pt x="342" y="139"/>
                  </a:cubicBezTo>
                  <a:cubicBezTo>
                    <a:pt x="232" y="139"/>
                    <a:pt x="117" y="113"/>
                    <a:pt x="47" y="94"/>
                  </a:cubicBezTo>
                  <a:cubicBezTo>
                    <a:pt x="43" y="93"/>
                    <a:pt x="39" y="92"/>
                    <a:pt x="36" y="92"/>
                  </a:cubicBezTo>
                  <a:cubicBezTo>
                    <a:pt x="4" y="92"/>
                    <a:pt x="0" y="145"/>
                    <a:pt x="38" y="157"/>
                  </a:cubicBezTo>
                  <a:cubicBezTo>
                    <a:pt x="116" y="179"/>
                    <a:pt x="227" y="202"/>
                    <a:pt x="335" y="202"/>
                  </a:cubicBezTo>
                  <a:cubicBezTo>
                    <a:pt x="473" y="202"/>
                    <a:pt x="607" y="165"/>
                    <a:pt x="665" y="44"/>
                  </a:cubicBezTo>
                  <a:cubicBezTo>
                    <a:pt x="676" y="19"/>
                    <a:pt x="655" y="0"/>
                    <a:pt x="634" y="0"/>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4393800" y="1988750"/>
              <a:ext cx="18750" cy="15700"/>
            </a:xfrm>
            <a:custGeom>
              <a:avLst/>
              <a:gdLst/>
              <a:ahLst/>
              <a:cxnLst/>
              <a:rect l="l" t="t" r="r" b="b"/>
              <a:pathLst>
                <a:path w="750" h="628" extrusionOk="0">
                  <a:moveTo>
                    <a:pt x="341" y="0"/>
                  </a:moveTo>
                  <a:cubicBezTo>
                    <a:pt x="187" y="0"/>
                    <a:pt x="50" y="115"/>
                    <a:pt x="31" y="271"/>
                  </a:cubicBezTo>
                  <a:cubicBezTo>
                    <a:pt x="0" y="474"/>
                    <a:pt x="164" y="627"/>
                    <a:pt x="341" y="627"/>
                  </a:cubicBezTo>
                  <a:cubicBezTo>
                    <a:pt x="405" y="627"/>
                    <a:pt x="470" y="607"/>
                    <a:pt x="528" y="563"/>
                  </a:cubicBezTo>
                  <a:cubicBezTo>
                    <a:pt x="749" y="396"/>
                    <a:pt x="662" y="45"/>
                    <a:pt x="386" y="4"/>
                  </a:cubicBezTo>
                  <a:cubicBezTo>
                    <a:pt x="371" y="1"/>
                    <a:pt x="356" y="0"/>
                    <a:pt x="341"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4351225" y="1980000"/>
              <a:ext cx="16950" cy="14250"/>
            </a:xfrm>
            <a:custGeom>
              <a:avLst/>
              <a:gdLst/>
              <a:ahLst/>
              <a:cxnLst/>
              <a:rect l="l" t="t" r="r" b="b"/>
              <a:pathLst>
                <a:path w="678" h="570" extrusionOk="0">
                  <a:moveTo>
                    <a:pt x="309" y="0"/>
                  </a:moveTo>
                  <a:cubicBezTo>
                    <a:pt x="169" y="0"/>
                    <a:pt x="45" y="103"/>
                    <a:pt x="26" y="245"/>
                  </a:cubicBezTo>
                  <a:cubicBezTo>
                    <a:pt x="1" y="430"/>
                    <a:pt x="149" y="569"/>
                    <a:pt x="309" y="569"/>
                  </a:cubicBezTo>
                  <a:cubicBezTo>
                    <a:pt x="366" y="569"/>
                    <a:pt x="424" y="552"/>
                    <a:pt x="477" y="512"/>
                  </a:cubicBezTo>
                  <a:cubicBezTo>
                    <a:pt x="677" y="358"/>
                    <a:pt x="598" y="40"/>
                    <a:pt x="347" y="3"/>
                  </a:cubicBezTo>
                  <a:cubicBezTo>
                    <a:pt x="334" y="1"/>
                    <a:pt x="322" y="0"/>
                    <a:pt x="309" y="0"/>
                  </a:cubicBezTo>
                  <a:close/>
                </a:path>
              </a:pathLst>
            </a:custGeom>
            <a:solidFill>
              <a:srgbClr val="FB89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4358525" y="1935750"/>
              <a:ext cx="63425" cy="34200"/>
            </a:xfrm>
            <a:custGeom>
              <a:avLst/>
              <a:gdLst/>
              <a:ahLst/>
              <a:cxnLst/>
              <a:rect l="l" t="t" r="r" b="b"/>
              <a:pathLst>
                <a:path w="2537" h="1368" extrusionOk="0">
                  <a:moveTo>
                    <a:pt x="866" y="0"/>
                  </a:moveTo>
                  <a:cubicBezTo>
                    <a:pt x="519" y="0"/>
                    <a:pt x="191" y="177"/>
                    <a:pt x="1" y="474"/>
                  </a:cubicBezTo>
                  <a:cubicBezTo>
                    <a:pt x="145" y="625"/>
                    <a:pt x="471" y="875"/>
                    <a:pt x="1029" y="875"/>
                  </a:cubicBezTo>
                  <a:cubicBezTo>
                    <a:pt x="1149" y="875"/>
                    <a:pt x="1279" y="864"/>
                    <a:pt x="1421" y="837"/>
                  </a:cubicBezTo>
                  <a:lnTo>
                    <a:pt x="1421" y="837"/>
                  </a:lnTo>
                  <a:cubicBezTo>
                    <a:pt x="1212" y="1100"/>
                    <a:pt x="1262" y="1142"/>
                    <a:pt x="1329" y="1163"/>
                  </a:cubicBezTo>
                  <a:cubicBezTo>
                    <a:pt x="1332" y="1164"/>
                    <a:pt x="1336" y="1164"/>
                    <a:pt x="1340" y="1164"/>
                  </a:cubicBezTo>
                  <a:cubicBezTo>
                    <a:pt x="1426" y="1164"/>
                    <a:pt x="1734" y="967"/>
                    <a:pt x="1734" y="967"/>
                  </a:cubicBezTo>
                  <a:lnTo>
                    <a:pt x="1734" y="967"/>
                  </a:lnTo>
                  <a:cubicBezTo>
                    <a:pt x="1734" y="967"/>
                    <a:pt x="1584" y="1121"/>
                    <a:pt x="1668" y="1163"/>
                  </a:cubicBezTo>
                  <a:cubicBezTo>
                    <a:pt x="1676" y="1168"/>
                    <a:pt x="1686" y="1170"/>
                    <a:pt x="1696" y="1170"/>
                  </a:cubicBezTo>
                  <a:cubicBezTo>
                    <a:pt x="1786" y="1170"/>
                    <a:pt x="1931" y="1008"/>
                    <a:pt x="1931" y="1008"/>
                  </a:cubicBezTo>
                  <a:cubicBezTo>
                    <a:pt x="1931" y="1008"/>
                    <a:pt x="1931" y="1276"/>
                    <a:pt x="2098" y="1351"/>
                  </a:cubicBezTo>
                  <a:cubicBezTo>
                    <a:pt x="2123" y="1362"/>
                    <a:pt x="2154" y="1368"/>
                    <a:pt x="2188" y="1368"/>
                  </a:cubicBezTo>
                  <a:cubicBezTo>
                    <a:pt x="2287" y="1368"/>
                    <a:pt x="2414" y="1320"/>
                    <a:pt x="2507" y="1209"/>
                  </a:cubicBezTo>
                  <a:cubicBezTo>
                    <a:pt x="2536" y="687"/>
                    <a:pt x="2177" y="223"/>
                    <a:pt x="1663" y="127"/>
                  </a:cubicBezTo>
                  <a:lnTo>
                    <a:pt x="1058" y="18"/>
                  </a:lnTo>
                  <a:cubicBezTo>
                    <a:pt x="994" y="6"/>
                    <a:pt x="929" y="0"/>
                    <a:pt x="866" y="0"/>
                  </a:cubicBezTo>
                  <a:close/>
                </a:path>
              </a:pathLst>
            </a:custGeom>
            <a:solidFill>
              <a:srgbClr val="2E2E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4390640" y="1920644"/>
              <a:ext cx="40714" cy="36534"/>
            </a:xfrm>
            <a:custGeom>
              <a:avLst/>
              <a:gdLst/>
              <a:ahLst/>
              <a:cxnLst/>
              <a:rect l="l" t="t" r="r" b="b"/>
              <a:pathLst>
                <a:path w="1997" h="1792" extrusionOk="0">
                  <a:moveTo>
                    <a:pt x="506" y="1"/>
                  </a:moveTo>
                  <a:lnTo>
                    <a:pt x="0" y="795"/>
                  </a:lnTo>
                  <a:cubicBezTo>
                    <a:pt x="0" y="795"/>
                    <a:pt x="82" y="1791"/>
                    <a:pt x="1316" y="1791"/>
                  </a:cubicBezTo>
                  <a:cubicBezTo>
                    <a:pt x="1390" y="1791"/>
                    <a:pt x="1468" y="1788"/>
                    <a:pt x="1550" y="1780"/>
                  </a:cubicBezTo>
                  <a:cubicBezTo>
                    <a:pt x="1713" y="1500"/>
                    <a:pt x="1997" y="1008"/>
                    <a:pt x="1997" y="1008"/>
                  </a:cubicBezTo>
                  <a:lnTo>
                    <a:pt x="506" y="1"/>
                  </a:ln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4398469" y="1915547"/>
              <a:ext cx="48563" cy="30072"/>
            </a:xfrm>
            <a:custGeom>
              <a:avLst/>
              <a:gdLst/>
              <a:ahLst/>
              <a:cxnLst/>
              <a:rect l="l" t="t" r="r" b="b"/>
              <a:pathLst>
                <a:path w="2382" h="1475" extrusionOk="0">
                  <a:moveTo>
                    <a:pt x="1166" y="0"/>
                  </a:moveTo>
                  <a:lnTo>
                    <a:pt x="122" y="105"/>
                  </a:lnTo>
                  <a:lnTo>
                    <a:pt x="0" y="443"/>
                  </a:lnTo>
                  <a:lnTo>
                    <a:pt x="1487" y="1475"/>
                  </a:lnTo>
                  <a:lnTo>
                    <a:pt x="1613" y="1258"/>
                  </a:lnTo>
                  <a:lnTo>
                    <a:pt x="2381" y="1070"/>
                  </a:lnTo>
                  <a:lnTo>
                    <a:pt x="1166" y="0"/>
                  </a:lnTo>
                  <a:close/>
                </a:path>
              </a:pathLst>
            </a:custGeom>
            <a:solidFill>
              <a:srgbClr val="CBD0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5"/>
            <p:cNvSpPr/>
            <p:nvPr/>
          </p:nvSpPr>
          <p:spPr>
            <a:xfrm>
              <a:off x="4387052" y="1886433"/>
              <a:ext cx="76759" cy="51927"/>
            </a:xfrm>
            <a:custGeom>
              <a:avLst/>
              <a:gdLst/>
              <a:ahLst/>
              <a:cxnLst/>
              <a:rect l="l" t="t" r="r" b="b"/>
              <a:pathLst>
                <a:path w="3765" h="2547" extrusionOk="0">
                  <a:moveTo>
                    <a:pt x="1952" y="0"/>
                  </a:moveTo>
                  <a:cubicBezTo>
                    <a:pt x="1708" y="0"/>
                    <a:pt x="1467" y="113"/>
                    <a:pt x="1312" y="330"/>
                  </a:cubicBezTo>
                  <a:cubicBezTo>
                    <a:pt x="1141" y="200"/>
                    <a:pt x="932" y="125"/>
                    <a:pt x="719" y="121"/>
                  </a:cubicBezTo>
                  <a:cubicBezTo>
                    <a:pt x="460" y="121"/>
                    <a:pt x="180" y="238"/>
                    <a:pt x="72" y="472"/>
                  </a:cubicBezTo>
                  <a:cubicBezTo>
                    <a:pt x="22" y="597"/>
                    <a:pt x="1" y="731"/>
                    <a:pt x="17" y="864"/>
                  </a:cubicBezTo>
                  <a:cubicBezTo>
                    <a:pt x="17" y="977"/>
                    <a:pt x="38" y="1082"/>
                    <a:pt x="80" y="1182"/>
                  </a:cubicBezTo>
                  <a:cubicBezTo>
                    <a:pt x="168" y="1349"/>
                    <a:pt x="314" y="1474"/>
                    <a:pt x="489" y="1529"/>
                  </a:cubicBezTo>
                  <a:cubicBezTo>
                    <a:pt x="652" y="1583"/>
                    <a:pt x="823" y="1608"/>
                    <a:pt x="993" y="1608"/>
                  </a:cubicBezTo>
                  <a:cubicBezTo>
                    <a:pt x="1006" y="1608"/>
                    <a:pt x="1019" y="1608"/>
                    <a:pt x="1032" y="1608"/>
                  </a:cubicBezTo>
                  <a:lnTo>
                    <a:pt x="1032" y="1608"/>
                  </a:lnTo>
                  <a:cubicBezTo>
                    <a:pt x="970" y="1775"/>
                    <a:pt x="1070" y="1971"/>
                    <a:pt x="1212" y="2076"/>
                  </a:cubicBezTo>
                  <a:cubicBezTo>
                    <a:pt x="1324" y="2151"/>
                    <a:pt x="1450" y="2187"/>
                    <a:pt x="1574" y="2187"/>
                  </a:cubicBezTo>
                  <a:cubicBezTo>
                    <a:pt x="1749" y="2187"/>
                    <a:pt x="1921" y="2116"/>
                    <a:pt x="2047" y="1980"/>
                  </a:cubicBezTo>
                  <a:cubicBezTo>
                    <a:pt x="2180" y="2325"/>
                    <a:pt x="2554" y="2546"/>
                    <a:pt x="2926" y="2546"/>
                  </a:cubicBezTo>
                  <a:cubicBezTo>
                    <a:pt x="2963" y="2546"/>
                    <a:pt x="3000" y="2544"/>
                    <a:pt x="3037" y="2539"/>
                  </a:cubicBezTo>
                  <a:cubicBezTo>
                    <a:pt x="3359" y="2498"/>
                    <a:pt x="3672" y="2268"/>
                    <a:pt x="3727" y="1946"/>
                  </a:cubicBezTo>
                  <a:cubicBezTo>
                    <a:pt x="3764" y="1691"/>
                    <a:pt x="3639" y="1437"/>
                    <a:pt x="3409" y="1311"/>
                  </a:cubicBezTo>
                  <a:cubicBezTo>
                    <a:pt x="3292" y="1249"/>
                    <a:pt x="3161" y="1230"/>
                    <a:pt x="3028" y="1230"/>
                  </a:cubicBezTo>
                  <a:cubicBezTo>
                    <a:pt x="2938" y="1230"/>
                    <a:pt x="2847" y="1239"/>
                    <a:pt x="2758" y="1249"/>
                  </a:cubicBezTo>
                  <a:cubicBezTo>
                    <a:pt x="2858" y="1031"/>
                    <a:pt x="2816" y="768"/>
                    <a:pt x="2720" y="547"/>
                  </a:cubicBezTo>
                  <a:cubicBezTo>
                    <a:pt x="2666" y="426"/>
                    <a:pt x="2595" y="317"/>
                    <a:pt x="2503" y="225"/>
                  </a:cubicBezTo>
                  <a:cubicBezTo>
                    <a:pt x="2348" y="74"/>
                    <a:pt x="2149" y="0"/>
                    <a:pt x="1952" y="0"/>
                  </a:cubicBezTo>
                  <a:close/>
                </a:path>
              </a:pathLst>
            </a:custGeom>
            <a:solidFill>
              <a:srgbClr val="DEE4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p:nvPr/>
          </p:nvSpPr>
          <p:spPr>
            <a:xfrm>
              <a:off x="4411334" y="1916628"/>
              <a:ext cx="10744" cy="11804"/>
            </a:xfrm>
            <a:custGeom>
              <a:avLst/>
              <a:gdLst/>
              <a:ahLst/>
              <a:cxnLst/>
              <a:rect l="l" t="t" r="r" b="b"/>
              <a:pathLst>
                <a:path w="527" h="579" extrusionOk="0">
                  <a:moveTo>
                    <a:pt x="62" y="1"/>
                  </a:moveTo>
                  <a:cubicBezTo>
                    <a:pt x="47" y="1"/>
                    <a:pt x="29" y="9"/>
                    <a:pt x="25" y="27"/>
                  </a:cubicBezTo>
                  <a:lnTo>
                    <a:pt x="29" y="27"/>
                  </a:lnTo>
                  <a:cubicBezTo>
                    <a:pt x="8" y="81"/>
                    <a:pt x="0" y="139"/>
                    <a:pt x="0" y="198"/>
                  </a:cubicBezTo>
                  <a:cubicBezTo>
                    <a:pt x="0" y="319"/>
                    <a:pt x="63" y="428"/>
                    <a:pt x="167" y="490"/>
                  </a:cubicBezTo>
                  <a:cubicBezTo>
                    <a:pt x="263" y="545"/>
                    <a:pt x="368" y="574"/>
                    <a:pt x="476" y="578"/>
                  </a:cubicBezTo>
                  <a:cubicBezTo>
                    <a:pt x="478" y="578"/>
                    <a:pt x="479" y="578"/>
                    <a:pt x="480" y="578"/>
                  </a:cubicBezTo>
                  <a:cubicBezTo>
                    <a:pt x="526" y="578"/>
                    <a:pt x="525" y="503"/>
                    <a:pt x="476" y="499"/>
                  </a:cubicBezTo>
                  <a:cubicBezTo>
                    <a:pt x="389" y="494"/>
                    <a:pt x="305" y="474"/>
                    <a:pt x="226" y="436"/>
                  </a:cubicBezTo>
                  <a:cubicBezTo>
                    <a:pt x="176" y="411"/>
                    <a:pt x="138" y="373"/>
                    <a:pt x="109" y="323"/>
                  </a:cubicBezTo>
                  <a:cubicBezTo>
                    <a:pt x="92" y="286"/>
                    <a:pt x="79" y="244"/>
                    <a:pt x="79" y="202"/>
                  </a:cubicBezTo>
                  <a:cubicBezTo>
                    <a:pt x="79" y="185"/>
                    <a:pt x="79" y="164"/>
                    <a:pt x="79" y="144"/>
                  </a:cubicBezTo>
                  <a:lnTo>
                    <a:pt x="79" y="139"/>
                  </a:lnTo>
                  <a:cubicBezTo>
                    <a:pt x="79" y="135"/>
                    <a:pt x="79" y="131"/>
                    <a:pt x="79" y="127"/>
                  </a:cubicBezTo>
                  <a:cubicBezTo>
                    <a:pt x="79" y="119"/>
                    <a:pt x="84" y="110"/>
                    <a:pt x="84" y="102"/>
                  </a:cubicBezTo>
                  <a:cubicBezTo>
                    <a:pt x="88" y="85"/>
                    <a:pt x="92" y="64"/>
                    <a:pt x="100" y="48"/>
                  </a:cubicBezTo>
                  <a:cubicBezTo>
                    <a:pt x="105" y="27"/>
                    <a:pt x="96" y="6"/>
                    <a:pt x="71" y="2"/>
                  </a:cubicBezTo>
                  <a:cubicBezTo>
                    <a:pt x="68" y="1"/>
                    <a:pt x="65" y="1"/>
                    <a:pt x="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4330550" y="2054200"/>
              <a:ext cx="42100" cy="30325"/>
            </a:xfrm>
            <a:custGeom>
              <a:avLst/>
              <a:gdLst/>
              <a:ahLst/>
              <a:cxnLst/>
              <a:rect l="l" t="t" r="r" b="b"/>
              <a:pathLst>
                <a:path w="1684" h="1213" extrusionOk="0">
                  <a:moveTo>
                    <a:pt x="1024" y="0"/>
                  </a:moveTo>
                  <a:lnTo>
                    <a:pt x="477" y="502"/>
                  </a:lnTo>
                  <a:lnTo>
                    <a:pt x="84" y="844"/>
                  </a:lnTo>
                  <a:lnTo>
                    <a:pt x="0" y="1128"/>
                  </a:lnTo>
                  <a:cubicBezTo>
                    <a:pt x="99" y="1183"/>
                    <a:pt x="212" y="1212"/>
                    <a:pt x="327" y="1212"/>
                  </a:cubicBezTo>
                  <a:cubicBezTo>
                    <a:pt x="353" y="1212"/>
                    <a:pt x="379" y="1211"/>
                    <a:pt x="406" y="1208"/>
                  </a:cubicBezTo>
                  <a:cubicBezTo>
                    <a:pt x="472" y="1149"/>
                    <a:pt x="548" y="1095"/>
                    <a:pt x="627" y="1049"/>
                  </a:cubicBezTo>
                  <a:cubicBezTo>
                    <a:pt x="708" y="1114"/>
                    <a:pt x="807" y="1155"/>
                    <a:pt x="907" y="1155"/>
                  </a:cubicBezTo>
                  <a:cubicBezTo>
                    <a:pt x="968" y="1155"/>
                    <a:pt x="1029" y="1140"/>
                    <a:pt x="1086" y="1107"/>
                  </a:cubicBezTo>
                  <a:cubicBezTo>
                    <a:pt x="1254" y="1015"/>
                    <a:pt x="1274" y="840"/>
                    <a:pt x="1254" y="677"/>
                  </a:cubicBezTo>
                  <a:lnTo>
                    <a:pt x="1254" y="677"/>
                  </a:lnTo>
                  <a:cubicBezTo>
                    <a:pt x="1286" y="874"/>
                    <a:pt x="1457" y="1020"/>
                    <a:pt x="1659" y="1020"/>
                  </a:cubicBezTo>
                  <a:cubicBezTo>
                    <a:pt x="1667" y="1020"/>
                    <a:pt x="1675" y="1020"/>
                    <a:pt x="1684" y="1020"/>
                  </a:cubicBezTo>
                  <a:cubicBezTo>
                    <a:pt x="1667" y="861"/>
                    <a:pt x="1667" y="698"/>
                    <a:pt x="1671" y="535"/>
                  </a:cubicBezTo>
                  <a:lnTo>
                    <a:pt x="1024" y="0"/>
                  </a:ln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4319900" y="2039925"/>
              <a:ext cx="37825" cy="20050"/>
            </a:xfrm>
            <a:custGeom>
              <a:avLst/>
              <a:gdLst/>
              <a:ahLst/>
              <a:cxnLst/>
              <a:rect l="l" t="t" r="r" b="b"/>
              <a:pathLst>
                <a:path w="1513" h="802" extrusionOk="0">
                  <a:moveTo>
                    <a:pt x="259" y="0"/>
                  </a:moveTo>
                  <a:cubicBezTo>
                    <a:pt x="178" y="0"/>
                    <a:pt x="92" y="5"/>
                    <a:pt x="0" y="16"/>
                  </a:cubicBezTo>
                  <a:cubicBezTo>
                    <a:pt x="38" y="91"/>
                    <a:pt x="88" y="158"/>
                    <a:pt x="142" y="225"/>
                  </a:cubicBezTo>
                  <a:cubicBezTo>
                    <a:pt x="518" y="262"/>
                    <a:pt x="865" y="450"/>
                    <a:pt x="1099" y="751"/>
                  </a:cubicBezTo>
                  <a:cubicBezTo>
                    <a:pt x="1233" y="776"/>
                    <a:pt x="1366" y="793"/>
                    <a:pt x="1500" y="801"/>
                  </a:cubicBezTo>
                  <a:lnTo>
                    <a:pt x="1512" y="784"/>
                  </a:lnTo>
                  <a:cubicBezTo>
                    <a:pt x="1512" y="784"/>
                    <a:pt x="1273" y="0"/>
                    <a:pt x="25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4309675" y="2040300"/>
              <a:ext cx="47725" cy="40125"/>
            </a:xfrm>
            <a:custGeom>
              <a:avLst/>
              <a:gdLst/>
              <a:ahLst/>
              <a:cxnLst/>
              <a:rect l="l" t="t" r="r" b="b"/>
              <a:pathLst>
                <a:path w="1909" h="1605" extrusionOk="0">
                  <a:moveTo>
                    <a:pt x="389" y="1"/>
                  </a:moveTo>
                  <a:cubicBezTo>
                    <a:pt x="163" y="544"/>
                    <a:pt x="0" y="945"/>
                    <a:pt x="0" y="945"/>
                  </a:cubicBezTo>
                  <a:cubicBezTo>
                    <a:pt x="0" y="945"/>
                    <a:pt x="213" y="1588"/>
                    <a:pt x="1224" y="1605"/>
                  </a:cubicBezTo>
                  <a:cubicBezTo>
                    <a:pt x="1554" y="1312"/>
                    <a:pt x="1846" y="882"/>
                    <a:pt x="1909" y="786"/>
                  </a:cubicBezTo>
                  <a:cubicBezTo>
                    <a:pt x="932" y="724"/>
                    <a:pt x="543" y="252"/>
                    <a:pt x="4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4301200" y="2045525"/>
              <a:ext cx="31575" cy="29800"/>
            </a:xfrm>
            <a:custGeom>
              <a:avLst/>
              <a:gdLst/>
              <a:ahLst/>
              <a:cxnLst/>
              <a:rect l="l" t="t" r="r" b="b"/>
              <a:pathLst>
                <a:path w="1263" h="1192" extrusionOk="0">
                  <a:moveTo>
                    <a:pt x="648" y="1"/>
                  </a:moveTo>
                  <a:cubicBezTo>
                    <a:pt x="1" y="289"/>
                    <a:pt x="13" y="995"/>
                    <a:pt x="381" y="1154"/>
                  </a:cubicBezTo>
                  <a:cubicBezTo>
                    <a:pt x="441" y="1181"/>
                    <a:pt x="503" y="1192"/>
                    <a:pt x="566" y="1192"/>
                  </a:cubicBezTo>
                  <a:cubicBezTo>
                    <a:pt x="882" y="1192"/>
                    <a:pt x="1193" y="903"/>
                    <a:pt x="1141" y="882"/>
                  </a:cubicBezTo>
                  <a:cubicBezTo>
                    <a:pt x="1133" y="880"/>
                    <a:pt x="1127" y="878"/>
                    <a:pt x="1120" y="878"/>
                  </a:cubicBezTo>
                  <a:cubicBezTo>
                    <a:pt x="1076" y="878"/>
                    <a:pt x="1063" y="936"/>
                    <a:pt x="982" y="936"/>
                  </a:cubicBezTo>
                  <a:cubicBezTo>
                    <a:pt x="1045" y="903"/>
                    <a:pt x="1103" y="782"/>
                    <a:pt x="1129" y="719"/>
                  </a:cubicBezTo>
                  <a:cubicBezTo>
                    <a:pt x="1187" y="673"/>
                    <a:pt x="1187" y="560"/>
                    <a:pt x="1187" y="560"/>
                  </a:cubicBezTo>
                  <a:cubicBezTo>
                    <a:pt x="1187" y="560"/>
                    <a:pt x="1262" y="523"/>
                    <a:pt x="1225" y="477"/>
                  </a:cubicBezTo>
                  <a:cubicBezTo>
                    <a:pt x="1221" y="473"/>
                    <a:pt x="1211" y="471"/>
                    <a:pt x="1197" y="471"/>
                  </a:cubicBezTo>
                  <a:cubicBezTo>
                    <a:pt x="1078" y="471"/>
                    <a:pt x="644" y="611"/>
                    <a:pt x="644" y="611"/>
                  </a:cubicBezTo>
                  <a:cubicBezTo>
                    <a:pt x="644" y="611"/>
                    <a:pt x="623" y="544"/>
                    <a:pt x="728" y="527"/>
                  </a:cubicBezTo>
                  <a:cubicBezTo>
                    <a:pt x="836" y="506"/>
                    <a:pt x="991" y="377"/>
                    <a:pt x="966" y="347"/>
                  </a:cubicBezTo>
                  <a:cubicBezTo>
                    <a:pt x="959" y="338"/>
                    <a:pt x="942" y="335"/>
                    <a:pt x="920" y="335"/>
                  </a:cubicBezTo>
                  <a:cubicBezTo>
                    <a:pt x="872" y="335"/>
                    <a:pt x="797" y="350"/>
                    <a:pt x="728" y="350"/>
                  </a:cubicBezTo>
                  <a:cubicBezTo>
                    <a:pt x="714" y="350"/>
                    <a:pt x="699" y="349"/>
                    <a:pt x="686" y="347"/>
                  </a:cubicBezTo>
                  <a:cubicBezTo>
                    <a:pt x="681" y="347"/>
                    <a:pt x="676" y="346"/>
                    <a:pt x="671" y="346"/>
                  </a:cubicBezTo>
                  <a:cubicBezTo>
                    <a:pt x="569" y="346"/>
                    <a:pt x="443" y="498"/>
                    <a:pt x="435" y="510"/>
                  </a:cubicBezTo>
                  <a:cubicBezTo>
                    <a:pt x="435" y="510"/>
                    <a:pt x="548" y="218"/>
                    <a:pt x="648" y="1"/>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4321875" y="2059525"/>
              <a:ext cx="8900" cy="3900"/>
            </a:xfrm>
            <a:custGeom>
              <a:avLst/>
              <a:gdLst/>
              <a:ahLst/>
              <a:cxnLst/>
              <a:rect l="l" t="t" r="r" b="b"/>
              <a:pathLst>
                <a:path w="356" h="156" extrusionOk="0">
                  <a:moveTo>
                    <a:pt x="356" y="0"/>
                  </a:moveTo>
                  <a:lnTo>
                    <a:pt x="1" y="155"/>
                  </a:lnTo>
                  <a:cubicBezTo>
                    <a:pt x="122" y="138"/>
                    <a:pt x="356" y="1"/>
                    <a:pt x="356"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4323450" y="2063500"/>
              <a:ext cx="5875" cy="2950"/>
            </a:xfrm>
            <a:custGeom>
              <a:avLst/>
              <a:gdLst/>
              <a:ahLst/>
              <a:cxnLst/>
              <a:rect l="l" t="t" r="r" b="b"/>
              <a:pathLst>
                <a:path w="235" h="118" extrusionOk="0">
                  <a:moveTo>
                    <a:pt x="234" y="0"/>
                  </a:moveTo>
                  <a:lnTo>
                    <a:pt x="0" y="117"/>
                  </a:lnTo>
                  <a:cubicBezTo>
                    <a:pt x="180" y="71"/>
                    <a:pt x="234" y="0"/>
                    <a:pt x="234" y="0"/>
                  </a:cubicBez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4323450" y="2045525"/>
              <a:ext cx="7325" cy="4425"/>
            </a:xfrm>
            <a:custGeom>
              <a:avLst/>
              <a:gdLst/>
              <a:ahLst/>
              <a:cxnLst/>
              <a:rect l="l" t="t" r="r" b="b"/>
              <a:pathLst>
                <a:path w="293" h="177" extrusionOk="0">
                  <a:moveTo>
                    <a:pt x="0" y="1"/>
                  </a:moveTo>
                  <a:lnTo>
                    <a:pt x="0" y="1"/>
                  </a:lnTo>
                  <a:cubicBezTo>
                    <a:pt x="55" y="63"/>
                    <a:pt x="117" y="126"/>
                    <a:pt x="184" y="176"/>
                  </a:cubicBezTo>
                  <a:cubicBezTo>
                    <a:pt x="193" y="159"/>
                    <a:pt x="201" y="143"/>
                    <a:pt x="218" y="126"/>
                  </a:cubicBezTo>
                  <a:cubicBezTo>
                    <a:pt x="239" y="101"/>
                    <a:pt x="264" y="76"/>
                    <a:pt x="293" y="59"/>
                  </a:cubicBezTo>
                  <a:cubicBezTo>
                    <a:pt x="197" y="30"/>
                    <a:pt x="101" y="9"/>
                    <a:pt x="0" y="1"/>
                  </a:cubicBezTo>
                  <a:close/>
                </a:path>
              </a:pathLst>
            </a:custGeom>
            <a:solidFill>
              <a:srgbClr val="FFE1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4328050" y="2047000"/>
              <a:ext cx="19325" cy="11725"/>
            </a:xfrm>
            <a:custGeom>
              <a:avLst/>
              <a:gdLst/>
              <a:ahLst/>
              <a:cxnLst/>
              <a:rect l="l" t="t" r="r" b="b"/>
              <a:pathLst>
                <a:path w="773" h="469" extrusionOk="0">
                  <a:moveTo>
                    <a:pt x="109" y="0"/>
                  </a:moveTo>
                  <a:cubicBezTo>
                    <a:pt x="80" y="21"/>
                    <a:pt x="55" y="42"/>
                    <a:pt x="34" y="67"/>
                  </a:cubicBezTo>
                  <a:cubicBezTo>
                    <a:pt x="17" y="84"/>
                    <a:pt x="9" y="100"/>
                    <a:pt x="0" y="121"/>
                  </a:cubicBezTo>
                  <a:cubicBezTo>
                    <a:pt x="226" y="297"/>
                    <a:pt x="493" y="414"/>
                    <a:pt x="773" y="468"/>
                  </a:cubicBezTo>
                  <a:cubicBezTo>
                    <a:pt x="602" y="251"/>
                    <a:pt x="372" y="88"/>
                    <a:pt x="109" y="0"/>
                  </a:cubicBezTo>
                  <a:close/>
                </a:path>
              </a:pathLst>
            </a:custGeom>
            <a:solidFill>
              <a:srgbClr val="FFC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4339325" y="2035125"/>
              <a:ext cx="38750" cy="22325"/>
            </a:xfrm>
            <a:custGeom>
              <a:avLst/>
              <a:gdLst/>
              <a:ahLst/>
              <a:cxnLst/>
              <a:rect l="l" t="t" r="r" b="b"/>
              <a:pathLst>
                <a:path w="1550" h="893" extrusionOk="0">
                  <a:moveTo>
                    <a:pt x="1418" y="1"/>
                  </a:moveTo>
                  <a:cubicBezTo>
                    <a:pt x="1266" y="1"/>
                    <a:pt x="0" y="847"/>
                    <a:pt x="0" y="847"/>
                  </a:cubicBezTo>
                  <a:lnTo>
                    <a:pt x="117" y="893"/>
                  </a:lnTo>
                  <a:cubicBezTo>
                    <a:pt x="117" y="893"/>
                    <a:pt x="1550" y="87"/>
                    <a:pt x="1429" y="3"/>
                  </a:cubicBezTo>
                  <a:cubicBezTo>
                    <a:pt x="1426" y="1"/>
                    <a:pt x="1423" y="1"/>
                    <a:pt x="1418" y="1"/>
                  </a:cubicBezTo>
                  <a:close/>
                </a:path>
              </a:pathLst>
            </a:custGeom>
            <a:solidFill>
              <a:srgbClr val="1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4353525" y="2047400"/>
              <a:ext cx="47225" cy="33025"/>
            </a:xfrm>
            <a:custGeom>
              <a:avLst/>
              <a:gdLst/>
              <a:ahLst/>
              <a:cxnLst/>
              <a:rect l="l" t="t" r="r" b="b"/>
              <a:pathLst>
                <a:path w="1889" h="1321" extrusionOk="0">
                  <a:moveTo>
                    <a:pt x="414" y="1"/>
                  </a:moveTo>
                  <a:lnTo>
                    <a:pt x="0" y="435"/>
                  </a:lnTo>
                  <a:cubicBezTo>
                    <a:pt x="0" y="435"/>
                    <a:pt x="581" y="1321"/>
                    <a:pt x="1053" y="1321"/>
                  </a:cubicBezTo>
                  <a:cubicBezTo>
                    <a:pt x="1525" y="1321"/>
                    <a:pt x="1888" y="561"/>
                    <a:pt x="1888" y="561"/>
                  </a:cubicBezTo>
                  <a:lnTo>
                    <a:pt x="1170" y="235"/>
                  </a:lnTo>
                  <a:lnTo>
                    <a:pt x="1015" y="427"/>
                  </a:lnTo>
                  <a:lnTo>
                    <a:pt x="414" y="1"/>
                  </a:ln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4344125" y="2036350"/>
              <a:ext cx="19750" cy="24800"/>
            </a:xfrm>
            <a:custGeom>
              <a:avLst/>
              <a:gdLst/>
              <a:ahLst/>
              <a:cxnLst/>
              <a:rect l="l" t="t" r="r" b="b"/>
              <a:pathLst>
                <a:path w="790" h="992" extrusionOk="0">
                  <a:moveTo>
                    <a:pt x="529" y="0"/>
                  </a:moveTo>
                  <a:cubicBezTo>
                    <a:pt x="457" y="0"/>
                    <a:pt x="514" y="188"/>
                    <a:pt x="506" y="188"/>
                  </a:cubicBezTo>
                  <a:cubicBezTo>
                    <a:pt x="494" y="188"/>
                    <a:pt x="463" y="96"/>
                    <a:pt x="405" y="96"/>
                  </a:cubicBezTo>
                  <a:cubicBezTo>
                    <a:pt x="402" y="96"/>
                    <a:pt x="400" y="96"/>
                    <a:pt x="397" y="96"/>
                  </a:cubicBezTo>
                  <a:cubicBezTo>
                    <a:pt x="335" y="105"/>
                    <a:pt x="0" y="464"/>
                    <a:pt x="376" y="877"/>
                  </a:cubicBezTo>
                  <a:cubicBezTo>
                    <a:pt x="450" y="958"/>
                    <a:pt x="511" y="991"/>
                    <a:pt x="561" y="991"/>
                  </a:cubicBezTo>
                  <a:cubicBezTo>
                    <a:pt x="766" y="991"/>
                    <a:pt x="790" y="443"/>
                    <a:pt x="790" y="443"/>
                  </a:cubicBezTo>
                  <a:cubicBezTo>
                    <a:pt x="790" y="443"/>
                    <a:pt x="602" y="9"/>
                    <a:pt x="531" y="0"/>
                  </a:cubicBezTo>
                  <a:cubicBezTo>
                    <a:pt x="530" y="0"/>
                    <a:pt x="529" y="0"/>
                    <a:pt x="529" y="0"/>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4352175" y="2039475"/>
              <a:ext cx="1375" cy="7950"/>
            </a:xfrm>
            <a:custGeom>
              <a:avLst/>
              <a:gdLst/>
              <a:ahLst/>
              <a:cxnLst/>
              <a:rect l="l" t="t" r="r" b="b"/>
              <a:pathLst>
                <a:path w="55" h="318" extrusionOk="0">
                  <a:moveTo>
                    <a:pt x="34" y="1"/>
                  </a:moveTo>
                  <a:cubicBezTo>
                    <a:pt x="0" y="105"/>
                    <a:pt x="8" y="218"/>
                    <a:pt x="54" y="318"/>
                  </a:cubicBezTo>
                  <a:lnTo>
                    <a:pt x="34" y="1"/>
                  </a:lnTo>
                  <a:close/>
                </a:path>
              </a:pathLst>
            </a:custGeom>
            <a:solidFill>
              <a:srgbClr val="BB6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4345825" y="2042075"/>
              <a:ext cx="8550" cy="9750"/>
            </a:xfrm>
            <a:custGeom>
              <a:avLst/>
              <a:gdLst/>
              <a:ahLst/>
              <a:cxnLst/>
              <a:rect l="l" t="t" r="r" b="b"/>
              <a:pathLst>
                <a:path w="342" h="390" extrusionOk="0">
                  <a:moveTo>
                    <a:pt x="26" y="0"/>
                  </a:moveTo>
                  <a:cubicBezTo>
                    <a:pt x="1" y="0"/>
                    <a:pt x="24" y="197"/>
                    <a:pt x="24" y="197"/>
                  </a:cubicBezTo>
                  <a:cubicBezTo>
                    <a:pt x="24" y="197"/>
                    <a:pt x="180" y="389"/>
                    <a:pt x="260" y="389"/>
                  </a:cubicBezTo>
                  <a:cubicBezTo>
                    <a:pt x="261" y="389"/>
                    <a:pt x="262" y="389"/>
                    <a:pt x="262" y="389"/>
                  </a:cubicBezTo>
                  <a:cubicBezTo>
                    <a:pt x="342" y="389"/>
                    <a:pt x="212" y="252"/>
                    <a:pt x="212" y="252"/>
                  </a:cubicBezTo>
                  <a:cubicBezTo>
                    <a:pt x="212" y="252"/>
                    <a:pt x="145" y="139"/>
                    <a:pt x="100" y="122"/>
                  </a:cubicBezTo>
                  <a:cubicBezTo>
                    <a:pt x="108" y="68"/>
                    <a:pt x="79" y="18"/>
                    <a:pt x="29" y="1"/>
                  </a:cubicBezTo>
                  <a:cubicBezTo>
                    <a:pt x="28" y="1"/>
                    <a:pt x="27" y="0"/>
                    <a:pt x="26" y="0"/>
                  </a:cubicBezTo>
                  <a:close/>
                </a:path>
              </a:pathLst>
            </a:custGeom>
            <a:solidFill>
              <a:srgbClr val="D47A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4343800" y="2067000"/>
              <a:ext cx="17525" cy="14200"/>
            </a:xfrm>
            <a:custGeom>
              <a:avLst/>
              <a:gdLst/>
              <a:ahLst/>
              <a:cxnLst/>
              <a:rect l="l" t="t" r="r" b="b"/>
              <a:pathLst>
                <a:path w="701" h="568" extrusionOk="0">
                  <a:moveTo>
                    <a:pt x="379" y="1"/>
                  </a:moveTo>
                  <a:cubicBezTo>
                    <a:pt x="357" y="1"/>
                    <a:pt x="343" y="2"/>
                    <a:pt x="343" y="2"/>
                  </a:cubicBezTo>
                  <a:lnTo>
                    <a:pt x="247" y="107"/>
                  </a:lnTo>
                  <a:cubicBezTo>
                    <a:pt x="327" y="128"/>
                    <a:pt x="481" y="186"/>
                    <a:pt x="465" y="299"/>
                  </a:cubicBezTo>
                  <a:cubicBezTo>
                    <a:pt x="455" y="362"/>
                    <a:pt x="389" y="393"/>
                    <a:pt x="314" y="393"/>
                  </a:cubicBezTo>
                  <a:cubicBezTo>
                    <a:pt x="230" y="393"/>
                    <a:pt x="135" y="355"/>
                    <a:pt x="93" y="282"/>
                  </a:cubicBezTo>
                  <a:lnTo>
                    <a:pt x="1" y="382"/>
                  </a:lnTo>
                  <a:cubicBezTo>
                    <a:pt x="108" y="511"/>
                    <a:pt x="232" y="568"/>
                    <a:pt x="343" y="568"/>
                  </a:cubicBezTo>
                  <a:cubicBezTo>
                    <a:pt x="496" y="568"/>
                    <a:pt x="625" y="459"/>
                    <a:pt x="657" y="278"/>
                  </a:cubicBezTo>
                  <a:cubicBezTo>
                    <a:pt x="701" y="25"/>
                    <a:pt x="470" y="1"/>
                    <a:pt x="37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45"/>
          <p:cNvSpPr/>
          <p:nvPr/>
        </p:nvSpPr>
        <p:spPr>
          <a:xfrm>
            <a:off x="8051412" y="0"/>
            <a:ext cx="1092588" cy="63455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87892" y="7014"/>
            <a:ext cx="1268709" cy="101270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a:hlinkClick r:id="rId4" action="ppaction://hlinksldjump"/>
          </p:cNvPr>
          <p:cNvSpPr/>
          <p:nvPr/>
        </p:nvSpPr>
        <p:spPr>
          <a:xfrm>
            <a:off x="547400" y="742674"/>
            <a:ext cx="347003" cy="341411"/>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roup 81">
            <a:extLst>
              <a:ext uri="{FF2B5EF4-FFF2-40B4-BE49-F238E27FC236}">
                <a16:creationId xmlns:a16="http://schemas.microsoft.com/office/drawing/2014/main" xmlns="" id="{D57B991F-8748-45D5-A63F-F141B1147DEE}"/>
              </a:ext>
            </a:extLst>
          </p:cNvPr>
          <p:cNvGrpSpPr/>
          <p:nvPr/>
        </p:nvGrpSpPr>
        <p:grpSpPr>
          <a:xfrm>
            <a:off x="580135" y="838102"/>
            <a:ext cx="7535146" cy="842328"/>
            <a:chOff x="5309154" y="779285"/>
            <a:chExt cx="10013123" cy="1028981"/>
          </a:xfrm>
        </p:grpSpPr>
        <p:grpSp>
          <p:nvGrpSpPr>
            <p:cNvPr id="83" name="Group 82">
              <a:extLst>
                <a:ext uri="{FF2B5EF4-FFF2-40B4-BE49-F238E27FC236}">
                  <a16:creationId xmlns:a16="http://schemas.microsoft.com/office/drawing/2014/main" xmlns="" id="{51F30833-B35E-4B7B-BC22-FDF5A1CA5823}"/>
                </a:ext>
              </a:extLst>
            </p:cNvPr>
            <p:cNvGrpSpPr>
              <a:grpSpLocks/>
            </p:cNvGrpSpPr>
            <p:nvPr/>
          </p:nvGrpSpPr>
          <p:grpSpPr bwMode="auto">
            <a:xfrm>
              <a:off x="5326730" y="793536"/>
              <a:ext cx="9995547" cy="1014730"/>
              <a:chOff x="15490" y="-879"/>
              <a:chExt cx="31756" cy="1598"/>
            </a:xfrm>
          </p:grpSpPr>
          <p:sp>
            <p:nvSpPr>
              <p:cNvPr id="85" name="Rectangle 84">
                <a:extLst>
                  <a:ext uri="{FF2B5EF4-FFF2-40B4-BE49-F238E27FC236}">
                    <a16:creationId xmlns:a16="http://schemas.microsoft.com/office/drawing/2014/main" xmlns="" id="{6C55594C-0101-4CB6-8833-DE7E717E2E2C}"/>
                  </a:ext>
                </a:extLst>
              </p:cNvPr>
              <p:cNvSpPr>
                <a:spLocks noChangeArrowheads="1"/>
              </p:cNvSpPr>
              <p:nvPr/>
            </p:nvSpPr>
            <p:spPr bwMode="auto">
              <a:xfrm>
                <a:off x="15562" y="-879"/>
                <a:ext cx="31684" cy="1598"/>
              </a:xfrm>
              <a:prstGeom prst="rect">
                <a:avLst/>
              </a:prstGeom>
              <a:solidFill>
                <a:srgbClr val="E7F3E3"/>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r>
                  <a:rPr lang="en-US" dirty="0"/>
                  <a:t>   </a:t>
                </a:r>
                <a:r>
                  <a:rPr lang="en-US" dirty="0" smtClean="0"/>
                  <a:t>GV </a:t>
                </a:r>
                <a:r>
                  <a:rPr lang="en-US" dirty="0" err="1" smtClean="0"/>
                  <a:t>cho</a:t>
                </a:r>
                <a:r>
                  <a:rPr lang="en-US" dirty="0" smtClean="0"/>
                  <a:t> HS </a:t>
                </a:r>
                <a:r>
                  <a:rPr lang="en-US" dirty="0" err="1" smtClean="0"/>
                  <a:t>thảo</a:t>
                </a:r>
                <a:r>
                  <a:rPr lang="en-US" dirty="0" smtClean="0"/>
                  <a:t> </a:t>
                </a:r>
                <a:r>
                  <a:rPr lang="en-US" dirty="0" err="1" smtClean="0"/>
                  <a:t>luận</a:t>
                </a:r>
                <a:r>
                  <a:rPr lang="en-US" dirty="0" smtClean="0"/>
                  <a:t> </a:t>
                </a:r>
                <a:r>
                  <a:rPr lang="en-US" dirty="0" err="1" smtClean="0"/>
                  <a:t>nhóm</a:t>
                </a:r>
                <a:r>
                  <a:rPr lang="en-US" dirty="0" smtClean="0"/>
                  <a:t> </a:t>
                </a:r>
                <a:r>
                  <a:rPr lang="en-US" dirty="0" err="1" smtClean="0"/>
                  <a:t>theo</a:t>
                </a:r>
                <a:r>
                  <a:rPr lang="en-US" dirty="0" smtClean="0"/>
                  <a:t> </a:t>
                </a:r>
                <a:r>
                  <a:rPr lang="en-US" dirty="0" err="1" smtClean="0"/>
                  <a:t>yêu</a:t>
                </a:r>
                <a:r>
                  <a:rPr lang="en-US" dirty="0" smtClean="0"/>
                  <a:t> </a:t>
                </a:r>
                <a:r>
                  <a:rPr lang="en-US" dirty="0" err="1" smtClean="0"/>
                  <a:t>cầu</a:t>
                </a:r>
                <a:r>
                  <a:rPr lang="en-US" dirty="0" smtClean="0"/>
                  <a:t> </a:t>
                </a:r>
                <a:r>
                  <a:rPr lang="en-US" dirty="0" err="1" smtClean="0"/>
                  <a:t>sau</a:t>
                </a:r>
                <a:r>
                  <a:rPr lang="en-US" dirty="0" smtClean="0"/>
                  <a:t>:</a:t>
                </a:r>
              </a:p>
              <a:p>
                <a:r>
                  <a:rPr lang="en-US" dirty="0" err="1" smtClean="0"/>
                  <a:t>Đề</a:t>
                </a:r>
                <a:r>
                  <a:rPr lang="en-US" dirty="0" smtClean="0"/>
                  <a:t> </a:t>
                </a:r>
                <a:r>
                  <a:rPr lang="en-US" dirty="0" err="1" smtClean="0"/>
                  <a:t>xuất</a:t>
                </a:r>
                <a:r>
                  <a:rPr lang="en-US" dirty="0" smtClean="0"/>
                  <a:t> </a:t>
                </a:r>
                <a:r>
                  <a:rPr lang="en-US" dirty="0" err="1" smtClean="0"/>
                  <a:t>dụng</a:t>
                </a:r>
                <a:r>
                  <a:rPr lang="en-US" dirty="0" smtClean="0"/>
                  <a:t> </a:t>
                </a:r>
                <a:r>
                  <a:rPr lang="en-US" dirty="0" err="1" smtClean="0"/>
                  <a:t>cụ</a:t>
                </a:r>
                <a:r>
                  <a:rPr lang="en-US" dirty="0" smtClean="0"/>
                  <a:t>, </a:t>
                </a:r>
                <a:r>
                  <a:rPr lang="en-US" dirty="0" err="1" smtClean="0"/>
                  <a:t>hóa</a:t>
                </a:r>
                <a:r>
                  <a:rPr lang="en-US" dirty="0" smtClean="0"/>
                  <a:t> </a:t>
                </a:r>
                <a:r>
                  <a:rPr lang="en-US" dirty="0" err="1" smtClean="0"/>
                  <a:t>chất</a:t>
                </a:r>
                <a:r>
                  <a:rPr lang="en-US" dirty="0" smtClean="0"/>
                  <a:t> </a:t>
                </a:r>
                <a:r>
                  <a:rPr lang="en-US" dirty="0" err="1" smtClean="0"/>
                  <a:t>sử</a:t>
                </a:r>
                <a:r>
                  <a:rPr lang="en-US" dirty="0" smtClean="0"/>
                  <a:t> </a:t>
                </a:r>
                <a:r>
                  <a:rPr lang="en-US" dirty="0" err="1" smtClean="0"/>
                  <a:t>dụng</a:t>
                </a:r>
                <a:r>
                  <a:rPr lang="en-US" dirty="0" smtClean="0"/>
                  <a:t>  </a:t>
                </a:r>
                <a:r>
                  <a:rPr lang="en-US" dirty="0" err="1" smtClean="0"/>
                  <a:t>và</a:t>
                </a:r>
                <a:r>
                  <a:rPr lang="en-US" dirty="0" smtClean="0"/>
                  <a:t> </a:t>
                </a:r>
                <a:r>
                  <a:rPr lang="en-US" dirty="0" err="1" smtClean="0"/>
                  <a:t>quy</a:t>
                </a:r>
                <a:r>
                  <a:rPr lang="en-US" dirty="0" smtClean="0"/>
                  <a:t> </a:t>
                </a:r>
                <a:r>
                  <a:rPr lang="en-US" dirty="0" err="1" smtClean="0"/>
                  <a:t>trình</a:t>
                </a:r>
                <a:r>
                  <a:rPr lang="en-US" dirty="0" smtClean="0"/>
                  <a:t> </a:t>
                </a:r>
                <a:r>
                  <a:rPr lang="en-US" dirty="0" err="1" smtClean="0"/>
                  <a:t>thí</a:t>
                </a:r>
                <a:r>
                  <a:rPr lang="en-US" dirty="0" smtClean="0"/>
                  <a:t> </a:t>
                </a:r>
                <a:r>
                  <a:rPr lang="en-US" dirty="0" err="1" smtClean="0"/>
                  <a:t>nghiệm</a:t>
                </a:r>
                <a:r>
                  <a:rPr lang="en-US" dirty="0" smtClean="0"/>
                  <a:t> </a:t>
                </a:r>
                <a:r>
                  <a:rPr lang="en-US" dirty="0" err="1" smtClean="0"/>
                  <a:t>chứng</a:t>
                </a:r>
                <a:r>
                  <a:rPr lang="en-US" dirty="0" smtClean="0"/>
                  <a:t> minh </a:t>
                </a:r>
                <a:r>
                  <a:rPr lang="en-US" dirty="0" err="1" smtClean="0"/>
                  <a:t>tính</a:t>
                </a:r>
                <a:r>
                  <a:rPr lang="en-US" dirty="0" smtClean="0"/>
                  <a:t> </a:t>
                </a:r>
                <a:r>
                  <a:rPr lang="en-US" dirty="0" err="1" smtClean="0"/>
                  <a:t>chất</a:t>
                </a:r>
                <a:r>
                  <a:rPr lang="en-US" dirty="0" smtClean="0"/>
                  <a:t> </a:t>
                </a:r>
                <a:r>
                  <a:rPr lang="en-US" dirty="0" err="1" smtClean="0"/>
                  <a:t>hóa</a:t>
                </a:r>
                <a:r>
                  <a:rPr lang="en-US" dirty="0" smtClean="0"/>
                  <a:t> </a:t>
                </a:r>
                <a:r>
                  <a:rPr lang="en-US" dirty="0" err="1" smtClean="0"/>
                  <a:t>học</a:t>
                </a:r>
                <a:r>
                  <a:rPr lang="en-US" dirty="0" smtClean="0"/>
                  <a:t> </a:t>
                </a:r>
                <a:r>
                  <a:rPr lang="en-US" dirty="0" err="1" smtClean="0"/>
                  <a:t>chung</a:t>
                </a:r>
                <a:r>
                  <a:rPr lang="en-US" dirty="0" smtClean="0"/>
                  <a:t> </a:t>
                </a:r>
                <a:r>
                  <a:rPr lang="en-US" dirty="0" err="1" smtClean="0"/>
                  <a:t>của</a:t>
                </a:r>
                <a:r>
                  <a:rPr lang="en-US" dirty="0" smtClean="0"/>
                  <a:t> acid </a:t>
                </a:r>
                <a:r>
                  <a:rPr lang="en-US" dirty="0" err="1" smtClean="0"/>
                  <a:t>hoặc</a:t>
                </a:r>
                <a:r>
                  <a:rPr lang="en-US" dirty="0" smtClean="0"/>
                  <a:t> base</a:t>
                </a:r>
                <a:endParaRPr lang="en-US" dirty="0"/>
              </a:p>
            </p:txBody>
          </p:sp>
          <p:pic>
            <p:nvPicPr>
              <p:cNvPr id="86" name="Picture 85">
                <a:extLst>
                  <a:ext uri="{FF2B5EF4-FFF2-40B4-BE49-F238E27FC236}">
                    <a16:creationId xmlns:a16="http://schemas.microsoft.com/office/drawing/2014/main" xmlns="" id="{5327AA72-AE07-436B-B490-646924E80A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0" y="-838"/>
                <a:ext cx="839" cy="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4" name="TextBox 83">
              <a:extLst>
                <a:ext uri="{FF2B5EF4-FFF2-40B4-BE49-F238E27FC236}">
                  <a16:creationId xmlns:a16="http://schemas.microsoft.com/office/drawing/2014/main" xmlns="" id="{744228AC-FB23-4F00-BEFC-C1972B4CE3BE}"/>
                </a:ext>
              </a:extLst>
            </p:cNvPr>
            <p:cNvSpPr txBox="1"/>
            <p:nvPr/>
          </p:nvSpPr>
          <p:spPr>
            <a:xfrm>
              <a:off x="5309154" y="779285"/>
              <a:ext cx="292910" cy="384546"/>
            </a:xfrm>
            <a:prstGeom prst="rect">
              <a:avLst/>
            </a:prstGeom>
            <a:noFill/>
          </p:spPr>
          <p:txBody>
            <a:bodyPr wrap="square" rtlCol="0">
              <a:spAutoFit/>
            </a:bodyPr>
            <a:lstStyle/>
            <a:p>
              <a:pPr algn="ctr"/>
              <a:r>
                <a:rPr lang="en-US" dirty="0">
                  <a:solidFill>
                    <a:srgbClr val="FFFF00"/>
                  </a:solidFill>
                </a:rPr>
                <a:t>?</a:t>
              </a:r>
            </a:p>
          </p:txBody>
        </p:sp>
      </p:grpSp>
      <p:sp>
        <p:nvSpPr>
          <p:cNvPr id="89" name="Text Placeholder 1">
            <a:extLst>
              <a:ext uri="{FF2B5EF4-FFF2-40B4-BE49-F238E27FC236}">
                <a16:creationId xmlns:a16="http://schemas.microsoft.com/office/drawing/2014/main" xmlns="" id="{33E0503B-7C8A-40F7-8F6E-5E760CEE84D4}"/>
              </a:ext>
            </a:extLst>
          </p:cNvPr>
          <p:cNvSpPr txBox="1">
            <a:spLocks/>
          </p:cNvSpPr>
          <p:nvPr/>
        </p:nvSpPr>
        <p:spPr>
          <a:xfrm>
            <a:off x="317854" y="2008566"/>
            <a:ext cx="4779831" cy="412902"/>
          </a:xfrm>
          <a:prstGeom prst="rect">
            <a:avLst/>
          </a:prstGeom>
        </p:spPr>
        <p:txBody>
          <a:bodyPr spcFirstLastPara="1" wrap="square" lIns="91425" tIns="91425" rIns="91425" bIns="91425" anchor="t" anchorCtr="0">
            <a:noAutofit/>
          </a:bodyPr>
          <a:lstStyle>
            <a:lvl1pPr marL="457200" lvl="0" indent="-304800" algn="l" defTabSz="685800" rtl="0" eaLnBrk="1" latinLnBrk="0" hangingPunct="1">
              <a:lnSpc>
                <a:spcPct val="90000"/>
              </a:lnSpc>
              <a:spcBef>
                <a:spcPts val="0"/>
              </a:spcBef>
              <a:spcAft>
                <a:spcPts val="0"/>
              </a:spcAft>
              <a:buClr>
                <a:srgbClr val="434343"/>
              </a:buClr>
              <a:buSzPts val="1200"/>
              <a:buFont typeface="Arial" panose="020B0604020202020204" pitchFamily="34" charset="0"/>
              <a:buAutoNum type="arabicPeriod"/>
              <a:defRPr sz="1200" kern="1200">
                <a:solidFill>
                  <a:schemeClr val="tx1"/>
                </a:solidFill>
                <a:latin typeface="+mn-lt"/>
                <a:ea typeface="+mn-ea"/>
                <a:cs typeface="+mn-cs"/>
              </a:defRPr>
            </a:lvl1pPr>
            <a:lvl2pPr marL="914400" lvl="1"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2pPr>
            <a:lvl3pPr marL="1371600" lvl="2"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3pPr>
            <a:lvl4pPr marL="1828800" lvl="3"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4pPr>
            <a:lvl5pPr marL="2286000" lvl="4"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5pPr>
            <a:lvl6pPr marL="2743200" lvl="5" indent="-304800" algn="l" defTabSz="685800" rtl="0" eaLnBrk="1" latinLnBrk="0" hangingPunct="1">
              <a:lnSpc>
                <a:spcPct val="90000"/>
              </a:lnSpc>
              <a:spcBef>
                <a:spcPts val="1600"/>
              </a:spcBef>
              <a:spcAft>
                <a:spcPts val="0"/>
              </a:spcAft>
              <a:buClr>
                <a:srgbClr val="434343"/>
              </a:buClr>
              <a:buSzPts val="1200"/>
              <a:buFont typeface="Roboto Condensed Light"/>
              <a:buAutoNum type="romanLcPeriod"/>
              <a:defRPr sz="1200" kern="1200">
                <a:solidFill>
                  <a:schemeClr val="tx1"/>
                </a:solidFill>
                <a:latin typeface="+mn-lt"/>
                <a:ea typeface="+mn-ea"/>
                <a:cs typeface="+mn-cs"/>
              </a:defRPr>
            </a:lvl6pPr>
            <a:lvl7pPr marL="3200400" lvl="6" indent="-304800" algn="l" defTabSz="685800" rtl="0" eaLnBrk="1" latinLnBrk="0" hangingPunct="1">
              <a:lnSpc>
                <a:spcPct val="90000"/>
              </a:lnSpc>
              <a:spcBef>
                <a:spcPts val="1600"/>
              </a:spcBef>
              <a:spcAft>
                <a:spcPts val="0"/>
              </a:spcAft>
              <a:buClr>
                <a:srgbClr val="434343"/>
              </a:buClr>
              <a:buSzPts val="1200"/>
              <a:buFont typeface="Roboto Condensed Light"/>
              <a:buAutoNum type="arabicPeriod"/>
              <a:defRPr sz="1200" kern="1200">
                <a:solidFill>
                  <a:schemeClr val="tx1"/>
                </a:solidFill>
                <a:latin typeface="+mn-lt"/>
                <a:ea typeface="+mn-ea"/>
                <a:cs typeface="+mn-cs"/>
              </a:defRPr>
            </a:lvl7pPr>
            <a:lvl8pPr marL="3657600" lvl="7" indent="-304800" algn="l" defTabSz="685800" rtl="0" eaLnBrk="1" latinLnBrk="0" hangingPunct="1">
              <a:lnSpc>
                <a:spcPct val="90000"/>
              </a:lnSpc>
              <a:spcBef>
                <a:spcPts val="1600"/>
              </a:spcBef>
              <a:spcAft>
                <a:spcPts val="0"/>
              </a:spcAft>
              <a:buClr>
                <a:srgbClr val="434343"/>
              </a:buClr>
              <a:buSzPts val="1200"/>
              <a:buFont typeface="Roboto Condensed Light"/>
              <a:buAutoNum type="alphaLcPeriod"/>
              <a:defRPr sz="1200" kern="1200">
                <a:solidFill>
                  <a:schemeClr val="tx1"/>
                </a:solidFill>
                <a:latin typeface="+mn-lt"/>
                <a:ea typeface="+mn-ea"/>
                <a:cs typeface="+mn-cs"/>
              </a:defRPr>
            </a:lvl8pPr>
            <a:lvl9pPr marL="4114800" lvl="8" indent="-304800" algn="l" defTabSz="685800" rtl="0" eaLnBrk="1" latinLnBrk="0" hangingPunct="1">
              <a:lnSpc>
                <a:spcPct val="90000"/>
              </a:lnSpc>
              <a:spcBef>
                <a:spcPts val="1600"/>
              </a:spcBef>
              <a:spcAft>
                <a:spcPts val="1600"/>
              </a:spcAft>
              <a:buClr>
                <a:srgbClr val="434343"/>
              </a:buClr>
              <a:buSzPts val="1200"/>
              <a:buFont typeface="Roboto Condensed Light"/>
              <a:buAutoNum type="romanLcPeriod"/>
              <a:defRPr sz="1200" kern="1200">
                <a:solidFill>
                  <a:schemeClr val="tx1"/>
                </a:solidFill>
                <a:latin typeface="+mn-lt"/>
                <a:ea typeface="+mn-ea"/>
                <a:cs typeface="+mn-cs"/>
              </a:defRPr>
            </a:lvl9pPr>
          </a:lstStyle>
          <a:p>
            <a:pPr marL="152400" indent="0">
              <a:lnSpc>
                <a:spcPct val="100000"/>
              </a:lnSpc>
              <a:buFont typeface="Arial" panose="020B0604020202020204" pitchFamily="34" charset="0"/>
              <a:buNone/>
            </a:pPr>
            <a:r>
              <a:rPr lang="en-US" sz="1800" b="1" i="1" u="sng" dirty="0" err="1">
                <a:solidFill>
                  <a:schemeClr val="accent1">
                    <a:lumMod val="40000"/>
                    <a:lumOff val="60000"/>
                  </a:schemeClr>
                </a:solidFill>
                <a:latin typeface="Comic Sans MS" panose="030F0702030302020204" pitchFamily="66" charset="0"/>
                <a:cs typeface="Times New Roman" pitchFamily="18" charset="0"/>
              </a:rPr>
              <a:t>Gợi</a:t>
            </a:r>
            <a:r>
              <a:rPr lang="en-US" sz="1800" b="1" i="1" u="sng" dirty="0">
                <a:solidFill>
                  <a:schemeClr val="accent1">
                    <a:lumMod val="40000"/>
                    <a:lumOff val="60000"/>
                  </a:schemeClr>
                </a:solidFill>
                <a:latin typeface="Comic Sans MS" panose="030F0702030302020204" pitchFamily="66" charset="0"/>
                <a:cs typeface="Times New Roman" pitchFamily="18" charset="0"/>
              </a:rPr>
              <a:t> ý</a:t>
            </a:r>
            <a:r>
              <a:rPr lang="en-US" sz="1800" i="1" dirty="0">
                <a:solidFill>
                  <a:schemeClr val="accent1">
                    <a:lumMod val="40000"/>
                    <a:lumOff val="60000"/>
                  </a:schemeClr>
                </a:solidFill>
                <a:latin typeface="Comic Sans MS" panose="030F0702030302020204" pitchFamily="66" charset="0"/>
                <a:cs typeface="Times New Roman" pitchFamily="18" charset="0"/>
              </a:rPr>
              <a:t>: </a:t>
            </a:r>
          </a:p>
        </p:txBody>
      </p:sp>
      <p:sp>
        <p:nvSpPr>
          <p:cNvPr id="9" name="Rectangle 8">
            <a:extLst>
              <a:ext uri="{FF2B5EF4-FFF2-40B4-BE49-F238E27FC236}">
                <a16:creationId xmlns:a16="http://schemas.microsoft.com/office/drawing/2014/main" xmlns="" id="{989A40D5-51CF-4C01-ABE2-E211C88DC583}"/>
              </a:ext>
            </a:extLst>
          </p:cNvPr>
          <p:cNvSpPr/>
          <p:nvPr/>
        </p:nvSpPr>
        <p:spPr>
          <a:xfrm>
            <a:off x="1443678" y="2146982"/>
            <a:ext cx="3615613" cy="307777"/>
          </a:xfrm>
          <a:prstGeom prst="rect">
            <a:avLst/>
          </a:prstGeom>
        </p:spPr>
        <p:txBody>
          <a:bodyPr wrap="square">
            <a:spAutoFit/>
          </a:bodyPr>
          <a:lstStyle/>
          <a:p>
            <a:endParaRPr lang="en-US" dirty="0">
              <a:solidFill>
                <a:schemeClr val="bg1"/>
              </a:solidFill>
              <a:latin typeface="Open Sans"/>
            </a:endParaRPr>
          </a:p>
        </p:txBody>
      </p:sp>
      <p:cxnSp>
        <p:nvCxnSpPr>
          <p:cNvPr id="13" name="Straight Connector 12">
            <a:extLst>
              <a:ext uri="{FF2B5EF4-FFF2-40B4-BE49-F238E27FC236}">
                <a16:creationId xmlns:a16="http://schemas.microsoft.com/office/drawing/2014/main" xmlns="" id="{E71EAF31-EEC5-48C3-98E4-4E1D0C75D0C6}"/>
              </a:ext>
            </a:extLst>
          </p:cNvPr>
          <p:cNvCxnSpPr/>
          <p:nvPr/>
        </p:nvCxnSpPr>
        <p:spPr>
          <a:xfrm>
            <a:off x="5037667" y="2159000"/>
            <a:ext cx="0" cy="2379775"/>
          </a:xfrm>
          <a:prstGeom prst="line">
            <a:avLst/>
          </a:prstGeom>
        </p:spPr>
        <p:style>
          <a:lnRef idx="1">
            <a:schemeClr val="accent1"/>
          </a:lnRef>
          <a:fillRef idx="0">
            <a:schemeClr val="accent1"/>
          </a:fillRef>
          <a:effectRef idx="0">
            <a:schemeClr val="accent1"/>
          </a:effectRef>
          <a:fontRef idx="minor">
            <a:schemeClr val="tx1"/>
          </a:fontRef>
        </p:style>
      </p:cxnSp>
      <p:sp>
        <p:nvSpPr>
          <p:cNvPr id="98" name="Rectangle 97">
            <a:extLst>
              <a:ext uri="{FF2B5EF4-FFF2-40B4-BE49-F238E27FC236}">
                <a16:creationId xmlns:a16="http://schemas.microsoft.com/office/drawing/2014/main" xmlns="" id="{6EBB1401-F090-4E8B-8432-8E0293BB755E}"/>
              </a:ext>
            </a:extLst>
          </p:cNvPr>
          <p:cNvSpPr/>
          <p:nvPr/>
        </p:nvSpPr>
        <p:spPr>
          <a:xfrm>
            <a:off x="5059291" y="2076631"/>
            <a:ext cx="3615613" cy="492443"/>
          </a:xfrm>
          <a:prstGeom prst="rect">
            <a:avLst/>
          </a:prstGeom>
        </p:spPr>
        <p:txBody>
          <a:bodyPr wrap="square">
            <a:spAutoFit/>
          </a:bodyPr>
          <a:lstStyle/>
          <a:p>
            <a:endParaRPr lang="en-US" dirty="0">
              <a:solidFill>
                <a:schemeClr val="bg1"/>
              </a:solidFill>
              <a:latin typeface="Open Sans"/>
            </a:endParaRPr>
          </a:p>
          <a:p>
            <a:r>
              <a:rPr lang="vi-VN" sz="1200" dirty="0" smtClean="0"/>
              <a:t>.</a:t>
            </a:r>
            <a:endParaRPr lang="vi-VN" sz="1200" dirty="0"/>
          </a:p>
        </p:txBody>
      </p:sp>
      <p:sp>
        <p:nvSpPr>
          <p:cNvPr id="4" name="Rectangle 3"/>
          <p:cNvSpPr/>
          <p:nvPr/>
        </p:nvSpPr>
        <p:spPr>
          <a:xfrm>
            <a:off x="357120" y="2466185"/>
            <a:ext cx="4572000" cy="954107"/>
          </a:xfrm>
          <a:prstGeom prst="rect">
            <a:avLst/>
          </a:prstGeom>
        </p:spPr>
        <p:txBody>
          <a:bodyPr>
            <a:spAutoFit/>
          </a:bodyPr>
          <a:lstStyle/>
          <a:p>
            <a:r>
              <a:rPr lang="vi-VN" b="1" dirty="0">
                <a:solidFill>
                  <a:schemeClr val="accent1">
                    <a:lumMod val="20000"/>
                    <a:lumOff val="80000"/>
                  </a:schemeClr>
                </a:solidFill>
              </a:rPr>
              <a:t>– Kết quả thực hiện nhiệm vụ 1:</a:t>
            </a:r>
            <a:endParaRPr lang="en-US" b="1" dirty="0">
              <a:solidFill>
                <a:schemeClr val="accent1">
                  <a:lumMod val="20000"/>
                  <a:lumOff val="80000"/>
                </a:schemeClr>
              </a:solidFill>
            </a:endParaRPr>
          </a:p>
          <a:p>
            <a:r>
              <a:rPr lang="vi-VN" b="1" dirty="0">
                <a:solidFill>
                  <a:schemeClr val="accent1">
                    <a:lumMod val="20000"/>
                    <a:lumOff val="80000"/>
                  </a:schemeClr>
                </a:solidFill>
              </a:rPr>
              <a:t>+ Dụng cụ: ống nghiệm hoặc cốc thuỷ tinh, giấy pH hoặc bộ que thử pH, bình xịt nước, ống pipet, ống chia, dụng cụ trộn và đựng dung dịch.</a:t>
            </a:r>
            <a:endParaRPr lang="en-US" b="1" dirty="0">
              <a:solidFill>
                <a:schemeClr val="accent1">
                  <a:lumMod val="20000"/>
                  <a:lumOff val="80000"/>
                </a:schemeClr>
              </a:solidFill>
            </a:endParaRPr>
          </a:p>
        </p:txBody>
      </p:sp>
      <p:sp>
        <p:nvSpPr>
          <p:cNvPr id="5" name="Rectangle 4"/>
          <p:cNvSpPr/>
          <p:nvPr/>
        </p:nvSpPr>
        <p:spPr>
          <a:xfrm>
            <a:off x="399984" y="3480071"/>
            <a:ext cx="4572000" cy="1169551"/>
          </a:xfrm>
          <a:prstGeom prst="rect">
            <a:avLst/>
          </a:prstGeom>
        </p:spPr>
        <p:txBody>
          <a:bodyPr>
            <a:spAutoFit/>
          </a:bodyPr>
          <a:lstStyle/>
          <a:p>
            <a:r>
              <a:rPr lang="vi-VN" b="1" dirty="0">
                <a:solidFill>
                  <a:schemeClr val="accent1">
                    <a:lumMod val="20000"/>
                    <a:lumOff val="80000"/>
                  </a:schemeClr>
                </a:solidFill>
              </a:rPr>
              <a:t>+ Hoá chất:</a:t>
            </a:r>
            <a:endParaRPr lang="en-US" b="1" dirty="0">
              <a:solidFill>
                <a:schemeClr val="accent1">
                  <a:lumMod val="20000"/>
                  <a:lumOff val="80000"/>
                </a:schemeClr>
              </a:solidFill>
            </a:endParaRPr>
          </a:p>
          <a:p>
            <a:pPr lvl="0"/>
            <a:r>
              <a:rPr lang="vi-VN" b="1" dirty="0">
                <a:solidFill>
                  <a:schemeClr val="accent1">
                    <a:lumMod val="20000"/>
                    <a:lumOff val="80000"/>
                  </a:schemeClr>
                </a:solidFill>
              </a:rPr>
              <a:t>Acid: acid axetic (CH₃COOH), acid sulfuric loãng (H₂SO₄), hoặc acid clohidric loãng (HCl).</a:t>
            </a:r>
            <a:endParaRPr lang="en-US" b="1" dirty="0">
              <a:solidFill>
                <a:schemeClr val="accent1">
                  <a:lumMod val="20000"/>
                  <a:lumOff val="80000"/>
                </a:schemeClr>
              </a:solidFill>
            </a:endParaRPr>
          </a:p>
          <a:p>
            <a:pPr lvl="0"/>
            <a:r>
              <a:rPr lang="vi-VN" b="1" dirty="0">
                <a:solidFill>
                  <a:schemeClr val="accent1">
                    <a:lumMod val="20000"/>
                    <a:lumOff val="80000"/>
                  </a:schemeClr>
                </a:solidFill>
              </a:rPr>
              <a:t>Base: Dung dịch nước xút (NaOH) hoặc dung dịch ammoniac (NH₃).</a:t>
            </a:r>
            <a:endParaRPr lang="en-US" b="1" dirty="0">
              <a:solidFill>
                <a:schemeClr val="accent1">
                  <a:lumMod val="20000"/>
                  <a:lumOff val="80000"/>
                </a:schemeClr>
              </a:solidFill>
            </a:endParaRPr>
          </a:p>
        </p:txBody>
      </p:sp>
      <p:sp>
        <p:nvSpPr>
          <p:cNvPr id="6" name="Rectangle 5"/>
          <p:cNvSpPr/>
          <p:nvPr/>
        </p:nvSpPr>
        <p:spPr>
          <a:xfrm>
            <a:off x="5052146" y="2285337"/>
            <a:ext cx="3877613" cy="2031325"/>
          </a:xfrm>
          <a:prstGeom prst="rect">
            <a:avLst/>
          </a:prstGeom>
        </p:spPr>
        <p:txBody>
          <a:bodyPr wrap="square">
            <a:spAutoFit/>
          </a:bodyPr>
          <a:lstStyle/>
          <a:p>
            <a:r>
              <a:rPr lang="vi-VN" b="1" dirty="0">
                <a:solidFill>
                  <a:schemeClr val="accent1">
                    <a:lumMod val="20000"/>
                    <a:lumOff val="80000"/>
                  </a:schemeClr>
                </a:solidFill>
              </a:rPr>
              <a:t>+ Quy trình thí nghiệm:</a:t>
            </a:r>
            <a:endParaRPr lang="en-US" b="1" dirty="0">
              <a:solidFill>
                <a:schemeClr val="accent1">
                  <a:lumMod val="20000"/>
                  <a:lumOff val="80000"/>
                </a:schemeClr>
              </a:solidFill>
            </a:endParaRPr>
          </a:p>
          <a:p>
            <a:pPr lvl="0"/>
            <a:r>
              <a:rPr lang="vi-VN" b="1" dirty="0">
                <a:solidFill>
                  <a:schemeClr val="accent1">
                    <a:lumMod val="20000"/>
                    <a:lumOff val="80000"/>
                  </a:schemeClr>
                </a:solidFill>
              </a:rPr>
              <a:t>Chuẩn bị dung dịch acid và base ở nồng độ thấp bằng cách pha loãng chúng với nước.</a:t>
            </a:r>
            <a:endParaRPr lang="en-US" b="1" dirty="0">
              <a:solidFill>
                <a:schemeClr val="accent1">
                  <a:lumMod val="20000"/>
                  <a:lumOff val="80000"/>
                </a:schemeClr>
              </a:solidFill>
            </a:endParaRPr>
          </a:p>
          <a:p>
            <a:pPr lvl="0"/>
            <a:r>
              <a:rPr lang="vi-VN" b="1" dirty="0">
                <a:solidFill>
                  <a:schemeClr val="accent1">
                    <a:lumMod val="20000"/>
                    <a:lumOff val="80000"/>
                  </a:schemeClr>
                </a:solidFill>
              </a:rPr>
              <a:t>Đo pH của từng dung dịch bằng giấy pH hoặc que thử pH.</a:t>
            </a:r>
            <a:endParaRPr lang="en-US" b="1" dirty="0">
              <a:solidFill>
                <a:schemeClr val="accent1">
                  <a:lumMod val="20000"/>
                  <a:lumOff val="80000"/>
                </a:schemeClr>
              </a:solidFill>
            </a:endParaRPr>
          </a:p>
          <a:p>
            <a:pPr lvl="0"/>
            <a:r>
              <a:rPr lang="vi-VN" b="1" dirty="0">
                <a:solidFill>
                  <a:schemeClr val="accent1">
                    <a:lumMod val="20000"/>
                    <a:lumOff val="80000"/>
                  </a:schemeClr>
                </a:solidFill>
              </a:rPr>
              <a:t>Chứng minh tính chất phản ứng với dung dịch điện li: thêm một chất chuyển màu (ví dụ như phenolphthalein) vào dung dịch base và quan sát sự thay đổi màu sắc.</a:t>
            </a:r>
            <a:endParaRPr lang="en-US" b="1" dirty="0">
              <a:solidFill>
                <a:schemeClr val="accent1">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wipe(down)">
                                      <p:cBhvr>
                                        <p:cTn id="7" dur="500"/>
                                        <p:tgtEl>
                                          <p:spTgt spid="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9">
                                            <p:txEl>
                                              <p:pRg st="0" end="0"/>
                                            </p:txEl>
                                          </p:spTgt>
                                        </p:tgtEl>
                                        <p:attrNameLst>
                                          <p:attrName>style.visibility</p:attrName>
                                        </p:attrNameLst>
                                      </p:cBhvr>
                                      <p:to>
                                        <p:strVal val="visible"/>
                                      </p:to>
                                    </p:set>
                                    <p:animEffect transition="in" filter="wipe(down)">
                                      <p:cBhvr>
                                        <p:cTn id="12" dur="500"/>
                                        <p:tgtEl>
                                          <p:spTgt spid="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wipe(down)">
                                      <p:cBhvr>
                                        <p:cTn id="24"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p:bldLst>
  </p:timing>
</p:sld>
</file>

<file path=ppt/theme/theme1.xml><?xml version="1.0" encoding="utf-8"?>
<a:theme xmlns:a="http://schemas.openxmlformats.org/drawingml/2006/main" name="Theme1">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heme1" id="{EF81409C-D64A-4F82-ADA4-EDC4E47DAA9D}" vid="{7E9AA9F5-72CF-44A9-A83D-925EA7B7EF9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2018</Words>
  <PresentationFormat>On-screen Show (16:9)</PresentationFormat>
  <Paragraphs>246</Paragraphs>
  <Slides>24</Slides>
  <Notes>13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Arial</vt:lpstr>
      <vt:lpstr>Montserrat</vt:lpstr>
      <vt:lpstr>Calibri</vt:lpstr>
      <vt:lpstr>Tahoma</vt:lpstr>
      <vt:lpstr>Patrick Hand</vt:lpstr>
      <vt:lpstr>Open Sans</vt:lpstr>
      <vt:lpstr>#9Slide07 IcielBC Cubano Normal</vt:lpstr>
      <vt:lpstr>Lato</vt:lpstr>
      <vt:lpstr>微软雅黑</vt:lpstr>
      <vt:lpstr>Times New Roman</vt:lpstr>
      <vt:lpstr>Roboto Condensed Light</vt:lpstr>
      <vt:lpstr>Comic Sans MS</vt:lpstr>
      <vt:lpstr>Theme1</vt:lpstr>
      <vt:lpstr>BÀI 1: NHẬN BIẾT MỘT SỐ DỤNG CỤ, HÓA CHẤT. THUYẾT TRÌNH MỘT VẤN ĐỀ KHOA HỌC.  </vt:lpstr>
      <vt:lpstr>MỤC TIÊU</vt:lpstr>
      <vt:lpstr>KHỞI ĐỘNG</vt:lpstr>
      <vt:lpstr>PowerPoint Presentation</vt:lpstr>
      <vt:lpstr>I. GIỚI THIỆU MỘT SỐ DỤNG CỤ VÀ CÁCH SỬ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GIỚI THIỆU MỘT SỐ THIẾT BỊ VÀ CÁCH SỬ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2024-07-29T06:24:42Z</dcterms:modified>
</cp:coreProperties>
</file>