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388" r:id="rId2"/>
    <p:sldId id="279" r:id="rId3"/>
    <p:sldId id="380" r:id="rId4"/>
    <p:sldId id="381" r:id="rId5"/>
    <p:sldId id="382" r:id="rId6"/>
    <p:sldId id="389" r:id="rId7"/>
    <p:sldId id="316" r:id="rId8"/>
    <p:sldId id="383" r:id="rId9"/>
    <p:sldId id="384" r:id="rId10"/>
    <p:sldId id="385" r:id="rId11"/>
    <p:sldId id="386" r:id="rId12"/>
    <p:sldId id="387" r:id="rId13"/>
    <p:sldId id="283" r:id="rId14"/>
    <p:sldId id="276" r:id="rId15"/>
    <p:sldId id="298" r:id="rId16"/>
    <p:sldId id="327" r:id="rId17"/>
    <p:sldId id="348" r:id="rId18"/>
    <p:sldId id="313" r:id="rId19"/>
    <p:sldId id="314" r:id="rId20"/>
    <p:sldId id="33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31D"/>
    <a:srgbClr val="F16649"/>
    <a:srgbClr val="0070C0"/>
    <a:srgbClr val="F26648"/>
    <a:srgbClr val="0087B2"/>
    <a:srgbClr val="6D9FB1"/>
    <a:srgbClr val="FBC864"/>
    <a:srgbClr val="F8B417"/>
    <a:srgbClr val="FEE3AF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1F344-93AC-42E0-8DCA-64F5A8A71695}" v="1085" dt="2023-11-27T10:11:40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44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0591F344-93AC-42E0-8DCA-64F5A8A71695}"/>
    <pc:docChg chg="undo redo custSel addSld delSld modSld">
      <pc:chgData name="THU DU" userId="db4d925effa94065" providerId="LiveId" clId="{0591F344-93AC-42E0-8DCA-64F5A8A71695}" dt="2023-11-27T10:11:48.186" v="3154" actId="1076"/>
      <pc:docMkLst>
        <pc:docMk/>
      </pc:docMkLst>
      <pc:sldChg chg="modSp mod">
        <pc:chgData name="THU DU" userId="db4d925effa94065" providerId="LiveId" clId="{0591F344-93AC-42E0-8DCA-64F5A8A71695}" dt="2023-11-24T05:13:22.029" v="40" actId="1076"/>
        <pc:sldMkLst>
          <pc:docMk/>
          <pc:sldMk cId="252621157" sldId="256"/>
        </pc:sldMkLst>
        <pc:spChg chg="mod">
          <ac:chgData name="THU DU" userId="db4d925effa94065" providerId="LiveId" clId="{0591F344-93AC-42E0-8DCA-64F5A8A71695}" dt="2023-11-24T05:13:22.029" v="40" actId="1076"/>
          <ac:spMkLst>
            <pc:docMk/>
            <pc:sldMk cId="252621157" sldId="256"/>
            <ac:spMk id="43" creationId="{607B7897-B16D-44E3-91AE-9D0FF2697117}"/>
          </ac:spMkLst>
        </pc:spChg>
      </pc:sldChg>
      <pc:sldChg chg="addSp delSp modSp mod modClrScheme addAnim delAnim modAnim chgLayout">
        <pc:chgData name="THU DU" userId="db4d925effa94065" providerId="LiveId" clId="{0591F344-93AC-42E0-8DCA-64F5A8A71695}" dt="2023-11-27T09:31:43.897" v="3040" actId="1076"/>
        <pc:sldMkLst>
          <pc:docMk/>
          <pc:sldMk cId="1529224504" sldId="276"/>
        </pc:sldMkLst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2" creationId="{22692CE4-2955-B726-921B-848F7A7DA849}"/>
          </ac:spMkLst>
        </pc:spChg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4" creationId="{D5B3547F-FA0E-46FB-404F-E42F6A6802AB}"/>
          </ac:spMkLst>
        </pc:spChg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5" creationId="{F888869B-2971-17E4-FD9F-49158CA647E3}"/>
          </ac:spMkLst>
        </pc:spChg>
        <pc:spChg chg="add del mod ord">
          <ac:chgData name="THU DU" userId="db4d925effa94065" providerId="LiveId" clId="{0591F344-93AC-42E0-8DCA-64F5A8A71695}" dt="2023-11-27T09:31:24.077" v="3038" actId="478"/>
          <ac:spMkLst>
            <pc:docMk/>
            <pc:sldMk cId="1529224504" sldId="276"/>
            <ac:spMk id="6" creationId="{CBD71793-A254-F356-FF4C-FB4A2BE726CB}"/>
          </ac:spMkLst>
        </pc:spChg>
        <pc:spChg chg="add mod ord">
          <ac:chgData name="THU DU" userId="db4d925effa94065" providerId="LiveId" clId="{0591F344-93AC-42E0-8DCA-64F5A8A71695}" dt="2023-11-24T09:22:31.459" v="1914" actId="27636"/>
          <ac:spMkLst>
            <pc:docMk/>
            <pc:sldMk cId="1529224504" sldId="276"/>
            <ac:spMk id="7" creationId="{5F067F34-DA54-BEC1-0B29-376893EF1939}"/>
          </ac:spMkLst>
        </pc:spChg>
        <pc:spChg chg="add mod ord">
          <ac:chgData name="THU DU" userId="db4d925effa94065" providerId="LiveId" clId="{0591F344-93AC-42E0-8DCA-64F5A8A71695}" dt="2023-11-24T09:22:31.459" v="1915" actId="27636"/>
          <ac:spMkLst>
            <pc:docMk/>
            <pc:sldMk cId="1529224504" sldId="276"/>
            <ac:spMk id="9" creationId="{15AA0F55-7240-F5CB-B084-148854B7E378}"/>
          </ac:spMkLst>
        </pc:spChg>
        <pc:spChg chg="del mod">
          <ac:chgData name="THU DU" userId="db4d925effa94065" providerId="LiveId" clId="{0591F344-93AC-42E0-8DCA-64F5A8A71695}" dt="2023-11-24T09:22:31.960" v="1917"/>
          <ac:spMkLst>
            <pc:docMk/>
            <pc:sldMk cId="1529224504" sldId="276"/>
            <ac:spMk id="11" creationId="{4B762BA3-5846-49A1-A041-93C20AA09C52}"/>
          </ac:spMkLst>
        </pc:spChg>
        <pc:spChg chg="add del">
          <ac:chgData name="THU DU" userId="db4d925effa94065" providerId="LiveId" clId="{0591F344-93AC-42E0-8DCA-64F5A8A71695}" dt="2023-11-24T09:22:46.131" v="1919" actId="47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 DU" userId="db4d925effa94065" providerId="LiveId" clId="{0591F344-93AC-42E0-8DCA-64F5A8A71695}" dt="2023-11-27T09:31:43.897" v="3040" actId="1076"/>
          <ac:picMkLst>
            <pc:docMk/>
            <pc:sldMk cId="1529224504" sldId="276"/>
            <ac:picMk id="2" creationId="{80609389-B60F-2FBE-AB65-644944BE96D6}"/>
          </ac:picMkLst>
        </pc:picChg>
        <pc:picChg chg="add del mod">
          <ac:chgData name="THU DU" userId="db4d925effa94065" providerId="LiveId" clId="{0591F344-93AC-42E0-8DCA-64F5A8A71695}" dt="2023-11-24T09:20:55.841" v="1874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addSp delSp modSp mod modAnim">
        <pc:chgData name="THU DU" userId="db4d925effa94065" providerId="LiveId" clId="{0591F344-93AC-42E0-8DCA-64F5A8A71695}" dt="2023-11-24T11:24:43.733" v="3037" actId="1076"/>
        <pc:sldMkLst>
          <pc:docMk/>
          <pc:sldMk cId="3404845292" sldId="279"/>
        </pc:sldMkLst>
        <pc:spChg chg="add mod">
          <ac:chgData name="THU DU" userId="db4d925effa94065" providerId="LiveId" clId="{0591F344-93AC-42E0-8DCA-64F5A8A71695}" dt="2023-11-24T05:20:33.106" v="338" actId="207"/>
          <ac:spMkLst>
            <pc:docMk/>
            <pc:sldMk cId="3404845292" sldId="279"/>
            <ac:spMk id="2" creationId="{817F8067-44E4-2697-A4C2-7C4D1EFD207D}"/>
          </ac:spMkLst>
        </pc:spChg>
        <pc:spChg chg="del">
          <ac:chgData name="THU DU" userId="db4d925effa94065" providerId="LiveId" clId="{0591F344-93AC-42E0-8DCA-64F5A8A71695}" dt="2023-11-24T05:18:02.636" v="327" actId="478"/>
          <ac:spMkLst>
            <pc:docMk/>
            <pc:sldMk cId="3404845292" sldId="279"/>
            <ac:spMk id="4" creationId="{90A3E95A-3D5D-4E3E-A00D-CA3CAC576081}"/>
          </ac:spMkLst>
        </pc:spChg>
        <pc:spChg chg="mod">
          <ac:chgData name="THU DU" userId="db4d925effa94065" providerId="LiveId" clId="{0591F344-93AC-42E0-8DCA-64F5A8A71695}" dt="2023-11-24T11:24:43.733" v="3037" actId="1076"/>
          <ac:spMkLst>
            <pc:docMk/>
            <pc:sldMk cId="3404845292" sldId="279"/>
            <ac:spMk id="5" creationId="{337A5E1E-3CA0-4464-8CDD-31E8FAFCE4DB}"/>
          </ac:spMkLst>
        </pc:spChg>
        <pc:spChg chg="mod">
          <ac:chgData name="THU DU" userId="db4d925effa94065" providerId="LiveId" clId="{0591F344-93AC-42E0-8DCA-64F5A8A71695}" dt="2023-11-24T11:14:26.263" v="3024" actId="12"/>
          <ac:spMkLst>
            <pc:docMk/>
            <pc:sldMk cId="3404845292" sldId="279"/>
            <ac:spMk id="21" creationId="{A982B3A6-EACF-42EF-B0CF-D6FC910459A8}"/>
          </ac:spMkLst>
        </pc:spChg>
      </pc:sldChg>
      <pc:sldChg chg="addSp delSp modSp mod delAnim modAnim">
        <pc:chgData name="THU DU" userId="db4d925effa94065" providerId="LiveId" clId="{0591F344-93AC-42E0-8DCA-64F5A8A71695}" dt="2023-11-27T10:11:48.186" v="3154" actId="1076"/>
        <pc:sldMkLst>
          <pc:docMk/>
          <pc:sldMk cId="1769986107" sldId="283"/>
        </pc:sldMkLst>
        <pc:graphicFrameChg chg="mod modGraphic">
          <ac:chgData name="THU DU" userId="db4d925effa94065" providerId="LiveId" clId="{0591F344-93AC-42E0-8DCA-64F5A8A71695}" dt="2023-11-27T10:05:24.578" v="3079" actId="14100"/>
          <ac:graphicFrameMkLst>
            <pc:docMk/>
            <pc:sldMk cId="1769986107" sldId="283"/>
            <ac:graphicFrameMk id="11" creationId="{00000000-0000-0000-0000-000000000000}"/>
          </ac:graphicFrameMkLst>
        </pc:graphicFrameChg>
        <pc:picChg chg="add mod">
          <ac:chgData name="THU DU" userId="db4d925effa94065" providerId="LiveId" clId="{0591F344-93AC-42E0-8DCA-64F5A8A71695}" dt="2023-11-27T10:06:05.823" v="3086" actId="1076"/>
          <ac:picMkLst>
            <pc:docMk/>
            <pc:sldMk cId="1769986107" sldId="283"/>
            <ac:picMk id="2" creationId="{69F143C0-F1B2-FA13-6410-BDBA66BD071A}"/>
          </ac:picMkLst>
        </pc:picChg>
        <pc:picChg chg="add del mod">
          <ac:chgData name="THU DU" userId="db4d925effa94065" providerId="LiveId" clId="{0591F344-93AC-42E0-8DCA-64F5A8A71695}" dt="2023-11-27T10:05:58.938" v="3085" actId="478"/>
          <ac:picMkLst>
            <pc:docMk/>
            <pc:sldMk cId="1769986107" sldId="283"/>
            <ac:picMk id="3" creationId="{DCCE6E45-3C0D-86EF-63D8-BAFB53084F7D}"/>
          </ac:picMkLst>
        </pc:picChg>
        <pc:picChg chg="add mod">
          <ac:chgData name="THU DU" userId="db4d925effa94065" providerId="LiveId" clId="{0591F344-93AC-42E0-8DCA-64F5A8A71695}" dt="2023-11-27T10:06:19.765" v="3088" actId="1076"/>
          <ac:picMkLst>
            <pc:docMk/>
            <pc:sldMk cId="1769986107" sldId="283"/>
            <ac:picMk id="4" creationId="{1CD614ED-E351-ECD9-5465-646FF8EB0C7A}"/>
          </ac:picMkLst>
        </pc:picChg>
        <pc:picChg chg="add mod">
          <ac:chgData name="THU DU" userId="db4d925effa94065" providerId="LiveId" clId="{0591F344-93AC-42E0-8DCA-64F5A8A71695}" dt="2023-11-27T10:06:35.806" v="3090" actId="1076"/>
          <ac:picMkLst>
            <pc:docMk/>
            <pc:sldMk cId="1769986107" sldId="283"/>
            <ac:picMk id="5" creationId="{A0C4E2AD-8EC4-18E0-9DF8-2DFFBCC04362}"/>
          </ac:picMkLst>
        </pc:picChg>
        <pc:picChg chg="add mod">
          <ac:chgData name="THU DU" userId="db4d925effa94065" providerId="LiveId" clId="{0591F344-93AC-42E0-8DCA-64F5A8A71695}" dt="2023-11-27T10:07:08.862" v="3092" actId="1076"/>
          <ac:picMkLst>
            <pc:docMk/>
            <pc:sldMk cId="1769986107" sldId="283"/>
            <ac:picMk id="7" creationId="{68D1CFD3-D0FD-263E-9ADC-574AB632B883}"/>
          </ac:picMkLst>
        </pc:picChg>
        <pc:picChg chg="add mod">
          <ac:chgData name="THU DU" userId="db4d925effa94065" providerId="LiveId" clId="{0591F344-93AC-42E0-8DCA-64F5A8A71695}" dt="2023-11-27T10:07:22.435" v="3094" actId="1076"/>
          <ac:picMkLst>
            <pc:docMk/>
            <pc:sldMk cId="1769986107" sldId="283"/>
            <ac:picMk id="8" creationId="{740850F9-4A65-4F82-33CA-16A7B7870EEF}"/>
          </ac:picMkLst>
        </pc:picChg>
        <pc:picChg chg="add mod">
          <ac:chgData name="THU DU" userId="db4d925effa94065" providerId="LiveId" clId="{0591F344-93AC-42E0-8DCA-64F5A8A71695}" dt="2023-11-27T10:11:48.186" v="3154" actId="1076"/>
          <ac:picMkLst>
            <pc:docMk/>
            <pc:sldMk cId="1769986107" sldId="283"/>
            <ac:picMk id="9" creationId="{D23A9810-FB36-9414-D3AF-757AFFDA0729}"/>
          </ac:picMkLst>
        </pc:picChg>
        <pc:picChg chg="del">
          <ac:chgData name="THU DU" userId="db4d925effa94065" providerId="LiveId" clId="{0591F344-93AC-42E0-8DCA-64F5A8A71695}" dt="2023-11-24T08:59:10.398" v="1500" actId="478"/>
          <ac:picMkLst>
            <pc:docMk/>
            <pc:sldMk cId="1769986107" sldId="283"/>
            <ac:picMk id="15" creationId="{EB01222F-50A8-4B31-9D8C-3CB595EE54B9}"/>
          </ac:picMkLst>
        </pc:picChg>
        <pc:picChg chg="del">
          <ac:chgData name="THU DU" userId="db4d925effa94065" providerId="LiveId" clId="{0591F344-93AC-42E0-8DCA-64F5A8A71695}" dt="2023-11-24T08:59:12.349" v="1501" actId="478"/>
          <ac:picMkLst>
            <pc:docMk/>
            <pc:sldMk cId="1769986107" sldId="283"/>
            <ac:picMk id="16" creationId="{45399DDB-2A08-4040-B485-7C1447243932}"/>
          </ac:picMkLst>
        </pc:picChg>
      </pc:sldChg>
      <pc:sldChg chg="addSp delSp modSp mod delAnim modAnim">
        <pc:chgData name="THU DU" userId="db4d925effa94065" providerId="LiveId" clId="{0591F344-93AC-42E0-8DCA-64F5A8A71695}" dt="2023-11-24T10:02:43.260" v="2142"/>
        <pc:sldMkLst>
          <pc:docMk/>
          <pc:sldMk cId="3633158301" sldId="298"/>
        </pc:sldMkLst>
        <pc:spChg chg="del mod">
          <ac:chgData name="THU DU" userId="db4d925effa94065" providerId="LiveId" clId="{0591F344-93AC-42E0-8DCA-64F5A8A71695}" dt="2023-11-24T09:24:47.339" v="1939" actId="478"/>
          <ac:spMkLst>
            <pc:docMk/>
            <pc:sldMk cId="3633158301" sldId="298"/>
            <ac:spMk id="2" creationId="{66E553FC-6441-4829-9B37-C987ACAA1281}"/>
          </ac:spMkLst>
        </pc:spChg>
        <pc:spChg chg="add del">
          <ac:chgData name="THU DU" userId="db4d925effa94065" providerId="LiveId" clId="{0591F344-93AC-42E0-8DCA-64F5A8A71695}" dt="2023-11-24T09:54:31.906" v="1953" actId="22"/>
          <ac:spMkLst>
            <pc:docMk/>
            <pc:sldMk cId="3633158301" sldId="298"/>
            <ac:spMk id="5" creationId="{F91B42CB-6446-6C42-6064-7CD67C27C1F0}"/>
          </ac:spMkLst>
        </pc:spChg>
        <pc:spChg chg="del mod">
          <ac:chgData name="THU DU" userId="db4d925effa94065" providerId="LiveId" clId="{0591F344-93AC-42E0-8DCA-64F5A8A71695}" dt="2023-11-24T09:24:48.145" v="1940" actId="478"/>
          <ac:spMkLst>
            <pc:docMk/>
            <pc:sldMk cId="3633158301" sldId="298"/>
            <ac:spMk id="9" creationId="{992F4E57-B55C-45F2-8088-967F9E55E147}"/>
          </ac:spMkLst>
        </pc:spChg>
        <pc:spChg chg="mod">
          <ac:chgData name="THU DU" userId="db4d925effa94065" providerId="LiveId" clId="{0591F344-93AC-42E0-8DCA-64F5A8A71695}" dt="2023-11-24T09:54:22.727" v="1950" actId="1076"/>
          <ac:spMkLst>
            <pc:docMk/>
            <pc:sldMk cId="3633158301" sldId="298"/>
            <ac:spMk id="12" creationId="{00000000-0000-0000-0000-000000000000}"/>
          </ac:spMkLst>
        </pc:spChg>
        <pc:spChg chg="del mod">
          <ac:chgData name="THU DU" userId="db4d925effa94065" providerId="LiveId" clId="{0591F344-93AC-42E0-8DCA-64F5A8A71695}" dt="2023-11-24T09:24:49.708" v="1942" actId="478"/>
          <ac:spMkLst>
            <pc:docMk/>
            <pc:sldMk cId="3633158301" sldId="298"/>
            <ac:spMk id="15" creationId="{250E0833-0589-4F1B-BEDE-A7ED5DCDEE61}"/>
          </ac:spMkLst>
        </pc:spChg>
        <pc:spChg chg="del mod">
          <ac:chgData name="THU DU" userId="db4d925effa94065" providerId="LiveId" clId="{0591F344-93AC-42E0-8DCA-64F5A8A71695}" dt="2023-11-24T09:24:51.514" v="1943" actId="478"/>
          <ac:spMkLst>
            <pc:docMk/>
            <pc:sldMk cId="3633158301" sldId="298"/>
            <ac:spMk id="18" creationId="{A8898FE7-B3ED-415E-BEB2-12F08D4EF5C0}"/>
          </ac:spMkLst>
        </pc:spChg>
        <pc:spChg chg="del mod">
          <ac:chgData name="THU DU" userId="db4d925effa94065" providerId="LiveId" clId="{0591F344-93AC-42E0-8DCA-64F5A8A71695}" dt="2023-11-24T09:24:52.989" v="1944" actId="478"/>
          <ac:spMkLst>
            <pc:docMk/>
            <pc:sldMk cId="3633158301" sldId="298"/>
            <ac:spMk id="19" creationId="{C17E911B-AA6D-4629-AB8A-338814213197}"/>
          </ac:spMkLst>
        </pc:spChg>
        <pc:spChg chg="del mod">
          <ac:chgData name="THU DU" userId="db4d925effa94065" providerId="LiveId" clId="{0591F344-93AC-42E0-8DCA-64F5A8A71695}" dt="2023-11-24T09:56:13.476" v="1992" actId="478"/>
          <ac:spMkLst>
            <pc:docMk/>
            <pc:sldMk cId="3633158301" sldId="298"/>
            <ac:spMk id="26" creationId="{34C87722-B88C-4242-BBAB-786B74455F27}"/>
          </ac:spMkLst>
        </pc:spChg>
        <pc:graphicFrameChg chg="add del mod modGraphic">
          <ac:chgData name="THU DU" userId="db4d925effa94065" providerId="LiveId" clId="{0591F344-93AC-42E0-8DCA-64F5A8A71695}" dt="2023-11-24T09:54:39.929" v="1955" actId="21"/>
          <ac:graphicFrameMkLst>
            <pc:docMk/>
            <pc:sldMk cId="3633158301" sldId="298"/>
            <ac:graphicFrameMk id="3" creationId="{7E38C25D-7BB0-3750-8602-B45DCF3A1B22}"/>
          </ac:graphicFrameMkLst>
        </pc:graphicFrameChg>
        <pc:graphicFrameChg chg="add del mod modGraphic">
          <ac:chgData name="THU DU" userId="db4d925effa94065" providerId="LiveId" clId="{0591F344-93AC-42E0-8DCA-64F5A8A71695}" dt="2023-11-24T09:55:24.214" v="1966" actId="478"/>
          <ac:graphicFrameMkLst>
            <pc:docMk/>
            <pc:sldMk cId="3633158301" sldId="298"/>
            <ac:graphicFrameMk id="6" creationId="{27BEB418-8B80-6C92-D8BD-6E6F053635C7}"/>
          </ac:graphicFrameMkLst>
        </pc:graphicFrameChg>
        <pc:graphicFrameChg chg="add mod modGraphic">
          <ac:chgData name="THU DU" userId="db4d925effa94065" providerId="LiveId" clId="{0591F344-93AC-42E0-8DCA-64F5A8A71695}" dt="2023-11-24T09:59:54.926" v="2060" actId="207"/>
          <ac:graphicFrameMkLst>
            <pc:docMk/>
            <pc:sldMk cId="3633158301" sldId="298"/>
            <ac:graphicFrameMk id="7" creationId="{6D02B1EF-EAE4-4D3F-0863-BBFE06B71D73}"/>
          </ac:graphicFrameMkLst>
        </pc:graphicFrameChg>
        <pc:picChg chg="add mod">
          <ac:chgData name="THU DU" userId="db4d925effa94065" providerId="LiveId" clId="{0591F344-93AC-42E0-8DCA-64F5A8A71695}" dt="2023-11-24T10:00:55.809" v="2071" actId="1076"/>
          <ac:picMkLst>
            <pc:docMk/>
            <pc:sldMk cId="3633158301" sldId="298"/>
            <ac:picMk id="8" creationId="{E407692C-BBE5-831C-6FBB-3D0E40A7E384}"/>
          </ac:picMkLst>
        </pc:picChg>
        <pc:picChg chg="add mod">
          <ac:chgData name="THU DU" userId="db4d925effa94065" providerId="LiveId" clId="{0591F344-93AC-42E0-8DCA-64F5A8A71695}" dt="2023-11-24T10:00:42.772" v="2066" actId="1076"/>
          <ac:picMkLst>
            <pc:docMk/>
            <pc:sldMk cId="3633158301" sldId="298"/>
            <ac:picMk id="10" creationId="{BE84B98E-220B-93CE-8C6B-EEE68AD7C860}"/>
          </ac:picMkLst>
        </pc:picChg>
        <pc:picChg chg="add mod">
          <ac:chgData name="THU DU" userId="db4d925effa94065" providerId="LiveId" clId="{0591F344-93AC-42E0-8DCA-64F5A8A71695}" dt="2023-11-24T10:00:49.646" v="2069" actId="1076"/>
          <ac:picMkLst>
            <pc:docMk/>
            <pc:sldMk cId="3633158301" sldId="298"/>
            <ac:picMk id="13" creationId="{3DBBD69F-EA26-69B7-DC7B-E1BDA1BA7B9E}"/>
          </ac:picMkLst>
        </pc:picChg>
        <pc:picChg chg="add mod">
          <ac:chgData name="THU DU" userId="db4d925effa94065" providerId="LiveId" clId="{0591F344-93AC-42E0-8DCA-64F5A8A71695}" dt="2023-11-24T10:00:46.675" v="2068" actId="1076"/>
          <ac:picMkLst>
            <pc:docMk/>
            <pc:sldMk cId="3633158301" sldId="298"/>
            <ac:picMk id="14" creationId="{7F72A153-44B1-0D68-E004-344BD0B5E304}"/>
          </ac:picMkLst>
        </pc:picChg>
        <pc:picChg chg="add mod">
          <ac:chgData name="THU DU" userId="db4d925effa94065" providerId="LiveId" clId="{0591F344-93AC-42E0-8DCA-64F5A8A71695}" dt="2023-11-24T10:01:55.834" v="2077" actId="1076"/>
          <ac:picMkLst>
            <pc:docMk/>
            <pc:sldMk cId="3633158301" sldId="298"/>
            <ac:picMk id="23" creationId="{B07B08BE-9815-C952-84F9-45F9D01A197B}"/>
          </ac:picMkLst>
        </pc:picChg>
        <pc:picChg chg="add del mod">
          <ac:chgData name="THU DU" userId="db4d925effa94065" providerId="LiveId" clId="{0591F344-93AC-42E0-8DCA-64F5A8A71695}" dt="2023-11-24T10:02:43.260" v="2142"/>
          <ac:picMkLst>
            <pc:docMk/>
            <pc:sldMk cId="3633158301" sldId="298"/>
            <ac:picMk id="24" creationId="{57ED0506-4E52-E5E7-E40E-40EFD923DEFA}"/>
          </ac:picMkLst>
        </pc:picChg>
      </pc:sldChg>
      <pc:sldChg chg="modSp mod">
        <pc:chgData name="THU DU" userId="db4d925effa94065" providerId="LiveId" clId="{0591F344-93AC-42E0-8DCA-64F5A8A71695}" dt="2023-11-24T11:13:50.598" v="3022" actId="20577"/>
        <pc:sldMkLst>
          <pc:docMk/>
          <pc:sldMk cId="658201877" sldId="302"/>
        </pc:sldMkLst>
        <pc:spChg chg="mod">
          <ac:chgData name="THU DU" userId="db4d925effa94065" providerId="LiveId" clId="{0591F344-93AC-42E0-8DCA-64F5A8A71695}" dt="2023-11-24T11:13:50.598" v="3022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0591F344-93AC-42E0-8DCA-64F5A8A71695}" dt="2023-11-24T05:15:53.768" v="16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0591F344-93AC-42E0-8DCA-64F5A8A71695}" dt="2023-11-24T05:17:09.223" v="314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 modAnim">
        <pc:chgData name="THU DU" userId="db4d925effa94065" providerId="LiveId" clId="{0591F344-93AC-42E0-8DCA-64F5A8A71695}" dt="2023-11-24T11:09:53.164" v="2919" actId="113"/>
        <pc:sldMkLst>
          <pc:docMk/>
          <pc:sldMk cId="626516812" sldId="313"/>
        </pc:sldMkLst>
        <pc:spChg chg="add mod">
          <ac:chgData name="THU DU" userId="db4d925effa94065" providerId="LiveId" clId="{0591F344-93AC-42E0-8DCA-64F5A8A71695}" dt="2023-11-24T11:09:53.164" v="2919" actId="113"/>
          <ac:spMkLst>
            <pc:docMk/>
            <pc:sldMk cId="626516812" sldId="313"/>
            <ac:spMk id="7" creationId="{982D8210-261F-9045-2B54-8E7E3569665D}"/>
          </ac:spMkLst>
        </pc:spChg>
        <pc:spChg chg="mod">
          <ac:chgData name="THU DU" userId="db4d925effa94065" providerId="LiveId" clId="{0591F344-93AC-42E0-8DCA-64F5A8A71695}" dt="2023-11-24T11:06:32.178" v="2792" actId="20577"/>
          <ac:spMkLst>
            <pc:docMk/>
            <pc:sldMk cId="626516812" sldId="313"/>
            <ac:spMk id="12" creationId="{00000000-0000-0000-0000-000000000000}"/>
          </ac:spMkLst>
        </pc:sp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2" creationId="{C02516A5-D05B-AECD-FA5F-AA730F51FA5C}"/>
          </ac:picMkLst>
        </pc:picChg>
        <pc:picChg chg="del mod">
          <ac:chgData name="THU DU" userId="db4d925effa94065" providerId="LiveId" clId="{0591F344-93AC-42E0-8DCA-64F5A8A71695}" dt="2023-11-24T11:07:17.097" v="2796" actId="478"/>
          <ac:picMkLst>
            <pc:docMk/>
            <pc:sldMk cId="626516812" sldId="313"/>
            <ac:picMk id="3" creationId="{CCC26FDE-91D7-4B12-BFD5-0D65C8EF0158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4" creationId="{A4036C04-E008-687A-7E65-325F1FEF0EC9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5" creationId="{FB8AC1D4-ADB1-E040-6AE7-68AB256ADC88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6" creationId="{D7A42323-99C9-C700-641A-5EC5B849D147}"/>
          </ac:picMkLst>
        </pc:picChg>
        <pc:picChg chg="del">
          <ac:chgData name="THU DU" userId="db4d925effa94065" providerId="LiveId" clId="{0591F344-93AC-42E0-8DCA-64F5A8A71695}" dt="2023-11-24T11:05:48.373" v="2781" actId="478"/>
          <ac:picMkLst>
            <pc:docMk/>
            <pc:sldMk cId="626516812" sldId="313"/>
            <ac:picMk id="1028" creationId="{EEEB44F3-23BC-479B-9ECC-42B3DB13E1AF}"/>
          </ac:picMkLst>
        </pc:picChg>
      </pc:sldChg>
      <pc:sldChg chg="modSp">
        <pc:chgData name="THU DU" userId="db4d925effa94065" providerId="LiveId" clId="{0591F344-93AC-42E0-8DCA-64F5A8A71695}" dt="2023-11-24T11:10:53.213" v="2976" actId="114"/>
        <pc:sldMkLst>
          <pc:docMk/>
          <pc:sldMk cId="2275727840" sldId="314"/>
        </pc:sldMkLst>
        <pc:spChg chg="mod">
          <ac:chgData name="THU DU" userId="db4d925effa94065" providerId="LiveId" clId="{0591F344-93AC-42E0-8DCA-64F5A8A71695}" dt="2023-11-24T11:10:53.213" v="2976" actId="114"/>
          <ac:spMkLst>
            <pc:docMk/>
            <pc:sldMk cId="2275727840" sldId="314"/>
            <ac:spMk id="9" creationId="{3985D3B7-A40A-4421-9C5F-777653C71BC7}"/>
          </ac:spMkLst>
        </pc:spChg>
      </pc:sldChg>
      <pc:sldChg chg="addSp delSp modSp mod delAnim modAnim modNotesTx">
        <pc:chgData name="THU DU" userId="db4d925effa94065" providerId="LiveId" clId="{0591F344-93AC-42E0-8DCA-64F5A8A71695}" dt="2023-11-27T10:02:33.634" v="3050" actId="1076"/>
        <pc:sldMkLst>
          <pc:docMk/>
          <pc:sldMk cId="2817977460" sldId="316"/>
        </pc:sldMkLst>
        <pc:spChg chg="mod">
          <ac:chgData name="THU DU" userId="db4d925effa94065" providerId="LiveId" clId="{0591F344-93AC-42E0-8DCA-64F5A8A71695}" dt="2023-11-24T06:01:19.006" v="880" actId="1076"/>
          <ac:spMkLst>
            <pc:docMk/>
            <pc:sldMk cId="2817977460" sldId="316"/>
            <ac:spMk id="2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06:03:24.376" v="897" actId="478"/>
          <ac:spMkLst>
            <pc:docMk/>
            <pc:sldMk cId="2817977460" sldId="316"/>
            <ac:spMk id="6" creationId="{E6E0083A-3EA0-ECC7-B90D-CB0FB565BBC7}"/>
          </ac:spMkLst>
        </pc:spChg>
        <pc:spChg chg="mod">
          <ac:chgData name="THU DU" userId="db4d925effa94065" providerId="LiveId" clId="{0591F344-93AC-42E0-8DCA-64F5A8A71695}" dt="2023-11-24T05:55:28.077" v="847" actId="20577"/>
          <ac:spMkLst>
            <pc:docMk/>
            <pc:sldMk cId="2817977460" sldId="316"/>
            <ac:spMk id="7" creationId="{00000000-0000-0000-0000-000000000000}"/>
          </ac:spMkLst>
        </pc:spChg>
        <pc:spChg chg="add mod">
          <ac:chgData name="THU DU" userId="db4d925effa94065" providerId="LiveId" clId="{0591F344-93AC-42E0-8DCA-64F5A8A71695}" dt="2023-11-24T06:06:37.011" v="998" actId="21"/>
          <ac:spMkLst>
            <pc:docMk/>
            <pc:sldMk cId="2817977460" sldId="316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01:21.037" v="881" actId="1076"/>
          <ac:spMkLst>
            <pc:docMk/>
            <pc:sldMk cId="2817977460" sldId="316"/>
            <ac:spMk id="12" creationId="{00000000-0000-0000-0000-000000000000}"/>
          </ac:spMkLst>
        </pc:spChg>
        <pc:picChg chg="del mod">
          <ac:chgData name="THU DU" userId="db4d925effa94065" providerId="LiveId" clId="{0591F344-93AC-42E0-8DCA-64F5A8A71695}" dt="2023-11-27T09:46:10.241" v="3041" actId="478"/>
          <ac:picMkLst>
            <pc:docMk/>
            <pc:sldMk cId="2817977460" sldId="316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2:33.634" v="3050" actId="1076"/>
          <ac:picMkLst>
            <pc:docMk/>
            <pc:sldMk cId="2817977460" sldId="316"/>
            <ac:picMk id="4" creationId="{4AA8300B-883C-20CD-ABA5-FBA5A097ADF4}"/>
          </ac:picMkLst>
        </pc:picChg>
        <pc:picChg chg="add mod">
          <ac:chgData name="THU DU" userId="db4d925effa94065" providerId="LiveId" clId="{0591F344-93AC-42E0-8DCA-64F5A8A71695}" dt="2023-11-24T06:04:38.407" v="914" actId="1076"/>
          <ac:picMkLst>
            <pc:docMk/>
            <pc:sldMk cId="2817977460" sldId="316"/>
            <ac:picMk id="5" creationId="{8B730E2A-B7B7-A92A-747C-DECA1D76C242}"/>
          </ac:picMkLst>
        </pc:picChg>
        <pc:picChg chg="del">
          <ac:chgData name="THU DU" userId="db4d925effa94065" providerId="LiveId" clId="{0591F344-93AC-42E0-8DCA-64F5A8A71695}" dt="2023-11-24T05:56:37.086" v="869" actId="478"/>
          <ac:picMkLst>
            <pc:docMk/>
            <pc:sldMk cId="2817977460" sldId="316"/>
            <ac:picMk id="3074" creationId="{427CAC43-AAF3-4425-ABAD-469B89F795D3}"/>
          </ac:picMkLst>
        </pc:picChg>
      </pc:sldChg>
      <pc:sldChg chg="del">
        <pc:chgData name="THU DU" userId="db4d925effa94065" providerId="LiveId" clId="{0591F344-93AC-42E0-8DCA-64F5A8A71695}" dt="2023-11-24T11:04:01.824" v="2780" actId="47"/>
        <pc:sldMkLst>
          <pc:docMk/>
          <pc:sldMk cId="2141101352" sldId="325"/>
        </pc:sldMkLst>
      </pc:sldChg>
      <pc:sldChg chg="addSp delSp modSp mod delAnim modAnim">
        <pc:chgData name="THU DU" userId="db4d925effa94065" providerId="LiveId" clId="{0591F344-93AC-42E0-8DCA-64F5A8A71695}" dt="2023-11-24T10:54:58.950" v="2488" actId="12385"/>
        <pc:sldMkLst>
          <pc:docMk/>
          <pc:sldMk cId="2138508035" sldId="327"/>
        </pc:sldMkLst>
        <pc:spChg chg="mod">
          <ac:chgData name="THU DU" userId="db4d925effa94065" providerId="LiveId" clId="{0591F344-93AC-42E0-8DCA-64F5A8A71695}" dt="2023-11-24T10:33:47.381" v="2186" actId="1076"/>
          <ac:spMkLst>
            <pc:docMk/>
            <pc:sldMk cId="2138508035" sldId="327"/>
            <ac:spMk id="12" creationId="{00000000-0000-0000-0000-000000000000}"/>
          </ac:spMkLst>
        </pc:spChg>
        <pc:spChg chg="del">
          <ac:chgData name="THU DU" userId="db4d925effa94065" providerId="LiveId" clId="{0591F344-93AC-42E0-8DCA-64F5A8A71695}" dt="2023-11-24T10:02:36.991" v="2140" actId="478"/>
          <ac:spMkLst>
            <pc:docMk/>
            <pc:sldMk cId="2138508035" sldId="327"/>
            <ac:spMk id="13" creationId="{9B09113C-6811-4D4C-801A-3BE3BA0400AE}"/>
          </ac:spMkLst>
        </pc:spChg>
        <pc:spChg chg="del">
          <ac:chgData name="THU DU" userId="db4d925effa94065" providerId="LiveId" clId="{0591F344-93AC-42E0-8DCA-64F5A8A71695}" dt="2023-11-24T10:02:35.323" v="2139" actId="478"/>
          <ac:spMkLst>
            <pc:docMk/>
            <pc:sldMk cId="2138508035" sldId="327"/>
            <ac:spMk id="15" creationId="{3EAD3E47-F80D-4E54-B17D-04899A65DC9D}"/>
          </ac:spMkLst>
        </pc:spChg>
        <pc:spChg chg="mod">
          <ac:chgData name="THU DU" userId="db4d925effa94065" providerId="LiveId" clId="{0591F344-93AC-42E0-8DCA-64F5A8A71695}" dt="2023-11-24T10:36:37.687" v="2229" actId="1076"/>
          <ac:spMkLst>
            <pc:docMk/>
            <pc:sldMk cId="2138508035" sldId="327"/>
            <ac:spMk id="17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27" creationId="{D9C6252E-2AB5-E49B-A177-AD22E762EA89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28" creationId="{8D682D25-2D95-0272-0E23-466062950FFA}"/>
          </ac:spMkLst>
        </pc:spChg>
        <pc:spChg chg="add mod">
          <ac:chgData name="THU DU" userId="db4d925effa94065" providerId="LiveId" clId="{0591F344-93AC-42E0-8DCA-64F5A8A71695}" dt="2023-11-24T10:44:27.392" v="2415" actId="1076"/>
          <ac:spMkLst>
            <pc:docMk/>
            <pc:sldMk cId="2138508035" sldId="327"/>
            <ac:spMk id="29" creationId="{28A24F36-8B0D-EF70-D699-C098731B4624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30" creationId="{82D9008D-1FDF-E7C2-BB89-69173551DBD7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31" creationId="{B076BC24-86FA-544E-448C-CB45881B21E1}"/>
          </ac:spMkLst>
        </pc:spChg>
        <pc:spChg chg="add mod">
          <ac:chgData name="THU DU" userId="db4d925effa94065" providerId="LiveId" clId="{0591F344-93AC-42E0-8DCA-64F5A8A71695}" dt="2023-11-24T10:45:55.555" v="2426" actId="1076"/>
          <ac:spMkLst>
            <pc:docMk/>
            <pc:sldMk cId="2138508035" sldId="327"/>
            <ac:spMk id="32" creationId="{B0623794-BD2A-BEC5-1958-57A605A08686}"/>
          </ac:spMkLst>
        </pc:spChg>
        <pc:spChg chg="add mod">
          <ac:chgData name="THU DU" userId="db4d925effa94065" providerId="LiveId" clId="{0591F344-93AC-42E0-8DCA-64F5A8A71695}" dt="2023-11-24T10:46:56.323" v="2435" actId="1076"/>
          <ac:spMkLst>
            <pc:docMk/>
            <pc:sldMk cId="2138508035" sldId="327"/>
            <ac:spMk id="33" creationId="{EAE9511F-937D-7915-6306-6476EADBA59A}"/>
          </ac:spMkLst>
        </pc:spChg>
        <pc:spChg chg="add mod">
          <ac:chgData name="THU DU" userId="db4d925effa94065" providerId="LiveId" clId="{0591F344-93AC-42E0-8DCA-64F5A8A71695}" dt="2023-11-24T10:52:55.426" v="2471" actId="1076"/>
          <ac:spMkLst>
            <pc:docMk/>
            <pc:sldMk cId="2138508035" sldId="327"/>
            <ac:spMk id="34" creationId="{3E98DCCA-3037-7811-F587-C75E98DC4069}"/>
          </ac:spMkLst>
        </pc:spChg>
        <pc:spChg chg="add mod">
          <ac:chgData name="THU DU" userId="db4d925effa94065" providerId="LiveId" clId="{0591F344-93AC-42E0-8DCA-64F5A8A71695}" dt="2023-11-24T10:54:12.324" v="2483" actId="1076"/>
          <ac:spMkLst>
            <pc:docMk/>
            <pc:sldMk cId="2138508035" sldId="327"/>
            <ac:spMk id="35" creationId="{5FDDE81F-EE2F-DAAF-D9B9-30C620BED95A}"/>
          </ac:spMkLst>
        </pc:spChg>
        <pc:graphicFrameChg chg="add mod modGraphic">
          <ac:chgData name="THU DU" userId="db4d925effa94065" providerId="LiveId" clId="{0591F344-93AC-42E0-8DCA-64F5A8A71695}" dt="2023-11-24T10:54:58.950" v="2488" actId="12385"/>
          <ac:graphicFrameMkLst>
            <pc:docMk/>
            <pc:sldMk cId="2138508035" sldId="327"/>
            <ac:graphicFrameMk id="25" creationId="{ED18D95D-5BD8-5D66-A7AF-6BB30056061C}"/>
          </ac:graphicFrameMkLst>
        </pc:graphicFrameChg>
        <pc:graphicFrameChg chg="add del mod modGraphic">
          <ac:chgData name="THU DU" userId="db4d925effa94065" providerId="LiveId" clId="{0591F344-93AC-42E0-8DCA-64F5A8A71695}" dt="2023-11-24T10:34:31.058" v="2196" actId="478"/>
          <ac:graphicFrameMkLst>
            <pc:docMk/>
            <pc:sldMk cId="2138508035" sldId="327"/>
            <ac:graphicFrameMk id="26" creationId="{9BFDDF79-2013-53FA-A8D8-AB2087AE74F5}"/>
          </ac:graphicFrameMkLst>
        </pc:graphicFrameChg>
        <pc:picChg chg="del mod">
          <ac:chgData name="THU DU" userId="db4d925effa94065" providerId="LiveId" clId="{0591F344-93AC-42E0-8DCA-64F5A8A71695}" dt="2023-11-24T10:02:32.380" v="2137" actId="478"/>
          <ac:picMkLst>
            <pc:docMk/>
            <pc:sldMk cId="2138508035" sldId="327"/>
            <ac:picMk id="2" creationId="{00000000-0000-0000-0000-000000000000}"/>
          </ac:picMkLst>
        </pc:picChg>
        <pc:picChg chg="del">
          <ac:chgData name="THU DU" userId="db4d925effa94065" providerId="LiveId" clId="{0591F344-93AC-42E0-8DCA-64F5A8A71695}" dt="2023-11-24T10:02:33.066" v="2138" actId="478"/>
          <ac:picMkLst>
            <pc:docMk/>
            <pc:sldMk cId="2138508035" sldId="327"/>
            <ac:picMk id="3" creationId="{00000000-0000-0000-0000-000000000000}"/>
          </ac:picMkLst>
        </pc:picChg>
        <pc:picChg chg="del">
          <ac:chgData name="THU DU" userId="db4d925effa94065" providerId="LiveId" clId="{0591F344-93AC-42E0-8DCA-64F5A8A71695}" dt="2023-11-24T10:02:29.937" v="2135" actId="478"/>
          <ac:picMkLst>
            <pc:docMk/>
            <pc:sldMk cId="2138508035" sldId="327"/>
            <ac:picMk id="5" creationId="{21EB00FF-1D34-48D7-AA36-3D06A0BE3DCA}"/>
          </ac:picMkLst>
        </pc:picChg>
        <pc:picChg chg="add del mod">
          <ac:chgData name="THU DU" userId="db4d925effa94065" providerId="LiveId" clId="{0591F344-93AC-42E0-8DCA-64F5A8A71695}" dt="2023-11-24T10:28:59.551" v="2148" actId="478"/>
          <ac:picMkLst>
            <pc:docMk/>
            <pc:sldMk cId="2138508035" sldId="327"/>
            <ac:picMk id="6" creationId="{315C7CFE-FC37-7566-D86F-9DA8B2E1DF34}"/>
          </ac:picMkLst>
        </pc:picChg>
        <pc:picChg chg="add del mod">
          <ac:chgData name="THU DU" userId="db4d925effa94065" providerId="LiveId" clId="{0591F344-93AC-42E0-8DCA-64F5A8A71695}" dt="2023-11-24T10:31:51.801" v="2172" actId="478"/>
          <ac:picMkLst>
            <pc:docMk/>
            <pc:sldMk cId="2138508035" sldId="327"/>
            <ac:picMk id="8" creationId="{CF78C50F-921D-4FA1-1BCD-8244E4000825}"/>
          </ac:picMkLst>
        </pc:picChg>
        <pc:picChg chg="add del mod">
          <ac:chgData name="THU DU" userId="db4d925effa94065" providerId="LiveId" clId="{0591F344-93AC-42E0-8DCA-64F5A8A71695}" dt="2023-11-24T10:31:48.571" v="2170" actId="478"/>
          <ac:picMkLst>
            <pc:docMk/>
            <pc:sldMk cId="2138508035" sldId="327"/>
            <ac:picMk id="10" creationId="{706674BC-2102-56BD-84AE-EBCAE571B59B}"/>
          </ac:picMkLst>
        </pc:picChg>
        <pc:picChg chg="add del mod">
          <ac:chgData name="THU DU" userId="db4d925effa94065" providerId="LiveId" clId="{0591F344-93AC-42E0-8DCA-64F5A8A71695}" dt="2023-11-24T10:31:50.181" v="2171" actId="478"/>
          <ac:picMkLst>
            <pc:docMk/>
            <pc:sldMk cId="2138508035" sldId="327"/>
            <ac:picMk id="18" creationId="{4B5D0BDE-0B6B-2275-59BE-F2F17FD4300E}"/>
          </ac:picMkLst>
        </pc:picChg>
        <pc:picChg chg="add del">
          <ac:chgData name="THU DU" userId="db4d925effa94065" providerId="LiveId" clId="{0591F344-93AC-42E0-8DCA-64F5A8A71695}" dt="2023-11-24T10:32:13.331" v="2174" actId="22"/>
          <ac:picMkLst>
            <pc:docMk/>
            <pc:sldMk cId="2138508035" sldId="327"/>
            <ac:picMk id="20" creationId="{E17C26C4-AD2B-E43F-3975-8F5486B27A0B}"/>
          </ac:picMkLst>
        </pc:picChg>
      </pc:sldChg>
      <pc:sldChg chg="modSp mod">
        <pc:chgData name="THU DU" userId="db4d925effa94065" providerId="LiveId" clId="{0591F344-93AC-42E0-8DCA-64F5A8A71695}" dt="2023-11-24T11:11:36.947" v="2977"/>
        <pc:sldMkLst>
          <pc:docMk/>
          <pc:sldMk cId="387957963" sldId="330"/>
        </pc:sldMkLst>
        <pc:spChg chg="mod">
          <ac:chgData name="THU DU" userId="db4d925effa94065" providerId="LiveId" clId="{0591F344-93AC-42E0-8DCA-64F5A8A71695}" dt="2023-11-24T11:11:36.947" v="29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add del mod">
        <pc:chgData name="THU DU" userId="db4d925effa94065" providerId="LiveId" clId="{0591F344-93AC-42E0-8DCA-64F5A8A71695}" dt="2023-11-24T10:55:24.613" v="2489" actId="47"/>
        <pc:sldMkLst>
          <pc:docMk/>
          <pc:sldMk cId="3443671163" sldId="333"/>
        </pc:sldMkLst>
        <pc:spChg chg="add del mod">
          <ac:chgData name="THU DU" userId="db4d925effa94065" providerId="LiveId" clId="{0591F344-93AC-42E0-8DCA-64F5A8A71695}" dt="2023-11-24T10:33:08.081" v="2178" actId="478"/>
          <ac:spMkLst>
            <pc:docMk/>
            <pc:sldMk cId="3443671163" sldId="333"/>
            <ac:spMk id="6" creationId="{2322D0D5-0111-44D6-DE6F-BF5175FACFBD}"/>
          </ac:spMkLst>
        </pc:spChg>
        <pc:spChg chg="del mod">
          <ac:chgData name="THU DU" userId="db4d925effa94065" providerId="LiveId" clId="{0591F344-93AC-42E0-8DCA-64F5A8A71695}" dt="2023-11-24T10:33:04.132" v="2177" actId="478"/>
          <ac:spMkLst>
            <pc:docMk/>
            <pc:sldMk cId="3443671163" sldId="333"/>
            <ac:spMk id="3176" creationId="{00000000-0000-0000-0000-000000000000}"/>
          </ac:spMkLst>
        </pc:spChg>
      </pc:sldChg>
      <pc:sldChg chg="del">
        <pc:chgData name="THU DU" userId="db4d925effa94065" providerId="LiveId" clId="{0591F344-93AC-42E0-8DCA-64F5A8A71695}" dt="2023-11-24T06:04:45.082" v="915" actId="47"/>
        <pc:sldMkLst>
          <pc:docMk/>
          <pc:sldMk cId="3014149149" sldId="347"/>
        </pc:sldMkLst>
      </pc:sldChg>
      <pc:sldChg chg="addSp delSp modSp mod delAnim modAnim">
        <pc:chgData name="THU DU" userId="db4d925effa94065" providerId="LiveId" clId="{0591F344-93AC-42E0-8DCA-64F5A8A71695}" dt="2023-11-24T11:03:42.228" v="2779" actId="20577"/>
        <pc:sldMkLst>
          <pc:docMk/>
          <pc:sldMk cId="2720924874" sldId="348"/>
        </pc:sldMkLst>
        <pc:spChg chg="add mod">
          <ac:chgData name="THU DU" userId="db4d925effa94065" providerId="LiveId" clId="{0591F344-93AC-42E0-8DCA-64F5A8A71695}" dt="2023-11-24T11:01:30.514" v="2743" actId="1076"/>
          <ac:spMkLst>
            <pc:docMk/>
            <pc:sldMk cId="2720924874" sldId="348"/>
            <ac:spMk id="2" creationId="{1280EB18-3491-3D7C-DD96-265805B9C35D}"/>
          </ac:spMkLst>
        </pc:spChg>
        <pc:spChg chg="mod">
          <ac:chgData name="THU DU" userId="db4d925effa94065" providerId="LiveId" clId="{0591F344-93AC-42E0-8DCA-64F5A8A71695}" dt="2023-11-24T10:57:18.639" v="2608" actId="14100"/>
          <ac:spMkLst>
            <pc:docMk/>
            <pc:sldMk cId="2720924874" sldId="348"/>
            <ac:spMk id="3" creationId="{00000000-0000-0000-0000-000000000000}"/>
          </ac:spMkLst>
        </pc:spChg>
        <pc:spChg chg="add mod">
          <ac:chgData name="THU DU" userId="db4d925effa94065" providerId="LiveId" clId="{0591F344-93AC-42E0-8DCA-64F5A8A71695}" dt="2023-11-24T11:01:08.879" v="2730" actId="1076"/>
          <ac:spMkLst>
            <pc:docMk/>
            <pc:sldMk cId="2720924874" sldId="348"/>
            <ac:spMk id="4" creationId="{45DBB1DE-8079-BFCA-E311-466D664B358A}"/>
          </ac:spMkLst>
        </pc:spChg>
        <pc:spChg chg="add mod">
          <ac:chgData name="THU DU" userId="db4d925effa94065" providerId="LiveId" clId="{0591F344-93AC-42E0-8DCA-64F5A8A71695}" dt="2023-11-24T11:00:03.395" v="2683" actId="1076"/>
          <ac:spMkLst>
            <pc:docMk/>
            <pc:sldMk cId="2720924874" sldId="348"/>
            <ac:spMk id="5" creationId="{7CF85257-F0BF-3D28-B321-70E31D687BBE}"/>
          </ac:spMkLst>
        </pc:spChg>
        <pc:spChg chg="add mod">
          <ac:chgData name="THU DU" userId="db4d925effa94065" providerId="LiveId" clId="{0591F344-93AC-42E0-8DCA-64F5A8A71695}" dt="2023-11-24T11:00:47.559" v="2715" actId="1076"/>
          <ac:spMkLst>
            <pc:docMk/>
            <pc:sldMk cId="2720924874" sldId="348"/>
            <ac:spMk id="6" creationId="{B9AC88B6-E853-2506-A8D4-7FA904A0E2D2}"/>
          </ac:spMkLst>
        </pc:spChg>
        <pc:spChg chg="mod">
          <ac:chgData name="THU DU" userId="db4d925effa94065" providerId="LiveId" clId="{0591F344-93AC-42E0-8DCA-64F5A8A71695}" dt="2023-11-24T10:56:00.235" v="2551" actId="20577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0591F344-93AC-42E0-8DCA-64F5A8A71695}" dt="2023-11-24T11:03:42.228" v="2779" actId="20577"/>
          <ac:spMkLst>
            <pc:docMk/>
            <pc:sldMk cId="2720924874" sldId="348"/>
            <ac:spMk id="17" creationId="{00000000-0000-0000-0000-000000000000}"/>
          </ac:spMkLst>
        </pc:spChg>
        <pc:spChg chg="mod">
          <ac:chgData name="THU DU" userId="db4d925effa94065" providerId="LiveId" clId="{0591F344-93AC-42E0-8DCA-64F5A8A71695}" dt="2023-11-24T11:02:02.213" v="2768" actId="1076"/>
          <ac:spMkLst>
            <pc:docMk/>
            <pc:sldMk cId="2720924874" sldId="348"/>
            <ac:spMk id="18" creationId="{00000000-0000-0000-0000-000000000000}"/>
          </ac:spMkLst>
        </pc:spChg>
        <pc:spChg chg="del">
          <ac:chgData name="THU DU" userId="db4d925effa94065" providerId="LiveId" clId="{0591F344-93AC-42E0-8DCA-64F5A8A71695}" dt="2023-11-24T10:57:28.087" v="2610" actId="478"/>
          <ac:spMkLst>
            <pc:docMk/>
            <pc:sldMk cId="2720924874" sldId="348"/>
            <ac:spMk id="19" creationId="{00000000-0000-0000-0000-000000000000}"/>
          </ac:spMkLst>
        </pc:spChg>
        <pc:spChg chg="mod">
          <ac:chgData name="THU DU" userId="db4d925effa94065" providerId="LiveId" clId="{0591F344-93AC-42E0-8DCA-64F5A8A71695}" dt="2023-11-24T11:01:57.799" v="2767" actId="20577"/>
          <ac:spMkLst>
            <pc:docMk/>
            <pc:sldMk cId="2720924874" sldId="348"/>
            <ac:spMk id="21" creationId="{00000000-0000-0000-0000-000000000000}"/>
          </ac:spMkLst>
        </pc:spChg>
        <pc:spChg chg="del">
          <ac:chgData name="THU DU" userId="db4d925effa94065" providerId="LiveId" clId="{0591F344-93AC-42E0-8DCA-64F5A8A71695}" dt="2023-11-24T10:57:30.581" v="2611" actId="478"/>
          <ac:spMkLst>
            <pc:docMk/>
            <pc:sldMk cId="2720924874" sldId="348"/>
            <ac:spMk id="23" creationId="{00000000-0000-0000-0000-000000000000}"/>
          </ac:spMkLst>
        </pc:spChg>
      </pc:sldChg>
      <pc:sldChg chg="del">
        <pc:chgData name="THU DU" userId="db4d925effa94065" providerId="LiveId" clId="{0591F344-93AC-42E0-8DCA-64F5A8A71695}" dt="2023-11-24T11:02:37.380" v="2775" actId="47"/>
        <pc:sldMkLst>
          <pc:docMk/>
          <pc:sldMk cId="4001981709" sldId="349"/>
        </pc:sldMkLst>
      </pc:sldChg>
      <pc:sldChg chg="add del">
        <pc:chgData name="THU DU" userId="db4d925effa94065" providerId="LiveId" clId="{0591F344-93AC-42E0-8DCA-64F5A8A71695}" dt="2023-11-24T05:11:34.425" v="1" actId="47"/>
        <pc:sldMkLst>
          <pc:docMk/>
          <pc:sldMk cId="3818726468" sldId="35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26547813" sldId="35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85659210" sldId="35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09469951" sldId="35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49998008" sldId="359"/>
        </pc:sldMkLst>
      </pc:sldChg>
      <pc:sldChg chg="add del">
        <pc:chgData name="THU DU" userId="db4d925effa94065" providerId="LiveId" clId="{0591F344-93AC-42E0-8DCA-64F5A8A71695}" dt="2023-11-24T11:11:51.577" v="2979" actId="47"/>
        <pc:sldMkLst>
          <pc:docMk/>
          <pc:sldMk cId="3594450806" sldId="360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591108339" sldId="36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415766185" sldId="36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737298591" sldId="363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593426882" sldId="364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060997753" sldId="365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745400492" sldId="366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480707368" sldId="36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825840515" sldId="36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243624370" sldId="369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104821921" sldId="370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561268520" sldId="37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386236655" sldId="37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988128974" sldId="373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452711146" sldId="374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88533601" sldId="375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949233117" sldId="376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943368187" sldId="37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4223605863" sldId="37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40443637" sldId="379"/>
        </pc:sldMkLst>
      </pc:sldChg>
      <pc:sldChg chg="addSp delSp modSp add mod setBg delAnim modAnim delDesignElem">
        <pc:chgData name="THU DU" userId="db4d925effa94065" providerId="LiveId" clId="{0591F344-93AC-42E0-8DCA-64F5A8A71695}" dt="2023-11-24T05:54:40.306" v="825"/>
        <pc:sldMkLst>
          <pc:docMk/>
          <pc:sldMk cId="3778909751" sldId="380"/>
        </pc:sldMkLst>
        <pc:spChg chg="add mod">
          <ac:chgData name="THU DU" userId="db4d925effa94065" providerId="LiveId" clId="{0591F344-93AC-42E0-8DCA-64F5A8A71695}" dt="2023-11-24T05:29:40.617" v="637" actId="1076"/>
          <ac:spMkLst>
            <pc:docMk/>
            <pc:sldMk cId="3778909751" sldId="380"/>
            <ac:spMk id="3" creationId="{03A7AC07-FACF-04BD-248F-971F983D0A85}"/>
          </ac:spMkLst>
        </pc:spChg>
        <pc:spChg chg="add mod">
          <ac:chgData name="THU DU" userId="db4d925effa94065" providerId="LiveId" clId="{0591F344-93AC-42E0-8DCA-64F5A8A71695}" dt="2023-11-24T05:31:12.756" v="663" actId="1076"/>
          <ac:spMkLst>
            <pc:docMk/>
            <pc:sldMk cId="3778909751" sldId="380"/>
            <ac:spMk id="4" creationId="{782B5B64-793B-055F-F087-55E2244FD928}"/>
          </ac:spMkLst>
        </pc:spChg>
        <pc:spChg chg="del mod">
          <ac:chgData name="THU DU" userId="db4d925effa94065" providerId="LiveId" clId="{0591F344-93AC-42E0-8DCA-64F5A8A71695}" dt="2023-11-24T05:20:54.465" v="344" actId="478"/>
          <ac:spMkLst>
            <pc:docMk/>
            <pc:sldMk cId="3778909751" sldId="380"/>
            <ac:spMk id="5" creationId="{337A5E1E-3CA0-4464-8CDD-31E8FAFCE4DB}"/>
          </ac:spMkLst>
        </pc:spChg>
        <pc:spChg chg="add mod">
          <ac:chgData name="THU DU" userId="db4d925effa94065" providerId="LiveId" clId="{0591F344-93AC-42E0-8DCA-64F5A8A71695}" dt="2023-11-24T05:29:38.637" v="636" actId="1076"/>
          <ac:spMkLst>
            <pc:docMk/>
            <pc:sldMk cId="3778909751" sldId="380"/>
            <ac:spMk id="6" creationId="{63F5E537-1655-3F63-6513-C0AF02C83B3B}"/>
          </ac:spMkLst>
        </pc:spChg>
        <pc:spChg chg="add mod">
          <ac:chgData name="THU DU" userId="db4d925effa94065" providerId="LiveId" clId="{0591F344-93AC-42E0-8DCA-64F5A8A71695}" dt="2023-11-24T05:31:03.183" v="660" actId="1076"/>
          <ac:spMkLst>
            <pc:docMk/>
            <pc:sldMk cId="3778909751" sldId="380"/>
            <ac:spMk id="7" creationId="{E480A532-8B49-BB54-BE91-6D8B1405B7B5}"/>
          </ac:spMkLst>
        </pc:spChg>
        <pc:spChg chg="add mod">
          <ac:chgData name="THU DU" userId="db4d925effa94065" providerId="LiveId" clId="{0591F344-93AC-42E0-8DCA-64F5A8A71695}" dt="2023-11-24T05:32:21.539" v="675" actId="1076"/>
          <ac:spMkLst>
            <pc:docMk/>
            <pc:sldMk cId="3778909751" sldId="380"/>
            <ac:spMk id="8" creationId="{AA38B301-ED7C-9639-E7F4-C48D0741684F}"/>
          </ac:spMkLst>
        </pc:spChg>
        <pc:spChg chg="add mod">
          <ac:chgData name="THU DU" userId="db4d925effa94065" providerId="LiveId" clId="{0591F344-93AC-42E0-8DCA-64F5A8A71695}" dt="2023-11-24T05:32:33.060" v="676" actId="1076"/>
          <ac:spMkLst>
            <pc:docMk/>
            <pc:sldMk cId="3778909751" sldId="380"/>
            <ac:spMk id="9" creationId="{DB874C6C-5AFD-7766-0388-101F49C905A0}"/>
          </ac:spMkLst>
        </pc:spChg>
        <pc:spChg chg="add del mod">
          <ac:chgData name="THU DU" userId="db4d925effa94065" providerId="LiveId" clId="{0591F344-93AC-42E0-8DCA-64F5A8A71695}" dt="2023-11-24T05:28:14.129" v="619"/>
          <ac:spMkLst>
            <pc:docMk/>
            <pc:sldMk cId="3778909751" sldId="380"/>
            <ac:spMk id="14" creationId="{83E0B411-17E4-7044-5DB8-15D353D7E7D7}"/>
          </ac:spMkLst>
        </pc:spChg>
        <pc:spChg chg="del">
          <ac:chgData name="THU DU" userId="db4d925effa94065" providerId="LiveId" clId="{0591F344-93AC-42E0-8DCA-64F5A8A71695}" dt="2023-11-24T05:20:41.441" v="341"/>
          <ac:spMkLst>
            <pc:docMk/>
            <pc:sldMk cId="3778909751" sldId="380"/>
            <ac:spMk id="18" creationId="{18AC8E79-ECD6-4F34-BE5A-9F5E850E850A}"/>
          </ac:spMkLst>
        </pc:spChg>
        <pc:spChg chg="add del mod">
          <ac:chgData name="THU DU" userId="db4d925effa94065" providerId="LiveId" clId="{0591F344-93AC-42E0-8DCA-64F5A8A71695}" dt="2023-11-24T05:29:48.467" v="642"/>
          <ac:spMkLst>
            <pc:docMk/>
            <pc:sldMk cId="3778909751" sldId="380"/>
            <ac:spMk id="19" creationId="{B373D912-85CE-1D5E-C6C7-9D511B74FA39}"/>
          </ac:spMkLst>
        </pc:spChg>
        <pc:spChg chg="del">
          <ac:chgData name="THU DU" userId="db4d925effa94065" providerId="LiveId" clId="{0591F344-93AC-42E0-8DCA-64F5A8A71695}" dt="2023-11-24T05:20:41.441" v="341"/>
          <ac:spMkLst>
            <pc:docMk/>
            <pc:sldMk cId="3778909751" sldId="380"/>
            <ac:spMk id="20" creationId="{7D2BE1BB-2AB2-4D7E-9E27-8D245181B513}"/>
          </ac:spMkLst>
        </pc:spChg>
        <pc:spChg chg="del">
          <ac:chgData name="THU DU" userId="db4d925effa94065" providerId="LiveId" clId="{0591F344-93AC-42E0-8DCA-64F5A8A71695}" dt="2023-11-24T05:20:53.101" v="342" actId="478"/>
          <ac:spMkLst>
            <pc:docMk/>
            <pc:sldMk cId="3778909751" sldId="380"/>
            <ac:spMk id="21" creationId="{A982B3A6-EACF-42EF-B0CF-D6FC910459A8}"/>
          </ac:spMkLst>
        </pc:spChg>
        <pc:grpChg chg="del">
          <ac:chgData name="THU DU" userId="db4d925effa94065" providerId="LiveId" clId="{0591F344-93AC-42E0-8DCA-64F5A8A71695}" dt="2023-11-24T05:20:41.441" v="341"/>
          <ac:grpSpMkLst>
            <pc:docMk/>
            <pc:sldMk cId="3778909751" sldId="380"/>
            <ac:grpSpMk id="22" creationId="{22A1615C-2156-4B15-BF3E-39794B37905E}"/>
          </ac:grpSpMkLst>
        </pc:grpChg>
        <pc:picChg chg="add mod">
          <ac:chgData name="THU DU" userId="db4d925effa94065" providerId="LiveId" clId="{0591F344-93AC-42E0-8DCA-64F5A8A71695}" dt="2023-11-24T05:30:56.823" v="656" actId="1076"/>
          <ac:picMkLst>
            <pc:docMk/>
            <pc:sldMk cId="3778909751" sldId="380"/>
            <ac:picMk id="11" creationId="{F6CA3DC0-D16B-31D7-E904-61762EA39619}"/>
          </ac:picMkLst>
        </pc:picChg>
        <pc:picChg chg="add mod">
          <ac:chgData name="THU DU" userId="db4d925effa94065" providerId="LiveId" clId="{0591F344-93AC-42E0-8DCA-64F5A8A71695}" dt="2023-11-24T05:54:08.523" v="811" actId="1076"/>
          <ac:picMkLst>
            <pc:docMk/>
            <pc:sldMk cId="3778909751" sldId="380"/>
            <ac:picMk id="13" creationId="{D94FDEFC-4836-0A12-179A-5BD7522DC563}"/>
          </ac:picMkLst>
        </pc:picChg>
        <pc:picChg chg="add mod">
          <ac:chgData name="THU DU" userId="db4d925effa94065" providerId="LiveId" clId="{0591F344-93AC-42E0-8DCA-64F5A8A71695}" dt="2023-11-24T05:54:10.636" v="812" actId="1076"/>
          <ac:picMkLst>
            <pc:docMk/>
            <pc:sldMk cId="3778909751" sldId="380"/>
            <ac:picMk id="17" creationId="{1B72B7E0-507B-8608-FC43-817A24556F62}"/>
          </ac:picMkLst>
        </pc:picChg>
        <pc:picChg chg="add mod">
          <ac:chgData name="THU DU" userId="db4d925effa94065" providerId="LiveId" clId="{0591F344-93AC-42E0-8DCA-64F5A8A71695}" dt="2023-11-24T05:31:07.819" v="662" actId="14100"/>
          <ac:picMkLst>
            <pc:docMk/>
            <pc:sldMk cId="3778909751" sldId="380"/>
            <ac:picMk id="29" creationId="{0DF84964-0075-1621-B653-41330E7D5F95}"/>
          </ac:picMkLst>
        </pc:picChg>
        <pc:picChg chg="add mod">
          <ac:chgData name="THU DU" userId="db4d925effa94065" providerId="LiveId" clId="{0591F344-93AC-42E0-8DCA-64F5A8A71695}" dt="2023-11-24T05:32:17.118" v="674" actId="1076"/>
          <ac:picMkLst>
            <pc:docMk/>
            <pc:sldMk cId="3778909751" sldId="380"/>
            <ac:picMk id="35" creationId="{9D235690-0563-58F3-AEED-62E9DA3DBE68}"/>
          </ac:picMkLst>
        </pc:picChg>
        <pc:picChg chg="add mod">
          <ac:chgData name="THU DU" userId="db4d925effa94065" providerId="LiveId" clId="{0591F344-93AC-42E0-8DCA-64F5A8A71695}" dt="2023-11-24T05:54:37.537" v="823" actId="1076"/>
          <ac:picMkLst>
            <pc:docMk/>
            <pc:sldMk cId="3778909751" sldId="380"/>
            <ac:picMk id="37" creationId="{6A3CD0AC-90EC-3837-CB25-C70049519069}"/>
          </ac:picMkLst>
        </pc:picChg>
      </pc:sldChg>
      <pc:sldChg chg="addSp delSp modSp add mod delAnim modAnim">
        <pc:chgData name="THU DU" userId="db4d925effa94065" providerId="LiveId" clId="{0591F344-93AC-42E0-8DCA-64F5A8A71695}" dt="2023-11-24T05:55:07.575" v="835" actId="1076"/>
        <pc:sldMkLst>
          <pc:docMk/>
          <pc:sldMk cId="1485820456" sldId="381"/>
        </pc:sldMkLst>
        <pc:spChg chg="mod">
          <ac:chgData name="THU DU" userId="db4d925effa94065" providerId="LiveId" clId="{0591F344-93AC-42E0-8DCA-64F5A8A71695}" dt="2023-11-24T05:55:07.575" v="835" actId="1076"/>
          <ac:spMkLst>
            <pc:docMk/>
            <pc:sldMk cId="1485820456" sldId="381"/>
            <ac:spMk id="3" creationId="{03A7AC07-FACF-04BD-248F-971F983D0A85}"/>
          </ac:spMkLst>
        </pc:spChg>
        <pc:spChg chg="mod">
          <ac:chgData name="THU DU" userId="db4d925effa94065" providerId="LiveId" clId="{0591F344-93AC-42E0-8DCA-64F5A8A71695}" dt="2023-11-24T05:36:07.565" v="696" actId="1076"/>
          <ac:spMkLst>
            <pc:docMk/>
            <pc:sldMk cId="1485820456" sldId="381"/>
            <ac:spMk id="4" creationId="{782B5B64-793B-055F-F087-55E2244FD928}"/>
          </ac:spMkLst>
        </pc:spChg>
        <pc:spChg chg="mod">
          <ac:chgData name="THU DU" userId="db4d925effa94065" providerId="LiveId" clId="{0591F344-93AC-42E0-8DCA-64F5A8A71695}" dt="2023-11-24T05:43:29.187" v="771" actId="1076"/>
          <ac:spMkLst>
            <pc:docMk/>
            <pc:sldMk cId="1485820456" sldId="381"/>
            <ac:spMk id="6" creationId="{63F5E537-1655-3F63-6513-C0AF02C83B3B}"/>
          </ac:spMkLst>
        </pc:spChg>
        <pc:spChg chg="mod">
          <ac:chgData name="THU DU" userId="db4d925effa94065" providerId="LiveId" clId="{0591F344-93AC-42E0-8DCA-64F5A8A71695}" dt="2023-11-24T05:55:03.757" v="834" actId="1076"/>
          <ac:spMkLst>
            <pc:docMk/>
            <pc:sldMk cId="1485820456" sldId="381"/>
            <ac:spMk id="7" creationId="{E480A532-8B49-BB54-BE91-6D8B1405B7B5}"/>
          </ac:spMkLst>
        </pc:spChg>
        <pc:spChg chg="del">
          <ac:chgData name="THU DU" userId="db4d925effa94065" providerId="LiveId" clId="{0591F344-93AC-42E0-8DCA-64F5A8A71695}" dt="2023-11-24T05:25:48.581" v="581" actId="478"/>
          <ac:spMkLst>
            <pc:docMk/>
            <pc:sldMk cId="1485820456" sldId="381"/>
            <ac:spMk id="8" creationId="{AA38B301-ED7C-9639-E7F4-C48D0741684F}"/>
          </ac:spMkLst>
        </pc:spChg>
        <pc:spChg chg="del">
          <ac:chgData name="THU DU" userId="db4d925effa94065" providerId="LiveId" clId="{0591F344-93AC-42E0-8DCA-64F5A8A71695}" dt="2023-11-24T05:25:50.840" v="582" actId="478"/>
          <ac:spMkLst>
            <pc:docMk/>
            <pc:sldMk cId="1485820456" sldId="381"/>
            <ac:spMk id="9" creationId="{DB874C6C-5AFD-7766-0388-101F49C905A0}"/>
          </ac:spMkLst>
        </pc:spChg>
        <pc:spChg chg="add del mod">
          <ac:chgData name="THU DU" userId="db4d925effa94065" providerId="LiveId" clId="{0591F344-93AC-42E0-8DCA-64F5A8A71695}" dt="2023-11-24T05:41:50.839" v="741" actId="478"/>
          <ac:spMkLst>
            <pc:docMk/>
            <pc:sldMk cId="1485820456" sldId="381"/>
            <ac:spMk id="18" creationId="{D32D44F4-1BD8-D16C-FFFF-BDFD7817AE5C}"/>
          </ac:spMkLst>
        </pc:spChg>
        <pc:spChg chg="add del mod">
          <ac:chgData name="THU DU" userId="db4d925effa94065" providerId="LiveId" clId="{0591F344-93AC-42E0-8DCA-64F5A8A71695}" dt="2023-11-24T05:41:50.839" v="741" actId="478"/>
          <ac:spMkLst>
            <pc:docMk/>
            <pc:sldMk cId="1485820456" sldId="381"/>
            <ac:spMk id="21" creationId="{AEC08D23-0E44-A830-E48D-CC465CC6AC2E}"/>
          </ac:spMkLst>
        </pc:spChg>
        <pc:spChg chg="add del mod">
          <ac:chgData name="THU DU" userId="db4d925effa94065" providerId="LiveId" clId="{0591F344-93AC-42E0-8DCA-64F5A8A71695}" dt="2023-11-24T05:43:13.468" v="764" actId="478"/>
          <ac:spMkLst>
            <pc:docMk/>
            <pc:sldMk cId="1485820456" sldId="381"/>
            <ac:spMk id="24" creationId="{B1385D1B-58F0-A031-21F3-A7F0022C88D8}"/>
          </ac:spMkLst>
        </pc:spChg>
        <pc:picChg chg="add mod modCrop">
          <ac:chgData name="THU DU" userId="db4d925effa94065" providerId="LiveId" clId="{0591F344-93AC-42E0-8DCA-64F5A8A71695}" dt="2023-11-24T05:42:37.716" v="751" actId="14100"/>
          <ac:picMkLst>
            <pc:docMk/>
            <pc:sldMk cId="1485820456" sldId="381"/>
            <ac:picMk id="10" creationId="{200AA0F3-8A3B-28AD-F68D-97DA4CEB1A7D}"/>
          </ac:picMkLst>
        </pc:picChg>
        <pc:picChg chg="add mod">
          <ac:chgData name="THU DU" userId="db4d925effa94065" providerId="LiveId" clId="{0591F344-93AC-42E0-8DCA-64F5A8A71695}" dt="2023-11-24T05:43:17.418" v="765" actId="1076"/>
          <ac:picMkLst>
            <pc:docMk/>
            <pc:sldMk cId="1485820456" sldId="381"/>
            <ac:picMk id="12" creationId="{5BD90CE3-C5DC-8C4B-44F5-CC201C303F79}"/>
          </ac:picMkLst>
        </pc:picChg>
        <pc:picChg chg="add mod">
          <ac:chgData name="THU DU" userId="db4d925effa94065" providerId="LiveId" clId="{0591F344-93AC-42E0-8DCA-64F5A8A71695}" dt="2023-11-24T05:43:19.882" v="766" actId="1076"/>
          <ac:picMkLst>
            <pc:docMk/>
            <pc:sldMk cId="1485820456" sldId="381"/>
            <ac:picMk id="14" creationId="{68E56A8E-0FDF-1031-50A1-212A1A20BF29}"/>
          </ac:picMkLst>
        </pc:picChg>
        <pc:picChg chg="add del mod">
          <ac:chgData name="THU DU" userId="db4d925effa94065" providerId="LiveId" clId="{0591F344-93AC-42E0-8DCA-64F5A8A71695}" dt="2023-11-24T05:41:50.839" v="741" actId="478"/>
          <ac:picMkLst>
            <pc:docMk/>
            <pc:sldMk cId="1485820456" sldId="381"/>
            <ac:picMk id="17" creationId="{33A5074F-339E-1ACD-C19C-ACFD66D7FC09}"/>
          </ac:picMkLst>
        </pc:picChg>
        <pc:picChg chg="add del mod">
          <ac:chgData name="THU DU" userId="db4d925effa94065" providerId="LiveId" clId="{0591F344-93AC-42E0-8DCA-64F5A8A71695}" dt="2023-11-24T05:41:50.839" v="741" actId="478"/>
          <ac:picMkLst>
            <pc:docMk/>
            <pc:sldMk cId="1485820456" sldId="381"/>
            <ac:picMk id="20" creationId="{913A174B-80DA-E7C9-1D7F-7BAC9997C29C}"/>
          </ac:picMkLst>
        </pc:picChg>
        <pc:picChg chg="add mod modCrop">
          <ac:chgData name="THU DU" userId="db4d925effa94065" providerId="LiveId" clId="{0591F344-93AC-42E0-8DCA-64F5A8A71695}" dt="2023-11-24T05:43:24.287" v="769" actId="1076"/>
          <ac:picMkLst>
            <pc:docMk/>
            <pc:sldMk cId="1485820456" sldId="381"/>
            <ac:picMk id="23" creationId="{6FDE0154-A1EC-4515-FBF5-90539DDD678C}"/>
          </ac:picMkLst>
        </pc:picChg>
      </pc:sldChg>
      <pc:sldChg chg="addSp delSp modSp add mod delAnim modAnim">
        <pc:chgData name="THU DU" userId="db4d925effa94065" providerId="LiveId" clId="{0591F344-93AC-42E0-8DCA-64F5A8A71695}" dt="2023-11-24T11:15:34.962" v="3030" actId="1076"/>
        <pc:sldMkLst>
          <pc:docMk/>
          <pc:sldMk cId="2724405015" sldId="382"/>
        </pc:sldMkLst>
        <pc:spChg chg="mod">
          <ac:chgData name="THU DU" userId="db4d925effa94065" providerId="LiveId" clId="{0591F344-93AC-42E0-8DCA-64F5A8A71695}" dt="2023-11-24T11:13:14.698" v="2994" actId="207"/>
          <ac:spMkLst>
            <pc:docMk/>
            <pc:sldMk cId="2724405015" sldId="382"/>
            <ac:spMk id="2" creationId="{817F8067-44E4-2697-A4C2-7C4D1EFD207D}"/>
          </ac:spMkLst>
        </pc:spChg>
        <pc:spChg chg="del">
          <ac:chgData name="THU DU" userId="db4d925effa94065" providerId="LiveId" clId="{0591F344-93AC-42E0-8DCA-64F5A8A71695}" dt="2023-11-24T05:44:40.898" v="782" actId="478"/>
          <ac:spMkLst>
            <pc:docMk/>
            <pc:sldMk cId="2724405015" sldId="382"/>
            <ac:spMk id="3" creationId="{03A7AC07-FACF-04BD-248F-971F983D0A85}"/>
          </ac:spMkLst>
        </pc:spChg>
        <pc:spChg chg="del">
          <ac:chgData name="THU DU" userId="db4d925effa94065" providerId="LiveId" clId="{0591F344-93AC-42E0-8DCA-64F5A8A71695}" dt="2023-11-24T05:44:43.097" v="783" actId="478"/>
          <ac:spMkLst>
            <pc:docMk/>
            <pc:sldMk cId="2724405015" sldId="382"/>
            <ac:spMk id="4" creationId="{782B5B64-793B-055F-F087-55E2244FD928}"/>
          </ac:spMkLst>
        </pc:spChg>
        <pc:spChg chg="del mod">
          <ac:chgData name="THU DU" userId="db4d925effa94065" providerId="LiveId" clId="{0591F344-93AC-42E0-8DCA-64F5A8A71695}" dt="2023-11-24T05:44:39.495" v="781" actId="478"/>
          <ac:spMkLst>
            <pc:docMk/>
            <pc:sldMk cId="2724405015" sldId="382"/>
            <ac:spMk id="6" creationId="{63F5E537-1655-3F63-6513-C0AF02C83B3B}"/>
          </ac:spMkLst>
        </pc:spChg>
        <pc:spChg chg="del">
          <ac:chgData name="THU DU" userId="db4d925effa94065" providerId="LiveId" clId="{0591F344-93AC-42E0-8DCA-64F5A8A71695}" dt="2023-11-24T05:44:38.117" v="779" actId="478"/>
          <ac:spMkLst>
            <pc:docMk/>
            <pc:sldMk cId="2724405015" sldId="382"/>
            <ac:spMk id="7" creationId="{E480A532-8B49-BB54-BE91-6D8B1405B7B5}"/>
          </ac:spMkLst>
        </pc:spChg>
        <pc:spChg chg="add mod">
          <ac:chgData name="THU DU" userId="db4d925effa94065" providerId="LiveId" clId="{0591F344-93AC-42E0-8DCA-64F5A8A71695}" dt="2023-11-24T11:15:32.046" v="3028" actId="1076"/>
          <ac:spMkLst>
            <pc:docMk/>
            <pc:sldMk cId="2724405015" sldId="382"/>
            <ac:spMk id="9" creationId="{277A1E18-1D4D-34BC-E880-5B7D0A67ADB3}"/>
          </ac:spMkLst>
        </pc:spChg>
        <pc:picChg chg="add mod">
          <ac:chgData name="THU DU" userId="db4d925effa94065" providerId="LiveId" clId="{0591F344-93AC-42E0-8DCA-64F5A8A71695}" dt="2023-11-24T11:15:34.962" v="3030" actId="1076"/>
          <ac:picMkLst>
            <pc:docMk/>
            <pc:sldMk cId="2724405015" sldId="382"/>
            <ac:picMk id="8" creationId="{6C34D5E2-DB28-CED1-BB56-0FD0D1CFD28F}"/>
          </ac:picMkLst>
        </pc:picChg>
        <pc:picChg chg="del">
          <ac:chgData name="THU DU" userId="db4d925effa94065" providerId="LiveId" clId="{0591F344-93AC-42E0-8DCA-64F5A8A71695}" dt="2023-11-24T05:44:35.560" v="774" actId="478"/>
          <ac:picMkLst>
            <pc:docMk/>
            <pc:sldMk cId="2724405015" sldId="382"/>
            <ac:picMk id="10" creationId="{200AA0F3-8A3B-28AD-F68D-97DA4CEB1A7D}"/>
          </ac:picMkLst>
        </pc:picChg>
        <pc:picChg chg="del">
          <ac:chgData name="THU DU" userId="db4d925effa94065" providerId="LiveId" clId="{0591F344-93AC-42E0-8DCA-64F5A8A71695}" dt="2023-11-24T05:44:36.074" v="775" actId="478"/>
          <ac:picMkLst>
            <pc:docMk/>
            <pc:sldMk cId="2724405015" sldId="382"/>
            <ac:picMk id="12" creationId="{5BD90CE3-C5DC-8C4B-44F5-CC201C303F79}"/>
          </ac:picMkLst>
        </pc:picChg>
        <pc:picChg chg="del mod">
          <ac:chgData name="THU DU" userId="db4d925effa94065" providerId="LiveId" clId="{0591F344-93AC-42E0-8DCA-64F5A8A71695}" dt="2023-11-24T05:44:36.518" v="777" actId="478"/>
          <ac:picMkLst>
            <pc:docMk/>
            <pc:sldMk cId="2724405015" sldId="382"/>
            <ac:picMk id="14" creationId="{68E56A8E-0FDF-1031-50A1-212A1A20BF29}"/>
          </ac:picMkLst>
        </pc:picChg>
        <pc:picChg chg="del">
          <ac:chgData name="THU DU" userId="db4d925effa94065" providerId="LiveId" clId="{0591F344-93AC-42E0-8DCA-64F5A8A71695}" dt="2023-11-24T05:44:36.951" v="778" actId="478"/>
          <ac:picMkLst>
            <pc:docMk/>
            <pc:sldMk cId="2724405015" sldId="382"/>
            <ac:picMk id="23" creationId="{6FDE0154-A1EC-4515-FBF5-90539DDD678C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3:13.078" v="3058" actId="14100"/>
        <pc:sldMkLst>
          <pc:docMk/>
          <pc:sldMk cId="3440237351" sldId="383"/>
        </pc:sldMkLst>
        <pc:spChg chg="mod">
          <ac:chgData name="THU DU" userId="db4d925effa94065" providerId="LiveId" clId="{0591F344-93AC-42E0-8DCA-64F5A8A71695}" dt="2023-11-24T06:05:49.081" v="931"/>
          <ac:spMkLst>
            <pc:docMk/>
            <pc:sldMk cId="3440237351" sldId="383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7T10:02:41.200" v="3054" actId="20577"/>
          <ac:spMkLst>
            <pc:docMk/>
            <pc:sldMk cId="3440237351" sldId="383"/>
            <ac:spMk id="7" creationId="{00000000-0000-0000-0000-000000000000}"/>
          </ac:spMkLst>
        </pc:spChg>
        <pc:spChg chg="del mod">
          <ac:chgData name="THU DU" userId="db4d925effa94065" providerId="LiveId" clId="{0591F344-93AC-42E0-8DCA-64F5A8A71695}" dt="2023-11-24T06:08:50.670" v="1047"/>
          <ac:spMkLst>
            <pc:docMk/>
            <pc:sldMk cId="3440237351" sldId="383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06:04.189" v="989" actId="20577"/>
          <ac:spMkLst>
            <pc:docMk/>
            <pc:sldMk cId="3440237351" sldId="383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1.923" v="3042" actId="478"/>
          <ac:picMkLst>
            <pc:docMk/>
            <pc:sldMk cId="3440237351" sldId="383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3:13.078" v="3058" actId="14100"/>
          <ac:picMkLst>
            <pc:docMk/>
            <pc:sldMk cId="3440237351" sldId="383"/>
            <ac:picMk id="4" creationId="{FA5F68C5-DF21-98BA-791E-8D9FA4F40506}"/>
          </ac:picMkLst>
        </pc:picChg>
        <pc:picChg chg="del mod">
          <ac:chgData name="THU DU" userId="db4d925effa94065" providerId="LiveId" clId="{0591F344-93AC-42E0-8DCA-64F5A8A71695}" dt="2023-11-24T06:08:50.670" v="1045" actId="478"/>
          <ac:picMkLst>
            <pc:docMk/>
            <pc:sldMk cId="3440237351" sldId="383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7T10:02:43.128" v="3055" actId="1076"/>
          <ac:picMkLst>
            <pc:docMk/>
            <pc:sldMk cId="3440237351" sldId="383"/>
            <ac:picMk id="6" creationId="{ACB5CE2C-5C1A-5FF5-130F-DD1EA4A565A8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3:53.966" v="3062" actId="1076"/>
        <pc:sldMkLst>
          <pc:docMk/>
          <pc:sldMk cId="2476321260" sldId="384"/>
        </pc:sldMkLst>
        <pc:spChg chg="mod">
          <ac:chgData name="THU DU" userId="db4d925effa94065" providerId="LiveId" clId="{0591F344-93AC-42E0-8DCA-64F5A8A71695}" dt="2023-11-24T06:19:09.047" v="1199" actId="1076"/>
          <ac:spMkLst>
            <pc:docMk/>
            <pc:sldMk cId="2476321260" sldId="384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19:07.266" v="1197" actId="1076"/>
          <ac:spMkLst>
            <pc:docMk/>
            <pc:sldMk cId="2476321260" sldId="384"/>
            <ac:spMk id="7" creationId="{00000000-0000-0000-0000-000000000000}"/>
          </ac:spMkLst>
        </pc:spChg>
        <pc:spChg chg="del">
          <ac:chgData name="THU DU" userId="db4d925effa94065" providerId="LiveId" clId="{0591F344-93AC-42E0-8DCA-64F5A8A71695}" dt="2023-11-24T06:09:53.559" v="1070" actId="478"/>
          <ac:spMkLst>
            <pc:docMk/>
            <pc:sldMk cId="2476321260" sldId="384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19:11.161" v="1200" actId="1076"/>
          <ac:spMkLst>
            <pc:docMk/>
            <pc:sldMk cId="2476321260" sldId="384"/>
            <ac:spMk id="12" creationId="{00000000-0000-0000-0000-000000000000}"/>
          </ac:spMkLst>
        </pc:spChg>
        <pc:picChg chg="del mod">
          <ac:chgData name="THU DU" userId="db4d925effa94065" providerId="LiveId" clId="{0591F344-93AC-42E0-8DCA-64F5A8A71695}" dt="2023-11-27T09:46:13.920" v="3043" actId="478"/>
          <ac:picMkLst>
            <pc:docMk/>
            <pc:sldMk cId="2476321260" sldId="384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3:53.966" v="3062" actId="1076"/>
          <ac:picMkLst>
            <pc:docMk/>
            <pc:sldMk cId="2476321260" sldId="384"/>
            <ac:picMk id="4" creationId="{C5979E3A-8CDA-CB5C-871C-BB0F716C041D}"/>
          </ac:picMkLst>
        </pc:picChg>
        <pc:picChg chg="del mod">
          <ac:chgData name="THU DU" userId="db4d925effa94065" providerId="LiveId" clId="{0591F344-93AC-42E0-8DCA-64F5A8A71695}" dt="2023-11-24T06:11:08.676" v="1140" actId="478"/>
          <ac:picMkLst>
            <pc:docMk/>
            <pc:sldMk cId="2476321260" sldId="384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4T06:19:13.408" v="1201" actId="1076"/>
          <ac:picMkLst>
            <pc:docMk/>
            <pc:sldMk cId="2476321260" sldId="384"/>
            <ac:picMk id="6" creationId="{5A57A536-5F01-A1E9-F855-B2A470FE3F4D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4:25.009" v="3067" actId="1076"/>
        <pc:sldMkLst>
          <pc:docMk/>
          <pc:sldMk cId="1537957076" sldId="385"/>
        </pc:sldMkLst>
        <pc:spChg chg="mod">
          <ac:chgData name="THU DU" userId="db4d925effa94065" providerId="LiveId" clId="{0591F344-93AC-42E0-8DCA-64F5A8A71695}" dt="2023-11-24T06:18:48.181" v="1192" actId="20577"/>
          <ac:spMkLst>
            <pc:docMk/>
            <pc:sldMk cId="1537957076" sldId="385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18:12.185" v="1172" actId="20577"/>
          <ac:spMkLst>
            <pc:docMk/>
            <pc:sldMk cId="1537957076" sldId="385"/>
            <ac:spMk id="7" creationId="{00000000-0000-0000-0000-000000000000}"/>
          </ac:spMkLst>
        </pc:spChg>
        <pc:spChg chg="del">
          <ac:chgData name="THU DU" userId="db4d925effa94065" providerId="LiveId" clId="{0591F344-93AC-42E0-8DCA-64F5A8A71695}" dt="2023-11-24T06:18:16.951" v="1173" actId="478"/>
          <ac:spMkLst>
            <pc:docMk/>
            <pc:sldMk cId="1537957076" sldId="385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19:56.980" v="1259" actId="20577"/>
          <ac:spMkLst>
            <pc:docMk/>
            <pc:sldMk cId="1537957076" sldId="385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6.122" v="3044" actId="478"/>
          <ac:picMkLst>
            <pc:docMk/>
            <pc:sldMk cId="1537957076" sldId="385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4:25.009" v="3067" actId="1076"/>
          <ac:picMkLst>
            <pc:docMk/>
            <pc:sldMk cId="1537957076" sldId="385"/>
            <ac:picMk id="4" creationId="{DF854B39-EC1A-7DD2-6F03-9A7B02F8133F}"/>
          </ac:picMkLst>
        </pc:picChg>
        <pc:picChg chg="del">
          <ac:chgData name="THU DU" userId="db4d925effa94065" providerId="LiveId" clId="{0591F344-93AC-42E0-8DCA-64F5A8A71695}" dt="2023-11-24T06:19:58.782" v="1260" actId="478"/>
          <ac:picMkLst>
            <pc:docMk/>
            <pc:sldMk cId="1537957076" sldId="385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4T06:23:01.068" v="1274" actId="1076"/>
          <ac:picMkLst>
            <pc:docMk/>
            <pc:sldMk cId="1537957076" sldId="385"/>
            <ac:picMk id="6" creationId="{0E8A036B-5FFB-7435-C1BC-5B7C5C604096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4:56.093" v="3073" actId="1076"/>
        <pc:sldMkLst>
          <pc:docMk/>
          <pc:sldMk cId="778077590" sldId="386"/>
        </pc:sldMkLst>
        <pc:spChg chg="mod">
          <ac:chgData name="THU DU" userId="db4d925effa94065" providerId="LiveId" clId="{0591F344-93AC-42E0-8DCA-64F5A8A71695}" dt="2023-11-24T06:23:49.517" v="1297" actId="20577"/>
          <ac:spMkLst>
            <pc:docMk/>
            <pc:sldMk cId="778077590" sldId="386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23:20.367" v="1291" actId="1076"/>
          <ac:spMkLst>
            <pc:docMk/>
            <pc:sldMk cId="778077590" sldId="386"/>
            <ac:spMk id="7" creationId="{00000000-0000-0000-0000-000000000000}"/>
          </ac:spMkLst>
        </pc:spChg>
        <pc:spChg chg="mod">
          <ac:chgData name="THU DU" userId="db4d925effa94065" providerId="LiveId" clId="{0591F344-93AC-42E0-8DCA-64F5A8A71695}" dt="2023-11-24T06:23:23.021" v="1292" actId="6549"/>
          <ac:spMkLst>
            <pc:docMk/>
            <pc:sldMk cId="778077590" sldId="386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25:45.369" v="1346" actId="1076"/>
          <ac:spMkLst>
            <pc:docMk/>
            <pc:sldMk cId="778077590" sldId="386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8.557" v="3045" actId="478"/>
          <ac:picMkLst>
            <pc:docMk/>
            <pc:sldMk cId="778077590" sldId="386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4:56.093" v="3073" actId="1076"/>
          <ac:picMkLst>
            <pc:docMk/>
            <pc:sldMk cId="778077590" sldId="386"/>
            <ac:picMk id="4" creationId="{6DE44C6E-8F31-B2FA-70A1-602A8CF1B02C}"/>
          </ac:picMkLst>
        </pc:picChg>
        <pc:picChg chg="del">
          <ac:chgData name="THU DU" userId="db4d925effa94065" providerId="LiveId" clId="{0591F344-93AC-42E0-8DCA-64F5A8A71695}" dt="2023-11-24T06:24:22.503" v="1340" actId="478"/>
          <ac:picMkLst>
            <pc:docMk/>
            <pc:sldMk cId="778077590" sldId="386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7T10:04:32.539" v="3069" actId="1076"/>
          <ac:picMkLst>
            <pc:docMk/>
            <pc:sldMk cId="778077590" sldId="386"/>
            <ac:picMk id="6" creationId="{4CA2EAF9-3826-399D-830C-66F36E599CED}"/>
          </ac:picMkLst>
        </pc:picChg>
      </pc:sldChg>
      <pc:sldChg chg="addSp delSp modSp add del mod modAnim modNotesTx">
        <pc:chgData name="THU DU" userId="db4d925effa94065" providerId="LiveId" clId="{0591F344-93AC-42E0-8DCA-64F5A8A71695}" dt="2023-11-27T09:46:20.177" v="3046" actId="47"/>
        <pc:sldMkLst>
          <pc:docMk/>
          <pc:sldMk cId="2533032104" sldId="387"/>
        </pc:sldMkLst>
        <pc:spChg chg="mod">
          <ac:chgData name="THU DU" userId="db4d925effa94065" providerId="LiveId" clId="{0591F344-93AC-42E0-8DCA-64F5A8A71695}" dt="2023-11-24T06:26:31.263" v="1373"/>
          <ac:spMkLst>
            <pc:docMk/>
            <pc:sldMk cId="2533032104" sldId="387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26:03.507" v="1364" actId="20577"/>
          <ac:spMkLst>
            <pc:docMk/>
            <pc:sldMk cId="2533032104" sldId="387"/>
            <ac:spMk id="7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06:28:55.172" v="1451" actId="478"/>
          <ac:spMkLst>
            <pc:docMk/>
            <pc:sldMk cId="2533032104" sldId="387"/>
            <ac:spMk id="8" creationId="{3CFEA449-C08D-E747-9349-B466C91B1022}"/>
          </ac:spMkLst>
        </pc:spChg>
        <pc:spChg chg="del mod">
          <ac:chgData name="THU DU" userId="db4d925effa94065" providerId="LiveId" clId="{0591F344-93AC-42E0-8DCA-64F5A8A71695}" dt="2023-11-24T06:26:07.528" v="1366" actId="478"/>
          <ac:spMkLst>
            <pc:docMk/>
            <pc:sldMk cId="2533032104" sldId="387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11:16:17.517" v="3031" actId="1076"/>
          <ac:spMkLst>
            <pc:docMk/>
            <pc:sldMk cId="2533032104" sldId="387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4T06:26:36.026" v="1374" actId="478"/>
          <ac:picMkLst>
            <pc:docMk/>
            <pc:sldMk cId="2533032104" sldId="387"/>
            <ac:picMk id="5" creationId="{8B730E2A-B7B7-A92A-747C-DECA1D76C242}"/>
          </ac:picMkLst>
        </pc:picChg>
        <pc:picChg chg="add del mod">
          <ac:chgData name="THU DU" userId="db4d925effa94065" providerId="LiveId" clId="{0591F344-93AC-42E0-8DCA-64F5A8A71695}" dt="2023-11-24T06:29:38" v="1461" actId="478"/>
          <ac:picMkLst>
            <pc:docMk/>
            <pc:sldMk cId="2533032104" sldId="387"/>
            <ac:picMk id="6" creationId="{95BE9C64-B568-3947-43C0-3E40D5AA6471}"/>
          </ac:picMkLst>
        </pc:picChg>
        <pc:picChg chg="add mod">
          <ac:chgData name="THU DU" userId="db4d925effa94065" providerId="LiveId" clId="{0591F344-93AC-42E0-8DCA-64F5A8A71695}" dt="2023-11-24T06:31:31.947" v="1494" actId="1076"/>
          <ac:picMkLst>
            <pc:docMk/>
            <pc:sldMk cId="2533032104" sldId="387"/>
            <ac:picMk id="11" creationId="{C7EA8AAF-D4EC-D4F8-1AB8-2FB07C1E9AC1}"/>
          </ac:picMkLst>
        </pc:picChg>
        <pc:picChg chg="add del mod">
          <ac:chgData name="THU DU" userId="db4d925effa94065" providerId="LiveId" clId="{0591F344-93AC-42E0-8DCA-64F5A8A71695}" dt="2023-11-24T06:31:37.979" v="1495" actId="478"/>
          <ac:picMkLst>
            <pc:docMk/>
            <pc:sldMk cId="2533032104" sldId="387"/>
            <ac:picMk id="19" creationId="{29D14BC1-044F-E501-3A7B-AB9E86C3411C}"/>
          </ac:picMkLst>
        </pc:picChg>
      </pc:sldChg>
      <pc:sldChg chg="addSp delSp modSp add mod delAnim modAnim">
        <pc:chgData name="THU DU" userId="db4d925effa94065" providerId="LiveId" clId="{0591F344-93AC-42E0-8DCA-64F5A8A71695}" dt="2023-11-27T10:10:50.179" v="3152" actId="1076"/>
        <pc:sldMkLst>
          <pc:docMk/>
          <pc:sldMk cId="3431330328" sldId="387"/>
        </pc:sldMkLst>
        <pc:spChg chg="mod">
          <ac:chgData name="THU DU" userId="db4d925effa94065" providerId="LiveId" clId="{0591F344-93AC-42E0-8DCA-64F5A8A71695}" dt="2023-11-27T10:08:21.611" v="3109"/>
          <ac:spMkLst>
            <pc:docMk/>
            <pc:sldMk cId="3431330328" sldId="387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7T10:08:01.644" v="3105" actId="20577"/>
          <ac:spMkLst>
            <pc:docMk/>
            <pc:sldMk cId="3431330328" sldId="387"/>
            <ac:spMk id="7" creationId="{00000000-0000-0000-0000-000000000000}"/>
          </ac:spMkLst>
        </pc:spChg>
        <pc:spChg chg="mod">
          <ac:chgData name="THU DU" userId="db4d925effa94065" providerId="LiveId" clId="{0591F344-93AC-42E0-8DCA-64F5A8A71695}" dt="2023-11-27T10:09:16.593" v="3148" actId="1076"/>
          <ac:spMkLst>
            <pc:docMk/>
            <pc:sldMk cId="3431330328" sldId="387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10:08:03.941" v="3106" actId="478"/>
          <ac:picMkLst>
            <pc:docMk/>
            <pc:sldMk cId="3431330328" sldId="387"/>
            <ac:picMk id="4" creationId="{DF854B39-EC1A-7DD2-6F03-9A7B02F8133F}"/>
          </ac:picMkLst>
        </pc:picChg>
        <pc:picChg chg="add mod">
          <ac:chgData name="THU DU" userId="db4d925effa94065" providerId="LiveId" clId="{0591F344-93AC-42E0-8DCA-64F5A8A71695}" dt="2023-11-27T10:09:13.699" v="3146" actId="1076"/>
          <ac:picMkLst>
            <pc:docMk/>
            <pc:sldMk cId="3431330328" sldId="387"/>
            <ac:picMk id="5" creationId="{F194FF8D-3989-C96C-D7C7-88E35B2D25DD}"/>
          </ac:picMkLst>
        </pc:picChg>
        <pc:picChg chg="del">
          <ac:chgData name="THU DU" userId="db4d925effa94065" providerId="LiveId" clId="{0591F344-93AC-42E0-8DCA-64F5A8A71695}" dt="2023-11-27T10:08:39.500" v="3141" actId="478"/>
          <ac:picMkLst>
            <pc:docMk/>
            <pc:sldMk cId="3431330328" sldId="387"/>
            <ac:picMk id="6" creationId="{0E8A036B-5FFB-7435-C1BC-5B7C5C604096}"/>
          </ac:picMkLst>
        </pc:picChg>
        <pc:picChg chg="add mod">
          <ac:chgData name="THU DU" userId="db4d925effa94065" providerId="LiveId" clId="{0591F344-93AC-42E0-8DCA-64F5A8A71695}" dt="2023-11-27T10:10:50.179" v="3152" actId="1076"/>
          <ac:picMkLst>
            <pc:docMk/>
            <pc:sldMk cId="3431330328" sldId="387"/>
            <ac:picMk id="8" creationId="{2B9C981C-2F44-74A0-5A02-40D5946785E8}"/>
          </ac:picMkLst>
        </pc:picChg>
      </pc:sldChg>
      <pc:sldMasterChg chg="delSldLayout">
        <pc:chgData name="THU DU" userId="db4d925effa94065" providerId="LiveId" clId="{0591F344-93AC-42E0-8DCA-64F5A8A71695}" dt="2023-11-24T10:55:24.613" v="2489" actId="47"/>
        <pc:sldMasterMkLst>
          <pc:docMk/>
          <pc:sldMasterMk cId="3252675274" sldId="2147483672"/>
        </pc:sldMasterMkLst>
        <pc:sldLayoutChg chg="del">
          <pc:chgData name="THU DU" userId="db4d925effa94065" providerId="LiveId" clId="{0591F344-93AC-42E0-8DCA-64F5A8A71695}" dt="2023-11-24T10:55:24.613" v="2489" actId="47"/>
          <pc:sldLayoutMkLst>
            <pc:docMk/>
            <pc:sldMasterMk cId="3252675274" sldId="2147483672"/>
            <pc:sldLayoutMk cId="2452188274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Balance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to give equal importance to two things or parts of something which are very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7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at the conversation and answer: - Who are in the conversation? – What are they talking about? =&gt; They are a school counsellor, Nick, Mai and Phong. They are talking about how to maintain good physical and mental health.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0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7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8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Maintain (v): make something continue at the same level, standard, </a:t>
            </a:r>
            <a:r>
              <a:rPr lang="en-US" sz="1200" b="0" i="0" dirty="0" err="1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Advice (n): </a:t>
            </a:r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an opinion or a suggestion about what somebody should do in a particular situation</a:t>
            </a:r>
            <a:endParaRPr lang="en-US" sz="1200" dirty="0">
              <a:solidFill>
                <a:srgbClr val="F26648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8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Bring about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ph.v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): make something happen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79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Balance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to give equal importance to two things or parts of something which are very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16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Manage (v): control or be in charge of a business, a team, an organization, land,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4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0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3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3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1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9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7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2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1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8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0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7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9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12" Type="http://schemas.openxmlformats.org/officeDocument/2006/relationships/image" Target="../media/image1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s://thecoupleconnection.net/work-life-balance-juggle-juggle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30.jpg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12" Type="http://schemas.openxmlformats.org/officeDocument/2006/relationships/image" Target="../media/image1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hyperlink" Target="http://www.livetribe.com/blog/top-tips-manage-time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31.png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12" Type="http://schemas.openxmlformats.org/officeDocument/2006/relationships/image" Target="../media/image11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hyperlink" Target="https://creativemarket.com/Anutik45/520063-Priority-seats-sign-red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32.jpeg"/><Relationship Id="rId15" Type="http://schemas.openxmlformats.org/officeDocument/2006/relationships/image" Target="../media/image34.svg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0.svg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8.gif"/><Relationship Id="rId3" Type="http://schemas.microsoft.com/office/2007/relationships/media" Target="../media/media4.mp3"/><Relationship Id="rId7" Type="http://schemas.microsoft.com/office/2007/relationships/media" Target="../media/media7.mp3"/><Relationship Id="rId12" Type="http://schemas.openxmlformats.org/officeDocument/2006/relationships/audio" Target="../media/media6.mp3"/><Relationship Id="rId17" Type="http://schemas.openxmlformats.org/officeDocument/2006/relationships/image" Target="../media/image14.svg"/><Relationship Id="rId2" Type="http://schemas.openxmlformats.org/officeDocument/2006/relationships/audio" Target="../media/media5.mp3"/><Relationship Id="rId16" Type="http://schemas.openxmlformats.org/officeDocument/2006/relationships/image" Target="../media/image13.png"/><Relationship Id="rId1" Type="http://schemas.microsoft.com/office/2007/relationships/media" Target="../media/media5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27.png"/><Relationship Id="rId10" Type="http://schemas.openxmlformats.org/officeDocument/2006/relationships/audio" Target="../media/media2.mp3"/><Relationship Id="rId4" Type="http://schemas.openxmlformats.org/officeDocument/2006/relationships/audio" Target="../media/media4.mp3"/><Relationship Id="rId9" Type="http://schemas.microsoft.com/office/2007/relationships/media" Target="../media/media2.mp3"/><Relationship Id="rId1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6.sv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5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37.png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4" Type="http://schemas.openxmlformats.org/officeDocument/2006/relationships/image" Target="../media/image2.svg"/><Relationship Id="rId9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abitatadvocate.com.au/?p=17179" TargetMode="External"/><Relationship Id="rId13" Type="http://schemas.openxmlformats.org/officeDocument/2006/relationships/image" Target="../media/image19.jpeg"/><Relationship Id="rId3" Type="http://schemas.openxmlformats.org/officeDocument/2006/relationships/image" Target="../media/image13.png"/><Relationship Id="rId7" Type="http://schemas.openxmlformats.org/officeDocument/2006/relationships/image" Target="../media/image16.jpg"/><Relationship Id="rId12" Type="http://schemas.openxmlformats.org/officeDocument/2006/relationships/hyperlink" Target="https://pixabay.com/ko/%EC%86%8C%EC%9D%8C-%EA%B3%B5%ED%95%B4-%EB%B6%88%EC%95%88-%EC%9E%A1%EC%9D%8C-%EA%B5%90%ED%86%B5-%EB%B6%84%EB%85%B8-%EC%9E%90%EB%8F%99-%EB%8F%84%EC%8B%9C-%ED%86%B5%EA%B7%BC-%EC%9A%B0%EC%9A%B8-3583915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publicdomainpictures.net/en/view-image.php?image=267639&amp;picture=electrician-jo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en/photo/1233316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5.jpeg"/><Relationship Id="rId15" Type="http://schemas.openxmlformats.org/officeDocument/2006/relationships/image" Target="../media/image20.jpeg"/><Relationship Id="rId10" Type="http://schemas.openxmlformats.org/officeDocument/2006/relationships/hyperlink" Target="https://en.wikipedia.org/wiki/London_Underground" TargetMode="External"/><Relationship Id="rId4" Type="http://schemas.openxmlformats.org/officeDocument/2006/relationships/image" Target="../media/image14.svg"/><Relationship Id="rId9" Type="http://schemas.openxmlformats.org/officeDocument/2006/relationships/image" Target="../media/image17.jpg"/><Relationship Id="rId14" Type="http://schemas.openxmlformats.org/officeDocument/2006/relationships/hyperlink" Target="https://publicdomainpictures.net/view-image.php?image=105187&amp;picture=&amp;jazyk=n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scenic-view-of-lake-in-forest-247600/" TargetMode="External"/><Relationship Id="rId13" Type="http://schemas.openxmlformats.org/officeDocument/2006/relationships/image" Target="../media/image8.gif"/><Relationship Id="rId3" Type="http://schemas.openxmlformats.org/officeDocument/2006/relationships/image" Target="../media/image13.png"/><Relationship Id="rId7" Type="http://schemas.openxmlformats.org/officeDocument/2006/relationships/image" Target="../media/image22.jpeg"/><Relationship Id="rId12" Type="http://schemas.openxmlformats.org/officeDocument/2006/relationships/hyperlink" Target="https://www.flickr.com/photos/garryknight/30648366331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dto.com/food/how-to-use-leftovers-62755" TargetMode="External"/><Relationship Id="rId11" Type="http://schemas.openxmlformats.org/officeDocument/2006/relationships/image" Target="../media/image24.jpg"/><Relationship Id="rId5" Type="http://schemas.openxmlformats.org/officeDocument/2006/relationships/image" Target="../media/image21.jpeg"/><Relationship Id="rId10" Type="http://schemas.openxmlformats.org/officeDocument/2006/relationships/hyperlink" Target="https://pixabay.com/en/burmane-myanmar-goatee-pharmacist-504477/" TargetMode="External"/><Relationship Id="rId4" Type="http://schemas.openxmlformats.org/officeDocument/2006/relationships/image" Target="../media/image14.sv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12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balboabaypartners.com/maintain/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26.png"/><Relationship Id="rId10" Type="http://schemas.openxmlformats.org/officeDocument/2006/relationships/image" Target="../media/image2.sv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12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tiacrrg.com/lets-talk-eo-i-think-i-have-a-claim-what-should-i-do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28.jpg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12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meracoaching.com/exam-stress-what-is-exam-stress-and-how-to-beat-it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29.jpeg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747367" y="619504"/>
            <a:ext cx="4110205" cy="3923377"/>
          </a:xfrm>
          <a:custGeom>
            <a:avLst/>
            <a:gdLst/>
            <a:ahLst/>
            <a:cxnLst/>
            <a:rect l="l" t="t" r="r" b="b"/>
            <a:pathLst>
              <a:path w="6165307" h="5885066">
                <a:moveTo>
                  <a:pt x="0" y="0"/>
                </a:moveTo>
                <a:lnTo>
                  <a:pt x="6165307" y="0"/>
                </a:lnTo>
                <a:lnTo>
                  <a:pt x="6165307" y="5885066"/>
                </a:lnTo>
                <a:lnTo>
                  <a:pt x="0" y="5885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47367" y="1153468"/>
            <a:ext cx="3006045" cy="4356588"/>
          </a:xfrm>
          <a:custGeom>
            <a:avLst/>
            <a:gdLst/>
            <a:ahLst/>
            <a:cxnLst/>
            <a:rect l="l" t="t" r="r" b="b"/>
            <a:pathLst>
              <a:path w="4509068" h="6534882">
                <a:moveTo>
                  <a:pt x="0" y="0"/>
                </a:moveTo>
                <a:lnTo>
                  <a:pt x="4509068" y="0"/>
                </a:lnTo>
                <a:lnTo>
                  <a:pt x="4509068" y="6534882"/>
                </a:lnTo>
                <a:lnTo>
                  <a:pt x="0" y="65348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250389" y="4189183"/>
            <a:ext cx="2229711" cy="2307592"/>
          </a:xfrm>
          <a:custGeom>
            <a:avLst/>
            <a:gdLst/>
            <a:ahLst/>
            <a:cxnLst/>
            <a:rect l="l" t="t" r="r" b="b"/>
            <a:pathLst>
              <a:path w="3344566" h="3461388">
                <a:moveTo>
                  <a:pt x="0" y="0"/>
                </a:moveTo>
                <a:lnTo>
                  <a:pt x="3344566" y="0"/>
                </a:lnTo>
                <a:lnTo>
                  <a:pt x="3344566" y="3461387"/>
                </a:lnTo>
                <a:lnTo>
                  <a:pt x="0" y="34613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47320" y="985741"/>
            <a:ext cx="6816679" cy="4524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/>
            <a:r>
              <a:rPr lang="en-US" sz="9800" dirty="0">
                <a:solidFill>
                  <a:schemeClr val="tx2">
                    <a:lumMod val="75000"/>
                  </a:schemeClr>
                </a:solidFill>
                <a:latin typeface="Stencil" panose="040409050D0802020404" pitchFamily="82" charset="0"/>
                <a:cs typeface="Poppins SemiBold" panose="00000700000000000000" pitchFamily="2" charset="0"/>
              </a:rPr>
              <a:t>Welcome to our class!  </a:t>
            </a:r>
          </a:p>
        </p:txBody>
      </p:sp>
      <p:sp>
        <p:nvSpPr>
          <p:cNvPr id="6" name="Freeform 6"/>
          <p:cNvSpPr/>
          <p:nvPr/>
        </p:nvSpPr>
        <p:spPr>
          <a:xfrm>
            <a:off x="10199121" y="474399"/>
            <a:ext cx="1108583" cy="1823187"/>
          </a:xfrm>
          <a:custGeom>
            <a:avLst/>
            <a:gdLst/>
            <a:ahLst/>
            <a:cxnLst/>
            <a:rect l="l" t="t" r="r" b="b"/>
            <a:pathLst>
              <a:path w="1662875" h="2734781">
                <a:moveTo>
                  <a:pt x="0" y="0"/>
                </a:moveTo>
                <a:lnTo>
                  <a:pt x="1662875" y="0"/>
                </a:lnTo>
                <a:lnTo>
                  <a:pt x="1662875" y="2734781"/>
                </a:lnTo>
                <a:lnTo>
                  <a:pt x="0" y="27347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flipH="1">
            <a:off x="9884097" y="184892"/>
            <a:ext cx="1840045" cy="19015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C1F053-D4A0-25CB-B787-4AFAB67B4C61}"/>
              </a:ext>
            </a:extLst>
          </p:cNvPr>
          <p:cNvSpPr txBox="1"/>
          <p:nvPr/>
        </p:nvSpPr>
        <p:spPr>
          <a:xfrm>
            <a:off x="711900" y="5573186"/>
            <a:ext cx="6373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Stencil" panose="040409050D0802020404" pitchFamily="82" charset="0"/>
              </a:rPr>
              <a:t>Presented by: ……..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0440" y="1972954"/>
            <a:ext cx="584323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balance</a:t>
            </a:r>
            <a:r>
              <a:rPr lang="en-US" sz="48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5091" y="4913777"/>
            <a:ext cx="4050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1375" y="3423107"/>
            <a:ext cx="30123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5400" b="1" dirty="0" err="1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bæləns</a:t>
            </a:r>
            <a:r>
              <a:rPr lang="en-US" sz="54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pic>
        <p:nvPicPr>
          <p:cNvPr id="6" name="Picture 5" descr="A balance scale with words on it&#10;&#10;Description automatically generated">
            <a:extLst>
              <a:ext uri="{FF2B5EF4-FFF2-40B4-BE49-F238E27FC236}">
                <a16:creationId xmlns:a16="http://schemas.microsoft.com/office/drawing/2014/main" id="{0E8A036B-5FFB-7435-C1BC-5B7C5C604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91633" y="2059875"/>
            <a:ext cx="5385480" cy="3889513"/>
          </a:xfrm>
          <a:prstGeom prst="rect">
            <a:avLst/>
          </a:prstGeom>
        </p:spPr>
      </p:pic>
      <p:pic>
        <p:nvPicPr>
          <p:cNvPr id="4" name="balance">
            <a:hlinkClick r:id="" action="ppaction://media"/>
            <a:extLst>
              <a:ext uri="{FF2B5EF4-FFF2-40B4-BE49-F238E27FC236}">
                <a16:creationId xmlns:a16="http://schemas.microsoft.com/office/drawing/2014/main" id="{DF854B39-EC1A-7DD2-6F03-9A7B02F813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176901" y="3423107"/>
            <a:ext cx="749206" cy="749206"/>
          </a:xfrm>
          <a:prstGeom prst="rect">
            <a:avLst/>
          </a:prstGeom>
        </p:spPr>
      </p:pic>
      <p:sp>
        <p:nvSpPr>
          <p:cNvPr id="5" name="Freeform 2">
            <a:extLst>
              <a:ext uri="{FF2B5EF4-FFF2-40B4-BE49-F238E27FC236}">
                <a16:creationId xmlns:a16="http://schemas.microsoft.com/office/drawing/2014/main" id="{79A421E9-55C8-4683-5E07-706F6A9807B0}"/>
              </a:ext>
            </a:extLst>
          </p:cNvPr>
          <p:cNvSpPr/>
          <p:nvPr/>
        </p:nvSpPr>
        <p:spPr>
          <a:xfrm rot="222747">
            <a:off x="142843" y="-61973"/>
            <a:ext cx="3453893" cy="2039445"/>
          </a:xfrm>
          <a:custGeom>
            <a:avLst/>
            <a:gdLst/>
            <a:ahLst/>
            <a:cxnLst/>
            <a:rect l="l" t="t" r="r" b="b"/>
            <a:pathLst>
              <a:path w="4339292" h="4142051">
                <a:moveTo>
                  <a:pt x="0" y="0"/>
                </a:moveTo>
                <a:lnTo>
                  <a:pt x="4339291" y="0"/>
                </a:lnTo>
                <a:lnTo>
                  <a:pt x="4339291" y="4142051"/>
                </a:lnTo>
                <a:lnTo>
                  <a:pt x="0" y="4142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B0708E3B-B823-6030-CA06-66B1147AFB5B}"/>
              </a:ext>
            </a:extLst>
          </p:cNvPr>
          <p:cNvSpPr/>
          <p:nvPr/>
        </p:nvSpPr>
        <p:spPr>
          <a:xfrm rot="10569975">
            <a:off x="4002318" y="-353991"/>
            <a:ext cx="3258217" cy="1923903"/>
          </a:xfrm>
          <a:custGeom>
            <a:avLst/>
            <a:gdLst/>
            <a:ahLst/>
            <a:cxnLst/>
            <a:rect l="l" t="t" r="r" b="b"/>
            <a:pathLst>
              <a:path w="4093455" h="3907389">
                <a:moveTo>
                  <a:pt x="0" y="0"/>
                </a:moveTo>
                <a:lnTo>
                  <a:pt x="4093455" y="0"/>
                </a:lnTo>
                <a:lnTo>
                  <a:pt x="4093455" y="3907389"/>
                </a:lnTo>
                <a:lnTo>
                  <a:pt x="0" y="39073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1E183D75-17B7-1F21-A87C-CFF644009B75}"/>
              </a:ext>
            </a:extLst>
          </p:cNvPr>
          <p:cNvSpPr/>
          <p:nvPr/>
        </p:nvSpPr>
        <p:spPr>
          <a:xfrm>
            <a:off x="1820820" y="999001"/>
            <a:ext cx="1261856" cy="980318"/>
          </a:xfrm>
          <a:custGeom>
            <a:avLst/>
            <a:gdLst/>
            <a:ahLst/>
            <a:cxnLst/>
            <a:rect l="l" t="t" r="r" b="b"/>
            <a:pathLst>
              <a:path w="1585331" h="1990996">
                <a:moveTo>
                  <a:pt x="0" y="0"/>
                </a:moveTo>
                <a:lnTo>
                  <a:pt x="1585330" y="0"/>
                </a:lnTo>
                <a:lnTo>
                  <a:pt x="1585330" y="1990996"/>
                </a:lnTo>
                <a:lnTo>
                  <a:pt x="0" y="19909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04B1AA-0CEE-41B8-95EA-069888F12C53}"/>
              </a:ext>
            </a:extLst>
          </p:cNvPr>
          <p:cNvSpPr txBox="1"/>
          <p:nvPr/>
        </p:nvSpPr>
        <p:spPr>
          <a:xfrm>
            <a:off x="339666" y="356061"/>
            <a:ext cx="5503573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latin typeface="Stencil" panose="040409050D0802020404" pitchFamily="82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53795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39666" y="1690489"/>
            <a:ext cx="639731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manage</a:t>
            </a:r>
            <a:r>
              <a:rPr lang="en-US" sz="54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4817" y="4732579"/>
            <a:ext cx="4050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746" y="3429000"/>
            <a:ext cx="29883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4800" b="1" dirty="0" err="1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mænɪdʒ</a:t>
            </a:r>
            <a:r>
              <a:rPr lang="en-US" sz="48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19210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6" name="Picture 5" descr="A cartoon of a person with many hands&#10;&#10;Description automatically generated">
            <a:extLst>
              <a:ext uri="{FF2B5EF4-FFF2-40B4-BE49-F238E27FC236}">
                <a16:creationId xmlns:a16="http://schemas.microsoft.com/office/drawing/2014/main" id="{4CA2EAF9-3826-399D-830C-66F36E599C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219461" y="3207727"/>
            <a:ext cx="6832892" cy="3416446"/>
          </a:xfrm>
          <a:prstGeom prst="rect">
            <a:avLst/>
          </a:prstGeom>
        </p:spPr>
      </p:pic>
      <p:pic>
        <p:nvPicPr>
          <p:cNvPr id="4" name="manage">
            <a:hlinkClick r:id="" action="ppaction://media"/>
            <a:extLst>
              <a:ext uri="{FF2B5EF4-FFF2-40B4-BE49-F238E27FC236}">
                <a16:creationId xmlns:a16="http://schemas.microsoft.com/office/drawing/2014/main" id="{6DE44C6E-8F31-B2FA-70A1-602A8CF1B0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139647" y="3429000"/>
            <a:ext cx="730341" cy="730341"/>
          </a:xfrm>
          <a:prstGeom prst="rect">
            <a:avLst/>
          </a:prstGeom>
        </p:spPr>
      </p:pic>
      <p:sp>
        <p:nvSpPr>
          <p:cNvPr id="5" name="Freeform 2">
            <a:extLst>
              <a:ext uri="{FF2B5EF4-FFF2-40B4-BE49-F238E27FC236}">
                <a16:creationId xmlns:a16="http://schemas.microsoft.com/office/drawing/2014/main" id="{5FBE6EC0-A598-07EB-B669-A750472039A3}"/>
              </a:ext>
            </a:extLst>
          </p:cNvPr>
          <p:cNvSpPr/>
          <p:nvPr/>
        </p:nvSpPr>
        <p:spPr>
          <a:xfrm rot="222747">
            <a:off x="142843" y="-61973"/>
            <a:ext cx="3453893" cy="2039445"/>
          </a:xfrm>
          <a:custGeom>
            <a:avLst/>
            <a:gdLst/>
            <a:ahLst/>
            <a:cxnLst/>
            <a:rect l="l" t="t" r="r" b="b"/>
            <a:pathLst>
              <a:path w="4339292" h="4142051">
                <a:moveTo>
                  <a:pt x="0" y="0"/>
                </a:moveTo>
                <a:lnTo>
                  <a:pt x="4339291" y="0"/>
                </a:lnTo>
                <a:lnTo>
                  <a:pt x="4339291" y="4142051"/>
                </a:lnTo>
                <a:lnTo>
                  <a:pt x="0" y="4142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96A39295-7389-23A4-B645-4D988E9A2418}"/>
              </a:ext>
            </a:extLst>
          </p:cNvPr>
          <p:cNvSpPr/>
          <p:nvPr/>
        </p:nvSpPr>
        <p:spPr>
          <a:xfrm rot="10569975">
            <a:off x="4002318" y="-353991"/>
            <a:ext cx="3258217" cy="1923903"/>
          </a:xfrm>
          <a:custGeom>
            <a:avLst/>
            <a:gdLst/>
            <a:ahLst/>
            <a:cxnLst/>
            <a:rect l="l" t="t" r="r" b="b"/>
            <a:pathLst>
              <a:path w="4093455" h="3907389">
                <a:moveTo>
                  <a:pt x="0" y="0"/>
                </a:moveTo>
                <a:lnTo>
                  <a:pt x="4093455" y="0"/>
                </a:lnTo>
                <a:lnTo>
                  <a:pt x="4093455" y="3907389"/>
                </a:lnTo>
                <a:lnTo>
                  <a:pt x="0" y="39073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5C1D4CC3-A4FB-E1F0-F85E-AECCDC3F06E8}"/>
              </a:ext>
            </a:extLst>
          </p:cNvPr>
          <p:cNvSpPr/>
          <p:nvPr/>
        </p:nvSpPr>
        <p:spPr>
          <a:xfrm>
            <a:off x="1820820" y="999001"/>
            <a:ext cx="1261856" cy="980318"/>
          </a:xfrm>
          <a:custGeom>
            <a:avLst/>
            <a:gdLst/>
            <a:ahLst/>
            <a:cxnLst/>
            <a:rect l="l" t="t" r="r" b="b"/>
            <a:pathLst>
              <a:path w="1585331" h="1990996">
                <a:moveTo>
                  <a:pt x="0" y="0"/>
                </a:moveTo>
                <a:lnTo>
                  <a:pt x="1585330" y="0"/>
                </a:lnTo>
                <a:lnTo>
                  <a:pt x="1585330" y="1990996"/>
                </a:lnTo>
                <a:lnTo>
                  <a:pt x="0" y="19909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5DDA2-3DB1-BC75-080C-ABD01F8DA0BA}"/>
              </a:ext>
            </a:extLst>
          </p:cNvPr>
          <p:cNvSpPr txBox="1"/>
          <p:nvPr/>
        </p:nvSpPr>
        <p:spPr>
          <a:xfrm>
            <a:off x="339666" y="356061"/>
            <a:ext cx="5503573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latin typeface="Stencil" panose="040409050D0802020404" pitchFamily="82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77807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46581" y="1759097"/>
            <a:ext cx="569456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priority</a:t>
            </a:r>
            <a:r>
              <a:rPr lang="en-US" sz="54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8719" y="4792254"/>
            <a:ext cx="44097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1289" y="3593092"/>
            <a:ext cx="44501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1664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</a:t>
            </a:r>
            <a:r>
              <a:rPr lang="en-US" sz="4400" b="1" dirty="0" err="1">
                <a:solidFill>
                  <a:srgbClr val="F1664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praɪˈɔːr.ə.t̬i</a:t>
            </a:r>
            <a:r>
              <a:rPr lang="en-US" sz="4400" b="1" dirty="0">
                <a:solidFill>
                  <a:srgbClr val="F1664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</a:t>
            </a:r>
          </a:p>
        </p:txBody>
      </p:sp>
      <p:pic>
        <p:nvPicPr>
          <p:cNvPr id="5" name="Picture 4" descr="A red signs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F194FF8D-3989-C96C-D7C7-88E35B2D25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60574" y="1217942"/>
            <a:ext cx="5225845" cy="5225845"/>
          </a:xfrm>
          <a:prstGeom prst="rect">
            <a:avLst/>
          </a:prstGeom>
        </p:spPr>
      </p:pic>
      <p:pic>
        <p:nvPicPr>
          <p:cNvPr id="8" name="priority">
            <a:hlinkClick r:id="" action="ppaction://media"/>
            <a:extLst>
              <a:ext uri="{FF2B5EF4-FFF2-40B4-BE49-F238E27FC236}">
                <a16:creationId xmlns:a16="http://schemas.microsoft.com/office/drawing/2014/main" id="{2B9C981C-2F44-74A0-5A02-40D5946785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600386" y="3593092"/>
            <a:ext cx="756665" cy="756665"/>
          </a:xfrm>
          <a:prstGeom prst="rect">
            <a:avLst/>
          </a:prstGeom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DEFB2797-CC84-4D08-D410-3A3D60626F0D}"/>
              </a:ext>
            </a:extLst>
          </p:cNvPr>
          <p:cNvSpPr/>
          <p:nvPr/>
        </p:nvSpPr>
        <p:spPr>
          <a:xfrm rot="222747">
            <a:off x="142843" y="-61973"/>
            <a:ext cx="3453893" cy="2039445"/>
          </a:xfrm>
          <a:custGeom>
            <a:avLst/>
            <a:gdLst/>
            <a:ahLst/>
            <a:cxnLst/>
            <a:rect l="l" t="t" r="r" b="b"/>
            <a:pathLst>
              <a:path w="4339292" h="4142051">
                <a:moveTo>
                  <a:pt x="0" y="0"/>
                </a:moveTo>
                <a:lnTo>
                  <a:pt x="4339291" y="0"/>
                </a:lnTo>
                <a:lnTo>
                  <a:pt x="4339291" y="4142051"/>
                </a:lnTo>
                <a:lnTo>
                  <a:pt x="0" y="4142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C8554215-E0AB-0406-C250-AD334CBA2899}"/>
              </a:ext>
            </a:extLst>
          </p:cNvPr>
          <p:cNvSpPr/>
          <p:nvPr/>
        </p:nvSpPr>
        <p:spPr>
          <a:xfrm rot="10569975">
            <a:off x="4002318" y="-353991"/>
            <a:ext cx="3258217" cy="1923903"/>
          </a:xfrm>
          <a:custGeom>
            <a:avLst/>
            <a:gdLst/>
            <a:ahLst/>
            <a:cxnLst/>
            <a:rect l="l" t="t" r="r" b="b"/>
            <a:pathLst>
              <a:path w="4093455" h="3907389">
                <a:moveTo>
                  <a:pt x="0" y="0"/>
                </a:moveTo>
                <a:lnTo>
                  <a:pt x="4093455" y="0"/>
                </a:lnTo>
                <a:lnTo>
                  <a:pt x="4093455" y="3907389"/>
                </a:lnTo>
                <a:lnTo>
                  <a:pt x="0" y="39073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EE35F7A1-DCE2-3B6C-260E-1E6D3732EEAE}"/>
              </a:ext>
            </a:extLst>
          </p:cNvPr>
          <p:cNvSpPr/>
          <p:nvPr/>
        </p:nvSpPr>
        <p:spPr>
          <a:xfrm>
            <a:off x="1820820" y="999001"/>
            <a:ext cx="1261856" cy="980318"/>
          </a:xfrm>
          <a:custGeom>
            <a:avLst/>
            <a:gdLst/>
            <a:ahLst/>
            <a:cxnLst/>
            <a:rect l="l" t="t" r="r" b="b"/>
            <a:pathLst>
              <a:path w="1585331" h="1990996">
                <a:moveTo>
                  <a:pt x="0" y="0"/>
                </a:moveTo>
                <a:lnTo>
                  <a:pt x="1585330" y="0"/>
                </a:lnTo>
                <a:lnTo>
                  <a:pt x="1585330" y="1990996"/>
                </a:lnTo>
                <a:lnTo>
                  <a:pt x="0" y="19909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FB524648-DE63-1081-990F-67B92F4BF60B}"/>
              </a:ext>
            </a:extLst>
          </p:cNvPr>
          <p:cNvSpPr/>
          <p:nvPr/>
        </p:nvSpPr>
        <p:spPr>
          <a:xfrm>
            <a:off x="5372861" y="582543"/>
            <a:ext cx="517130" cy="526101"/>
          </a:xfrm>
          <a:custGeom>
            <a:avLst/>
            <a:gdLst/>
            <a:ahLst/>
            <a:cxnLst/>
            <a:rect l="l" t="t" r="r" b="b"/>
            <a:pathLst>
              <a:path w="649695" h="1068495">
                <a:moveTo>
                  <a:pt x="0" y="0"/>
                </a:moveTo>
                <a:lnTo>
                  <a:pt x="649695" y="0"/>
                </a:lnTo>
                <a:lnTo>
                  <a:pt x="649695" y="1068495"/>
                </a:lnTo>
                <a:lnTo>
                  <a:pt x="0" y="10684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EF7ACE-1B01-322A-89F0-4B8EFBEBCAC0}"/>
              </a:ext>
            </a:extLst>
          </p:cNvPr>
          <p:cNvSpPr txBox="1"/>
          <p:nvPr/>
        </p:nvSpPr>
        <p:spPr>
          <a:xfrm>
            <a:off x="339666" y="356061"/>
            <a:ext cx="5503573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latin typeface="Stencil" panose="040409050D0802020404" pitchFamily="82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43133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nage">
            <a:hlinkClick r:id="" action="ppaction://media"/>
            <a:extLst>
              <a:ext uri="{FF2B5EF4-FFF2-40B4-BE49-F238E27FC236}">
                <a16:creationId xmlns:a16="http://schemas.microsoft.com/office/drawing/2014/main" id="{69F143C0-F1B2-FA13-6410-BDBA66BD07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7749" y="4993870"/>
            <a:ext cx="487363" cy="487363"/>
          </a:xfrm>
          <a:prstGeom prst="rect">
            <a:avLst/>
          </a:prstGeom>
        </p:spPr>
      </p:pic>
      <p:pic>
        <p:nvPicPr>
          <p:cNvPr id="4" name="balance">
            <a:hlinkClick r:id="" action="ppaction://media"/>
            <a:extLst>
              <a:ext uri="{FF2B5EF4-FFF2-40B4-BE49-F238E27FC236}">
                <a16:creationId xmlns:a16="http://schemas.microsoft.com/office/drawing/2014/main" id="{1CD614ED-E351-ECD9-5465-646FF8EB0C7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39666" y="4148296"/>
            <a:ext cx="487363" cy="487363"/>
          </a:xfrm>
          <a:prstGeom prst="rect">
            <a:avLst/>
          </a:prstGeom>
        </p:spPr>
      </p:pic>
      <p:pic>
        <p:nvPicPr>
          <p:cNvPr id="5" name="bring about">
            <a:hlinkClick r:id="" action="ppaction://media"/>
            <a:extLst>
              <a:ext uri="{FF2B5EF4-FFF2-40B4-BE49-F238E27FC236}">
                <a16:creationId xmlns:a16="http://schemas.microsoft.com/office/drawing/2014/main" id="{A0C4E2AD-8EC4-18E0-9DF8-2DFFBCC0436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7750" y="3182797"/>
            <a:ext cx="487363" cy="487363"/>
          </a:xfrm>
          <a:prstGeom prst="rect">
            <a:avLst/>
          </a:prstGeom>
        </p:spPr>
      </p:pic>
      <p:pic>
        <p:nvPicPr>
          <p:cNvPr id="7" name="maintain">
            <a:hlinkClick r:id="" action="ppaction://media"/>
            <a:extLst>
              <a:ext uri="{FF2B5EF4-FFF2-40B4-BE49-F238E27FC236}">
                <a16:creationId xmlns:a16="http://schemas.microsoft.com/office/drawing/2014/main" id="{68D1CFD3-D0FD-263E-9ADC-574AB632B88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6336" y="1579712"/>
            <a:ext cx="487363" cy="487363"/>
          </a:xfrm>
          <a:prstGeom prst="rect">
            <a:avLst/>
          </a:prstGeom>
        </p:spPr>
      </p:pic>
      <p:pic>
        <p:nvPicPr>
          <p:cNvPr id="8" name="advice">
            <a:hlinkClick r:id="" action="ppaction://media"/>
            <a:extLst>
              <a:ext uri="{FF2B5EF4-FFF2-40B4-BE49-F238E27FC236}">
                <a16:creationId xmlns:a16="http://schemas.microsoft.com/office/drawing/2014/main" id="{740850F9-4A65-4F82-33CA-16A7B7870EE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39666" y="2337223"/>
            <a:ext cx="487363" cy="487363"/>
          </a:xfrm>
          <a:prstGeom prst="rect">
            <a:avLst/>
          </a:prstGeom>
        </p:spPr>
      </p:pic>
      <p:pic>
        <p:nvPicPr>
          <p:cNvPr id="9" name="priority">
            <a:hlinkClick r:id="" action="ppaction://media"/>
            <a:extLst>
              <a:ext uri="{FF2B5EF4-FFF2-40B4-BE49-F238E27FC236}">
                <a16:creationId xmlns:a16="http://schemas.microsoft.com/office/drawing/2014/main" id="{D23A9810-FB36-9414-D3AF-757AFFDA072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7750" y="5901604"/>
            <a:ext cx="487363" cy="487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0D2F74-13CE-FD6F-6BED-ADCC21558105}"/>
              </a:ext>
            </a:extLst>
          </p:cNvPr>
          <p:cNvSpPr txBox="1"/>
          <p:nvPr/>
        </p:nvSpPr>
        <p:spPr>
          <a:xfrm>
            <a:off x="339666" y="356061"/>
            <a:ext cx="5503573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latin typeface="Stencil" panose="040409050D0802020404" pitchFamily="82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0F4E0D-F928-7F1D-C38C-DF3AAC0227F6}"/>
              </a:ext>
            </a:extLst>
          </p:cNvPr>
          <p:cNvSpPr/>
          <p:nvPr/>
        </p:nvSpPr>
        <p:spPr>
          <a:xfrm rot="10800000">
            <a:off x="4999948" y="-29231"/>
            <a:ext cx="7192052" cy="7192052"/>
          </a:xfrm>
          <a:custGeom>
            <a:avLst/>
            <a:gdLst/>
            <a:ahLst/>
            <a:cxnLst/>
            <a:rect l="l" t="t" r="r" b="b"/>
            <a:pathLst>
              <a:path w="7192052" h="7192052">
                <a:moveTo>
                  <a:pt x="0" y="0"/>
                </a:moveTo>
                <a:lnTo>
                  <a:pt x="7192052" y="0"/>
                </a:lnTo>
                <a:lnTo>
                  <a:pt x="7192052" y="7192052"/>
                </a:lnTo>
                <a:lnTo>
                  <a:pt x="0" y="719205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267864"/>
              </p:ext>
            </p:extLst>
          </p:nvPr>
        </p:nvGraphicFramePr>
        <p:xfrm>
          <a:off x="1103238" y="1396291"/>
          <a:ext cx="10953135" cy="509853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1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0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1. maintain (v)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1755" marR="7175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meɪnˈteɪn</a:t>
                      </a:r>
                      <a:r>
                        <a:rPr lang="en-US" sz="3200" b="0" dirty="0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/ </a:t>
                      </a:r>
                    </a:p>
                  </a:txBody>
                  <a:tcPr marL="36195" marR="3619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duy</a:t>
                      </a:r>
                      <a:r>
                        <a:rPr lang="en-US" sz="3200" b="0" dirty="0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trì</a:t>
                      </a:r>
                      <a:endParaRPr lang="en-US" sz="3200" b="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6195" marR="3619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2. advice (n)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1755" marR="7175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ədˈvaɪs</a:t>
                      </a:r>
                      <a:r>
                        <a:rPr lang="en-US" sz="3200" b="0" dirty="0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/ </a:t>
                      </a:r>
                    </a:p>
                  </a:txBody>
                  <a:tcPr marL="36195" marR="3619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lời</a:t>
                      </a:r>
                      <a:r>
                        <a:rPr lang="en-US" sz="3200" b="0" dirty="0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khuyên</a:t>
                      </a:r>
                      <a:endParaRPr lang="en-US" sz="3200" b="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6195" marR="3619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3. bring about (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ph.v</a:t>
                      </a: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)</a:t>
                      </a:r>
                    </a:p>
                  </a:txBody>
                  <a:tcPr marL="71755" marR="7175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brɪŋ</a:t>
                      </a:r>
                      <a:r>
                        <a:rPr lang="en-US" sz="3200" b="0" dirty="0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əˈbaʊt</a:t>
                      </a:r>
                      <a:r>
                        <a:rPr lang="en-US" sz="3200" b="0" dirty="0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/ </a:t>
                      </a:r>
                    </a:p>
                  </a:txBody>
                  <a:tcPr marL="36195" marR="3619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đem</a:t>
                      </a:r>
                      <a:r>
                        <a:rPr lang="en-US" sz="32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lại</a:t>
                      </a:r>
                      <a:r>
                        <a:rPr lang="en-US" sz="32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, </a:t>
                      </a:r>
                      <a:r>
                        <a:rPr lang="en-US" sz="3200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gây</a:t>
                      </a:r>
                      <a:r>
                        <a:rPr lang="en-US" sz="32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ra</a:t>
                      </a:r>
                      <a:endParaRPr lang="en-US" sz="44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36195" marR="3619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4. balance (n)</a:t>
                      </a:r>
                    </a:p>
                  </a:txBody>
                  <a:tcPr marL="71755" marR="7175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/ˈ</a:t>
                      </a:r>
                      <a:r>
                        <a:rPr lang="en-US" sz="3200" b="0" dirty="0" err="1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bæləns</a:t>
                      </a:r>
                      <a:r>
                        <a:rPr lang="en-US" sz="3200" b="0" dirty="0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/ </a:t>
                      </a:r>
                    </a:p>
                  </a:txBody>
                  <a:tcPr marL="36195" marR="3619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cân</a:t>
                      </a:r>
                      <a:r>
                        <a:rPr lang="en-US" sz="3200" b="0" dirty="0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bằng</a:t>
                      </a:r>
                      <a:endParaRPr lang="en-US" sz="3200" b="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6195" marR="3619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3421673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5. manage (v)</a:t>
                      </a:r>
                    </a:p>
                  </a:txBody>
                  <a:tcPr marL="71755" marR="7175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/ˈ</a:t>
                      </a:r>
                      <a:r>
                        <a:rPr lang="en-US" sz="3200" b="0" dirty="0" err="1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mænɪdʒ</a:t>
                      </a:r>
                      <a:r>
                        <a:rPr lang="en-US" sz="3200" b="0" dirty="0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/ </a:t>
                      </a:r>
                    </a:p>
                  </a:txBody>
                  <a:tcPr marL="36195" marR="3619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quản</a:t>
                      </a:r>
                      <a:r>
                        <a:rPr lang="en-US" sz="3200" b="0" dirty="0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lý</a:t>
                      </a:r>
                      <a:endParaRPr lang="en-US" sz="3200" b="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6195" marR="3619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15873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6. priority  (n)</a:t>
                      </a:r>
                    </a:p>
                  </a:txBody>
                  <a:tcPr marL="71755" marR="7175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praɪˈɔːrət</a:t>
                      </a:r>
                      <a:r>
                        <a:rPr lang="en-US" sz="3200" b="0" dirty="0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sự</a:t>
                      </a:r>
                      <a:r>
                        <a:rPr lang="en-US" sz="3200" b="0" dirty="0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ưu</a:t>
                      </a:r>
                      <a:r>
                        <a:rPr lang="en-US" sz="3200" b="0" dirty="0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tiên</a:t>
                      </a:r>
                      <a:endParaRPr lang="en-US" sz="3200" b="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6195" marR="3619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22920"/>
                  </a:ext>
                </a:extLst>
              </a:tr>
            </a:tbl>
          </a:graphicData>
        </a:graphic>
      </p:graphicFrame>
      <p:pic>
        <p:nvPicPr>
          <p:cNvPr id="13" name="Picture 9">
            <a:extLst>
              <a:ext uri="{FF2B5EF4-FFF2-40B4-BE49-F238E27FC236}">
                <a16:creationId xmlns:a16="http://schemas.microsoft.com/office/drawing/2014/main" id="{31372C2F-5F3A-B8F2-A227-726EE0E6C4A6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 flipV="1">
            <a:off x="7506165" y="449311"/>
            <a:ext cx="3653664" cy="377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6188" y="-16707"/>
            <a:ext cx="88058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Stencil" panose="040409050D0802020404" pitchFamily="82" charset="0"/>
                <a:cs typeface="Arial" panose="020B0604020202020204" pitchFamily="34" charset="0"/>
              </a:rPr>
              <a:t>Advice from a school counsellor</a:t>
            </a:r>
          </a:p>
        </p:txBody>
      </p:sp>
      <p:pic>
        <p:nvPicPr>
          <p:cNvPr id="2" name="014">
            <a:hlinkClick r:id="" action="ppaction://media"/>
            <a:extLst>
              <a:ext uri="{FF2B5EF4-FFF2-40B4-BE49-F238E27FC236}">
                <a16:creationId xmlns:a16="http://schemas.microsoft.com/office/drawing/2014/main" id="{80609389-B60F-2FBE-AB65-644944BE96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8768343" y="62776"/>
            <a:ext cx="487363" cy="487363"/>
          </a:xfrm>
          <a:prstGeom prst="rect">
            <a:avLst/>
          </a:prstGeom>
        </p:spPr>
      </p:pic>
      <p:sp>
        <p:nvSpPr>
          <p:cNvPr id="3" name="Freeform 5">
            <a:extLst>
              <a:ext uri="{FF2B5EF4-FFF2-40B4-BE49-F238E27FC236}">
                <a16:creationId xmlns:a16="http://schemas.microsoft.com/office/drawing/2014/main" id="{6082D3D6-AEFA-8785-3352-8A4F9C5CA81B}"/>
              </a:ext>
            </a:extLst>
          </p:cNvPr>
          <p:cNvSpPr/>
          <p:nvPr/>
        </p:nvSpPr>
        <p:spPr>
          <a:xfrm>
            <a:off x="9458382" y="4105232"/>
            <a:ext cx="2733618" cy="2733618"/>
          </a:xfrm>
          <a:custGeom>
            <a:avLst/>
            <a:gdLst/>
            <a:ahLst/>
            <a:cxnLst/>
            <a:rect l="l" t="t" r="r" b="b"/>
            <a:pathLst>
              <a:path w="2733618" h="2733618">
                <a:moveTo>
                  <a:pt x="0" y="0"/>
                </a:moveTo>
                <a:lnTo>
                  <a:pt x="2733618" y="0"/>
                </a:lnTo>
                <a:lnTo>
                  <a:pt x="2733618" y="2733618"/>
                </a:lnTo>
                <a:lnTo>
                  <a:pt x="0" y="27336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2F3AD898-452C-8167-5CBC-174EAE65C881}"/>
              </a:ext>
            </a:extLst>
          </p:cNvPr>
          <p:cNvSpPr/>
          <p:nvPr/>
        </p:nvSpPr>
        <p:spPr>
          <a:xfrm>
            <a:off x="4425756" y="665481"/>
            <a:ext cx="1341886" cy="1388756"/>
          </a:xfrm>
          <a:custGeom>
            <a:avLst/>
            <a:gdLst/>
            <a:ahLst/>
            <a:cxnLst/>
            <a:rect l="l" t="t" r="r" b="b"/>
            <a:pathLst>
              <a:path w="1341886" h="1388756">
                <a:moveTo>
                  <a:pt x="0" y="0"/>
                </a:moveTo>
                <a:lnTo>
                  <a:pt x="1341886" y="0"/>
                </a:lnTo>
                <a:lnTo>
                  <a:pt x="1341886" y="1388757"/>
                </a:lnTo>
                <a:lnTo>
                  <a:pt x="0" y="13887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067F34-DA54-BEC1-0B29-376893EF1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188" y="696072"/>
            <a:ext cx="5737412" cy="6142778"/>
          </a:xfrm>
        </p:spPr>
        <p:txBody>
          <a:bodyPr>
            <a:normAutofit fontScale="9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School Counsellor: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Good morning, class. Welcome to our “Tips for Good Physical and Mental Health”. In this session, feel free to ask any questions.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Nick: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How can we maintain good physical health?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School Counsellor: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You should get enough sleep, eat a healthy diet, and do physical exercise regularly.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Mai: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My parents say students of our age need to sleep at least eight hours a day. Is that right?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School Counsellor: Yes, it is.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Phong: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But we often find it difficult to get a good night’s sleep, especially before exams. Could you offer us any advice?</a:t>
            </a:r>
          </a:p>
          <a:p>
            <a:pPr algn="just"/>
            <a:endParaRPr 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AA0F55-7240-F5CB-B084-148854B7E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696072"/>
            <a:ext cx="5737412" cy="6142779"/>
          </a:xfrm>
        </p:spPr>
        <p:txBody>
          <a:bodyPr>
            <a:normAutofit fontScale="9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School Counsellor: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I understand that exams bring about lots of stress. You can reduce this stress by studying long before the exam, not waiting until the night before it.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Phong: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Thank you. Do you have any tips about looking after our mental health?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School Counsellor: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If you want to have good mental health, you should have a well-balanced life. I mean you should balance your study and life.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Nick: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But how can we balance them? School Counsellor: Well, you have to manage your time by planning your schedule and giving priority to your work. And you should keep a balance between study and play.</a:t>
            </a:r>
          </a:p>
          <a:p>
            <a:pPr algn="just"/>
            <a:endParaRPr 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7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1B6265C-0BE7-9156-543F-DADF37A34FE2}"/>
              </a:ext>
            </a:extLst>
          </p:cNvPr>
          <p:cNvSpPr/>
          <p:nvPr/>
        </p:nvSpPr>
        <p:spPr>
          <a:xfrm rot="10800000">
            <a:off x="8444752" y="3630705"/>
            <a:ext cx="3747247" cy="3555642"/>
          </a:xfrm>
          <a:custGeom>
            <a:avLst/>
            <a:gdLst/>
            <a:ahLst/>
            <a:cxnLst/>
            <a:rect l="l" t="t" r="r" b="b"/>
            <a:pathLst>
              <a:path w="6002110" h="5729287">
                <a:moveTo>
                  <a:pt x="0" y="0"/>
                </a:moveTo>
                <a:lnTo>
                  <a:pt x="6002109" y="0"/>
                </a:lnTo>
                <a:lnTo>
                  <a:pt x="6002109" y="5729286"/>
                </a:lnTo>
                <a:lnTo>
                  <a:pt x="0" y="57292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89725" y="-1780"/>
            <a:ext cx="1201255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Stencil" panose="040409050D0802020404" pitchFamily="82" charset="0"/>
                <a:cs typeface="Arial" panose="020B0604020202020204" pitchFamily="34" charset="0"/>
              </a:rPr>
              <a:t>2. Read the conversation again and write T (true) or F (False).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07692C-BBE5-831C-6FBB-3D0E40A7E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7452" y="3286694"/>
            <a:ext cx="709070" cy="531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84B98E-220B-93CE-8C6B-EEE68AD7C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1208" y="2413255"/>
            <a:ext cx="709070" cy="5310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BBD69F-EA26-69B7-DC7B-E1BDA1BA7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8368" y="5072126"/>
            <a:ext cx="709070" cy="5310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72A153-44B1-0D68-E004-344BD0B5E3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7215" y="4209057"/>
            <a:ext cx="709070" cy="5310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07B08BE-9815-C952-84F9-45F9D01A1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8368" y="5948690"/>
            <a:ext cx="709070" cy="531064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16B32529-393D-19E3-C469-E87701C59C3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V="1">
            <a:off x="4167458" y="248888"/>
            <a:ext cx="3653664" cy="3775823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F223CED-CCF2-470B-FD44-332D9D249DB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V="1">
            <a:off x="1038006" y="367322"/>
            <a:ext cx="3653664" cy="3775823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4DC0D072-B3F4-F3E3-4720-89E2C445D2E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V="1">
            <a:off x="4015805" y="2852209"/>
            <a:ext cx="3653664" cy="3775823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8D3B9CC3-6DD2-E3AB-F723-5F4AF7A8A00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V="1">
            <a:off x="886353" y="2970643"/>
            <a:ext cx="3653664" cy="377582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4B42D9-4655-D06C-EBF9-ABC14A6FA436}"/>
              </a:ext>
            </a:extLst>
          </p:cNvPr>
          <p:cNvSpPr/>
          <p:nvPr/>
        </p:nvSpPr>
        <p:spPr>
          <a:xfrm>
            <a:off x="1222864" y="2209147"/>
            <a:ext cx="1558043" cy="4440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D4CB9DC-5420-FF24-2C2D-9CDDEDE87C97}"/>
              </a:ext>
            </a:extLst>
          </p:cNvPr>
          <p:cNvSpPr/>
          <p:nvPr/>
        </p:nvSpPr>
        <p:spPr>
          <a:xfrm>
            <a:off x="3133627" y="2230448"/>
            <a:ext cx="2098249" cy="4440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F4EF234-3277-4817-3BB7-7952E9F33DA8}"/>
              </a:ext>
            </a:extLst>
          </p:cNvPr>
          <p:cNvSpPr/>
          <p:nvPr/>
        </p:nvSpPr>
        <p:spPr>
          <a:xfrm>
            <a:off x="422222" y="2681842"/>
            <a:ext cx="5137138" cy="4440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1EFD716-0C0C-926C-967D-C0F2115C40A0}"/>
              </a:ext>
            </a:extLst>
          </p:cNvPr>
          <p:cNvSpPr/>
          <p:nvPr/>
        </p:nvSpPr>
        <p:spPr>
          <a:xfrm>
            <a:off x="2666421" y="3134542"/>
            <a:ext cx="2046594" cy="4440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6AD344C-F39C-CD34-C664-6AFC90B3C698}"/>
              </a:ext>
            </a:extLst>
          </p:cNvPr>
          <p:cNvSpPr/>
          <p:nvPr/>
        </p:nvSpPr>
        <p:spPr>
          <a:xfrm>
            <a:off x="6284424" y="3134542"/>
            <a:ext cx="1558043" cy="4440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75EE48A-79C7-87CD-4E9D-A99DEAC27C84}"/>
              </a:ext>
            </a:extLst>
          </p:cNvPr>
          <p:cNvSpPr/>
          <p:nvPr/>
        </p:nvSpPr>
        <p:spPr>
          <a:xfrm>
            <a:off x="414123" y="3540689"/>
            <a:ext cx="5429944" cy="4440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8E2DC8A-9A67-B435-98E4-8F5594246D86}"/>
              </a:ext>
            </a:extLst>
          </p:cNvPr>
          <p:cNvSpPr/>
          <p:nvPr/>
        </p:nvSpPr>
        <p:spPr>
          <a:xfrm>
            <a:off x="3899588" y="4124192"/>
            <a:ext cx="757677" cy="4440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C1DFA54-C2B9-36B7-3E7F-325C660577E9}"/>
              </a:ext>
            </a:extLst>
          </p:cNvPr>
          <p:cNvSpPr/>
          <p:nvPr/>
        </p:nvSpPr>
        <p:spPr>
          <a:xfrm>
            <a:off x="5942289" y="4124192"/>
            <a:ext cx="2004654" cy="4440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D1E68A7-B1DC-7AE2-68A8-EBF1EB1AE1CB}"/>
              </a:ext>
            </a:extLst>
          </p:cNvPr>
          <p:cNvSpPr/>
          <p:nvPr/>
        </p:nvSpPr>
        <p:spPr>
          <a:xfrm>
            <a:off x="505394" y="4546611"/>
            <a:ext cx="3116289" cy="4440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A568DE1-0B4A-A9E4-BAED-F41C5E0C11C1}"/>
              </a:ext>
            </a:extLst>
          </p:cNvPr>
          <p:cNvSpPr/>
          <p:nvPr/>
        </p:nvSpPr>
        <p:spPr>
          <a:xfrm>
            <a:off x="646519" y="5082124"/>
            <a:ext cx="2737704" cy="4440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25EEC0A-2F43-B675-848B-F67F321EBEE3}"/>
              </a:ext>
            </a:extLst>
          </p:cNvPr>
          <p:cNvSpPr/>
          <p:nvPr/>
        </p:nvSpPr>
        <p:spPr>
          <a:xfrm>
            <a:off x="5686303" y="5082124"/>
            <a:ext cx="2321842" cy="4440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8AFB5AA-6F6F-7F51-0B00-F46EB12568DA}"/>
              </a:ext>
            </a:extLst>
          </p:cNvPr>
          <p:cNvSpPr/>
          <p:nvPr/>
        </p:nvSpPr>
        <p:spPr>
          <a:xfrm>
            <a:off x="189841" y="6365188"/>
            <a:ext cx="1558043" cy="4440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58ABE84-191D-AD3F-54F3-532A803DF5D4}"/>
              </a:ext>
            </a:extLst>
          </p:cNvPr>
          <p:cNvSpPr/>
          <p:nvPr/>
        </p:nvSpPr>
        <p:spPr>
          <a:xfrm>
            <a:off x="2590594" y="6414651"/>
            <a:ext cx="3095709" cy="4440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02B1EF-EAE4-4D3F-0863-BBFE06B71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738866"/>
              </p:ext>
            </p:extLst>
          </p:nvPr>
        </p:nvGraphicFramePr>
        <p:xfrm>
          <a:off x="262723" y="1254810"/>
          <a:ext cx="11651371" cy="563539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128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4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466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5A0B8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TRUE 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(T)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FALSE (F)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11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6D9FB1"/>
                          </a:solidFill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1.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The counsellor is giving advice on how to maintain good physical and mental health.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1755" marR="7175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6195" marR="3619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6195" marR="3619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6D9FB1"/>
                          </a:solidFill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2.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According to Mai’s parents, students shouldn’t sleep more than eight hours a day.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71755" marR="7175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6195" marR="3619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6195" marR="3619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103545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6D9FB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3.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Many students find it easy to get a good night’s sleep before exams.</a:t>
                      </a:r>
                    </a:p>
                  </a:txBody>
                  <a:tcPr marL="71755" marR="7175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6195" marR="3619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36195" marR="3619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  <a:tr h="636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6D9FB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4.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Nick doesn’t know how to have a well-balanced life.</a:t>
                      </a:r>
                    </a:p>
                  </a:txBody>
                  <a:tcPr marL="71755" marR="7175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6195" marR="3619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6195" marR="3619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3421673"/>
                  </a:ext>
                </a:extLst>
              </a:tr>
              <a:tr h="636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6D9FB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5.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The school counsellor advises the students to balance their study and play time.</a:t>
                      </a:r>
                    </a:p>
                  </a:txBody>
                  <a:tcPr marL="71755" marR="7175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6195" marR="3619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36195" marR="3619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158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110900" y="911181"/>
            <a:ext cx="2656485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 </a:t>
            </a:r>
            <a:r>
              <a:rPr lang="en-US" sz="2800" b="1" dirty="0">
                <a:solidFill>
                  <a:srgbClr val="F1664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physical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0623794-BD2A-BEC5-1958-57A605A08686}"/>
              </a:ext>
            </a:extLst>
          </p:cNvPr>
          <p:cNvSpPr/>
          <p:nvPr/>
        </p:nvSpPr>
        <p:spPr>
          <a:xfrm>
            <a:off x="110900" y="1935733"/>
            <a:ext cx="2656485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 </a:t>
            </a:r>
            <a:r>
              <a:rPr lang="en-US" sz="2800" b="1" dirty="0">
                <a:solidFill>
                  <a:srgbClr val="F1664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mental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AE9511F-937D-7915-6306-6476EADBA59A}"/>
              </a:ext>
            </a:extLst>
          </p:cNvPr>
          <p:cNvSpPr/>
          <p:nvPr/>
        </p:nvSpPr>
        <p:spPr>
          <a:xfrm>
            <a:off x="97776" y="2960285"/>
            <a:ext cx="2656485" cy="11670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3. </a:t>
            </a:r>
            <a:r>
              <a:rPr lang="en-US" sz="2800" b="1" dirty="0">
                <a:solidFill>
                  <a:srgbClr val="F1664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well-balanced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E98DCCA-3037-7811-F587-C75E98DC4069}"/>
              </a:ext>
            </a:extLst>
          </p:cNvPr>
          <p:cNvSpPr/>
          <p:nvPr/>
        </p:nvSpPr>
        <p:spPr>
          <a:xfrm>
            <a:off x="110900" y="5427825"/>
            <a:ext cx="2656485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5. </a:t>
            </a:r>
            <a:r>
              <a:rPr lang="en-US" sz="2800" b="1" dirty="0">
                <a:solidFill>
                  <a:srgbClr val="F1664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counsellor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FDDE81F-EE2F-DAAF-D9B9-30C620BED95A}"/>
              </a:ext>
            </a:extLst>
          </p:cNvPr>
          <p:cNvSpPr/>
          <p:nvPr/>
        </p:nvSpPr>
        <p:spPr>
          <a:xfrm>
            <a:off x="97777" y="4421350"/>
            <a:ext cx="2656485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4. </a:t>
            </a:r>
            <a:r>
              <a:rPr lang="en-US" sz="2800" b="1" dirty="0">
                <a:solidFill>
                  <a:srgbClr val="F1664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priority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B0AC0D51-0977-A60E-232F-86B295A327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V="1">
            <a:off x="2643835" y="102777"/>
            <a:ext cx="3653664" cy="3775823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000F6283-D77C-7DC5-A95C-B18D55EE37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V="1">
            <a:off x="5621634" y="2587664"/>
            <a:ext cx="3653664" cy="3775823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15744E65-A567-103F-F563-EB61694909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V="1">
            <a:off x="2492182" y="2706098"/>
            <a:ext cx="3653664" cy="3775823"/>
          </a:xfrm>
          <a:prstGeom prst="rect">
            <a:avLst/>
          </a:prstGeom>
        </p:spPr>
      </p:pic>
      <p:sp>
        <p:nvSpPr>
          <p:cNvPr id="2" name="Freeform 3">
            <a:extLst>
              <a:ext uri="{FF2B5EF4-FFF2-40B4-BE49-F238E27FC236}">
                <a16:creationId xmlns:a16="http://schemas.microsoft.com/office/drawing/2014/main" id="{2AB964A3-64B0-1143-C787-E746F98983AF}"/>
              </a:ext>
            </a:extLst>
          </p:cNvPr>
          <p:cNvSpPr/>
          <p:nvPr/>
        </p:nvSpPr>
        <p:spPr>
          <a:xfrm rot="5651661">
            <a:off x="9343564" y="-1438407"/>
            <a:ext cx="5830486" cy="5411659"/>
          </a:xfrm>
          <a:custGeom>
            <a:avLst/>
            <a:gdLst/>
            <a:ahLst/>
            <a:cxnLst/>
            <a:rect l="l" t="t" r="r" b="b"/>
            <a:pathLst>
              <a:path w="6423742" h="6131753">
                <a:moveTo>
                  <a:pt x="0" y="0"/>
                </a:moveTo>
                <a:lnTo>
                  <a:pt x="6423741" y="0"/>
                </a:lnTo>
                <a:lnTo>
                  <a:pt x="6423741" y="6131753"/>
                </a:lnTo>
                <a:lnTo>
                  <a:pt x="0" y="61317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144233" y="84861"/>
            <a:ext cx="12047767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Stencil" panose="040409050D0802020404" pitchFamily="82" charset="0"/>
                <a:cs typeface="Arial" panose="020B0604020202020204" pitchFamily="34" charset="0"/>
              </a:rPr>
              <a:t>3. Match the words with their definitions.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262969"/>
              </p:ext>
            </p:extLst>
          </p:nvPr>
        </p:nvGraphicFramePr>
        <p:xfrm>
          <a:off x="5470792" y="855165"/>
          <a:ext cx="6575500" cy="607737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6575500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948329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26648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a.</a:t>
                      </a:r>
                      <a:r>
                        <a:rPr lang="en-US" sz="2800" dirty="0">
                          <a:solidFill>
                            <a:srgbClr val="F26648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 person whose job is to help and support people with problems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95673" marR="95673" marT="95673" marB="9567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26648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b.</a:t>
                      </a:r>
                      <a:r>
                        <a:rPr lang="en-US" sz="2800" dirty="0">
                          <a:solidFill>
                            <a:srgbClr val="F26648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connected with a person’s body rather than their mind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95673" marR="95673" marT="95673" marB="9567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327324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26648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c.</a:t>
                      </a:r>
                      <a:r>
                        <a:rPr lang="en-US" sz="2800" dirty="0">
                          <a:solidFill>
                            <a:srgbClr val="F26648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something that you think is more important than other things and should be dealt with first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95673" marR="95673" marT="95673" marB="9567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26648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d.</a:t>
                      </a:r>
                      <a:r>
                        <a:rPr lang="en-US" sz="2800" dirty="0">
                          <a:solidFill>
                            <a:srgbClr val="F26648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connected with the state of health of the mind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95673" marR="95673" marT="95673" marB="9567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 algn="just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26648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e.</a:t>
                      </a:r>
                      <a:r>
                        <a:rPr lang="en-US" sz="2800" dirty="0">
                          <a:solidFill>
                            <a:srgbClr val="F26648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having the right amounts of all the different parts that make up something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95673" marR="95673" marT="95673" marB="9567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pic>
        <p:nvPicPr>
          <p:cNvPr id="3" name="Picture 9">
            <a:extLst>
              <a:ext uri="{FF2B5EF4-FFF2-40B4-BE49-F238E27FC236}">
                <a16:creationId xmlns:a16="http://schemas.microsoft.com/office/drawing/2014/main" id="{907F4DAB-F4EC-5CE5-E1B3-0B572FBC4D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V="1">
            <a:off x="5646299" y="147279"/>
            <a:ext cx="3653664" cy="377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0.22604 0.166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81 L 0.22461 0.3893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2708 0.3891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1296 L 0.2233 -0.1571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2.96296E-6 L 0.22539 -0.642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-3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576" y="9391"/>
            <a:ext cx="12084424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Stencil" panose="040409050D0802020404" pitchFamily="82" charset="0"/>
                <a:cs typeface="Arial" panose="020B0604020202020204" pitchFamily="34" charset="0"/>
              </a:rPr>
              <a:t>4. Complete the sentences with the words in the box.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72094" y="1416608"/>
            <a:ext cx="10980635" cy="539055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physical	counsellor	      well-balanced	           priority	mental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56813" y="5680869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counsellor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0EB18-3491-3D7C-DD96-265805B9C35D}"/>
              </a:ext>
            </a:extLst>
          </p:cNvPr>
          <p:cNvSpPr txBox="1"/>
          <p:nvPr/>
        </p:nvSpPr>
        <p:spPr>
          <a:xfrm>
            <a:off x="8564708" y="5157649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BB1DE-8079-BFCA-E311-466D664B358A}"/>
              </a:ext>
            </a:extLst>
          </p:cNvPr>
          <p:cNvSpPr txBox="1"/>
          <p:nvPr/>
        </p:nvSpPr>
        <p:spPr>
          <a:xfrm>
            <a:off x="7856752" y="414669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physical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85257-F0BF-3D28-B321-70E31D687BBE}"/>
              </a:ext>
            </a:extLst>
          </p:cNvPr>
          <p:cNvSpPr txBox="1"/>
          <p:nvPr/>
        </p:nvSpPr>
        <p:spPr>
          <a:xfrm>
            <a:off x="528891" y="2296127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priority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C88B6-E853-2506-A8D4-7FA904A0E2D2}"/>
              </a:ext>
            </a:extLst>
          </p:cNvPr>
          <p:cNvSpPr txBox="1"/>
          <p:nvPr/>
        </p:nvSpPr>
        <p:spPr>
          <a:xfrm>
            <a:off x="3419079" y="2851992"/>
            <a:ext cx="3546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well-balanced</a:t>
            </a: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5C68119B-1B50-A3E1-9D13-3C61472E0655}"/>
              </a:ext>
            </a:extLst>
          </p:cNvPr>
          <p:cNvSpPr/>
          <p:nvPr/>
        </p:nvSpPr>
        <p:spPr>
          <a:xfrm rot="5651661">
            <a:off x="10055093" y="2085646"/>
            <a:ext cx="5830486" cy="5411659"/>
          </a:xfrm>
          <a:custGeom>
            <a:avLst/>
            <a:gdLst/>
            <a:ahLst/>
            <a:cxnLst/>
            <a:rect l="l" t="t" r="r" b="b"/>
            <a:pathLst>
              <a:path w="6423742" h="6131753">
                <a:moveTo>
                  <a:pt x="0" y="0"/>
                </a:moveTo>
                <a:lnTo>
                  <a:pt x="6423741" y="0"/>
                </a:lnTo>
                <a:lnTo>
                  <a:pt x="6423741" y="6131753"/>
                </a:lnTo>
                <a:lnTo>
                  <a:pt x="0" y="61317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583527D-B0D3-64D2-1E17-413511722236}"/>
              </a:ext>
            </a:extLst>
          </p:cNvPr>
          <p:cNvSpPr/>
          <p:nvPr/>
        </p:nvSpPr>
        <p:spPr>
          <a:xfrm rot="5400000">
            <a:off x="0" y="4124382"/>
            <a:ext cx="2733618" cy="2733618"/>
          </a:xfrm>
          <a:custGeom>
            <a:avLst/>
            <a:gdLst/>
            <a:ahLst/>
            <a:cxnLst/>
            <a:rect l="l" t="t" r="r" b="b"/>
            <a:pathLst>
              <a:path w="2733618" h="2733618">
                <a:moveTo>
                  <a:pt x="0" y="0"/>
                </a:moveTo>
                <a:lnTo>
                  <a:pt x="2733618" y="0"/>
                </a:lnTo>
                <a:lnTo>
                  <a:pt x="2733618" y="2733618"/>
                </a:lnTo>
                <a:lnTo>
                  <a:pt x="0" y="27336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11598" y="1989915"/>
            <a:ext cx="119728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1. You should make a list of all the jobs you have to do and give _________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2. Maintaining a ______________ life often means making time for the things you have to do, as well as the things you want to do in a suitable way.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3. The police asked them to describe his ___________ appearance.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4. You need to maintain your physical and ___________ health.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5. The ______________ is willing to listen to the students to help them solve their problems.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57247F07-85A7-3612-3312-2A5567A8D2D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V="1">
            <a:off x="8531083" y="-346823"/>
            <a:ext cx="3653664" cy="377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12000704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Stencil" panose="040409050D0802020404" pitchFamily="82" charset="0"/>
              </a:rPr>
              <a:t>5. Work in pairs. Interview each other about how healthy you are. Give each other advice.</a:t>
            </a:r>
            <a:endParaRPr lang="en-US" sz="40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Stencil" panose="040409050D0802020404" pitchFamily="82" charset="0"/>
              <a:cs typeface="Arial" panose="020B0604020202020204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D704E14-448C-582C-B600-6B86E48F2DEF}"/>
              </a:ext>
            </a:extLst>
          </p:cNvPr>
          <p:cNvSpPr/>
          <p:nvPr/>
        </p:nvSpPr>
        <p:spPr>
          <a:xfrm rot="5651661">
            <a:off x="7635596" y="2066259"/>
            <a:ext cx="5830486" cy="5411659"/>
          </a:xfrm>
          <a:custGeom>
            <a:avLst/>
            <a:gdLst/>
            <a:ahLst/>
            <a:cxnLst/>
            <a:rect l="l" t="t" r="r" b="b"/>
            <a:pathLst>
              <a:path w="6423742" h="6131753">
                <a:moveTo>
                  <a:pt x="0" y="0"/>
                </a:moveTo>
                <a:lnTo>
                  <a:pt x="6423741" y="0"/>
                </a:lnTo>
                <a:lnTo>
                  <a:pt x="6423741" y="6131753"/>
                </a:lnTo>
                <a:lnTo>
                  <a:pt x="0" y="61317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F29ACFB5-5597-5E27-67AC-0F0FD1BDA169}"/>
              </a:ext>
            </a:extLst>
          </p:cNvPr>
          <p:cNvSpPr/>
          <p:nvPr/>
        </p:nvSpPr>
        <p:spPr>
          <a:xfrm flipH="1">
            <a:off x="8557846" y="2625969"/>
            <a:ext cx="3912240" cy="4498189"/>
          </a:xfrm>
          <a:custGeom>
            <a:avLst/>
            <a:gdLst/>
            <a:ahLst/>
            <a:cxnLst/>
            <a:rect l="l" t="t" r="r" b="b"/>
            <a:pathLst>
              <a:path w="5307328" h="5457407">
                <a:moveTo>
                  <a:pt x="5307328" y="0"/>
                </a:moveTo>
                <a:lnTo>
                  <a:pt x="0" y="0"/>
                </a:lnTo>
                <a:lnTo>
                  <a:pt x="0" y="5457406"/>
                </a:lnTo>
                <a:lnTo>
                  <a:pt x="5307328" y="5457406"/>
                </a:lnTo>
                <a:lnTo>
                  <a:pt x="5307328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966CF8F-E241-FA5A-C812-C97209264B93}"/>
              </a:ext>
            </a:extLst>
          </p:cNvPr>
          <p:cNvSpPr/>
          <p:nvPr/>
        </p:nvSpPr>
        <p:spPr>
          <a:xfrm rot="5400000">
            <a:off x="0" y="4124382"/>
            <a:ext cx="2733618" cy="2733618"/>
          </a:xfrm>
          <a:custGeom>
            <a:avLst/>
            <a:gdLst/>
            <a:ahLst/>
            <a:cxnLst/>
            <a:rect l="l" t="t" r="r" b="b"/>
            <a:pathLst>
              <a:path w="2733618" h="2733618">
                <a:moveTo>
                  <a:pt x="0" y="0"/>
                </a:moveTo>
                <a:lnTo>
                  <a:pt x="2733618" y="0"/>
                </a:lnTo>
                <a:lnTo>
                  <a:pt x="2733618" y="2733618"/>
                </a:lnTo>
                <a:lnTo>
                  <a:pt x="0" y="27336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CC5C9B0D-CBFC-B44C-FEA1-91FF50380931}"/>
              </a:ext>
            </a:extLst>
          </p:cNvPr>
          <p:cNvSpPr/>
          <p:nvPr/>
        </p:nvSpPr>
        <p:spPr>
          <a:xfrm>
            <a:off x="7252833" y="1809498"/>
            <a:ext cx="1341886" cy="1388756"/>
          </a:xfrm>
          <a:custGeom>
            <a:avLst/>
            <a:gdLst/>
            <a:ahLst/>
            <a:cxnLst/>
            <a:rect l="l" t="t" r="r" b="b"/>
            <a:pathLst>
              <a:path w="1341886" h="1388756">
                <a:moveTo>
                  <a:pt x="0" y="0"/>
                </a:moveTo>
                <a:lnTo>
                  <a:pt x="1341886" y="0"/>
                </a:lnTo>
                <a:lnTo>
                  <a:pt x="1341886" y="1388757"/>
                </a:lnTo>
                <a:lnTo>
                  <a:pt x="0" y="13887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441791" y="2159120"/>
            <a:ext cx="7656650" cy="4168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Example:</a:t>
            </a:r>
            <a:endParaRPr lang="en-US" sz="3600" b="0" i="1" dirty="0">
              <a:solidFill>
                <a:srgbClr val="0070C0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24202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A: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How healthy are you?</a:t>
            </a:r>
            <a:br>
              <a:rPr lang="en-US" sz="3600" b="0" i="0" dirty="0">
                <a:solidFill>
                  <a:srgbClr val="24202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3600" b="1" i="0" dirty="0">
                <a:solidFill>
                  <a:srgbClr val="24202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B: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I’m tired.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24202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A: </a:t>
            </a:r>
            <a:r>
              <a:rPr lang="en-US" sz="3600" dirty="0">
                <a:solidFill>
                  <a:srgbClr val="24202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 should take a break and do some physical exercise</a:t>
            </a:r>
            <a:endParaRPr lang="en-US" sz="3600" b="0" i="0" dirty="0">
              <a:solidFill>
                <a:srgbClr val="24202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61863" y="194219"/>
            <a:ext cx="5268274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Stencil" panose="040409050D0802020404" pitchFamily="82" charset="0"/>
                <a:cs typeface="Arial" panose="020B0604020202020204" pitchFamily="34" charset="0"/>
              </a:rPr>
              <a:t>WRAP - UP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B439F5DD-63AC-DE23-CBF0-E51B88CE680E}"/>
              </a:ext>
            </a:extLst>
          </p:cNvPr>
          <p:cNvSpPr/>
          <p:nvPr/>
        </p:nvSpPr>
        <p:spPr>
          <a:xfrm flipH="1">
            <a:off x="7184821" y="1804118"/>
            <a:ext cx="4571855" cy="4753346"/>
          </a:xfrm>
          <a:custGeom>
            <a:avLst/>
            <a:gdLst/>
            <a:ahLst/>
            <a:cxnLst/>
            <a:rect l="l" t="t" r="r" b="b"/>
            <a:pathLst>
              <a:path w="4571855" h="4753346">
                <a:moveTo>
                  <a:pt x="4571855" y="0"/>
                </a:moveTo>
                <a:lnTo>
                  <a:pt x="0" y="0"/>
                </a:lnTo>
                <a:lnTo>
                  <a:pt x="0" y="4753346"/>
                </a:lnTo>
                <a:lnTo>
                  <a:pt x="4571855" y="4753346"/>
                </a:lnTo>
                <a:lnTo>
                  <a:pt x="457185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A6DF446-07C1-A6E0-D791-58AA7560217F}"/>
              </a:ext>
            </a:extLst>
          </p:cNvPr>
          <p:cNvSpPr/>
          <p:nvPr/>
        </p:nvSpPr>
        <p:spPr>
          <a:xfrm>
            <a:off x="7665717" y="3169080"/>
            <a:ext cx="4526283" cy="3688920"/>
          </a:xfrm>
          <a:custGeom>
            <a:avLst/>
            <a:gdLst/>
            <a:ahLst/>
            <a:cxnLst/>
            <a:rect l="l" t="t" r="r" b="b"/>
            <a:pathLst>
              <a:path w="4526283" h="3688920">
                <a:moveTo>
                  <a:pt x="0" y="0"/>
                </a:moveTo>
                <a:lnTo>
                  <a:pt x="4526283" y="0"/>
                </a:lnTo>
                <a:lnTo>
                  <a:pt x="4526283" y="3688921"/>
                </a:lnTo>
                <a:lnTo>
                  <a:pt x="0" y="36889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0" y="1403691"/>
            <a:ext cx="8548138" cy="4999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Poppins" panose="00000500000000000000" pitchFamily="2" charset="0"/>
                <a:cs typeface="Poppins" panose="00000500000000000000" pitchFamily="2" charset="0"/>
              </a:rPr>
              <a:t>Identify the topic of the unit;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Poppins" panose="00000500000000000000" pitchFamily="2" charset="0"/>
                <a:cs typeface="Poppins" panose="00000500000000000000" pitchFamily="2" charset="0"/>
              </a:rPr>
              <a:t>Use lexical items related to </a:t>
            </a:r>
            <a:r>
              <a:rPr lang="en-US" sz="3600" i="1" dirty="0">
                <a:latin typeface="Poppins" panose="00000500000000000000" pitchFamily="2" charset="0"/>
                <a:cs typeface="Poppins" panose="00000500000000000000" pitchFamily="2" charset="0"/>
              </a:rPr>
              <a:t>Healthy living for teens;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Poppins" panose="00000500000000000000" pitchFamily="2" charset="0"/>
                <a:cs typeface="Poppins" panose="00000500000000000000" pitchFamily="2" charset="0"/>
              </a:rPr>
              <a:t>Identify the language features that are covered in the unit.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15812" y="2235264"/>
            <a:ext cx="673396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Work in 2 teams.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Look at 10 pictures.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Find the word for each picture, then take the first letter from each picture to form the mystery word. 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Which team finds the mystery word first will become the winner.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5468636" y="113810"/>
            <a:ext cx="57183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I.N.I.T.I.A.L GAME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D6BD3914-79A1-BDD7-DAD3-651F9F7A84B7}"/>
              </a:ext>
            </a:extLst>
          </p:cNvPr>
          <p:cNvSpPr/>
          <p:nvPr/>
        </p:nvSpPr>
        <p:spPr>
          <a:xfrm rot="222747">
            <a:off x="-117184" y="1824197"/>
            <a:ext cx="5436874" cy="4522903"/>
          </a:xfrm>
          <a:custGeom>
            <a:avLst/>
            <a:gdLst/>
            <a:ahLst/>
            <a:cxnLst/>
            <a:rect l="l" t="t" r="r" b="b"/>
            <a:pathLst>
              <a:path w="4339292" h="4142051">
                <a:moveTo>
                  <a:pt x="0" y="0"/>
                </a:moveTo>
                <a:lnTo>
                  <a:pt x="4339291" y="0"/>
                </a:lnTo>
                <a:lnTo>
                  <a:pt x="4339291" y="4142051"/>
                </a:lnTo>
                <a:lnTo>
                  <a:pt x="0" y="41420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4C53718-46F2-7F71-BF2B-8CEA45FDFB44}"/>
              </a:ext>
            </a:extLst>
          </p:cNvPr>
          <p:cNvSpPr/>
          <p:nvPr/>
        </p:nvSpPr>
        <p:spPr>
          <a:xfrm rot="10569975">
            <a:off x="220384" y="2150698"/>
            <a:ext cx="4761737" cy="3327883"/>
          </a:xfrm>
          <a:custGeom>
            <a:avLst/>
            <a:gdLst/>
            <a:ahLst/>
            <a:cxnLst/>
            <a:rect l="l" t="t" r="r" b="b"/>
            <a:pathLst>
              <a:path w="4093455" h="3907389">
                <a:moveTo>
                  <a:pt x="0" y="0"/>
                </a:moveTo>
                <a:lnTo>
                  <a:pt x="4093455" y="0"/>
                </a:lnTo>
                <a:lnTo>
                  <a:pt x="4093455" y="3907389"/>
                </a:lnTo>
                <a:lnTo>
                  <a:pt x="0" y="39073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9207F03-4084-9EC9-FCA5-3B096CA0F9D8}"/>
              </a:ext>
            </a:extLst>
          </p:cNvPr>
          <p:cNvSpPr/>
          <p:nvPr/>
        </p:nvSpPr>
        <p:spPr>
          <a:xfrm>
            <a:off x="837118" y="2448682"/>
            <a:ext cx="1261856" cy="980318"/>
          </a:xfrm>
          <a:custGeom>
            <a:avLst/>
            <a:gdLst/>
            <a:ahLst/>
            <a:cxnLst/>
            <a:rect l="l" t="t" r="r" b="b"/>
            <a:pathLst>
              <a:path w="1585331" h="1990996">
                <a:moveTo>
                  <a:pt x="0" y="0"/>
                </a:moveTo>
                <a:lnTo>
                  <a:pt x="1585330" y="0"/>
                </a:lnTo>
                <a:lnTo>
                  <a:pt x="1585330" y="1990996"/>
                </a:lnTo>
                <a:lnTo>
                  <a:pt x="0" y="19909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76651" y="3273839"/>
            <a:ext cx="42431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26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RULES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74260" y="493334"/>
            <a:ext cx="7100046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Stencil" panose="040409050D0802020404" pitchFamily="82" charset="0"/>
                <a:cs typeface="Arial" panose="020B0604020202020204" pitchFamily="34" charset="0"/>
              </a:rPr>
              <a:t>HOMEWORK</a:t>
            </a:r>
            <a:endParaRPr lang="en-US" sz="7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Stencil" panose="040409050D0802020404" pitchFamily="82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216" y="2149936"/>
            <a:ext cx="11023615" cy="369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Do exercises in the workbook.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Start preparing for the Project of the unit.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Prepare: A Closer Look 1</a:t>
            </a:r>
          </a:p>
          <a:p>
            <a:pPr>
              <a:lnSpc>
                <a:spcPct val="150000"/>
              </a:lnSpc>
            </a:pPr>
            <a:endParaRPr lang="en-US" sz="4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B70E0881-9D6E-05B8-3931-1220C4B32095}"/>
              </a:ext>
            </a:extLst>
          </p:cNvPr>
          <p:cNvSpPr/>
          <p:nvPr/>
        </p:nvSpPr>
        <p:spPr>
          <a:xfrm rot="5400000">
            <a:off x="-111431" y="0"/>
            <a:ext cx="7192052" cy="7192052"/>
          </a:xfrm>
          <a:custGeom>
            <a:avLst/>
            <a:gdLst/>
            <a:ahLst/>
            <a:cxnLst/>
            <a:rect l="l" t="t" r="r" b="b"/>
            <a:pathLst>
              <a:path w="7192052" h="7192052">
                <a:moveTo>
                  <a:pt x="0" y="0"/>
                </a:moveTo>
                <a:lnTo>
                  <a:pt x="7192052" y="0"/>
                </a:lnTo>
                <a:lnTo>
                  <a:pt x="7192052" y="7192052"/>
                </a:lnTo>
                <a:lnTo>
                  <a:pt x="0" y="71920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1780734" y="64314"/>
            <a:ext cx="8628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I.N.I.T.I.A.L GAME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A7AC07-FACF-04BD-248F-971F983D0A85}"/>
              </a:ext>
            </a:extLst>
          </p:cNvPr>
          <p:cNvSpPr/>
          <p:nvPr/>
        </p:nvSpPr>
        <p:spPr>
          <a:xfrm>
            <a:off x="3504302" y="3385585"/>
            <a:ext cx="504742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O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vercrowded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2B5B64-793B-055F-F087-55E2244FD928}"/>
              </a:ext>
            </a:extLst>
          </p:cNvPr>
          <p:cNvSpPr/>
          <p:nvPr/>
        </p:nvSpPr>
        <p:spPr>
          <a:xfrm>
            <a:off x="2544" y="3330669"/>
            <a:ext cx="40123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ongestion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F5E537-1655-3F63-6513-C0AF02C83B3B}"/>
              </a:ext>
            </a:extLst>
          </p:cNvPr>
          <p:cNvSpPr/>
          <p:nvPr/>
        </p:nvSpPr>
        <p:spPr>
          <a:xfrm>
            <a:off x="7855779" y="3420728"/>
            <a:ext cx="46035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U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nderground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0A532-8B49-BB54-BE91-6D8B1405B7B5}"/>
              </a:ext>
            </a:extLst>
          </p:cNvPr>
          <p:cNvSpPr/>
          <p:nvPr/>
        </p:nvSpPr>
        <p:spPr>
          <a:xfrm>
            <a:off x="561454" y="6037633"/>
            <a:ext cx="223456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oise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38B301-ED7C-9639-E7F4-C48D0741684F}"/>
              </a:ext>
            </a:extLst>
          </p:cNvPr>
          <p:cNvSpPr/>
          <p:nvPr/>
        </p:nvSpPr>
        <p:spPr>
          <a:xfrm>
            <a:off x="4173173" y="6102847"/>
            <a:ext cx="35841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S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ky train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874C6C-5AFD-7766-0388-101F49C905A0}"/>
              </a:ext>
            </a:extLst>
          </p:cNvPr>
          <p:cNvSpPr/>
          <p:nvPr/>
        </p:nvSpPr>
        <p:spPr>
          <a:xfrm>
            <a:off x="8305508" y="6032118"/>
            <a:ext cx="35841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E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lectrician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1" name="Picture 10" descr="A traffic jam with cars and police officers&#10;&#10;Description automatically generated">
            <a:extLst>
              <a:ext uri="{FF2B5EF4-FFF2-40B4-BE49-F238E27FC236}">
                <a16:creationId xmlns:a16="http://schemas.microsoft.com/office/drawing/2014/main" id="{F6CA3DC0-D16B-31D7-E904-61762EA396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19359" y="1169408"/>
            <a:ext cx="3405598" cy="2270398"/>
          </a:xfrm>
          <a:prstGeom prst="rect">
            <a:avLst/>
          </a:prstGeom>
        </p:spPr>
      </p:pic>
      <p:pic>
        <p:nvPicPr>
          <p:cNvPr id="13" name="Picture 12" descr="A large crowd of people on top of a train">
            <a:extLst>
              <a:ext uri="{FF2B5EF4-FFF2-40B4-BE49-F238E27FC236}">
                <a16:creationId xmlns:a16="http://schemas.microsoft.com/office/drawing/2014/main" id="{D94FDEFC-4836-0A12-179A-5BD7522DC5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337502" y="1150315"/>
            <a:ext cx="3462876" cy="2308584"/>
          </a:xfrm>
          <a:prstGeom prst="rect">
            <a:avLst/>
          </a:prstGeom>
        </p:spPr>
      </p:pic>
      <p:pic>
        <p:nvPicPr>
          <p:cNvPr id="17" name="Picture 16" descr="A train at a station&#10;&#10;Description automatically generated">
            <a:extLst>
              <a:ext uri="{FF2B5EF4-FFF2-40B4-BE49-F238E27FC236}">
                <a16:creationId xmlns:a16="http://schemas.microsoft.com/office/drawing/2014/main" id="{1B72B7E0-507B-8608-FC43-817A24556F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551842" y="1169408"/>
            <a:ext cx="3461186" cy="2308584"/>
          </a:xfrm>
          <a:prstGeom prst="rect">
            <a:avLst/>
          </a:prstGeom>
        </p:spPr>
      </p:pic>
      <p:pic>
        <p:nvPicPr>
          <p:cNvPr id="29" name="Picture 28" descr="A person holding her ears with a loud speaker&#10;&#10;Description automatically generated">
            <a:extLst>
              <a:ext uri="{FF2B5EF4-FFF2-40B4-BE49-F238E27FC236}">
                <a16:creationId xmlns:a16="http://schemas.microsoft.com/office/drawing/2014/main" id="{0DF84964-0075-1621-B653-41330E7D5F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97438" y="4178461"/>
            <a:ext cx="2013305" cy="2013305"/>
          </a:xfrm>
          <a:prstGeom prst="rect">
            <a:avLst/>
          </a:prstGeom>
        </p:spPr>
      </p:pic>
      <p:pic>
        <p:nvPicPr>
          <p:cNvPr id="35" name="Picture 34" descr="A monorail train on a track&#10;&#10;Description automatically generated">
            <a:extLst>
              <a:ext uri="{FF2B5EF4-FFF2-40B4-BE49-F238E27FC236}">
                <a16:creationId xmlns:a16="http://schemas.microsoft.com/office/drawing/2014/main" id="{9D235690-0563-58F3-AEED-62E9DA3DBE6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4359852" y="4230072"/>
            <a:ext cx="3440526" cy="1896497"/>
          </a:xfrm>
          <a:prstGeom prst="rect">
            <a:avLst/>
          </a:prstGeom>
        </p:spPr>
      </p:pic>
      <p:pic>
        <p:nvPicPr>
          <p:cNvPr id="37" name="Picture 36" descr="A person in overalls holding a wire&#10;&#10;Description automatically generated">
            <a:extLst>
              <a:ext uri="{FF2B5EF4-FFF2-40B4-BE49-F238E27FC236}">
                <a16:creationId xmlns:a16="http://schemas.microsoft.com/office/drawing/2014/main" id="{6A3CD0AC-90EC-3837-CB25-C7004951906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551842" y="4178461"/>
            <a:ext cx="3418454" cy="19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E98FC046-D0F9-4949-D509-76CBA1DC2BE3}"/>
              </a:ext>
            </a:extLst>
          </p:cNvPr>
          <p:cNvSpPr/>
          <p:nvPr/>
        </p:nvSpPr>
        <p:spPr>
          <a:xfrm rot="10800000">
            <a:off x="4999948" y="-201435"/>
            <a:ext cx="7192052" cy="7192052"/>
          </a:xfrm>
          <a:custGeom>
            <a:avLst/>
            <a:gdLst/>
            <a:ahLst/>
            <a:cxnLst/>
            <a:rect l="l" t="t" r="r" b="b"/>
            <a:pathLst>
              <a:path w="7192052" h="7192052">
                <a:moveTo>
                  <a:pt x="0" y="0"/>
                </a:moveTo>
                <a:lnTo>
                  <a:pt x="7192052" y="0"/>
                </a:lnTo>
                <a:lnTo>
                  <a:pt x="7192052" y="7192052"/>
                </a:lnTo>
                <a:lnTo>
                  <a:pt x="0" y="71920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A7AC07-FACF-04BD-248F-971F983D0A85}"/>
              </a:ext>
            </a:extLst>
          </p:cNvPr>
          <p:cNvSpPr/>
          <p:nvPr/>
        </p:nvSpPr>
        <p:spPr>
          <a:xfrm>
            <a:off x="2225771" y="3890481"/>
            <a:ext cx="5047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L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ake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2B5B64-793B-055F-F087-55E2244FD928}"/>
              </a:ext>
            </a:extLst>
          </p:cNvPr>
          <p:cNvSpPr/>
          <p:nvPr/>
        </p:nvSpPr>
        <p:spPr>
          <a:xfrm>
            <a:off x="-195648" y="3890481"/>
            <a:ext cx="36224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L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eftovers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F5E537-1655-3F63-6513-C0AF02C83B3B}"/>
              </a:ext>
            </a:extLst>
          </p:cNvPr>
          <p:cNvSpPr/>
          <p:nvPr/>
        </p:nvSpPr>
        <p:spPr>
          <a:xfrm>
            <a:off x="5193306" y="3872659"/>
            <a:ext cx="4603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ld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0A532-8B49-BB54-BE91-6D8B1405B7B5}"/>
              </a:ext>
            </a:extLst>
          </p:cNvPr>
          <p:cNvSpPr/>
          <p:nvPr/>
        </p:nvSpPr>
        <p:spPr>
          <a:xfrm>
            <a:off x="7885208" y="3854837"/>
            <a:ext cx="5047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R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ush hour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" name="Picture 9" descr="A plate of food on a stack of plates&#10;&#10;Description automatically generated">
            <a:extLst>
              <a:ext uri="{FF2B5EF4-FFF2-40B4-BE49-F238E27FC236}">
                <a16:creationId xmlns:a16="http://schemas.microsoft.com/office/drawing/2014/main" id="{200AA0F3-8A3B-28AD-F68D-97DA4CEB1A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9684" r="17758"/>
          <a:stretch/>
        </p:blipFill>
        <p:spPr>
          <a:xfrm>
            <a:off x="190165" y="1231640"/>
            <a:ext cx="2802248" cy="2437917"/>
          </a:xfrm>
          <a:prstGeom prst="rect">
            <a:avLst/>
          </a:prstGeom>
        </p:spPr>
      </p:pic>
      <p:pic>
        <p:nvPicPr>
          <p:cNvPr id="12" name="Picture 11" descr="A body of water surrounded by grass and trees&#10;&#10;Description automatically generated">
            <a:extLst>
              <a:ext uri="{FF2B5EF4-FFF2-40B4-BE49-F238E27FC236}">
                <a16:creationId xmlns:a16="http://schemas.microsoft.com/office/drawing/2014/main" id="{5BD90CE3-C5DC-8C4B-44F5-CC201C303F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072243" y="1430607"/>
            <a:ext cx="3536750" cy="22302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E56A8E-0FDF-1031-50A1-212A1A20BF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688823" y="1396871"/>
            <a:ext cx="2238956" cy="2272686"/>
          </a:xfrm>
          <a:prstGeom prst="rect">
            <a:avLst/>
          </a:prstGeom>
        </p:spPr>
      </p:pic>
      <p:pic>
        <p:nvPicPr>
          <p:cNvPr id="23" name="Picture 22" descr="A crowd of people walking on a street&#10;&#10;Description automatically generated">
            <a:extLst>
              <a:ext uri="{FF2B5EF4-FFF2-40B4-BE49-F238E27FC236}">
                <a16:creationId xmlns:a16="http://schemas.microsoft.com/office/drawing/2014/main" id="{6FDE0154-A1EC-4515-FBF5-90539DDD678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r="6194"/>
          <a:stretch/>
        </p:blipFill>
        <p:spPr>
          <a:xfrm flipH="1">
            <a:off x="9059076" y="1367638"/>
            <a:ext cx="3049202" cy="23455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CEB36E-6D7C-4CF9-2B4B-AF9E2BBEE3E8}"/>
              </a:ext>
            </a:extLst>
          </p:cNvPr>
          <p:cNvSpPr txBox="1"/>
          <p:nvPr/>
        </p:nvSpPr>
        <p:spPr>
          <a:xfrm>
            <a:off x="1780734" y="64314"/>
            <a:ext cx="8628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I.N.I.T.I.A.L GAME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D0A69C76-4540-B312-F75C-1C489E18E4D9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flipV="1">
            <a:off x="6355344" y="-208647"/>
            <a:ext cx="3653664" cy="37758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736606-0FBF-9B86-95FC-292407E31CB1}"/>
              </a:ext>
            </a:extLst>
          </p:cNvPr>
          <p:cNvSpPr txBox="1"/>
          <p:nvPr/>
        </p:nvSpPr>
        <p:spPr>
          <a:xfrm>
            <a:off x="2225771" y="4954063"/>
            <a:ext cx="9192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Stencil" panose="040409050D0802020404" pitchFamily="82" charset="0"/>
              </a:rPr>
              <a:t>COUNSELLOR</a:t>
            </a:r>
          </a:p>
        </p:txBody>
      </p:sp>
    </p:spTree>
    <p:extLst>
      <p:ext uri="{BB962C8B-B14F-4D97-AF65-F5344CB8AC3E}">
        <p14:creationId xmlns:p14="http://schemas.microsoft.com/office/powerpoint/2010/main" val="14858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548608" y="194840"/>
            <a:ext cx="94246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ANSWER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34D5E2-DB28-CED1-BB56-0FD0D1CFD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3923" y="3364939"/>
            <a:ext cx="5878108" cy="34930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7A1E18-1D4D-34BC-E880-5B7D0A67ADB3}"/>
              </a:ext>
            </a:extLst>
          </p:cNvPr>
          <p:cNvSpPr txBox="1"/>
          <p:nvPr/>
        </p:nvSpPr>
        <p:spPr>
          <a:xfrm>
            <a:off x="172143" y="1302836"/>
            <a:ext cx="1201985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Poppins" panose="00000500000000000000" pitchFamily="2" charset="0"/>
                <a:cs typeface="Poppins" panose="00000500000000000000" pitchFamily="2" charset="0"/>
              </a:rPr>
              <a:t>Does your secondary school have a </a:t>
            </a:r>
            <a:r>
              <a:rPr lang="en-US" sz="4400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school counsellor</a:t>
            </a:r>
            <a:r>
              <a:rPr lang="en-US" sz="4400" dirty="0">
                <a:latin typeface="Poppins" panose="00000500000000000000" pitchFamily="2" charset="0"/>
                <a:cs typeface="Poppins" panose="00000500000000000000" pitchFamily="2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Poppins" panose="00000500000000000000" pitchFamily="2" charset="0"/>
                <a:cs typeface="Poppins" panose="00000500000000000000" pitchFamily="2" charset="0"/>
              </a:rPr>
              <a:t>What does a </a:t>
            </a:r>
            <a:r>
              <a:rPr lang="en-US" sz="4400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school counsellor </a:t>
            </a:r>
            <a:r>
              <a:rPr lang="en-US" sz="4400" dirty="0">
                <a:latin typeface="Poppins" panose="00000500000000000000" pitchFamily="2" charset="0"/>
                <a:cs typeface="Poppins" panose="00000500000000000000" pitchFamily="2" charset="0"/>
              </a:rPr>
              <a:t>do in a secondary school? </a:t>
            </a:r>
          </a:p>
        </p:txBody>
      </p:sp>
    </p:spTree>
    <p:extLst>
      <p:ext uri="{BB962C8B-B14F-4D97-AF65-F5344CB8AC3E}">
        <p14:creationId xmlns:p14="http://schemas.microsoft.com/office/powerpoint/2010/main" val="27244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747367" y="619504"/>
            <a:ext cx="4110205" cy="3923377"/>
          </a:xfrm>
          <a:custGeom>
            <a:avLst/>
            <a:gdLst/>
            <a:ahLst/>
            <a:cxnLst/>
            <a:rect l="l" t="t" r="r" b="b"/>
            <a:pathLst>
              <a:path w="6165307" h="5885066">
                <a:moveTo>
                  <a:pt x="0" y="0"/>
                </a:moveTo>
                <a:lnTo>
                  <a:pt x="6165307" y="0"/>
                </a:lnTo>
                <a:lnTo>
                  <a:pt x="6165307" y="5885066"/>
                </a:lnTo>
                <a:lnTo>
                  <a:pt x="0" y="5885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47367" y="1153468"/>
            <a:ext cx="3006045" cy="4356588"/>
          </a:xfrm>
          <a:custGeom>
            <a:avLst/>
            <a:gdLst/>
            <a:ahLst/>
            <a:cxnLst/>
            <a:rect l="l" t="t" r="r" b="b"/>
            <a:pathLst>
              <a:path w="4509068" h="6534882">
                <a:moveTo>
                  <a:pt x="0" y="0"/>
                </a:moveTo>
                <a:lnTo>
                  <a:pt x="4509068" y="0"/>
                </a:lnTo>
                <a:lnTo>
                  <a:pt x="4509068" y="6534882"/>
                </a:lnTo>
                <a:lnTo>
                  <a:pt x="0" y="65348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250389" y="3979963"/>
            <a:ext cx="2229711" cy="2307592"/>
          </a:xfrm>
          <a:custGeom>
            <a:avLst/>
            <a:gdLst/>
            <a:ahLst/>
            <a:cxnLst/>
            <a:rect l="l" t="t" r="r" b="b"/>
            <a:pathLst>
              <a:path w="3344566" h="3461388">
                <a:moveTo>
                  <a:pt x="0" y="0"/>
                </a:moveTo>
                <a:lnTo>
                  <a:pt x="3344566" y="0"/>
                </a:lnTo>
                <a:lnTo>
                  <a:pt x="3344566" y="3461387"/>
                </a:lnTo>
                <a:lnTo>
                  <a:pt x="0" y="34613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53216" y="1468485"/>
            <a:ext cx="6816679" cy="4524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tencil" panose="040409050D0802020404" pitchFamily="82" charset="0"/>
                <a:ea typeface="+mn-ea"/>
                <a:cs typeface="Poppins SemiBold" panose="00000700000000000000" pitchFamily="2" charset="0"/>
              </a:rPr>
              <a:t>HEALTHY LIVING FOR TEENS</a:t>
            </a:r>
          </a:p>
        </p:txBody>
      </p:sp>
      <p:sp>
        <p:nvSpPr>
          <p:cNvPr id="6" name="Freeform 6"/>
          <p:cNvSpPr/>
          <p:nvPr/>
        </p:nvSpPr>
        <p:spPr>
          <a:xfrm>
            <a:off x="10199121" y="474399"/>
            <a:ext cx="1108583" cy="1823187"/>
          </a:xfrm>
          <a:custGeom>
            <a:avLst/>
            <a:gdLst/>
            <a:ahLst/>
            <a:cxnLst/>
            <a:rect l="l" t="t" r="r" b="b"/>
            <a:pathLst>
              <a:path w="1662875" h="2734781">
                <a:moveTo>
                  <a:pt x="0" y="0"/>
                </a:moveTo>
                <a:lnTo>
                  <a:pt x="1662875" y="0"/>
                </a:lnTo>
                <a:lnTo>
                  <a:pt x="1662875" y="2734781"/>
                </a:lnTo>
                <a:lnTo>
                  <a:pt x="0" y="27347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flipH="1">
            <a:off x="9250389" y="166208"/>
            <a:ext cx="1840045" cy="19015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C1F053-D4A0-25CB-B787-4AFAB67B4C61}"/>
              </a:ext>
            </a:extLst>
          </p:cNvPr>
          <p:cNvSpPr txBox="1"/>
          <p:nvPr/>
        </p:nvSpPr>
        <p:spPr>
          <a:xfrm>
            <a:off x="117495" y="5921936"/>
            <a:ext cx="11086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tencil" panose="040409050D0802020404" pitchFamily="82" charset="0"/>
                <a:ea typeface="+mn-ea"/>
                <a:cs typeface="+mn-cs"/>
              </a:rPr>
              <a:t>Lesson 1: getting started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765E07-F150-FC23-1D64-14B51B90C6B2}"/>
              </a:ext>
            </a:extLst>
          </p:cNvPr>
          <p:cNvSpPr txBox="1"/>
          <p:nvPr/>
        </p:nvSpPr>
        <p:spPr>
          <a:xfrm>
            <a:off x="213057" y="366055"/>
            <a:ext cx="7916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tencil" panose="040409050D0802020404" pitchFamily="82" charset="0"/>
                <a:ea typeface="+mn-ea"/>
                <a:cs typeface="+mn-cs"/>
              </a:rPr>
              <a:t>Unit 3: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EBB8E7F7-B9BD-385B-6286-8DE370CEAB7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flipH="1">
            <a:off x="8101980" y="15436"/>
            <a:ext cx="1840045" cy="1901566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2870DB8A-EE0C-0552-4A62-A2C02D9ED37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flipH="1">
            <a:off x="5386108" y="1487884"/>
            <a:ext cx="1840045" cy="1901566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2C5CE466-98F2-DF13-279C-B80DABC7D78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flipH="1">
            <a:off x="2408180" y="3029180"/>
            <a:ext cx="1840045" cy="190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52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60600" y="1868419"/>
            <a:ext cx="585767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maintain</a:t>
            </a:r>
            <a:r>
              <a:rPr lang="en-US" sz="54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3134" y="4808011"/>
            <a:ext cx="405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3192" y="3429000"/>
            <a:ext cx="39388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6000" b="1" dirty="0" err="1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meɪnˈteɪn</a:t>
            </a:r>
            <a:r>
              <a:rPr lang="en-US" sz="60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pic>
        <p:nvPicPr>
          <p:cNvPr id="5" name="Picture 4" descr="A person holding a container of oil&#10;&#10;Description automatically generated">
            <a:extLst>
              <a:ext uri="{FF2B5EF4-FFF2-40B4-BE49-F238E27FC236}">
                <a16:creationId xmlns:a16="http://schemas.microsoft.com/office/drawing/2014/main" id="{8B730E2A-B7B7-A92A-747C-DECA1D76C2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91884" y="2880984"/>
            <a:ext cx="6967819" cy="38463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19210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6B4D3FFD-B22A-4C9D-DAC1-3BCF4C630077}"/>
              </a:ext>
            </a:extLst>
          </p:cNvPr>
          <p:cNvSpPr/>
          <p:nvPr/>
        </p:nvSpPr>
        <p:spPr>
          <a:xfrm rot="222747">
            <a:off x="142843" y="-61973"/>
            <a:ext cx="3453893" cy="2039445"/>
          </a:xfrm>
          <a:custGeom>
            <a:avLst/>
            <a:gdLst/>
            <a:ahLst/>
            <a:cxnLst/>
            <a:rect l="l" t="t" r="r" b="b"/>
            <a:pathLst>
              <a:path w="4339292" h="4142051">
                <a:moveTo>
                  <a:pt x="0" y="0"/>
                </a:moveTo>
                <a:lnTo>
                  <a:pt x="4339291" y="0"/>
                </a:lnTo>
                <a:lnTo>
                  <a:pt x="4339291" y="4142051"/>
                </a:lnTo>
                <a:lnTo>
                  <a:pt x="0" y="41420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41397454-5813-A282-6033-9A20F70C556A}"/>
              </a:ext>
            </a:extLst>
          </p:cNvPr>
          <p:cNvSpPr/>
          <p:nvPr/>
        </p:nvSpPr>
        <p:spPr>
          <a:xfrm rot="10569975">
            <a:off x="4002318" y="-353991"/>
            <a:ext cx="3258217" cy="1923903"/>
          </a:xfrm>
          <a:custGeom>
            <a:avLst/>
            <a:gdLst/>
            <a:ahLst/>
            <a:cxnLst/>
            <a:rect l="l" t="t" r="r" b="b"/>
            <a:pathLst>
              <a:path w="4093455" h="3907389">
                <a:moveTo>
                  <a:pt x="0" y="0"/>
                </a:moveTo>
                <a:lnTo>
                  <a:pt x="4093455" y="0"/>
                </a:lnTo>
                <a:lnTo>
                  <a:pt x="4093455" y="3907389"/>
                </a:lnTo>
                <a:lnTo>
                  <a:pt x="0" y="39073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275447D3-E303-14A7-C68D-19093D564DEE}"/>
              </a:ext>
            </a:extLst>
          </p:cNvPr>
          <p:cNvSpPr/>
          <p:nvPr/>
        </p:nvSpPr>
        <p:spPr>
          <a:xfrm>
            <a:off x="1820820" y="999001"/>
            <a:ext cx="1261856" cy="980318"/>
          </a:xfrm>
          <a:custGeom>
            <a:avLst/>
            <a:gdLst/>
            <a:ahLst/>
            <a:cxnLst/>
            <a:rect l="l" t="t" r="r" b="b"/>
            <a:pathLst>
              <a:path w="1585331" h="1990996">
                <a:moveTo>
                  <a:pt x="0" y="0"/>
                </a:moveTo>
                <a:lnTo>
                  <a:pt x="1585330" y="0"/>
                </a:lnTo>
                <a:lnTo>
                  <a:pt x="1585330" y="1990996"/>
                </a:lnTo>
                <a:lnTo>
                  <a:pt x="0" y="19909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3876D1-D370-DC67-CFCC-56AD976C9F5F}"/>
              </a:ext>
            </a:extLst>
          </p:cNvPr>
          <p:cNvSpPr txBox="1"/>
          <p:nvPr/>
        </p:nvSpPr>
        <p:spPr>
          <a:xfrm>
            <a:off x="339666" y="356061"/>
            <a:ext cx="5503573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latin typeface="Stencil" panose="040409050D0802020404" pitchFamily="82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3" name="maintain">
            <a:hlinkClick r:id="" action="ppaction://media"/>
            <a:extLst>
              <a:ext uri="{FF2B5EF4-FFF2-40B4-BE49-F238E27FC236}">
                <a16:creationId xmlns:a16="http://schemas.microsoft.com/office/drawing/2014/main" id="{FF908932-03A7-7141-7EE1-F58B9ED916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biLevel thresh="75000"/>
          </a:blip>
          <a:stretch>
            <a:fillRect/>
          </a:stretch>
        </p:blipFill>
        <p:spPr>
          <a:xfrm>
            <a:off x="316918" y="379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9793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advice</a:t>
            </a:r>
            <a:r>
              <a:rPr lang="en-US" sz="60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1892" y="4940414"/>
            <a:ext cx="4050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8401" y="3573098"/>
            <a:ext cx="31983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1664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</a:t>
            </a:r>
            <a:r>
              <a:rPr lang="en-US" sz="4800" b="1" dirty="0" err="1">
                <a:solidFill>
                  <a:srgbClr val="F1664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ədˈvaɪs</a:t>
            </a:r>
            <a:r>
              <a:rPr lang="en-US" sz="4800" b="1" dirty="0">
                <a:solidFill>
                  <a:srgbClr val="F1664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</a:t>
            </a:r>
          </a:p>
        </p:txBody>
      </p:sp>
      <p:pic>
        <p:nvPicPr>
          <p:cNvPr id="6" name="Picture 5" descr="A hand holding a yellow note&#10;&#10;Description automatically generated">
            <a:extLst>
              <a:ext uri="{FF2B5EF4-FFF2-40B4-BE49-F238E27FC236}">
                <a16:creationId xmlns:a16="http://schemas.microsoft.com/office/drawing/2014/main" id="{ACB5CE2C-5C1A-5FF5-130F-DD1EA4A565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64764" y="2203381"/>
            <a:ext cx="6096000" cy="4065985"/>
          </a:xfrm>
          <a:prstGeom prst="rect">
            <a:avLst/>
          </a:prstGeom>
        </p:spPr>
      </p:pic>
      <p:pic>
        <p:nvPicPr>
          <p:cNvPr id="4" name="advice">
            <a:hlinkClick r:id="" action="ppaction://media"/>
            <a:extLst>
              <a:ext uri="{FF2B5EF4-FFF2-40B4-BE49-F238E27FC236}">
                <a16:creationId xmlns:a16="http://schemas.microsoft.com/office/drawing/2014/main" id="{FA5F68C5-DF21-98BA-791E-8D9FA4F40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135620" y="3539854"/>
            <a:ext cx="692544" cy="692544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32ECBE83-FF8B-B1CF-9B18-5F0577A48D11}"/>
              </a:ext>
            </a:extLst>
          </p:cNvPr>
          <p:cNvSpPr/>
          <p:nvPr/>
        </p:nvSpPr>
        <p:spPr>
          <a:xfrm rot="222747">
            <a:off x="142843" y="-61973"/>
            <a:ext cx="3453893" cy="2039445"/>
          </a:xfrm>
          <a:custGeom>
            <a:avLst/>
            <a:gdLst/>
            <a:ahLst/>
            <a:cxnLst/>
            <a:rect l="l" t="t" r="r" b="b"/>
            <a:pathLst>
              <a:path w="4339292" h="4142051">
                <a:moveTo>
                  <a:pt x="0" y="0"/>
                </a:moveTo>
                <a:lnTo>
                  <a:pt x="4339291" y="0"/>
                </a:lnTo>
                <a:lnTo>
                  <a:pt x="4339291" y="4142051"/>
                </a:lnTo>
                <a:lnTo>
                  <a:pt x="0" y="4142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D490CFA3-24F9-FD1F-AEA3-587FC1B83333}"/>
              </a:ext>
            </a:extLst>
          </p:cNvPr>
          <p:cNvSpPr/>
          <p:nvPr/>
        </p:nvSpPr>
        <p:spPr>
          <a:xfrm rot="10569975">
            <a:off x="4002318" y="-353991"/>
            <a:ext cx="3258217" cy="1923903"/>
          </a:xfrm>
          <a:custGeom>
            <a:avLst/>
            <a:gdLst/>
            <a:ahLst/>
            <a:cxnLst/>
            <a:rect l="l" t="t" r="r" b="b"/>
            <a:pathLst>
              <a:path w="4093455" h="3907389">
                <a:moveTo>
                  <a:pt x="0" y="0"/>
                </a:moveTo>
                <a:lnTo>
                  <a:pt x="4093455" y="0"/>
                </a:lnTo>
                <a:lnTo>
                  <a:pt x="4093455" y="3907389"/>
                </a:lnTo>
                <a:lnTo>
                  <a:pt x="0" y="39073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973B877-DCED-A783-CFF5-EC1D21462B30}"/>
              </a:ext>
            </a:extLst>
          </p:cNvPr>
          <p:cNvSpPr/>
          <p:nvPr/>
        </p:nvSpPr>
        <p:spPr>
          <a:xfrm>
            <a:off x="1820820" y="999001"/>
            <a:ext cx="1261856" cy="980318"/>
          </a:xfrm>
          <a:custGeom>
            <a:avLst/>
            <a:gdLst/>
            <a:ahLst/>
            <a:cxnLst/>
            <a:rect l="l" t="t" r="r" b="b"/>
            <a:pathLst>
              <a:path w="1585331" h="1990996">
                <a:moveTo>
                  <a:pt x="0" y="0"/>
                </a:moveTo>
                <a:lnTo>
                  <a:pt x="1585330" y="0"/>
                </a:lnTo>
                <a:lnTo>
                  <a:pt x="1585330" y="1990996"/>
                </a:lnTo>
                <a:lnTo>
                  <a:pt x="0" y="19909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2E804-F32B-D661-C8A4-8FF398E5478B}"/>
              </a:ext>
            </a:extLst>
          </p:cNvPr>
          <p:cNvSpPr txBox="1"/>
          <p:nvPr/>
        </p:nvSpPr>
        <p:spPr>
          <a:xfrm>
            <a:off x="339666" y="356061"/>
            <a:ext cx="5503573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latin typeface="Stencil" panose="040409050D0802020404" pitchFamily="82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44023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03056" y="1757938"/>
            <a:ext cx="8646950" cy="147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bring about</a:t>
            </a:r>
            <a:r>
              <a:rPr lang="en-US" sz="5400" b="1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(ph. 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8282" y="496042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6012" y="3386109"/>
            <a:ext cx="3768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800" b="1" dirty="0" err="1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brɪŋ</a:t>
            </a:r>
            <a:r>
              <a:rPr lang="en-US" sz="48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əˈbaʊt</a:t>
            </a:r>
            <a:r>
              <a:rPr lang="en-US" sz="48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pic>
        <p:nvPicPr>
          <p:cNvPr id="6" name="Picture 5" descr="A person with his hands on his head&#10;&#10;Description automatically generated">
            <a:extLst>
              <a:ext uri="{FF2B5EF4-FFF2-40B4-BE49-F238E27FC236}">
                <a16:creationId xmlns:a16="http://schemas.microsoft.com/office/drawing/2014/main" id="{5A57A536-5F01-A1E9-F855-B2A470FE3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627077" y="2996437"/>
            <a:ext cx="6241194" cy="3744716"/>
          </a:xfrm>
          <a:prstGeom prst="rect">
            <a:avLst/>
          </a:prstGeom>
        </p:spPr>
      </p:pic>
      <p:pic>
        <p:nvPicPr>
          <p:cNvPr id="4" name="bring about">
            <a:hlinkClick r:id="" action="ppaction://media"/>
            <a:extLst>
              <a:ext uri="{FF2B5EF4-FFF2-40B4-BE49-F238E27FC236}">
                <a16:creationId xmlns:a16="http://schemas.microsoft.com/office/drawing/2014/main" id="{C5979E3A-8CDA-CB5C-871C-BB0F716C04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103056" y="3386109"/>
            <a:ext cx="707365" cy="707365"/>
          </a:xfrm>
          <a:prstGeom prst="rect">
            <a:avLst/>
          </a:prstGeom>
        </p:spPr>
      </p:pic>
      <p:sp>
        <p:nvSpPr>
          <p:cNvPr id="5" name="Freeform 2">
            <a:extLst>
              <a:ext uri="{FF2B5EF4-FFF2-40B4-BE49-F238E27FC236}">
                <a16:creationId xmlns:a16="http://schemas.microsoft.com/office/drawing/2014/main" id="{14A4D6D2-50F9-8772-47B1-BB2C6A08178F}"/>
              </a:ext>
            </a:extLst>
          </p:cNvPr>
          <p:cNvSpPr/>
          <p:nvPr/>
        </p:nvSpPr>
        <p:spPr>
          <a:xfrm rot="222747">
            <a:off x="142843" y="-61973"/>
            <a:ext cx="3453893" cy="2039445"/>
          </a:xfrm>
          <a:custGeom>
            <a:avLst/>
            <a:gdLst/>
            <a:ahLst/>
            <a:cxnLst/>
            <a:rect l="l" t="t" r="r" b="b"/>
            <a:pathLst>
              <a:path w="4339292" h="4142051">
                <a:moveTo>
                  <a:pt x="0" y="0"/>
                </a:moveTo>
                <a:lnTo>
                  <a:pt x="4339291" y="0"/>
                </a:lnTo>
                <a:lnTo>
                  <a:pt x="4339291" y="4142051"/>
                </a:lnTo>
                <a:lnTo>
                  <a:pt x="0" y="4142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FB8F46E0-2A8C-1AB3-A25C-89E88A55C116}"/>
              </a:ext>
            </a:extLst>
          </p:cNvPr>
          <p:cNvSpPr/>
          <p:nvPr/>
        </p:nvSpPr>
        <p:spPr>
          <a:xfrm rot="10569975">
            <a:off x="4002318" y="-353991"/>
            <a:ext cx="3258217" cy="1923903"/>
          </a:xfrm>
          <a:custGeom>
            <a:avLst/>
            <a:gdLst/>
            <a:ahLst/>
            <a:cxnLst/>
            <a:rect l="l" t="t" r="r" b="b"/>
            <a:pathLst>
              <a:path w="4093455" h="3907389">
                <a:moveTo>
                  <a:pt x="0" y="0"/>
                </a:moveTo>
                <a:lnTo>
                  <a:pt x="4093455" y="0"/>
                </a:lnTo>
                <a:lnTo>
                  <a:pt x="4093455" y="3907389"/>
                </a:lnTo>
                <a:lnTo>
                  <a:pt x="0" y="39073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9DC9EF6F-FCAF-6160-4385-252C0B6B58D7}"/>
              </a:ext>
            </a:extLst>
          </p:cNvPr>
          <p:cNvSpPr/>
          <p:nvPr/>
        </p:nvSpPr>
        <p:spPr>
          <a:xfrm>
            <a:off x="1820820" y="999001"/>
            <a:ext cx="1261856" cy="980318"/>
          </a:xfrm>
          <a:custGeom>
            <a:avLst/>
            <a:gdLst/>
            <a:ahLst/>
            <a:cxnLst/>
            <a:rect l="l" t="t" r="r" b="b"/>
            <a:pathLst>
              <a:path w="1585331" h="1990996">
                <a:moveTo>
                  <a:pt x="0" y="0"/>
                </a:moveTo>
                <a:lnTo>
                  <a:pt x="1585330" y="0"/>
                </a:lnTo>
                <a:lnTo>
                  <a:pt x="1585330" y="1990996"/>
                </a:lnTo>
                <a:lnTo>
                  <a:pt x="0" y="19909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339BC1-5BC5-FA93-EBBB-7DC5CD8B3A81}"/>
              </a:ext>
            </a:extLst>
          </p:cNvPr>
          <p:cNvSpPr txBox="1"/>
          <p:nvPr/>
        </p:nvSpPr>
        <p:spPr>
          <a:xfrm>
            <a:off x="339666" y="356061"/>
            <a:ext cx="5503573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latin typeface="Stencil" panose="040409050D0802020404" pitchFamily="82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47632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4106</TotalTime>
  <Words>1152</Words>
  <Application>Microsoft Office PowerPoint</Application>
  <PresentationFormat>Widescreen</PresentationFormat>
  <Paragraphs>153</Paragraphs>
  <Slides>20</Slides>
  <Notes>18</Notes>
  <HiddenSlides>0</HiddenSlides>
  <MMClips>13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Poppins</vt:lpstr>
      <vt:lpstr>Source Sans Pro</vt:lpstr>
      <vt:lpstr>Stencil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224</cp:revision>
  <dcterms:created xsi:type="dcterms:W3CDTF">2020-12-09T02:04:09Z</dcterms:created>
  <dcterms:modified xsi:type="dcterms:W3CDTF">2025-10-13T15:03:29Z</dcterms:modified>
</cp:coreProperties>
</file>