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85" r:id="rId19"/>
    <p:sldId id="263" r:id="rId20"/>
    <p:sldId id="264" r:id="rId21"/>
    <p:sldId id="265" r:id="rId22"/>
    <p:sldId id="266" r:id="rId23"/>
    <p:sldId id="267" r:id="rId24"/>
    <p:sldId id="268" r:id="rId25"/>
    <p:sldId id="280" r:id="rId26"/>
    <p:sldId id="270" r:id="rId27"/>
    <p:sldId id="272" r:id="rId28"/>
    <p:sldId id="283" r:id="rId29"/>
    <p:sldId id="274" r:id="rId30"/>
    <p:sldId id="275" r:id="rId31"/>
    <p:sldId id="276" r:id="rId32"/>
    <p:sldId id="277" r:id="rId33"/>
    <p:sldId id="278" r:id="rId34"/>
    <p:sldId id="281" r:id="rId35"/>
  </p:sldIdLst>
  <p:sldSz cx="12192000" cy="6858000"/>
  <p:notesSz cx="6858000" cy="9144000"/>
  <p:embeddedFontLs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5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406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23053"/>
            <a:ext cx="11753823" cy="6106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FRUIT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WATER MELON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BANANA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WINTER MELON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4" name="dov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urkey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falcon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at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9229" name="Picture 4" descr="WOW! Amazing Agriculture Technology - Winter melon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14300"/>
            <a:ext cx="6199188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274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BOTTLE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GLASS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686425"/>
            <a:ext cx="4597400" cy="939800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CAN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CUP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duck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ov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ee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wl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738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10253" name="Picture 2" descr="Coca-cola Can 375ml | Woolworth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60338"/>
            <a:ext cx="3889375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AutoShape 2" descr="Aluminum can. Single aluminum open can isolated on white. | Can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5" name="AutoShape 4" descr="Can Definition &amp; Meaning | Britannica Dictionar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56" name="Picture 6" descr="can - Wiktion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55588"/>
            <a:ext cx="29813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1559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RESTAURANT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HOUSE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VILLAGE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TABLE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buffalo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3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ffalo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-673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ntelop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-673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-673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-633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11277" name="Picture 2" descr="Revolving restaurant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3175"/>
            <a:ext cx="6831012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908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TEACHER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WORKER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WAITER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FARMER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g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63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at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-63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at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-63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abbit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-63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12301" name="AutoShape 2" descr="Waiter Images | Free Vectors, Stock Photos &amp; PSD"/>
          <p:cNvSpPr>
            <a:spLocks noChangeAspect="1" noChangeArrowheads="1"/>
          </p:cNvSpPr>
          <p:nvPr/>
        </p:nvSpPr>
        <p:spPr bwMode="auto">
          <a:xfrm>
            <a:off x="241300" y="252413"/>
            <a:ext cx="219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302" name="Picture 4" descr="Portrait of waiter in restaurant Stock Photo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-142875"/>
            <a:ext cx="68659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6449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CANH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Falcon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CHICKEN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PHO BO – BEEF NOODLE SOUP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4" name="owl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alcon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urkey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hicken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hicken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13325" name="Picture 4" descr="Cách Nấu Phở Bò Hà Nội Ngon Chuẩn Vị Tại Nhà - Cơ Khí Mạnh Th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27013"/>
            <a:ext cx="6367462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470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PORK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BEEF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CHICKEN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FISH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7" name="cow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w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uffalo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heep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hinoceros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14349" name="Picture 2" descr="Pork rind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14300"/>
            <a:ext cx="5748338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031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BOOK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FOOD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MENU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RESRAURANT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7" name="tig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0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700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og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-71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dog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-71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-700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sp>
        <p:nvSpPr>
          <p:cNvPr id="15373" name="AutoShape 4" descr="Thiết kế menu quán cafe đẹp | Mẫu menu quán cafe đẹp nhất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74" name="Picture 6" descr="Menu Tutorial | Hướng dẫn thiết kế menu nhà hàng bằng Photoshop | Hải Thanh  Design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9688"/>
            <a:ext cx="65913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533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ăng mức phạt đối với hành vi bắn pháo hoa trái phép – CIS Law Fi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91" y="40944"/>
            <a:ext cx="12254791" cy="67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335507" y="256133"/>
            <a:ext cx="9438564" cy="190021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8000" dirty="0" smtClean="0">
                <a:solidFill>
                  <a:srgbClr val="FF0000"/>
                </a:solidFill>
              </a:rPr>
              <a:t>The end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2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>
            <a:hlinkClick r:id="rId3" action="ppaction://hlinksldjump"/>
          </p:cNvPr>
          <p:cNvSpPr/>
          <p:nvPr/>
        </p:nvSpPr>
        <p:spPr>
          <a:xfrm>
            <a:off x="5762461" y="1176792"/>
            <a:ext cx="3040345" cy="136169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5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166255" y="1739166"/>
            <a:ext cx="676101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water 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ước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46457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440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ˈ</a:t>
            </a:r>
            <a:r>
              <a:rPr lang="en-US" sz="4400" dirty="0" err="1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wɔːtə</a:t>
            </a:r>
            <a:r>
              <a:rPr lang="en-US" sz="4400" i="0" u="none" strike="noStrike" cap="none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Vietnam FMCG exporters-Mineral Water Lavie 350ml,DRINKING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38" y="1634836"/>
            <a:ext cx="4044429" cy="40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3396350523"/>
              </p:ext>
            </p:extLst>
          </p:nvPr>
        </p:nvGraphicFramePr>
        <p:xfrm>
          <a:off x="770966" y="1524000"/>
          <a:ext cx="9909120" cy="5333999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18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2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8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2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8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32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73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4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8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</a:t>
                      </a:r>
                      <a:r>
                        <a:rPr lang="en-US" sz="3200" b="1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32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38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r>
                        <a:rPr lang="en-US" sz="3200" b="1" i="0" u="none" strike="noStrike" cap="none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</a:t>
                      </a:r>
                      <a:r>
                        <a:rPr lang="en-US" sz="32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neral w</a:t>
                      </a:r>
                      <a:r>
                        <a:rPr lang="en-US" sz="3200" b="1" i="0" u="none" strike="noStrike" cap="none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r>
                        <a:rPr lang="en-US" sz="32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mɪnərəl</a:t>
                      </a:r>
                      <a:r>
                        <a:rPr lang="en-US" sz="3200" b="0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32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3200" b="0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3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938"/>
            <a:ext cx="12192000" cy="40560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4716463"/>
            <a:ext cx="4765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0" y="-38100"/>
            <a:ext cx="12192000" cy="39925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3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139700"/>
            <a:ext cx="44799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464175"/>
            <a:ext cx="23177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4103688"/>
            <a:ext cx="20796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922588"/>
            <a:ext cx="15795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946275"/>
            <a:ext cx="10969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862263"/>
            <a:ext cx="11382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9525"/>
            <a:ext cx="13176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2476500"/>
            <a:ext cx="3471862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9050"/>
            <a:ext cx="231933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75" y="5014913"/>
            <a:ext cx="679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6812" y="223362"/>
            <a:ext cx="819025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WHAT IS IT 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?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206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25"/>
            <a:ext cx="2241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519613"/>
            <a:ext cx="14366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7625"/>
            <a:ext cx="609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1778000"/>
            <a:ext cx="14668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419475"/>
            <a:ext cx="18669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50" y="5283200"/>
            <a:ext cx="1150938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645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A. RICE</a:t>
            </a:r>
            <a:endParaRPr lang="en-US" sz="3200" dirty="0"/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-666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B. NOODLES</a:t>
            </a:r>
            <a:endParaRPr lang="en-US" sz="3200" dirty="0"/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-666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C. PHO</a:t>
            </a:r>
            <a:endParaRPr lang="en-US" sz="3200" dirty="0"/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-666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/>
              <a:t>D. FISH</a:t>
            </a:r>
            <a:endParaRPr lang="en-US" sz="3200" dirty="0"/>
          </a:p>
        </p:txBody>
      </p:sp>
      <p:pic>
        <p:nvPicPr>
          <p:cNvPr id="17" name="roost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3085" name="Picture 2" descr="How to Cook R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82550"/>
            <a:ext cx="6191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7724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RICE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TOFU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MEAT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PORK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4109" name="Picture 2" descr="Easy Crispy Tofu - Sweet Simple Ve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34950"/>
            <a:ext cx="482758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9134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SAUCE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JUICE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CANH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TEA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5133" name="Picture 2" descr="Các món canh ngon: 25+ cách nấu canh ngon của gia đình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3550"/>
            <a:ext cx="55245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307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MILK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WATER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SOUP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GREEN TEA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nteater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6158" name="Picture 2" descr="How to Make Green Tea | Epicurio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14300"/>
            <a:ext cx="52705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7377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STICKY RICE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SPRING ROLLS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BEEF STEAK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CAKE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ntelop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ntelope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-754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7181" name="Picture 8" descr="Spring Rolls (Extra Crispy and Best Recipe!) - Rasa Malays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4300"/>
            <a:ext cx="4008438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AutoShape 10" descr="Vietnamese Fresh Spring Rolls Recipe"/>
          <p:cNvSpPr>
            <a:spLocks noChangeAspect="1" noChangeArrowheads="1"/>
          </p:cNvSpPr>
          <p:nvPr/>
        </p:nvSpPr>
        <p:spPr bwMode="auto">
          <a:xfrm>
            <a:off x="155575" y="-130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183" name="Picture 12" descr="Vietnamese Spring Rolls &amp; Dipping Sauces (with video) | Lisa L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14300"/>
            <a:ext cx="35337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292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42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A. JUICE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475" y="45466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B. FRUIT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42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C. SODA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475" y="5715000"/>
            <a:ext cx="4597400" cy="94138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white"/>
                </a:solidFill>
              </a:rPr>
              <a:t>D. WATER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ape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pe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nda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ccoon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-722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650" y="114300"/>
            <a:ext cx="2417763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09538" y="114300"/>
            <a:ext cx="2419350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8205" name="Picture 2" descr="Differences Between Natural Whole Fruit and Natural Fruit Ju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7500"/>
            <a:ext cx="64103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0086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1239</Words>
  <Application>Microsoft Office PowerPoint</Application>
  <PresentationFormat>Widescreen</PresentationFormat>
  <Paragraphs>294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Open Sans</vt:lpstr>
      <vt:lpstr>Myriad Pro</vt:lpstr>
      <vt:lpstr>Cutive</vt:lpstr>
      <vt:lpstr>Arial</vt:lpstr>
      <vt:lpstr>Courier New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29</cp:revision>
  <dcterms:modified xsi:type="dcterms:W3CDTF">2022-11-21T01:56:31Z</dcterms:modified>
</cp:coreProperties>
</file>