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6"/>
  </p:notesMasterIdLst>
  <p:sldIdLst>
    <p:sldId id="256" r:id="rId4"/>
    <p:sldId id="257" r:id="rId5"/>
    <p:sldId id="267" r:id="rId6"/>
    <p:sldId id="268" r:id="rId7"/>
    <p:sldId id="271" r:id="rId8"/>
    <p:sldId id="270" r:id="rId9"/>
    <p:sldId id="265" r:id="rId10"/>
    <p:sldId id="269" r:id="rId11"/>
    <p:sldId id="266" r:id="rId12"/>
    <p:sldId id="258" r:id="rId13"/>
    <p:sldId id="259" r:id="rId14"/>
    <p:sldId id="260" r:id="rId15"/>
    <p:sldId id="275" r:id="rId16"/>
    <p:sldId id="274" r:id="rId17"/>
    <p:sldId id="273" r:id="rId18"/>
    <p:sldId id="272" r:id="rId19"/>
    <p:sldId id="276" r:id="rId20"/>
    <p:sldId id="279" r:id="rId21"/>
    <p:sldId id="278" r:id="rId22"/>
    <p:sldId id="280" r:id="rId23"/>
    <p:sldId id="282" r:id="rId24"/>
    <p:sldId id="283" r:id="rId25"/>
    <p:sldId id="284" r:id="rId26"/>
    <p:sldId id="286" r:id="rId27"/>
    <p:sldId id="285" r:id="rId28"/>
    <p:sldId id="287" r:id="rId29"/>
    <p:sldId id="277" r:id="rId30"/>
    <p:sldId id="303" r:id="rId31"/>
    <p:sldId id="261" r:id="rId32"/>
    <p:sldId id="262" r:id="rId33"/>
    <p:sldId id="264" r:id="rId34"/>
    <p:sldId id="263" r:id="rId35"/>
  </p:sldIdLst>
  <p:sldSz cx="18288000" cy="10287000"/>
  <p:notesSz cx="6858000" cy="9144000"/>
  <p:embeddedFontLst>
    <p:embeddedFont>
      <p:font typeface="Calibri Light" panose="020F0302020204030204" pitchFamily="34" charset="0"/>
      <p:regular r:id="rId37"/>
      <p: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Glacial Indifference Bold" panose="020B0604020202020204" charset="0"/>
      <p:regular r:id="rId43"/>
    </p:embeddedFont>
    <p:embeddedFont>
      <p:font typeface="Nunito" panose="00000500000000000000" pitchFamily="2" charset="0"/>
      <p:regular r:id="rId44"/>
      <p:bold r:id="rId45"/>
      <p:italic r:id="rId46"/>
      <p:boldItalic r:id="rId47"/>
    </p:embeddedFont>
    <p:embeddedFont>
      <p:font typeface="Glacial Indifference" panose="020B0604020202020204" charset="0"/>
      <p:regular r:id="rId48"/>
    </p:embeddedFont>
    <p:embeddedFont>
      <p:font typeface="Bernoru SemiCondensed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68EC0B-73BF-4CED-8911-B9F6FD22909E}" v="742" dt="2024-04-29T07:57:20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" d="100"/>
          <a:sy n="10" d="100"/>
        </p:scale>
        <p:origin x="3250" y="15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55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8468EC0B-73BF-4CED-8911-B9F6FD22909E}"/>
    <pc:docChg chg="undo custSel addSld delSld modSld sldOrd">
      <pc:chgData name="Duyên Lương" userId="3a9e482f-ceb4-484a-8eab-f708ff3e9a36" providerId="ADAL" clId="{8468EC0B-73BF-4CED-8911-B9F6FD22909E}" dt="2024-04-29T07:56:44.990" v="2996" actId="1038"/>
      <pc:docMkLst>
        <pc:docMk/>
      </pc:docMkLst>
      <pc:sldChg chg="modSp mod ord modTransition">
        <pc:chgData name="Duyên Lương" userId="3a9e482f-ceb4-484a-8eab-f708ff3e9a36" providerId="ADAL" clId="{8468EC0B-73BF-4CED-8911-B9F6FD22909E}" dt="2024-04-29T07:38:44.670" v="2844"/>
        <pc:sldMkLst>
          <pc:docMk/>
          <pc:sldMk cId="0" sldId="256"/>
        </pc:sldMkLst>
        <pc:spChg chg="mod">
          <ac:chgData name="Duyên Lương" userId="3a9e482f-ceb4-484a-8eab-f708ff3e9a36" providerId="ADAL" clId="{8468EC0B-73BF-4CED-8911-B9F6FD22909E}" dt="2024-04-29T03:01:50.821" v="419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01:41.493" v="415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01:46.152" v="417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00:52.249" v="359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01:11.218" v="364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01:56.517" v="420" actId="1076"/>
          <ac:spMkLst>
            <pc:docMk/>
            <pc:sldMk cId="0" sldId="256"/>
            <ac:spMk id="1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01:35.701" v="413" actId="1076"/>
          <ac:spMkLst>
            <pc:docMk/>
            <pc:sldMk cId="0" sldId="256"/>
            <ac:spMk id="2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01:37.749" v="414" actId="113"/>
          <ac:spMkLst>
            <pc:docMk/>
            <pc:sldMk cId="0" sldId="256"/>
            <ac:spMk id="2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01:32.989" v="412" actId="1076"/>
          <ac:spMkLst>
            <pc:docMk/>
            <pc:sldMk cId="0" sldId="256"/>
            <ac:spMk id="25" creationId="{00000000-0000-0000-0000-000000000000}"/>
          </ac:spMkLst>
        </pc:spChg>
        <pc:grpChg chg="mod">
          <ac:chgData name="Duyên Lương" userId="3a9e482f-ceb4-484a-8eab-f708ff3e9a36" providerId="ADAL" clId="{8468EC0B-73BF-4CED-8911-B9F6FD22909E}" dt="2024-04-29T03:01:42.912" v="416" actId="1076"/>
          <ac:grpSpMkLst>
            <pc:docMk/>
            <pc:sldMk cId="0" sldId="256"/>
            <ac:grpSpMk id="10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3:01:30.117" v="411" actId="1076"/>
          <ac:grpSpMkLst>
            <pc:docMk/>
            <pc:sldMk cId="0" sldId="256"/>
            <ac:grpSpMk id="17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3:01:25.107" v="409" actId="1076"/>
          <ac:grpSpMkLst>
            <pc:docMk/>
            <pc:sldMk cId="0" sldId="256"/>
            <ac:grpSpMk id="20" creationId="{00000000-0000-0000-0000-000000000000}"/>
          </ac:grpSpMkLst>
        </pc:grpChg>
      </pc:sldChg>
      <pc:sldChg chg="addSp modSp mod ord modTransition">
        <pc:chgData name="Duyên Lương" userId="3a9e482f-ceb4-484a-8eab-f708ff3e9a36" providerId="ADAL" clId="{8468EC0B-73BF-4CED-8911-B9F6FD22909E}" dt="2024-04-29T07:38:44.670" v="2844"/>
        <pc:sldMkLst>
          <pc:docMk/>
          <pc:sldMk cId="0" sldId="257"/>
        </pc:sldMkLst>
        <pc:spChg chg="mod">
          <ac:chgData name="Duyên Lương" userId="3a9e482f-ceb4-484a-8eab-f708ff3e9a36" providerId="ADAL" clId="{8468EC0B-73BF-4CED-8911-B9F6FD22909E}" dt="2024-04-29T02:59:40.505" v="282" actId="403"/>
          <ac:spMkLst>
            <pc:docMk/>
            <pc:sldMk cId="0" sldId="257"/>
            <ac:spMk id="1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2:58:14.611" v="140" actId="20577"/>
          <ac:spMkLst>
            <pc:docMk/>
            <pc:sldMk cId="0" sldId="257"/>
            <ac:spMk id="20" creationId="{00000000-0000-0000-0000-000000000000}"/>
          </ac:spMkLst>
        </pc:spChg>
        <pc:spChg chg="add mod">
          <ac:chgData name="Duyên Lương" userId="3a9e482f-ceb4-484a-8eab-f708ff3e9a36" providerId="ADAL" clId="{8468EC0B-73BF-4CED-8911-B9F6FD22909E}" dt="2024-04-29T03:02:04.958" v="421" actId="1076"/>
          <ac:spMkLst>
            <pc:docMk/>
            <pc:sldMk cId="0" sldId="257"/>
            <ac:spMk id="21" creationId="{13EDBC17-46E8-9373-2608-7538B96A0A25}"/>
          </ac:spMkLst>
        </pc:spChg>
        <pc:spChg chg="add mod">
          <ac:chgData name="Duyên Lương" userId="3a9e482f-ceb4-484a-8eab-f708ff3e9a36" providerId="ADAL" clId="{8468EC0B-73BF-4CED-8911-B9F6FD22909E}" dt="2024-04-29T02:59:54.253" v="287" actId="20577"/>
          <ac:spMkLst>
            <pc:docMk/>
            <pc:sldMk cId="0" sldId="257"/>
            <ac:spMk id="22" creationId="{53E1537D-F8F2-B17E-AC4A-596CD47821DC}"/>
          </ac:spMkLst>
        </pc:spChg>
      </pc:sldChg>
      <pc:sldChg chg="addSp delSp modSp mod modTransition modAnim">
        <pc:chgData name="Duyên Lương" userId="3a9e482f-ceb4-484a-8eab-f708ff3e9a36" providerId="ADAL" clId="{8468EC0B-73BF-4CED-8911-B9F6FD22909E}" dt="2024-04-29T07:52:44.845" v="2981" actId="1076"/>
        <pc:sldMkLst>
          <pc:docMk/>
          <pc:sldMk cId="0" sldId="258"/>
        </pc:sldMkLst>
        <pc:spChg chg="del mod">
          <ac:chgData name="Duyên Lương" userId="3a9e482f-ceb4-484a-8eab-f708ff3e9a36" providerId="ADAL" clId="{8468EC0B-73BF-4CED-8911-B9F6FD22909E}" dt="2024-04-29T03:03:45.015" v="453" actId="478"/>
          <ac:spMkLst>
            <pc:docMk/>
            <pc:sldMk cId="0" sldId="258"/>
            <ac:spMk id="2" creationId="{00000000-0000-0000-0000-000000000000}"/>
          </ac:spMkLst>
        </pc:spChg>
        <pc:spChg chg="del mod">
          <ac:chgData name="Duyên Lương" userId="3a9e482f-ceb4-484a-8eab-f708ff3e9a36" providerId="ADAL" clId="{8468EC0B-73BF-4CED-8911-B9F6FD22909E}" dt="2024-04-29T03:03:44.614" v="452" actId="478"/>
          <ac:spMkLst>
            <pc:docMk/>
            <pc:sldMk cId="0" sldId="258"/>
            <ac:spMk id="3" creationId="{00000000-0000-0000-0000-000000000000}"/>
          </ac:spMkLst>
        </pc:spChg>
        <pc:spChg chg="del mod">
          <ac:chgData name="Duyên Lương" userId="3a9e482f-ceb4-484a-8eab-f708ff3e9a36" providerId="ADAL" clId="{8468EC0B-73BF-4CED-8911-B9F6FD22909E}" dt="2024-04-29T03:03:44.165" v="451" actId="478"/>
          <ac:spMkLst>
            <pc:docMk/>
            <pc:sldMk cId="0" sldId="258"/>
            <ac:spMk id="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14:26.522" v="537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52:40.019" v="2979" actId="14100"/>
          <ac:spMkLst>
            <pc:docMk/>
            <pc:sldMk cId="0" sldId="258"/>
            <ac:spMk id="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04:09.437" v="465" actId="1076"/>
          <ac:spMkLst>
            <pc:docMk/>
            <pc:sldMk cId="0" sldId="258"/>
            <ac:spMk id="11" creationId="{00000000-0000-0000-0000-000000000000}"/>
          </ac:spMkLst>
        </pc:spChg>
        <pc:spChg chg="add mod">
          <ac:chgData name="Duyên Lương" userId="3a9e482f-ceb4-484a-8eab-f708ff3e9a36" providerId="ADAL" clId="{8468EC0B-73BF-4CED-8911-B9F6FD22909E}" dt="2024-04-29T03:07:14.357" v="529" actId="1038"/>
          <ac:spMkLst>
            <pc:docMk/>
            <pc:sldMk cId="0" sldId="258"/>
            <ac:spMk id="24" creationId="{B48DA1B2-E924-202D-4FA2-28289586086F}"/>
          </ac:spMkLst>
        </pc:spChg>
        <pc:spChg chg="add mod">
          <ac:chgData name="Duyên Lương" userId="3a9e482f-ceb4-484a-8eab-f708ff3e9a36" providerId="ADAL" clId="{8468EC0B-73BF-4CED-8911-B9F6FD22909E}" dt="2024-04-29T03:07:14.357" v="529" actId="1038"/>
          <ac:spMkLst>
            <pc:docMk/>
            <pc:sldMk cId="0" sldId="258"/>
            <ac:spMk id="25" creationId="{CF92161F-F2CB-67CD-C94F-9AB647931795}"/>
          </ac:spMkLst>
        </pc:spChg>
        <pc:grpChg chg="mod">
          <ac:chgData name="Duyên Lương" userId="3a9e482f-ceb4-484a-8eab-f708ff3e9a36" providerId="ADAL" clId="{8468EC0B-73BF-4CED-8911-B9F6FD22909E}" dt="2024-04-29T07:52:44.845" v="2981" actId="1076"/>
          <ac:grpSpMkLst>
            <pc:docMk/>
            <pc:sldMk cId="0" sldId="258"/>
            <ac:grpSpMk id="18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3:14:31.611" v="538" actId="1076"/>
          <ac:grpSpMkLst>
            <pc:docMk/>
            <pc:sldMk cId="0" sldId="258"/>
            <ac:grpSpMk id="21" creationId="{00000000-0000-0000-0000-000000000000}"/>
          </ac:grpSpMkLst>
        </pc:grpChg>
        <pc:picChg chg="add mod">
          <ac:chgData name="Duyên Lương" userId="3a9e482f-ceb4-484a-8eab-f708ff3e9a36" providerId="ADAL" clId="{8468EC0B-73BF-4CED-8911-B9F6FD22909E}" dt="2024-04-29T07:52:42.257" v="2980" actId="1076"/>
          <ac:picMkLst>
            <pc:docMk/>
            <pc:sldMk cId="0" sldId="258"/>
            <ac:picMk id="26" creationId="{C2E276CE-A30D-34C8-DB8B-8379C0FF6EDE}"/>
          </ac:picMkLst>
        </pc:picChg>
        <pc:picChg chg="add mod">
          <ac:chgData name="Duyên Lương" userId="3a9e482f-ceb4-484a-8eab-f708ff3e9a36" providerId="ADAL" clId="{8468EC0B-73BF-4CED-8911-B9F6FD22909E}" dt="2024-04-29T03:07:14.357" v="529" actId="1038"/>
          <ac:picMkLst>
            <pc:docMk/>
            <pc:sldMk cId="0" sldId="258"/>
            <ac:picMk id="1026" creationId="{9F7E19FA-3F20-5D0D-DDB1-29FBED3E11BE}"/>
          </ac:picMkLst>
        </pc:picChg>
      </pc:sldChg>
      <pc:sldChg chg="addSp delSp modSp mod modTransition delAnim modAnim">
        <pc:chgData name="Duyên Lương" userId="3a9e482f-ceb4-484a-8eab-f708ff3e9a36" providerId="ADAL" clId="{8468EC0B-73BF-4CED-8911-B9F6FD22909E}" dt="2024-04-29T07:53:12.184" v="2982"/>
        <pc:sldMkLst>
          <pc:docMk/>
          <pc:sldMk cId="0" sldId="259"/>
        </pc:sldMkLst>
        <pc:spChg chg="mod">
          <ac:chgData name="Duyên Lương" userId="3a9e482f-ceb4-484a-8eab-f708ff3e9a36" providerId="ADAL" clId="{8468EC0B-73BF-4CED-8911-B9F6FD22909E}" dt="2024-04-29T03:34:25.945" v="1204" actId="1076"/>
          <ac:spMkLst>
            <pc:docMk/>
            <pc:sldMk cId="0" sldId="259"/>
            <ac:spMk id="2" creationId="{00000000-0000-0000-0000-000000000000}"/>
          </ac:spMkLst>
        </pc:spChg>
        <pc:spChg chg="del">
          <ac:chgData name="Duyên Lương" userId="3a9e482f-ceb4-484a-8eab-f708ff3e9a36" providerId="ADAL" clId="{8468EC0B-73BF-4CED-8911-B9F6FD22909E}" dt="2024-04-29T03:34:15.403" v="1200" actId="478"/>
          <ac:spMkLst>
            <pc:docMk/>
            <pc:sldMk cId="0" sldId="259"/>
            <ac:spMk id="3" creationId="{00000000-0000-0000-0000-000000000000}"/>
          </ac:spMkLst>
        </pc:spChg>
        <pc:spChg chg="del mod">
          <ac:chgData name="Duyên Lương" userId="3a9e482f-ceb4-484a-8eab-f708ff3e9a36" providerId="ADAL" clId="{8468EC0B-73BF-4CED-8911-B9F6FD22909E}" dt="2024-04-29T03:34:13.877" v="1199" actId="478"/>
          <ac:spMkLst>
            <pc:docMk/>
            <pc:sldMk cId="0" sldId="259"/>
            <ac:spMk id="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34:27.458" v="1205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34:25.945" v="1204" actId="1076"/>
          <ac:spMkLst>
            <pc:docMk/>
            <pc:sldMk cId="0" sldId="259"/>
            <ac:spMk id="6" creationId="{00000000-0000-0000-0000-000000000000}"/>
          </ac:spMkLst>
        </pc:spChg>
        <pc:spChg chg="del">
          <ac:chgData name="Duyên Lương" userId="3a9e482f-ceb4-484a-8eab-f708ff3e9a36" providerId="ADAL" clId="{8468EC0B-73BF-4CED-8911-B9F6FD22909E}" dt="2024-04-29T03:34:03.031" v="1194" actId="478"/>
          <ac:spMkLst>
            <pc:docMk/>
            <pc:sldMk cId="0" sldId="259"/>
            <ac:spMk id="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33:55.973" v="1192" actId="404"/>
          <ac:spMkLst>
            <pc:docMk/>
            <pc:sldMk cId="0" sldId="259"/>
            <ac:spMk id="9" creationId="{00000000-0000-0000-0000-000000000000}"/>
          </ac:spMkLst>
        </pc:spChg>
        <pc:spChg chg="add del mod">
          <ac:chgData name="Duyên Lương" userId="3a9e482f-ceb4-484a-8eab-f708ff3e9a36" providerId="ADAL" clId="{8468EC0B-73BF-4CED-8911-B9F6FD22909E}" dt="2024-04-29T03:33:59.297" v="1193" actId="478"/>
          <ac:spMkLst>
            <pc:docMk/>
            <pc:sldMk cId="0" sldId="259"/>
            <ac:spMk id="10" creationId="{932EE60C-27F0-BF9A-E504-53377C21B7A8}"/>
          </ac:spMkLst>
        </pc:spChg>
        <pc:spChg chg="add mod">
          <ac:chgData name="Duyên Lương" userId="3a9e482f-ceb4-484a-8eab-f708ff3e9a36" providerId="ADAL" clId="{8468EC0B-73BF-4CED-8911-B9F6FD22909E}" dt="2024-04-29T03:47:06.464" v="1558" actId="403"/>
          <ac:spMkLst>
            <pc:docMk/>
            <pc:sldMk cId="0" sldId="259"/>
            <ac:spMk id="11" creationId="{A2EE8625-38BA-9511-D9C2-DBC4FD366C30}"/>
          </ac:spMkLst>
        </pc:spChg>
        <pc:spChg chg="add del mod">
          <ac:chgData name="Duyên Lương" userId="3a9e482f-ceb4-484a-8eab-f708ff3e9a36" providerId="ADAL" clId="{8468EC0B-73BF-4CED-8911-B9F6FD22909E}" dt="2024-04-29T03:46:41.878" v="1553" actId="478"/>
          <ac:spMkLst>
            <pc:docMk/>
            <pc:sldMk cId="0" sldId="259"/>
            <ac:spMk id="12" creationId="{E81CCABC-0E19-A861-537B-D308297D3CBF}"/>
          </ac:spMkLst>
        </pc:spChg>
        <pc:spChg chg="add del mod">
          <ac:chgData name="Duyên Lương" userId="3a9e482f-ceb4-484a-8eab-f708ff3e9a36" providerId="ADAL" clId="{8468EC0B-73BF-4CED-8911-B9F6FD22909E}" dt="2024-04-29T03:46:41.878" v="1553" actId="478"/>
          <ac:spMkLst>
            <pc:docMk/>
            <pc:sldMk cId="0" sldId="259"/>
            <ac:spMk id="13" creationId="{ED6128F6-D555-B01F-2F50-75325860D2D3}"/>
          </ac:spMkLst>
        </pc:spChg>
        <pc:spChg chg="add del mod">
          <ac:chgData name="Duyên Lương" userId="3a9e482f-ceb4-484a-8eab-f708ff3e9a36" providerId="ADAL" clId="{8468EC0B-73BF-4CED-8911-B9F6FD22909E}" dt="2024-04-29T03:46:41.878" v="1553" actId="478"/>
          <ac:spMkLst>
            <pc:docMk/>
            <pc:sldMk cId="0" sldId="259"/>
            <ac:spMk id="14" creationId="{FC1EE5E9-4986-11FA-1A48-1FBE7275F8F0}"/>
          </ac:spMkLst>
        </pc:spChg>
        <pc:spChg chg="add del mod">
          <ac:chgData name="Duyên Lương" userId="3a9e482f-ceb4-484a-8eab-f708ff3e9a36" providerId="ADAL" clId="{8468EC0B-73BF-4CED-8911-B9F6FD22909E}" dt="2024-04-29T03:46:41.878" v="1553" actId="478"/>
          <ac:spMkLst>
            <pc:docMk/>
            <pc:sldMk cId="0" sldId="259"/>
            <ac:spMk id="15" creationId="{3516D07C-7416-B9CC-B8E0-9DA0EC718688}"/>
          </ac:spMkLst>
        </pc:spChg>
        <pc:spChg chg="add del mod">
          <ac:chgData name="Duyên Lương" userId="3a9e482f-ceb4-484a-8eab-f708ff3e9a36" providerId="ADAL" clId="{8468EC0B-73BF-4CED-8911-B9F6FD22909E}" dt="2024-04-29T03:46:41.878" v="1553" actId="478"/>
          <ac:spMkLst>
            <pc:docMk/>
            <pc:sldMk cId="0" sldId="259"/>
            <ac:spMk id="16" creationId="{964874D7-BA39-E345-C36B-47A078862CBC}"/>
          </ac:spMkLst>
        </pc:spChg>
        <pc:spChg chg="add del mod">
          <ac:chgData name="Duyên Lương" userId="3a9e482f-ceb4-484a-8eab-f708ff3e9a36" providerId="ADAL" clId="{8468EC0B-73BF-4CED-8911-B9F6FD22909E}" dt="2024-04-29T03:34:20.811" v="1203" actId="478"/>
          <ac:spMkLst>
            <pc:docMk/>
            <pc:sldMk cId="0" sldId="259"/>
            <ac:spMk id="17" creationId="{9EF8499E-876B-7243-2DBA-F337F90A02C9}"/>
          </ac:spMkLst>
        </pc:spChg>
      </pc:sldChg>
      <pc:sldChg chg="addSp delSp modSp mod modTransition modAnim">
        <pc:chgData name="Duyên Lương" userId="3a9e482f-ceb4-484a-8eab-f708ff3e9a36" providerId="ADAL" clId="{8468EC0B-73BF-4CED-8911-B9F6FD22909E}" dt="2024-04-29T07:38:44.670" v="2844"/>
        <pc:sldMkLst>
          <pc:docMk/>
          <pc:sldMk cId="0" sldId="260"/>
        </pc:sldMkLst>
        <pc:spChg chg="mod">
          <ac:chgData name="Duyên Lương" userId="3a9e482f-ceb4-484a-8eab-f708ff3e9a36" providerId="ADAL" clId="{8468EC0B-73BF-4CED-8911-B9F6FD22909E}" dt="2024-04-29T03:35:28.603" v="1247" actId="1076"/>
          <ac:spMkLst>
            <pc:docMk/>
            <pc:sldMk cId="0" sldId="260"/>
            <ac:spMk id="2" creationId="{00000000-0000-0000-0000-000000000000}"/>
          </ac:spMkLst>
        </pc:spChg>
        <pc:spChg chg="del">
          <ac:chgData name="Duyên Lương" userId="3a9e482f-ceb4-484a-8eab-f708ff3e9a36" providerId="ADAL" clId="{8468EC0B-73BF-4CED-8911-B9F6FD22909E}" dt="2024-04-29T03:35:29.678" v="1248" actId="478"/>
          <ac:spMkLst>
            <pc:docMk/>
            <pc:sldMk cId="0" sldId="260"/>
            <ac:spMk id="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35:26.427" v="1246" actId="1076"/>
          <ac:spMkLst>
            <pc:docMk/>
            <pc:sldMk cId="0" sldId="260"/>
            <ac:spMk id="4" creationId="{00000000-0000-0000-0000-000000000000}"/>
          </ac:spMkLst>
        </pc:spChg>
        <pc:spChg chg="del">
          <ac:chgData name="Duyên Lương" userId="3a9e482f-ceb4-484a-8eab-f708ff3e9a36" providerId="ADAL" clId="{8468EC0B-73BF-4CED-8911-B9F6FD22909E}" dt="2024-04-29T03:35:58.905" v="1263" actId="478"/>
          <ac:spMkLst>
            <pc:docMk/>
            <pc:sldMk cId="0" sldId="260"/>
            <ac:spMk id="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35:57.633" v="1262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35:49.947" v="1260" actId="403"/>
          <ac:spMkLst>
            <pc:docMk/>
            <pc:sldMk cId="0" sldId="260"/>
            <ac:spMk id="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35:10.440" v="1237" actId="1076"/>
          <ac:spMkLst>
            <pc:docMk/>
            <pc:sldMk cId="0" sldId="260"/>
            <ac:spMk id="8" creationId="{00000000-0000-0000-0000-000000000000}"/>
          </ac:spMkLst>
        </pc:spChg>
        <pc:spChg chg="add mod">
          <ac:chgData name="Duyên Lương" userId="3a9e482f-ceb4-484a-8eab-f708ff3e9a36" providerId="ADAL" clId="{8468EC0B-73BF-4CED-8911-B9F6FD22909E}" dt="2024-04-29T03:36:52.859" v="1284" actId="1076"/>
          <ac:spMkLst>
            <pc:docMk/>
            <pc:sldMk cId="0" sldId="260"/>
            <ac:spMk id="16" creationId="{C20B6AA8-4646-1DD5-5E71-15E27ED6422D}"/>
          </ac:spMkLst>
        </pc:spChg>
        <pc:spChg chg="add mod">
          <ac:chgData name="Duyên Lương" userId="3a9e482f-ceb4-484a-8eab-f708ff3e9a36" providerId="ADAL" clId="{8468EC0B-73BF-4CED-8911-B9F6FD22909E}" dt="2024-04-29T03:43:36.352" v="1433" actId="13926"/>
          <ac:spMkLst>
            <pc:docMk/>
            <pc:sldMk cId="0" sldId="260"/>
            <ac:spMk id="18" creationId="{E3BF1A98-55C1-F64D-891E-E56524529B9D}"/>
          </ac:spMkLst>
        </pc:spChg>
        <pc:spChg chg="add mod">
          <ac:chgData name="Duyên Lương" userId="3a9e482f-ceb4-484a-8eab-f708ff3e9a36" providerId="ADAL" clId="{8468EC0B-73BF-4CED-8911-B9F6FD22909E}" dt="2024-04-29T03:37:34.792" v="1306" actId="1076"/>
          <ac:spMkLst>
            <pc:docMk/>
            <pc:sldMk cId="0" sldId="260"/>
            <ac:spMk id="19" creationId="{10BA083A-9506-CAAB-E7F4-C89D4F3D6B33}"/>
          </ac:spMkLst>
        </pc:spChg>
      </pc:sldChg>
      <pc:sldChg chg="modSp mod modTransition">
        <pc:chgData name="Duyên Lương" userId="3a9e482f-ceb4-484a-8eab-f708ff3e9a36" providerId="ADAL" clId="{8468EC0B-73BF-4CED-8911-B9F6FD22909E}" dt="2024-04-29T07:38:44.670" v="2844"/>
        <pc:sldMkLst>
          <pc:docMk/>
          <pc:sldMk cId="0" sldId="261"/>
        </pc:sldMkLst>
        <pc:spChg chg="mod">
          <ac:chgData name="Duyên Lương" userId="3a9e482f-ceb4-484a-8eab-f708ff3e9a36" providerId="ADAL" clId="{8468EC0B-73BF-4CED-8911-B9F6FD22909E}" dt="2024-04-29T04:23:10.823" v="2767" actId="1076"/>
          <ac:spMkLst>
            <pc:docMk/>
            <pc:sldMk cId="0" sldId="261"/>
            <ac:spMk id="2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4:22:48.684" v="2756" actId="1076"/>
          <ac:spMkLst>
            <pc:docMk/>
            <pc:sldMk cId="0" sldId="261"/>
            <ac:spMk id="23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8468EC0B-73BF-4CED-8911-B9F6FD22909E}" dt="2024-04-29T07:38:44.670" v="2844"/>
        <pc:sldMkLst>
          <pc:docMk/>
          <pc:sldMk cId="0" sldId="262"/>
        </pc:sldMkLst>
        <pc:spChg chg="mod">
          <ac:chgData name="Duyên Lương" userId="3a9e482f-ceb4-484a-8eab-f708ff3e9a36" providerId="ADAL" clId="{8468EC0B-73BF-4CED-8911-B9F6FD22909E}" dt="2024-04-29T04:23:58.515" v="2828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4:23:20.183" v="2784" actId="403"/>
          <ac:spMkLst>
            <pc:docMk/>
            <pc:sldMk cId="0" sldId="262"/>
            <ac:spMk id="8" creationId="{00000000-0000-0000-0000-000000000000}"/>
          </ac:spMkLst>
        </pc:spChg>
      </pc:sldChg>
      <pc:sldChg chg="modTransition">
        <pc:chgData name="Duyên Lương" userId="3a9e482f-ceb4-484a-8eab-f708ff3e9a36" providerId="ADAL" clId="{8468EC0B-73BF-4CED-8911-B9F6FD22909E}" dt="2024-04-29T07:38:44.670" v="2844"/>
        <pc:sldMkLst>
          <pc:docMk/>
          <pc:sldMk cId="0" sldId="263"/>
        </pc:sldMkLst>
      </pc:sldChg>
      <pc:sldChg chg="modSp mod ord modTransition">
        <pc:chgData name="Duyên Lương" userId="3a9e482f-ceb4-484a-8eab-f708ff3e9a36" providerId="ADAL" clId="{8468EC0B-73BF-4CED-8911-B9F6FD22909E}" dt="2024-04-29T07:38:44.670" v="2844"/>
        <pc:sldMkLst>
          <pc:docMk/>
          <pc:sldMk cId="0" sldId="264"/>
        </pc:sldMkLst>
        <pc:spChg chg="mod">
          <ac:chgData name="Duyên Lương" userId="3a9e482f-ceb4-484a-8eab-f708ff3e9a36" providerId="ADAL" clId="{8468EC0B-73BF-4CED-8911-B9F6FD22909E}" dt="2024-04-29T04:24:13.460" v="2842" actId="20577"/>
          <ac:spMkLst>
            <pc:docMk/>
            <pc:sldMk cId="0" sldId="264"/>
            <ac:spMk id="2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8468EC0B-73BF-4CED-8911-B9F6FD22909E}" dt="2024-04-29T07:49:50.929" v="2928"/>
        <pc:sldMkLst>
          <pc:docMk/>
          <pc:sldMk cId="0" sldId="265"/>
        </pc:sldMkLst>
        <pc:spChg chg="add mod">
          <ac:chgData name="Duyên Lương" userId="3a9e482f-ceb4-484a-8eab-f708ff3e9a36" providerId="ADAL" clId="{8468EC0B-73BF-4CED-8911-B9F6FD22909E}" dt="2024-04-29T03:16:20.218" v="580" actId="1076"/>
          <ac:spMkLst>
            <pc:docMk/>
            <pc:sldMk cId="0" sldId="265"/>
            <ac:spMk id="2" creationId="{34F37753-2CBC-EBE3-2E87-4202DC1C665D}"/>
          </ac:spMkLst>
        </pc:spChg>
        <pc:spChg chg="add mod">
          <ac:chgData name="Duyên Lương" userId="3a9e482f-ceb4-484a-8eab-f708ff3e9a36" providerId="ADAL" clId="{8468EC0B-73BF-4CED-8911-B9F6FD22909E}" dt="2024-04-29T03:16:52.016" v="590" actId="208"/>
          <ac:spMkLst>
            <pc:docMk/>
            <pc:sldMk cId="0" sldId="265"/>
            <ac:spMk id="3" creationId="{CA3944AC-2E30-51CF-04FA-37186C134DA5}"/>
          </ac:spMkLst>
        </pc:spChg>
        <pc:spChg chg="add del mod">
          <ac:chgData name="Duyên Lương" userId="3a9e482f-ceb4-484a-8eab-f708ff3e9a36" providerId="ADAL" clId="{8468EC0B-73BF-4CED-8911-B9F6FD22909E}" dt="2024-04-29T03:19:02.524" v="599" actId="478"/>
          <ac:spMkLst>
            <pc:docMk/>
            <pc:sldMk cId="0" sldId="265"/>
            <ac:spMk id="6" creationId="{782502DD-EA70-3701-7FBC-6908A41C8A95}"/>
          </ac:spMkLst>
        </pc:spChg>
        <pc:spChg chg="add mod">
          <ac:chgData name="Duyên Lương" userId="3a9e482f-ceb4-484a-8eab-f708ff3e9a36" providerId="ADAL" clId="{8468EC0B-73BF-4CED-8911-B9F6FD22909E}" dt="2024-04-29T03:22:45.041" v="761" actId="1076"/>
          <ac:spMkLst>
            <pc:docMk/>
            <pc:sldMk cId="0" sldId="265"/>
            <ac:spMk id="7" creationId="{705867A7-8F02-8A03-184B-5E9EC10A9623}"/>
          </ac:spMkLst>
        </pc:spChg>
        <pc:spChg chg="add mod">
          <ac:chgData name="Duyên Lương" userId="3a9e482f-ceb4-484a-8eab-f708ff3e9a36" providerId="ADAL" clId="{8468EC0B-73BF-4CED-8911-B9F6FD22909E}" dt="2024-04-29T03:27:01.232" v="976" actId="1076"/>
          <ac:spMkLst>
            <pc:docMk/>
            <pc:sldMk cId="0" sldId="265"/>
            <ac:spMk id="8" creationId="{6F57CEF6-DF30-7604-4901-60E22CE4617B}"/>
          </ac:spMkLst>
        </pc:spChg>
        <pc:spChg chg="add mod">
          <ac:chgData name="Duyên Lương" userId="3a9e482f-ceb4-484a-8eab-f708ff3e9a36" providerId="ADAL" clId="{8468EC0B-73BF-4CED-8911-B9F6FD22909E}" dt="2024-04-29T03:22:41.797" v="760" actId="1076"/>
          <ac:spMkLst>
            <pc:docMk/>
            <pc:sldMk cId="0" sldId="265"/>
            <ac:spMk id="10" creationId="{88E475D2-E08E-3A14-8C26-B0316607E259}"/>
          </ac:spMkLst>
        </pc:spChg>
        <pc:picChg chg="add mod">
          <ac:chgData name="Duyên Lương" userId="3a9e482f-ceb4-484a-8eab-f708ff3e9a36" providerId="ADAL" clId="{8468EC0B-73BF-4CED-8911-B9F6FD22909E}" dt="2024-04-29T03:21:38.668" v="697" actId="14826"/>
          <ac:picMkLst>
            <pc:docMk/>
            <pc:sldMk cId="0" sldId="265"/>
            <ac:picMk id="5" creationId="{157F32D1-52B7-40A5-3808-4FC347BE5B55}"/>
          </ac:picMkLst>
        </pc:picChg>
        <pc:picChg chg="add mod">
          <ac:chgData name="Duyên Lương" userId="3a9e482f-ceb4-484a-8eab-f708ff3e9a36" providerId="ADAL" clId="{8468EC0B-73BF-4CED-8911-B9F6FD22909E}" dt="2024-04-29T07:49:36.467" v="2927"/>
          <ac:picMkLst>
            <pc:docMk/>
            <pc:sldMk cId="0" sldId="265"/>
            <ac:picMk id="11" creationId="{A262EB0E-9366-03E9-B526-17F410B9ADD3}"/>
          </ac:picMkLst>
        </pc:picChg>
      </pc:sldChg>
      <pc:sldChg chg="addSp modSp mod ord modTransition modAnim">
        <pc:chgData name="Duyên Lương" userId="3a9e482f-ceb4-484a-8eab-f708ff3e9a36" providerId="ADAL" clId="{8468EC0B-73BF-4CED-8911-B9F6FD22909E}" dt="2024-04-29T07:51:01.301" v="2941"/>
        <pc:sldMkLst>
          <pc:docMk/>
          <pc:sldMk cId="0" sldId="266"/>
        </pc:sldMkLst>
        <pc:spChg chg="add mod">
          <ac:chgData name="Duyên Lương" userId="3a9e482f-ceb4-484a-8eab-f708ff3e9a36" providerId="ADAL" clId="{8468EC0B-73BF-4CED-8911-B9F6FD22909E}" dt="2024-04-29T03:26:51.540" v="973"/>
          <ac:spMkLst>
            <pc:docMk/>
            <pc:sldMk cId="0" sldId="266"/>
            <ac:spMk id="2" creationId="{4E326A41-1E9C-B3C2-7908-B78CD0434C86}"/>
          </ac:spMkLst>
        </pc:spChg>
        <pc:spChg chg="add mod">
          <ac:chgData name="Duyên Lương" userId="3a9e482f-ceb4-484a-8eab-f708ff3e9a36" providerId="ADAL" clId="{8468EC0B-73BF-4CED-8911-B9F6FD22909E}" dt="2024-04-29T03:28:35.883" v="995" actId="404"/>
          <ac:spMkLst>
            <pc:docMk/>
            <pc:sldMk cId="0" sldId="266"/>
            <ac:spMk id="3" creationId="{ABF74B62-6970-A2EA-83EE-032C0A258565}"/>
          </ac:spMkLst>
        </pc:spChg>
        <pc:spChg chg="add mod">
          <ac:chgData name="Duyên Lương" userId="3a9e482f-ceb4-484a-8eab-f708ff3e9a36" providerId="ADAL" clId="{8468EC0B-73BF-4CED-8911-B9F6FD22909E}" dt="2024-04-29T03:30:58.040" v="1038" actId="1076"/>
          <ac:spMkLst>
            <pc:docMk/>
            <pc:sldMk cId="0" sldId="266"/>
            <ac:spMk id="4" creationId="{390114C7-7478-2B2F-3FA6-DCDE350AEED8}"/>
          </ac:spMkLst>
        </pc:spChg>
        <pc:spChg chg="add mod">
          <ac:chgData name="Duyên Lương" userId="3a9e482f-ceb4-484a-8eab-f708ff3e9a36" providerId="ADAL" clId="{8468EC0B-73BF-4CED-8911-B9F6FD22909E}" dt="2024-04-29T03:28:48.907" v="998" actId="14100"/>
          <ac:spMkLst>
            <pc:docMk/>
            <pc:sldMk cId="0" sldId="266"/>
            <ac:spMk id="5" creationId="{5E5C5993-D7A4-3C79-4A36-0537D9D0526E}"/>
          </ac:spMkLst>
        </pc:spChg>
        <pc:spChg chg="add mod">
          <ac:chgData name="Duyên Lương" userId="3a9e482f-ceb4-484a-8eab-f708ff3e9a36" providerId="ADAL" clId="{8468EC0B-73BF-4CED-8911-B9F6FD22909E}" dt="2024-04-29T03:28:40.747" v="996" actId="14100"/>
          <ac:spMkLst>
            <pc:docMk/>
            <pc:sldMk cId="0" sldId="266"/>
            <ac:spMk id="6" creationId="{15277844-3A37-971B-BDA6-D92E534D6781}"/>
          </ac:spMkLst>
        </pc:spChg>
        <pc:spChg chg="add mod">
          <ac:chgData name="Duyên Lương" userId="3a9e482f-ceb4-484a-8eab-f708ff3e9a36" providerId="ADAL" clId="{8468EC0B-73BF-4CED-8911-B9F6FD22909E}" dt="2024-04-29T03:30:50.919" v="1035" actId="1076"/>
          <ac:spMkLst>
            <pc:docMk/>
            <pc:sldMk cId="0" sldId="266"/>
            <ac:spMk id="7" creationId="{5594C737-3636-D1FB-57D7-AE64A0C164F2}"/>
          </ac:spMkLst>
        </pc:spChg>
        <pc:spChg chg="add mod">
          <ac:chgData name="Duyên Lương" userId="3a9e482f-ceb4-484a-8eab-f708ff3e9a36" providerId="ADAL" clId="{8468EC0B-73BF-4CED-8911-B9F6FD22909E}" dt="2024-04-29T03:28:54.228" v="1000" actId="14100"/>
          <ac:spMkLst>
            <pc:docMk/>
            <pc:sldMk cId="0" sldId="266"/>
            <ac:spMk id="8" creationId="{3A4D1DC5-844A-FDA3-DDE0-F4EA62F62354}"/>
          </ac:spMkLst>
        </pc:spChg>
        <pc:spChg chg="add mod">
          <ac:chgData name="Duyên Lương" userId="3a9e482f-ceb4-484a-8eab-f708ff3e9a36" providerId="ADAL" clId="{8468EC0B-73BF-4CED-8911-B9F6FD22909E}" dt="2024-04-29T03:29:53.251" v="1018" actId="1076"/>
          <ac:spMkLst>
            <pc:docMk/>
            <pc:sldMk cId="0" sldId="266"/>
            <ac:spMk id="9" creationId="{779E70C0-DCD8-B655-4B4A-6BCA96D6DB18}"/>
          </ac:spMkLst>
        </pc:spChg>
        <pc:spChg chg="add mod">
          <ac:chgData name="Duyên Lương" userId="3a9e482f-ceb4-484a-8eab-f708ff3e9a36" providerId="ADAL" clId="{8468EC0B-73BF-4CED-8911-B9F6FD22909E}" dt="2024-04-29T03:29:39.983" v="1015" actId="14100"/>
          <ac:spMkLst>
            <pc:docMk/>
            <pc:sldMk cId="0" sldId="266"/>
            <ac:spMk id="10" creationId="{4C5EA8FB-80EB-C19F-D917-BD58F370AF2E}"/>
          </ac:spMkLst>
        </pc:spChg>
        <pc:spChg chg="add mod">
          <ac:chgData name="Duyên Lương" userId="3a9e482f-ceb4-484a-8eab-f708ff3e9a36" providerId="ADAL" clId="{8468EC0B-73BF-4CED-8911-B9F6FD22909E}" dt="2024-04-29T03:29:46.687" v="1016" actId="1076"/>
          <ac:spMkLst>
            <pc:docMk/>
            <pc:sldMk cId="0" sldId="266"/>
            <ac:spMk id="11" creationId="{3322C778-3AD6-459D-2776-BE0BC3876DF9}"/>
          </ac:spMkLst>
        </pc:spChg>
        <pc:spChg chg="add mod">
          <ac:chgData name="Duyên Lương" userId="3a9e482f-ceb4-484a-8eab-f708ff3e9a36" providerId="ADAL" clId="{8468EC0B-73BF-4CED-8911-B9F6FD22909E}" dt="2024-04-29T03:30:33.321" v="1032" actId="1076"/>
          <ac:spMkLst>
            <pc:docMk/>
            <pc:sldMk cId="0" sldId="266"/>
            <ac:spMk id="12" creationId="{E0F9C0A0-F26C-B605-78AA-973E6EA9B18F}"/>
          </ac:spMkLst>
        </pc:spChg>
        <pc:spChg chg="add mod">
          <ac:chgData name="Duyên Lương" userId="3a9e482f-ceb4-484a-8eab-f708ff3e9a36" providerId="ADAL" clId="{8468EC0B-73BF-4CED-8911-B9F6FD22909E}" dt="2024-04-29T03:30:44.003" v="1034" actId="1076"/>
          <ac:spMkLst>
            <pc:docMk/>
            <pc:sldMk cId="0" sldId="266"/>
            <ac:spMk id="13" creationId="{3DE26520-972C-3C80-970D-D146C2642B70}"/>
          </ac:spMkLst>
        </pc:spChg>
        <pc:spChg chg="add mod">
          <ac:chgData name="Duyên Lương" userId="3a9e482f-ceb4-484a-8eab-f708ff3e9a36" providerId="ADAL" clId="{8468EC0B-73BF-4CED-8911-B9F6FD22909E}" dt="2024-04-29T03:30:40.195" v="1033" actId="1076"/>
          <ac:spMkLst>
            <pc:docMk/>
            <pc:sldMk cId="0" sldId="266"/>
            <ac:spMk id="14" creationId="{66B2CF78-C975-7EC1-2504-922DE84D0A82}"/>
          </ac:spMkLst>
        </pc:spChg>
        <pc:picChg chg="add mod">
          <ac:chgData name="Duyên Lương" userId="3a9e482f-ceb4-484a-8eab-f708ff3e9a36" providerId="ADAL" clId="{8468EC0B-73BF-4CED-8911-B9F6FD22909E}" dt="2024-04-29T07:50:37.556" v="2934" actId="1076"/>
          <ac:picMkLst>
            <pc:docMk/>
            <pc:sldMk cId="0" sldId="266"/>
            <ac:picMk id="15" creationId="{3AE6C0B0-4240-12A8-A654-4EC44D9C5495}"/>
          </ac:picMkLst>
        </pc:picChg>
        <pc:picChg chg="add mod">
          <ac:chgData name="Duyên Lương" userId="3a9e482f-ceb4-484a-8eab-f708ff3e9a36" providerId="ADAL" clId="{8468EC0B-73BF-4CED-8911-B9F6FD22909E}" dt="2024-04-29T07:50:43.295" v="2936" actId="1076"/>
          <ac:picMkLst>
            <pc:docMk/>
            <pc:sldMk cId="0" sldId="266"/>
            <ac:picMk id="16" creationId="{D558DA83-BC29-7FF2-3F45-A8A633274D0D}"/>
          </ac:picMkLst>
        </pc:picChg>
        <pc:picChg chg="add mod">
          <ac:chgData name="Duyên Lương" userId="3a9e482f-ceb4-484a-8eab-f708ff3e9a36" providerId="ADAL" clId="{8468EC0B-73BF-4CED-8911-B9F6FD22909E}" dt="2024-04-29T07:50:49.932" v="2938" actId="1076"/>
          <ac:picMkLst>
            <pc:docMk/>
            <pc:sldMk cId="0" sldId="266"/>
            <ac:picMk id="17" creationId="{31ADE10E-6EA9-9603-AAA2-07D4D4A573DC}"/>
          </ac:picMkLst>
        </pc:picChg>
        <pc:picChg chg="add mod">
          <ac:chgData name="Duyên Lương" userId="3a9e482f-ceb4-484a-8eab-f708ff3e9a36" providerId="ADAL" clId="{8468EC0B-73BF-4CED-8911-B9F6FD22909E}" dt="2024-04-29T07:50:57.303" v="2940" actId="1076"/>
          <ac:picMkLst>
            <pc:docMk/>
            <pc:sldMk cId="0" sldId="266"/>
            <ac:picMk id="18" creationId="{DC94F49D-6F6E-D2FB-F23E-16212829A9FD}"/>
          </ac:picMkLst>
        </pc:picChg>
      </pc:sldChg>
      <pc:sldChg chg="modSp mod ord modTransition">
        <pc:chgData name="Duyên Lương" userId="3a9e482f-ceb4-484a-8eab-f708ff3e9a36" providerId="ADAL" clId="{8468EC0B-73BF-4CED-8911-B9F6FD22909E}" dt="2024-04-29T07:38:44.670" v="2844"/>
        <pc:sldMkLst>
          <pc:docMk/>
          <pc:sldMk cId="2692835458" sldId="267"/>
        </pc:sldMkLst>
        <pc:spChg chg="mod">
          <ac:chgData name="Duyên Lương" userId="3a9e482f-ceb4-484a-8eab-f708ff3e9a36" providerId="ADAL" clId="{8468EC0B-73BF-4CED-8911-B9F6FD22909E}" dt="2024-04-29T02:57:41.277" v="90" actId="1076"/>
          <ac:spMkLst>
            <pc:docMk/>
            <pc:sldMk cId="2692835458" sldId="267"/>
            <ac:spMk id="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2:57:47.480" v="93" actId="1076"/>
          <ac:spMkLst>
            <pc:docMk/>
            <pc:sldMk cId="2692835458" sldId="267"/>
            <ac:spMk id="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2:57:35.123" v="87" actId="1076"/>
          <ac:spMkLst>
            <pc:docMk/>
            <pc:sldMk cId="2692835458" sldId="267"/>
            <ac:spMk id="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2:57:45.599" v="92" actId="1076"/>
          <ac:spMkLst>
            <pc:docMk/>
            <pc:sldMk cId="2692835458" sldId="267"/>
            <ac:spMk id="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2:57:52.101" v="94" actId="1076"/>
          <ac:spMkLst>
            <pc:docMk/>
            <pc:sldMk cId="2692835458" sldId="267"/>
            <ac:spMk id="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2:57:10.848" v="78" actId="1076"/>
          <ac:spMkLst>
            <pc:docMk/>
            <pc:sldMk cId="2692835458" sldId="267"/>
            <ac:spMk id="2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2:57:57.961" v="95" actId="1076"/>
          <ac:spMkLst>
            <pc:docMk/>
            <pc:sldMk cId="2692835458" sldId="267"/>
            <ac:spMk id="2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2:57:13.629" v="79" actId="1076"/>
          <ac:spMkLst>
            <pc:docMk/>
            <pc:sldMk cId="2692835458" sldId="267"/>
            <ac:spMk id="25" creationId="{00000000-0000-0000-0000-000000000000}"/>
          </ac:spMkLst>
        </pc:spChg>
      </pc:sldChg>
      <pc:sldChg chg="addSp modSp mod modTransition">
        <pc:chgData name="Duyên Lương" userId="3a9e482f-ceb4-484a-8eab-f708ff3e9a36" providerId="ADAL" clId="{8468EC0B-73BF-4CED-8911-B9F6FD22909E}" dt="2024-04-29T07:38:44.670" v="2844"/>
        <pc:sldMkLst>
          <pc:docMk/>
          <pc:sldMk cId="1375784411" sldId="268"/>
        </pc:sldMkLst>
        <pc:spChg chg="mod">
          <ac:chgData name="Duyên Lương" userId="3a9e482f-ceb4-484a-8eab-f708ff3e9a36" providerId="ADAL" clId="{8468EC0B-73BF-4CED-8911-B9F6FD22909E}" dt="2024-04-29T03:15:44.236" v="563" actId="14100"/>
          <ac:spMkLst>
            <pc:docMk/>
            <pc:sldMk cId="1375784411" sldId="268"/>
            <ac:spMk id="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15:17.413" v="552" actId="1076"/>
          <ac:spMkLst>
            <pc:docMk/>
            <pc:sldMk cId="1375784411" sldId="268"/>
            <ac:spMk id="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15:12.630" v="549" actId="1076"/>
          <ac:spMkLst>
            <pc:docMk/>
            <pc:sldMk cId="1375784411" sldId="268"/>
            <ac:spMk id="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15:14.308" v="551" actId="1076"/>
          <ac:spMkLst>
            <pc:docMk/>
            <pc:sldMk cId="1375784411" sldId="268"/>
            <ac:spMk id="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15:13.485" v="550" actId="1076"/>
          <ac:spMkLst>
            <pc:docMk/>
            <pc:sldMk cId="1375784411" sldId="268"/>
            <ac:spMk id="8" creationId="{00000000-0000-0000-0000-000000000000}"/>
          </ac:spMkLst>
        </pc:spChg>
        <pc:spChg chg="add mod">
          <ac:chgData name="Duyên Lương" userId="3a9e482f-ceb4-484a-8eab-f708ff3e9a36" providerId="ADAL" clId="{8468EC0B-73BF-4CED-8911-B9F6FD22909E}" dt="2024-04-29T03:15:55.751" v="567" actId="1076"/>
          <ac:spMkLst>
            <pc:docMk/>
            <pc:sldMk cId="1375784411" sldId="268"/>
            <ac:spMk id="9" creationId="{C50E5034-7786-B2D1-B9E4-278904B132A0}"/>
          </ac:spMkLst>
        </pc:spChg>
        <pc:spChg chg="add mod">
          <ac:chgData name="Duyên Lương" userId="3a9e482f-ceb4-484a-8eab-f708ff3e9a36" providerId="ADAL" clId="{8468EC0B-73BF-4CED-8911-B9F6FD22909E}" dt="2024-04-29T03:15:54.310" v="566" actId="1076"/>
          <ac:spMkLst>
            <pc:docMk/>
            <pc:sldMk cId="1375784411" sldId="268"/>
            <ac:spMk id="10" creationId="{C7EFD168-C494-66BF-76DD-591102A79DF5}"/>
          </ac:spMkLst>
        </pc:spChg>
      </pc:sldChg>
      <pc:sldChg chg="addSp delSp modSp mod modTransition modAnim">
        <pc:chgData name="Duyên Lương" userId="3a9e482f-ceb4-484a-8eab-f708ff3e9a36" providerId="ADAL" clId="{8468EC0B-73BF-4CED-8911-B9F6FD22909E}" dt="2024-04-29T07:50:22.279" v="2931"/>
        <pc:sldMkLst>
          <pc:docMk/>
          <pc:sldMk cId="2877543710" sldId="269"/>
        </pc:sldMkLst>
        <pc:spChg chg="mod">
          <ac:chgData name="Duyên Lương" userId="3a9e482f-ceb4-484a-8eab-f708ff3e9a36" providerId="ADAL" clId="{8468EC0B-73BF-4CED-8911-B9F6FD22909E}" dt="2024-04-29T03:24:42.811" v="889" actId="404"/>
          <ac:spMkLst>
            <pc:docMk/>
            <pc:sldMk cId="2877543710" sldId="269"/>
            <ac:spMk id="7" creationId="{705867A7-8F02-8A03-184B-5E9EC10A9623}"/>
          </ac:spMkLst>
        </pc:spChg>
        <pc:spChg chg="mod">
          <ac:chgData name="Duyên Lương" userId="3a9e482f-ceb4-484a-8eab-f708ff3e9a36" providerId="ADAL" clId="{8468EC0B-73BF-4CED-8911-B9F6FD22909E}" dt="2024-04-29T03:25:44.523" v="958" actId="20577"/>
          <ac:spMkLst>
            <pc:docMk/>
            <pc:sldMk cId="2877543710" sldId="269"/>
            <ac:spMk id="8" creationId="{6F57CEF6-DF30-7604-4901-60E22CE4617B}"/>
          </ac:spMkLst>
        </pc:spChg>
        <pc:spChg chg="mod">
          <ac:chgData name="Duyên Lương" userId="3a9e482f-ceb4-484a-8eab-f708ff3e9a36" providerId="ADAL" clId="{8468EC0B-73BF-4CED-8911-B9F6FD22909E}" dt="2024-04-29T03:25:32.384" v="910" actId="1076"/>
          <ac:spMkLst>
            <pc:docMk/>
            <pc:sldMk cId="2877543710" sldId="269"/>
            <ac:spMk id="10" creationId="{88E475D2-E08E-3A14-8C26-B0316607E259}"/>
          </ac:spMkLst>
        </pc:spChg>
        <pc:picChg chg="add mod">
          <ac:chgData name="Duyên Lương" userId="3a9e482f-ceb4-484a-8eab-f708ff3e9a36" providerId="ADAL" clId="{8468EC0B-73BF-4CED-8911-B9F6FD22909E}" dt="2024-04-29T07:49:56.383" v="2930" actId="1076"/>
          <ac:picMkLst>
            <pc:docMk/>
            <pc:sldMk cId="2877543710" sldId="269"/>
            <ac:picMk id="4" creationId="{FB89BB62-E9CD-4ECB-F5E2-24CAB6165D04}"/>
          </ac:picMkLst>
        </pc:picChg>
        <pc:picChg chg="del">
          <ac:chgData name="Duyên Lương" userId="3a9e482f-ceb4-484a-8eab-f708ff3e9a36" providerId="ADAL" clId="{8468EC0B-73BF-4CED-8911-B9F6FD22909E}" dt="2024-04-29T03:26:27.910" v="959" actId="478"/>
          <ac:picMkLst>
            <pc:docMk/>
            <pc:sldMk cId="2877543710" sldId="269"/>
            <ac:picMk id="5" creationId="{157F32D1-52B7-40A5-3808-4FC347BE5B55}"/>
          </ac:picMkLst>
        </pc:picChg>
        <pc:picChg chg="add mod">
          <ac:chgData name="Duyên Lương" userId="3a9e482f-ceb4-484a-8eab-f708ff3e9a36" providerId="ADAL" clId="{8468EC0B-73BF-4CED-8911-B9F6FD22909E}" dt="2024-04-29T03:26:34.113" v="964" actId="1076"/>
          <ac:picMkLst>
            <pc:docMk/>
            <pc:sldMk cId="2877543710" sldId="269"/>
            <ac:picMk id="2050" creationId="{1855C74B-E2DC-FE4A-2E18-F642AA401999}"/>
          </ac:picMkLst>
        </pc:picChg>
      </pc:sldChg>
      <pc:sldChg chg="addSp modSp mod ord modTransition modAnim">
        <pc:chgData name="Duyên Lương" userId="3a9e482f-ceb4-484a-8eab-f708ff3e9a36" providerId="ADAL" clId="{8468EC0B-73BF-4CED-8911-B9F6FD22909E}" dt="2024-04-29T07:49:16.153" v="2926"/>
        <pc:sldMkLst>
          <pc:docMk/>
          <pc:sldMk cId="3357029508" sldId="270"/>
        </pc:sldMkLst>
        <pc:spChg chg="mod">
          <ac:chgData name="Duyên Lương" userId="3a9e482f-ceb4-484a-8eab-f708ff3e9a36" providerId="ADAL" clId="{8468EC0B-73BF-4CED-8911-B9F6FD22909E}" dt="2024-04-29T03:23:07.771" v="785" actId="1076"/>
          <ac:spMkLst>
            <pc:docMk/>
            <pc:sldMk cId="3357029508" sldId="270"/>
            <ac:spMk id="7" creationId="{705867A7-8F02-8A03-184B-5E9EC10A9623}"/>
          </ac:spMkLst>
        </pc:spChg>
        <pc:spChg chg="mod">
          <ac:chgData name="Duyên Lương" userId="3a9e482f-ceb4-484a-8eab-f708ff3e9a36" providerId="ADAL" clId="{8468EC0B-73BF-4CED-8911-B9F6FD22909E}" dt="2024-04-29T03:23:20.455" v="830" actId="20577"/>
          <ac:spMkLst>
            <pc:docMk/>
            <pc:sldMk cId="3357029508" sldId="270"/>
            <ac:spMk id="8" creationId="{6F57CEF6-DF30-7604-4901-60E22CE4617B}"/>
          </ac:spMkLst>
        </pc:spChg>
        <pc:spChg chg="mod">
          <ac:chgData name="Duyên Lương" userId="3a9e482f-ceb4-484a-8eab-f708ff3e9a36" providerId="ADAL" clId="{8468EC0B-73BF-4CED-8911-B9F6FD22909E}" dt="2024-04-29T03:23:55.637" v="851" actId="1076"/>
          <ac:spMkLst>
            <pc:docMk/>
            <pc:sldMk cId="3357029508" sldId="270"/>
            <ac:spMk id="10" creationId="{88E475D2-E08E-3A14-8C26-B0316607E259}"/>
          </ac:spMkLst>
        </pc:spChg>
        <pc:picChg chg="add mod">
          <ac:chgData name="Duyên Lương" userId="3a9e482f-ceb4-484a-8eab-f708ff3e9a36" providerId="ADAL" clId="{8468EC0B-73BF-4CED-8911-B9F6FD22909E}" dt="2024-04-29T07:49:14.500" v="2925" actId="1076"/>
          <ac:picMkLst>
            <pc:docMk/>
            <pc:sldMk cId="3357029508" sldId="270"/>
            <ac:picMk id="4" creationId="{F3F5F568-2806-17A9-94E7-F04FC0CBC33F}"/>
          </ac:picMkLst>
        </pc:picChg>
        <pc:picChg chg="mod">
          <ac:chgData name="Duyên Lương" userId="3a9e482f-ceb4-484a-8eab-f708ff3e9a36" providerId="ADAL" clId="{8468EC0B-73BF-4CED-8911-B9F6FD22909E}" dt="2024-04-29T03:24:01.203" v="852" actId="14826"/>
          <ac:picMkLst>
            <pc:docMk/>
            <pc:sldMk cId="3357029508" sldId="270"/>
            <ac:picMk id="5" creationId="{157F32D1-52B7-40A5-3808-4FC347BE5B55}"/>
          </ac:picMkLst>
        </pc:picChg>
      </pc:sldChg>
      <pc:sldChg chg="addSp modSp mod ord modTransition modAnim">
        <pc:chgData name="Duyên Lương" userId="3a9e482f-ceb4-484a-8eab-f708ff3e9a36" providerId="ADAL" clId="{8468EC0B-73BF-4CED-8911-B9F6FD22909E}" dt="2024-04-29T07:49:08.929" v="2923"/>
        <pc:sldMkLst>
          <pc:docMk/>
          <pc:sldMk cId="3254049828" sldId="271"/>
        </pc:sldMkLst>
        <pc:spChg chg="mod">
          <ac:chgData name="Duyên Lương" userId="3a9e482f-ceb4-484a-8eab-f708ff3e9a36" providerId="ADAL" clId="{8468EC0B-73BF-4CED-8911-B9F6FD22909E}" dt="2024-04-29T03:27:04.568" v="977" actId="404"/>
          <ac:spMkLst>
            <pc:docMk/>
            <pc:sldMk cId="3254049828" sldId="271"/>
            <ac:spMk id="8" creationId="{6F57CEF6-DF30-7604-4901-60E22CE4617B}"/>
          </ac:spMkLst>
        </pc:spChg>
        <pc:picChg chg="add mod">
          <ac:chgData name="Duyên Lương" userId="3a9e482f-ceb4-484a-8eab-f708ff3e9a36" providerId="ADAL" clId="{8468EC0B-73BF-4CED-8911-B9F6FD22909E}" dt="2024-04-29T07:48:52.860" v="2921" actId="1076"/>
          <ac:picMkLst>
            <pc:docMk/>
            <pc:sldMk cId="3254049828" sldId="271"/>
            <ac:picMk id="4" creationId="{4049CBCE-CCA1-F999-69D0-1342803BDA9F}"/>
          </ac:picMkLst>
        </pc:picChg>
      </pc:sldChg>
      <pc:sldChg chg="delSp modSp mod modTransition">
        <pc:chgData name="Duyên Lương" userId="3a9e482f-ceb4-484a-8eab-f708ff3e9a36" providerId="ADAL" clId="{8468EC0B-73BF-4CED-8911-B9F6FD22909E}" dt="2024-04-29T07:38:44.670" v="2844"/>
        <pc:sldMkLst>
          <pc:docMk/>
          <pc:sldMk cId="382489888" sldId="272"/>
        </pc:sldMkLst>
        <pc:spChg chg="mod">
          <ac:chgData name="Duyên Lương" userId="3a9e482f-ceb4-484a-8eab-f708ff3e9a36" providerId="ADAL" clId="{8468EC0B-73BF-4CED-8911-B9F6FD22909E}" dt="2024-04-29T03:42:59.785" v="1424" actId="1076"/>
          <ac:spMkLst>
            <pc:docMk/>
            <pc:sldMk cId="382489888" sldId="272"/>
            <ac:spMk id="2" creationId="{00000000-0000-0000-0000-000000000000}"/>
          </ac:spMkLst>
        </pc:spChg>
        <pc:spChg chg="del">
          <ac:chgData name="Duyên Lương" userId="3a9e482f-ceb4-484a-8eab-f708ff3e9a36" providerId="ADAL" clId="{8468EC0B-73BF-4CED-8911-B9F6FD22909E}" dt="2024-04-29T03:41:48.809" v="1400" actId="478"/>
          <ac:spMkLst>
            <pc:docMk/>
            <pc:sldMk cId="382489888" sldId="272"/>
            <ac:spMk id="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41:51.108" v="1401" actId="1076"/>
          <ac:spMkLst>
            <pc:docMk/>
            <pc:sldMk cId="382489888" sldId="272"/>
            <ac:spMk id="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43:05.117" v="1430" actId="20577"/>
          <ac:spMkLst>
            <pc:docMk/>
            <pc:sldMk cId="382489888" sldId="272"/>
            <ac:spMk id="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43:58.240" v="1439" actId="13926"/>
          <ac:spMkLst>
            <pc:docMk/>
            <pc:sldMk cId="382489888" sldId="272"/>
            <ac:spMk id="18" creationId="{E3BF1A98-55C1-F64D-891E-E56524529B9D}"/>
          </ac:spMkLst>
        </pc:spChg>
        <pc:spChg chg="mod">
          <ac:chgData name="Duyên Lương" userId="3a9e482f-ceb4-484a-8eab-f708ff3e9a36" providerId="ADAL" clId="{8468EC0B-73BF-4CED-8911-B9F6FD22909E}" dt="2024-04-29T03:43:08.801" v="1431" actId="1076"/>
          <ac:spMkLst>
            <pc:docMk/>
            <pc:sldMk cId="382489888" sldId="272"/>
            <ac:spMk id="19" creationId="{10BA083A-9506-CAAB-E7F4-C89D4F3D6B33}"/>
          </ac:spMkLst>
        </pc:spChg>
      </pc:sldChg>
      <pc:sldChg chg="addSp delSp modSp mod modTransition">
        <pc:chgData name="Duyên Lương" userId="3a9e482f-ceb4-484a-8eab-f708ff3e9a36" providerId="ADAL" clId="{8468EC0B-73BF-4CED-8911-B9F6FD22909E}" dt="2024-04-29T07:38:44.670" v="2844"/>
        <pc:sldMkLst>
          <pc:docMk/>
          <pc:sldMk cId="1432558771" sldId="273"/>
        </pc:sldMkLst>
        <pc:spChg chg="del">
          <ac:chgData name="Duyên Lương" userId="3a9e482f-ceb4-484a-8eab-f708ff3e9a36" providerId="ADAL" clId="{8468EC0B-73BF-4CED-8911-B9F6FD22909E}" dt="2024-04-29T03:47:54.405" v="1567" actId="478"/>
          <ac:spMkLst>
            <pc:docMk/>
            <pc:sldMk cId="1432558771" sldId="273"/>
            <ac:spMk id="2" creationId="{00000000-0000-0000-0000-000000000000}"/>
          </ac:spMkLst>
        </pc:spChg>
        <pc:spChg chg="add mod">
          <ac:chgData name="Duyên Lương" userId="3a9e482f-ceb4-484a-8eab-f708ff3e9a36" providerId="ADAL" clId="{8468EC0B-73BF-4CED-8911-B9F6FD22909E}" dt="2024-04-29T03:47:59.545" v="1571" actId="14100"/>
          <ac:spMkLst>
            <pc:docMk/>
            <pc:sldMk cId="1432558771" sldId="273"/>
            <ac:spMk id="3" creationId="{E0BF7280-2D68-5737-3B63-1EC740F9F2F4}"/>
          </ac:spMkLst>
        </pc:spChg>
        <pc:spChg chg="del">
          <ac:chgData name="Duyên Lương" userId="3a9e482f-ceb4-484a-8eab-f708ff3e9a36" providerId="ADAL" clId="{8468EC0B-73BF-4CED-8911-B9F6FD22909E}" dt="2024-04-29T03:47:52.699" v="1566" actId="478"/>
          <ac:spMkLst>
            <pc:docMk/>
            <pc:sldMk cId="1432558771" sldId="273"/>
            <ac:spMk id="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40:36.011" v="1375" actId="20577"/>
          <ac:spMkLst>
            <pc:docMk/>
            <pc:sldMk cId="1432558771" sldId="273"/>
            <ac:spMk id="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41:19.986" v="1384" actId="13926"/>
          <ac:spMkLst>
            <pc:docMk/>
            <pc:sldMk cId="1432558771" sldId="273"/>
            <ac:spMk id="18" creationId="{E3BF1A98-55C1-F64D-891E-E56524529B9D}"/>
          </ac:spMkLst>
        </pc:spChg>
        <pc:spChg chg="mod">
          <ac:chgData name="Duyên Lương" userId="3a9e482f-ceb4-484a-8eab-f708ff3e9a36" providerId="ADAL" clId="{8468EC0B-73BF-4CED-8911-B9F6FD22909E}" dt="2024-04-29T03:41:27.676" v="1394" actId="20577"/>
          <ac:spMkLst>
            <pc:docMk/>
            <pc:sldMk cId="1432558771" sldId="273"/>
            <ac:spMk id="19" creationId="{10BA083A-9506-CAAB-E7F4-C89D4F3D6B33}"/>
          </ac:spMkLst>
        </pc:spChg>
      </pc:sldChg>
      <pc:sldChg chg="addSp delSp modSp mod modTransition">
        <pc:chgData name="Duyên Lương" userId="3a9e482f-ceb4-484a-8eab-f708ff3e9a36" providerId="ADAL" clId="{8468EC0B-73BF-4CED-8911-B9F6FD22909E}" dt="2024-04-29T07:38:44.670" v="2844"/>
        <pc:sldMkLst>
          <pc:docMk/>
          <pc:sldMk cId="1808280918" sldId="274"/>
        </pc:sldMkLst>
        <pc:spChg chg="del">
          <ac:chgData name="Duyên Lương" userId="3a9e482f-ceb4-484a-8eab-f708ff3e9a36" providerId="ADAL" clId="{8468EC0B-73BF-4CED-8911-B9F6FD22909E}" dt="2024-04-29T03:47:25.052" v="1559" actId="478"/>
          <ac:spMkLst>
            <pc:docMk/>
            <pc:sldMk cId="1808280918" sldId="274"/>
            <ac:spMk id="2" creationId="{00000000-0000-0000-0000-000000000000}"/>
          </ac:spMkLst>
        </pc:spChg>
        <pc:spChg chg="add mod">
          <ac:chgData name="Duyên Lương" userId="3a9e482f-ceb4-484a-8eab-f708ff3e9a36" providerId="ADAL" clId="{8468EC0B-73BF-4CED-8911-B9F6FD22909E}" dt="2024-04-29T03:47:30.091" v="1562" actId="14100"/>
          <ac:spMkLst>
            <pc:docMk/>
            <pc:sldMk cId="1808280918" sldId="274"/>
            <ac:spMk id="3" creationId="{7EA2F02D-735D-1B80-A1B3-F2F820E43D0D}"/>
          </ac:spMkLst>
        </pc:spChg>
        <pc:spChg chg="del">
          <ac:chgData name="Duyên Lương" userId="3a9e482f-ceb4-484a-8eab-f708ff3e9a36" providerId="ADAL" clId="{8468EC0B-73BF-4CED-8911-B9F6FD22909E}" dt="2024-04-29T03:47:25.052" v="1559" actId="478"/>
          <ac:spMkLst>
            <pc:docMk/>
            <pc:sldMk cId="1808280918" sldId="274"/>
            <ac:spMk id="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39:41.191" v="1361" actId="14100"/>
          <ac:spMkLst>
            <pc:docMk/>
            <pc:sldMk cId="1808280918" sldId="274"/>
            <ac:spMk id="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40:01.044" v="1364" actId="1076"/>
          <ac:spMkLst>
            <pc:docMk/>
            <pc:sldMk cId="1808280918" sldId="274"/>
            <ac:spMk id="16" creationId="{C20B6AA8-4646-1DD5-5E71-15E27ED6422D}"/>
          </ac:spMkLst>
        </pc:spChg>
        <pc:spChg chg="mod">
          <ac:chgData name="Duyên Lương" userId="3a9e482f-ceb4-484a-8eab-f708ff3e9a36" providerId="ADAL" clId="{8468EC0B-73BF-4CED-8911-B9F6FD22909E}" dt="2024-04-29T03:40:11.052" v="1367" actId="13926"/>
          <ac:spMkLst>
            <pc:docMk/>
            <pc:sldMk cId="1808280918" sldId="274"/>
            <ac:spMk id="18" creationId="{E3BF1A98-55C1-F64D-891E-E56524529B9D}"/>
          </ac:spMkLst>
        </pc:spChg>
        <pc:spChg chg="mod">
          <ac:chgData name="Duyên Lương" userId="3a9e482f-ceb4-484a-8eab-f708ff3e9a36" providerId="ADAL" clId="{8468EC0B-73BF-4CED-8911-B9F6FD22909E}" dt="2024-04-29T03:39:37.877" v="1360" actId="20577"/>
          <ac:spMkLst>
            <pc:docMk/>
            <pc:sldMk cId="1808280918" sldId="274"/>
            <ac:spMk id="19" creationId="{10BA083A-9506-CAAB-E7F4-C89D4F3D6B33}"/>
          </ac:spMkLst>
        </pc:spChg>
      </pc:sldChg>
      <pc:sldChg chg="addSp delSp modSp mod modTransition">
        <pc:chgData name="Duyên Lương" userId="3a9e482f-ceb4-484a-8eab-f708ff3e9a36" providerId="ADAL" clId="{8468EC0B-73BF-4CED-8911-B9F6FD22909E}" dt="2024-04-29T07:38:44.670" v="2844"/>
        <pc:sldMkLst>
          <pc:docMk/>
          <pc:sldMk cId="477366496" sldId="275"/>
        </pc:sldMkLst>
        <pc:spChg chg="del mod">
          <ac:chgData name="Duyên Lương" userId="3a9e482f-ceb4-484a-8eab-f708ff3e9a36" providerId="ADAL" clId="{8468EC0B-73BF-4CED-8911-B9F6FD22909E}" dt="2024-04-29T03:47:41.446" v="1563" actId="478"/>
          <ac:spMkLst>
            <pc:docMk/>
            <pc:sldMk cId="477366496" sldId="275"/>
            <ac:spMk id="2" creationId="{00000000-0000-0000-0000-000000000000}"/>
          </ac:spMkLst>
        </pc:spChg>
        <pc:spChg chg="add mod">
          <ac:chgData name="Duyên Lương" userId="3a9e482f-ceb4-484a-8eab-f708ff3e9a36" providerId="ADAL" clId="{8468EC0B-73BF-4CED-8911-B9F6FD22909E}" dt="2024-04-29T03:47:44.703" v="1565" actId="1076"/>
          <ac:spMkLst>
            <pc:docMk/>
            <pc:sldMk cId="477366496" sldId="275"/>
            <ac:spMk id="3" creationId="{81FCBE4C-4A12-95D6-8D4C-65FDD48B1244}"/>
          </ac:spMkLst>
        </pc:spChg>
        <pc:spChg chg="del">
          <ac:chgData name="Duyên Lương" userId="3a9e482f-ceb4-484a-8eab-f708ff3e9a36" providerId="ADAL" clId="{8468EC0B-73BF-4CED-8911-B9F6FD22909E}" dt="2024-04-29T03:39:01.750" v="1339" actId="478"/>
          <ac:spMkLst>
            <pc:docMk/>
            <pc:sldMk cId="477366496" sldId="275"/>
            <ac:spMk id="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39:04.083" v="1340" actId="1076"/>
          <ac:spMkLst>
            <pc:docMk/>
            <pc:sldMk cId="477366496" sldId="275"/>
            <ac:spMk id="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38:13.418" v="1321" actId="20577"/>
          <ac:spMkLst>
            <pc:docMk/>
            <pc:sldMk cId="477366496" sldId="275"/>
            <ac:spMk id="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43:46.341" v="1437" actId="13926"/>
          <ac:spMkLst>
            <pc:docMk/>
            <pc:sldMk cId="477366496" sldId="275"/>
            <ac:spMk id="18" creationId="{E3BF1A98-55C1-F64D-891E-E56524529B9D}"/>
          </ac:spMkLst>
        </pc:spChg>
        <pc:spChg chg="mod">
          <ac:chgData name="Duyên Lương" userId="3a9e482f-ceb4-484a-8eab-f708ff3e9a36" providerId="ADAL" clId="{8468EC0B-73BF-4CED-8911-B9F6FD22909E}" dt="2024-04-29T03:39:09.999" v="1342" actId="1076"/>
          <ac:spMkLst>
            <pc:docMk/>
            <pc:sldMk cId="477366496" sldId="275"/>
            <ac:spMk id="19" creationId="{10BA083A-9506-CAAB-E7F4-C89D4F3D6B33}"/>
          </ac:spMkLst>
        </pc:spChg>
      </pc:sldChg>
      <pc:sldChg chg="delSp modSp mod modTransition delAnim">
        <pc:chgData name="Duyên Lương" userId="3a9e482f-ceb4-484a-8eab-f708ff3e9a36" providerId="ADAL" clId="{8468EC0B-73BF-4CED-8911-B9F6FD22909E}" dt="2024-04-29T07:38:44.670" v="2844"/>
        <pc:sldMkLst>
          <pc:docMk/>
          <pc:sldMk cId="197870927" sldId="276"/>
        </pc:sldMkLst>
        <pc:spChg chg="del">
          <ac:chgData name="Duyên Lương" userId="3a9e482f-ceb4-484a-8eab-f708ff3e9a36" providerId="ADAL" clId="{8468EC0B-73BF-4CED-8911-B9F6FD22909E}" dt="2024-04-29T03:44:21.226" v="1470" actId="478"/>
          <ac:spMkLst>
            <pc:docMk/>
            <pc:sldMk cId="197870927" sldId="276"/>
            <ac:spMk id="2" creationId="{00000000-0000-0000-0000-000000000000}"/>
          </ac:spMkLst>
        </pc:spChg>
        <pc:spChg chg="del">
          <ac:chgData name="Duyên Lương" userId="3a9e482f-ceb4-484a-8eab-f708ff3e9a36" providerId="ADAL" clId="{8468EC0B-73BF-4CED-8911-B9F6FD22909E}" dt="2024-04-29T03:44:23.988" v="1472" actId="478"/>
          <ac:spMkLst>
            <pc:docMk/>
            <pc:sldMk cId="197870927" sldId="276"/>
            <ac:spMk id="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44:07.318" v="1465" actId="20577"/>
          <ac:spMkLst>
            <pc:docMk/>
            <pc:sldMk cId="197870927" sldId="276"/>
            <ac:spMk id="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46:32.550" v="1552" actId="207"/>
          <ac:spMkLst>
            <pc:docMk/>
            <pc:sldMk cId="197870927" sldId="276"/>
            <ac:spMk id="11" creationId="{A2EE8625-38BA-9511-D9C2-DBC4FD366C30}"/>
          </ac:spMkLst>
        </pc:spChg>
        <pc:spChg chg="del">
          <ac:chgData name="Duyên Lương" userId="3a9e482f-ceb4-484a-8eab-f708ff3e9a36" providerId="ADAL" clId="{8468EC0B-73BF-4CED-8911-B9F6FD22909E}" dt="2024-04-29T03:45:40.474" v="1487" actId="478"/>
          <ac:spMkLst>
            <pc:docMk/>
            <pc:sldMk cId="197870927" sldId="276"/>
            <ac:spMk id="12" creationId="{E81CCABC-0E19-A861-537B-D308297D3CBF}"/>
          </ac:spMkLst>
        </pc:spChg>
        <pc:spChg chg="del">
          <ac:chgData name="Duyên Lương" userId="3a9e482f-ceb4-484a-8eab-f708ff3e9a36" providerId="ADAL" clId="{8468EC0B-73BF-4CED-8911-B9F6FD22909E}" dt="2024-04-29T03:45:42.026" v="1488" actId="478"/>
          <ac:spMkLst>
            <pc:docMk/>
            <pc:sldMk cId="197870927" sldId="276"/>
            <ac:spMk id="13" creationId="{ED6128F6-D555-B01F-2F50-75325860D2D3}"/>
          </ac:spMkLst>
        </pc:spChg>
        <pc:spChg chg="del">
          <ac:chgData name="Duyên Lương" userId="3a9e482f-ceb4-484a-8eab-f708ff3e9a36" providerId="ADAL" clId="{8468EC0B-73BF-4CED-8911-B9F6FD22909E}" dt="2024-04-29T03:45:43.514" v="1489" actId="478"/>
          <ac:spMkLst>
            <pc:docMk/>
            <pc:sldMk cId="197870927" sldId="276"/>
            <ac:spMk id="14" creationId="{FC1EE5E9-4986-11FA-1A48-1FBE7275F8F0}"/>
          </ac:spMkLst>
        </pc:spChg>
        <pc:spChg chg="del">
          <ac:chgData name="Duyên Lương" userId="3a9e482f-ceb4-484a-8eab-f708ff3e9a36" providerId="ADAL" clId="{8468EC0B-73BF-4CED-8911-B9F6FD22909E}" dt="2024-04-29T03:45:45.733" v="1490" actId="478"/>
          <ac:spMkLst>
            <pc:docMk/>
            <pc:sldMk cId="197870927" sldId="276"/>
            <ac:spMk id="15" creationId="{3516D07C-7416-B9CC-B8E0-9DA0EC718688}"/>
          </ac:spMkLst>
        </pc:spChg>
        <pc:spChg chg="del">
          <ac:chgData name="Duyên Lương" userId="3a9e482f-ceb4-484a-8eab-f708ff3e9a36" providerId="ADAL" clId="{8468EC0B-73BF-4CED-8911-B9F6FD22909E}" dt="2024-04-29T03:45:47.747" v="1491" actId="478"/>
          <ac:spMkLst>
            <pc:docMk/>
            <pc:sldMk cId="197870927" sldId="276"/>
            <ac:spMk id="16" creationId="{964874D7-BA39-E345-C36B-47A078862CBC}"/>
          </ac:spMkLst>
        </pc:spChg>
      </pc:sldChg>
      <pc:sldChg chg="delSp modSp mod ord modTransition">
        <pc:chgData name="Duyên Lương" userId="3a9e482f-ceb4-484a-8eab-f708ff3e9a36" providerId="ADAL" clId="{8468EC0B-73BF-4CED-8911-B9F6FD22909E}" dt="2024-04-29T07:38:44.670" v="2844"/>
        <pc:sldMkLst>
          <pc:docMk/>
          <pc:sldMk cId="930397616" sldId="277"/>
        </pc:sldMkLst>
        <pc:spChg chg="del">
          <ac:chgData name="Duyên Lương" userId="3a9e482f-ceb4-484a-8eab-f708ff3e9a36" providerId="ADAL" clId="{8468EC0B-73BF-4CED-8911-B9F6FD22909E}" dt="2024-04-29T04:11:22.756" v="2628" actId="478"/>
          <ac:spMkLst>
            <pc:docMk/>
            <pc:sldMk cId="930397616" sldId="277"/>
            <ac:spMk id="2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4:11:40.070" v="2653" actId="1076"/>
          <ac:spMkLst>
            <pc:docMk/>
            <pc:sldMk cId="930397616" sldId="277"/>
            <ac:spMk id="23" creationId="{00000000-0000-0000-0000-000000000000}"/>
          </ac:spMkLst>
        </pc:spChg>
      </pc:sldChg>
      <pc:sldChg chg="addSp delSp modSp mod modTransition">
        <pc:chgData name="Duyên Lương" userId="3a9e482f-ceb4-484a-8eab-f708ff3e9a36" providerId="ADAL" clId="{8468EC0B-73BF-4CED-8911-B9F6FD22909E}" dt="2024-04-29T07:38:44.670" v="2844"/>
        <pc:sldMkLst>
          <pc:docMk/>
          <pc:sldMk cId="1494009855" sldId="278"/>
        </pc:sldMkLst>
        <pc:spChg chg="mod">
          <ac:chgData name="Duyên Lương" userId="3a9e482f-ceb4-484a-8eab-f708ff3e9a36" providerId="ADAL" clId="{8468EC0B-73BF-4CED-8911-B9F6FD22909E}" dt="2024-04-29T03:57:26.939" v="2232" actId="1076"/>
          <ac:spMkLst>
            <pc:docMk/>
            <pc:sldMk cId="1494009855" sldId="278"/>
            <ac:spMk id="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57:22.223" v="2230" actId="1076"/>
          <ac:spMkLst>
            <pc:docMk/>
            <pc:sldMk cId="1494009855" sldId="278"/>
            <ac:spMk id="4" creationId="{00000000-0000-0000-0000-000000000000}"/>
          </ac:spMkLst>
        </pc:spChg>
        <pc:spChg chg="del mod">
          <ac:chgData name="Duyên Lương" userId="3a9e482f-ceb4-484a-8eab-f708ff3e9a36" providerId="ADAL" clId="{8468EC0B-73BF-4CED-8911-B9F6FD22909E}" dt="2024-04-29T03:56:30.161" v="2206" actId="478"/>
          <ac:spMkLst>
            <pc:docMk/>
            <pc:sldMk cId="1494009855" sldId="278"/>
            <ac:spMk id="2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3:56:27.669" v="2204" actId="1076"/>
          <ac:spMkLst>
            <pc:docMk/>
            <pc:sldMk cId="1494009855" sldId="278"/>
            <ac:spMk id="23" creationId="{00000000-0000-0000-0000-000000000000}"/>
          </ac:spMkLst>
        </pc:spChg>
        <pc:spChg chg="del mod">
          <ac:chgData name="Duyên Lương" userId="3a9e482f-ceb4-484a-8eab-f708ff3e9a36" providerId="ADAL" clId="{8468EC0B-73BF-4CED-8911-B9F6FD22909E}" dt="2024-04-29T03:56:55.632" v="2221" actId="478"/>
          <ac:spMkLst>
            <pc:docMk/>
            <pc:sldMk cId="1494009855" sldId="278"/>
            <ac:spMk id="27" creationId="{00000000-0000-0000-0000-000000000000}"/>
          </ac:spMkLst>
        </pc:spChg>
        <pc:spChg chg="del">
          <ac:chgData name="Duyên Lương" userId="3a9e482f-ceb4-484a-8eab-f708ff3e9a36" providerId="ADAL" clId="{8468EC0B-73BF-4CED-8911-B9F6FD22909E}" dt="2024-04-29T03:56:49.314" v="2217" actId="478"/>
          <ac:spMkLst>
            <pc:docMk/>
            <pc:sldMk cId="1494009855" sldId="278"/>
            <ac:spMk id="28" creationId="{00000000-0000-0000-0000-000000000000}"/>
          </ac:spMkLst>
        </pc:spChg>
        <pc:spChg chg="add mod">
          <ac:chgData name="Duyên Lương" userId="3a9e482f-ceb4-484a-8eab-f708ff3e9a36" providerId="ADAL" clId="{8468EC0B-73BF-4CED-8911-B9F6FD22909E}" dt="2024-04-29T03:57:29.669" v="2233" actId="1076"/>
          <ac:spMkLst>
            <pc:docMk/>
            <pc:sldMk cId="1494009855" sldId="278"/>
            <ac:spMk id="29" creationId="{386935C1-D8D9-C092-FE33-CF02D605B54C}"/>
          </ac:spMkLst>
        </pc:spChg>
        <pc:grpChg chg="mod">
          <ac:chgData name="Duyên Lương" userId="3a9e482f-ceb4-484a-8eab-f708ff3e9a36" providerId="ADAL" clId="{8468EC0B-73BF-4CED-8911-B9F6FD22909E}" dt="2024-04-29T03:56:52.623" v="2218" actId="1076"/>
          <ac:grpSpMkLst>
            <pc:docMk/>
            <pc:sldMk cId="1494009855" sldId="278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8468EC0B-73BF-4CED-8911-B9F6FD22909E}" dt="2024-04-29T03:56:45.293" v="2215" actId="478"/>
          <ac:grpSpMkLst>
            <pc:docMk/>
            <pc:sldMk cId="1494009855" sldId="278"/>
            <ac:grpSpMk id="12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3:56:54.545" v="2219" actId="1076"/>
          <ac:grpSpMkLst>
            <pc:docMk/>
            <pc:sldMk cId="1494009855" sldId="278"/>
            <ac:grpSpMk id="24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8468EC0B-73BF-4CED-8911-B9F6FD22909E}" dt="2024-04-29T07:46:44.542" v="2916" actId="14100"/>
        <pc:sldMkLst>
          <pc:docMk/>
          <pc:sldMk cId="2677593306" sldId="279"/>
        </pc:sldMkLst>
        <pc:spChg chg="del">
          <ac:chgData name="Duyên Lương" userId="3a9e482f-ceb4-484a-8eab-f708ff3e9a36" providerId="ADAL" clId="{8468EC0B-73BF-4CED-8911-B9F6FD22909E}" dt="2024-04-29T03:49:05.260" v="1625" actId="478"/>
          <ac:spMkLst>
            <pc:docMk/>
            <pc:sldMk cId="2677593306" sldId="279"/>
            <ac:spMk id="2" creationId="{00000000-0000-0000-0000-000000000000}"/>
          </ac:spMkLst>
        </pc:spChg>
        <pc:spChg chg="add del mod">
          <ac:chgData name="Duyên Lương" userId="3a9e482f-ceb4-484a-8eab-f708ff3e9a36" providerId="ADAL" clId="{8468EC0B-73BF-4CED-8911-B9F6FD22909E}" dt="2024-04-29T03:54:22.087" v="2091" actId="478"/>
          <ac:spMkLst>
            <pc:docMk/>
            <pc:sldMk cId="2677593306" sldId="279"/>
            <ac:spMk id="3" creationId="{7FC38E3D-6B8B-9B4A-D0B7-87509B7C8441}"/>
          </ac:spMkLst>
        </pc:spChg>
        <pc:spChg chg="add del mod">
          <ac:chgData name="Duyên Lương" userId="3a9e482f-ceb4-484a-8eab-f708ff3e9a36" providerId="ADAL" clId="{8468EC0B-73BF-4CED-8911-B9F6FD22909E}" dt="2024-04-29T03:54:21.188" v="2090" actId="478"/>
          <ac:spMkLst>
            <pc:docMk/>
            <pc:sldMk cId="2677593306" sldId="279"/>
            <ac:spMk id="4" creationId="{C70165DE-49F0-6BE8-D795-3BABFC0F2C0E}"/>
          </ac:spMkLst>
        </pc:spChg>
        <pc:spChg chg="del">
          <ac:chgData name="Duyên Lương" userId="3a9e482f-ceb4-484a-8eab-f708ff3e9a36" providerId="ADAL" clId="{8468EC0B-73BF-4CED-8911-B9F6FD22909E}" dt="2024-04-29T03:49:06.159" v="1627" actId="478"/>
          <ac:spMkLst>
            <pc:docMk/>
            <pc:sldMk cId="2677593306" sldId="279"/>
            <ac:spMk id="5" creationId="{00000000-0000-0000-0000-000000000000}"/>
          </ac:spMkLst>
        </pc:spChg>
        <pc:spChg chg="del">
          <ac:chgData name="Duyên Lương" userId="3a9e482f-ceb4-484a-8eab-f708ff3e9a36" providerId="ADAL" clId="{8468EC0B-73BF-4CED-8911-B9F6FD22909E}" dt="2024-04-29T03:49:05.739" v="1626" actId="478"/>
          <ac:spMkLst>
            <pc:docMk/>
            <pc:sldMk cId="2677593306" sldId="279"/>
            <ac:spMk id="6" creationId="{00000000-0000-0000-0000-000000000000}"/>
          </ac:spMkLst>
        </pc:spChg>
        <pc:spChg chg="del">
          <ac:chgData name="Duyên Lương" userId="3a9e482f-ceb4-484a-8eab-f708ff3e9a36" providerId="ADAL" clId="{8468EC0B-73BF-4CED-8911-B9F6FD22909E}" dt="2024-04-29T03:49:06.864" v="1628" actId="478"/>
          <ac:spMkLst>
            <pc:docMk/>
            <pc:sldMk cId="2677593306" sldId="279"/>
            <ac:spMk id="7" creationId="{00000000-0000-0000-0000-000000000000}"/>
          </ac:spMkLst>
        </pc:spChg>
        <pc:spChg chg="add mod">
          <ac:chgData name="Duyên Lương" userId="3a9e482f-ceb4-484a-8eab-f708ff3e9a36" providerId="ADAL" clId="{8468EC0B-73BF-4CED-8911-B9F6FD22909E}" dt="2024-04-29T03:51:39.093" v="1765" actId="14100"/>
          <ac:spMkLst>
            <pc:docMk/>
            <pc:sldMk cId="2677593306" sldId="279"/>
            <ac:spMk id="8" creationId="{CAD85565-1BF8-ABF5-1FB7-4EF2B6C6178C}"/>
          </ac:spMkLst>
        </pc:spChg>
        <pc:spChg chg="mod">
          <ac:chgData name="Duyên Lương" userId="3a9e482f-ceb4-484a-8eab-f708ff3e9a36" providerId="ADAL" clId="{8468EC0B-73BF-4CED-8911-B9F6FD22909E}" dt="2024-04-29T03:49:00.908" v="1623" actId="1076"/>
          <ac:spMkLst>
            <pc:docMk/>
            <pc:sldMk cId="2677593306" sldId="279"/>
            <ac:spMk id="9" creationId="{00000000-0000-0000-0000-000000000000}"/>
          </ac:spMkLst>
        </pc:spChg>
        <pc:spChg chg="add mod">
          <ac:chgData name="Duyên Lương" userId="3a9e482f-ceb4-484a-8eab-f708ff3e9a36" providerId="ADAL" clId="{8468EC0B-73BF-4CED-8911-B9F6FD22909E}" dt="2024-04-29T03:51:36.876" v="1764" actId="14100"/>
          <ac:spMkLst>
            <pc:docMk/>
            <pc:sldMk cId="2677593306" sldId="279"/>
            <ac:spMk id="10" creationId="{AF2E89B0-8770-C49F-9B7B-399931CC1D36}"/>
          </ac:spMkLst>
        </pc:spChg>
        <pc:spChg chg="del">
          <ac:chgData name="Duyên Lương" userId="3a9e482f-ceb4-484a-8eab-f708ff3e9a36" providerId="ADAL" clId="{8468EC0B-73BF-4CED-8911-B9F6FD22909E}" dt="2024-04-29T03:49:02.884" v="1624" actId="478"/>
          <ac:spMkLst>
            <pc:docMk/>
            <pc:sldMk cId="2677593306" sldId="279"/>
            <ac:spMk id="11" creationId="{A2EE8625-38BA-9511-D9C2-DBC4FD366C30}"/>
          </ac:spMkLst>
        </pc:spChg>
        <pc:spChg chg="add mod">
          <ac:chgData name="Duyên Lương" userId="3a9e482f-ceb4-484a-8eab-f708ff3e9a36" providerId="ADAL" clId="{8468EC0B-73BF-4CED-8911-B9F6FD22909E}" dt="2024-04-29T03:51:34.241" v="1763" actId="14100"/>
          <ac:spMkLst>
            <pc:docMk/>
            <pc:sldMk cId="2677593306" sldId="279"/>
            <ac:spMk id="12" creationId="{13A82813-46EB-3EBF-E6FC-BB5DFB9EC182}"/>
          </ac:spMkLst>
        </pc:spChg>
        <pc:spChg chg="add mod">
          <ac:chgData name="Duyên Lương" userId="3a9e482f-ceb4-484a-8eab-f708ff3e9a36" providerId="ADAL" clId="{8468EC0B-73BF-4CED-8911-B9F6FD22909E}" dt="2024-04-29T03:51:32.038" v="1762" actId="14100"/>
          <ac:spMkLst>
            <pc:docMk/>
            <pc:sldMk cId="2677593306" sldId="279"/>
            <ac:spMk id="13" creationId="{4908B50B-ABCA-B9C5-7C4F-E15E1DE72777}"/>
          </ac:spMkLst>
        </pc:spChg>
        <pc:spChg chg="add mod">
          <ac:chgData name="Duyên Lương" userId="3a9e482f-ceb4-484a-8eab-f708ff3e9a36" providerId="ADAL" clId="{8468EC0B-73BF-4CED-8911-B9F6FD22909E}" dt="2024-04-29T03:51:27.114" v="1760" actId="14100"/>
          <ac:spMkLst>
            <pc:docMk/>
            <pc:sldMk cId="2677593306" sldId="279"/>
            <ac:spMk id="14" creationId="{431ACB1D-8D14-29DF-800D-649DAFE09027}"/>
          </ac:spMkLst>
        </pc:spChg>
        <pc:spChg chg="add mod">
          <ac:chgData name="Duyên Lương" userId="3a9e482f-ceb4-484a-8eab-f708ff3e9a36" providerId="ADAL" clId="{8468EC0B-73BF-4CED-8911-B9F6FD22909E}" dt="2024-04-29T07:45:03.593" v="2893" actId="207"/>
          <ac:spMkLst>
            <pc:docMk/>
            <pc:sldMk cId="2677593306" sldId="279"/>
            <ac:spMk id="15" creationId="{A6ADB73B-9B17-560C-42C3-695F3365AC8E}"/>
          </ac:spMkLst>
        </pc:spChg>
        <pc:spChg chg="add mod">
          <ac:chgData name="Duyên Lương" userId="3a9e482f-ceb4-484a-8eab-f708ff3e9a36" providerId="ADAL" clId="{8468EC0B-73BF-4CED-8911-B9F6FD22909E}" dt="2024-04-29T07:45:05.749" v="2894" actId="207"/>
          <ac:spMkLst>
            <pc:docMk/>
            <pc:sldMk cId="2677593306" sldId="279"/>
            <ac:spMk id="16" creationId="{874A2C26-8F45-A41E-1864-F85150F42EED}"/>
          </ac:spMkLst>
        </pc:spChg>
        <pc:spChg chg="add mod">
          <ac:chgData name="Duyên Lương" userId="3a9e482f-ceb4-484a-8eab-f708ff3e9a36" providerId="ADAL" clId="{8468EC0B-73BF-4CED-8911-B9F6FD22909E}" dt="2024-04-29T07:45:08.296" v="2895" actId="207"/>
          <ac:spMkLst>
            <pc:docMk/>
            <pc:sldMk cId="2677593306" sldId="279"/>
            <ac:spMk id="17" creationId="{3015FEAF-227E-8FCC-8929-66F9C6260B2B}"/>
          </ac:spMkLst>
        </pc:spChg>
        <pc:spChg chg="add mod">
          <ac:chgData name="Duyên Lương" userId="3a9e482f-ceb4-484a-8eab-f708ff3e9a36" providerId="ADAL" clId="{8468EC0B-73BF-4CED-8911-B9F6FD22909E}" dt="2024-04-29T07:45:10.730" v="2896" actId="207"/>
          <ac:spMkLst>
            <pc:docMk/>
            <pc:sldMk cId="2677593306" sldId="279"/>
            <ac:spMk id="18" creationId="{2192A518-6121-818F-8BA7-78C1CD6E5FAC}"/>
          </ac:spMkLst>
        </pc:spChg>
        <pc:spChg chg="add mod">
          <ac:chgData name="Duyên Lương" userId="3a9e482f-ceb4-484a-8eab-f708ff3e9a36" providerId="ADAL" clId="{8468EC0B-73BF-4CED-8911-B9F6FD22909E}" dt="2024-04-29T07:45:31.589" v="2898" actId="20577"/>
          <ac:spMkLst>
            <pc:docMk/>
            <pc:sldMk cId="2677593306" sldId="279"/>
            <ac:spMk id="19" creationId="{47785A1F-107B-07ED-E2BD-C08F78D1FAC9}"/>
          </ac:spMkLst>
        </pc:spChg>
        <pc:spChg chg="add mod">
          <ac:chgData name="Duyên Lương" userId="3a9e482f-ceb4-484a-8eab-f708ff3e9a36" providerId="ADAL" clId="{8468EC0B-73BF-4CED-8911-B9F6FD22909E}" dt="2024-04-29T03:54:36.974" v="2094" actId="1076"/>
          <ac:spMkLst>
            <pc:docMk/>
            <pc:sldMk cId="2677593306" sldId="279"/>
            <ac:spMk id="20" creationId="{C0B118D8-E40A-9E3A-5824-5541C178F11A}"/>
          </ac:spMkLst>
        </pc:spChg>
        <pc:spChg chg="add mod">
          <ac:chgData name="Duyên Lương" userId="3a9e482f-ceb4-484a-8eab-f708ff3e9a36" providerId="ADAL" clId="{8468EC0B-73BF-4CED-8911-B9F6FD22909E}" dt="2024-04-29T03:54:31.004" v="2093" actId="1076"/>
          <ac:spMkLst>
            <pc:docMk/>
            <pc:sldMk cId="2677593306" sldId="279"/>
            <ac:spMk id="21" creationId="{3642630C-9832-95E0-E75E-715C455B23BB}"/>
          </ac:spMkLst>
        </pc:spChg>
        <pc:spChg chg="add mod">
          <ac:chgData name="Duyên Lương" userId="3a9e482f-ceb4-484a-8eab-f708ff3e9a36" providerId="ADAL" clId="{8468EC0B-73BF-4CED-8911-B9F6FD22909E}" dt="2024-04-29T03:54:57.664" v="2108" actId="1076"/>
          <ac:spMkLst>
            <pc:docMk/>
            <pc:sldMk cId="2677593306" sldId="279"/>
            <ac:spMk id="22" creationId="{879AAD8D-C74F-7EC5-79C1-2978E76BBFB7}"/>
          </ac:spMkLst>
        </pc:spChg>
        <pc:spChg chg="add mod">
          <ac:chgData name="Duyên Lương" userId="3a9e482f-ceb4-484a-8eab-f708ff3e9a36" providerId="ADAL" clId="{8468EC0B-73BF-4CED-8911-B9F6FD22909E}" dt="2024-04-29T03:55:05.451" v="2112" actId="20577"/>
          <ac:spMkLst>
            <pc:docMk/>
            <pc:sldMk cId="2677593306" sldId="279"/>
            <ac:spMk id="23" creationId="{B667A63A-26F3-6E8D-5F10-602FAFD0DE0F}"/>
          </ac:spMkLst>
        </pc:spChg>
        <pc:spChg chg="add mod">
          <ac:chgData name="Duyên Lương" userId="3a9e482f-ceb4-484a-8eab-f708ff3e9a36" providerId="ADAL" clId="{8468EC0B-73BF-4CED-8911-B9F6FD22909E}" dt="2024-04-29T03:55:13.038" v="2115" actId="20577"/>
          <ac:spMkLst>
            <pc:docMk/>
            <pc:sldMk cId="2677593306" sldId="279"/>
            <ac:spMk id="24" creationId="{81866CBA-0442-746E-5942-8D48B9BFD9D6}"/>
          </ac:spMkLst>
        </pc:spChg>
        <pc:spChg chg="add mod">
          <ac:chgData name="Duyên Lương" userId="3a9e482f-ceb4-484a-8eab-f708ff3e9a36" providerId="ADAL" clId="{8468EC0B-73BF-4CED-8911-B9F6FD22909E}" dt="2024-04-29T03:55:23.643" v="2119" actId="14100"/>
          <ac:spMkLst>
            <pc:docMk/>
            <pc:sldMk cId="2677593306" sldId="279"/>
            <ac:spMk id="25" creationId="{9428855B-BB4E-D6F3-B5D1-4A4D90C3AD25}"/>
          </ac:spMkLst>
        </pc:spChg>
        <pc:spChg chg="add mod">
          <ac:chgData name="Duyên Lương" userId="3a9e482f-ceb4-484a-8eab-f708ff3e9a36" providerId="ADAL" clId="{8468EC0B-73BF-4CED-8911-B9F6FD22909E}" dt="2024-04-29T03:55:29.351" v="2122" actId="1076"/>
          <ac:spMkLst>
            <pc:docMk/>
            <pc:sldMk cId="2677593306" sldId="279"/>
            <ac:spMk id="26" creationId="{D5046A0D-7C67-04A7-43B3-7FC9C04C1A7A}"/>
          </ac:spMkLst>
        </pc:spChg>
        <pc:cxnChg chg="add mod">
          <ac:chgData name="Duyên Lương" userId="3a9e482f-ceb4-484a-8eab-f708ff3e9a36" providerId="ADAL" clId="{8468EC0B-73BF-4CED-8911-B9F6FD22909E}" dt="2024-04-29T07:45:52.961" v="2901" actId="1582"/>
          <ac:cxnSpMkLst>
            <pc:docMk/>
            <pc:sldMk cId="2677593306" sldId="279"/>
            <ac:cxnSpMk id="28" creationId="{34CF52E2-6373-9ED6-E092-491D188593E9}"/>
          </ac:cxnSpMkLst>
        </pc:cxnChg>
        <pc:cxnChg chg="add mod">
          <ac:chgData name="Duyên Lương" userId="3a9e482f-ceb4-484a-8eab-f708ff3e9a36" providerId="ADAL" clId="{8468EC0B-73BF-4CED-8911-B9F6FD22909E}" dt="2024-04-29T07:46:13.488" v="2907" actId="14100"/>
          <ac:cxnSpMkLst>
            <pc:docMk/>
            <pc:sldMk cId="2677593306" sldId="279"/>
            <ac:cxnSpMk id="29" creationId="{4893AB86-3364-7EC0-0D37-7D9F39177A4D}"/>
          </ac:cxnSpMkLst>
        </pc:cxnChg>
        <pc:cxnChg chg="add mod">
          <ac:chgData name="Duyên Lương" userId="3a9e482f-ceb4-484a-8eab-f708ff3e9a36" providerId="ADAL" clId="{8468EC0B-73BF-4CED-8911-B9F6FD22909E}" dt="2024-04-29T07:46:23.980" v="2910" actId="14100"/>
          <ac:cxnSpMkLst>
            <pc:docMk/>
            <pc:sldMk cId="2677593306" sldId="279"/>
            <ac:cxnSpMk id="31" creationId="{64DF27D6-6887-F3D8-4B5F-9FCD796D69CD}"/>
          </ac:cxnSpMkLst>
        </pc:cxnChg>
        <pc:cxnChg chg="add mod">
          <ac:chgData name="Duyên Lương" userId="3a9e482f-ceb4-484a-8eab-f708ff3e9a36" providerId="ADAL" clId="{8468EC0B-73BF-4CED-8911-B9F6FD22909E}" dt="2024-04-29T07:46:34.498" v="2913" actId="14100"/>
          <ac:cxnSpMkLst>
            <pc:docMk/>
            <pc:sldMk cId="2677593306" sldId="279"/>
            <ac:cxnSpMk id="33" creationId="{6AC972C0-BB36-56C4-2619-A4590EC39BF1}"/>
          </ac:cxnSpMkLst>
        </pc:cxnChg>
        <pc:cxnChg chg="add mod">
          <ac:chgData name="Duyên Lương" userId="3a9e482f-ceb4-484a-8eab-f708ff3e9a36" providerId="ADAL" clId="{8468EC0B-73BF-4CED-8911-B9F6FD22909E}" dt="2024-04-29T07:46:44.542" v="2916" actId="14100"/>
          <ac:cxnSpMkLst>
            <pc:docMk/>
            <pc:sldMk cId="2677593306" sldId="279"/>
            <ac:cxnSpMk id="35" creationId="{3511D07A-94A7-6800-F44A-B83C963C33FF}"/>
          </ac:cxnSpMkLst>
        </pc:cxnChg>
      </pc:sldChg>
      <pc:sldChg chg="modSp mod modTransition">
        <pc:chgData name="Duyên Lương" userId="3a9e482f-ceb4-484a-8eab-f708ff3e9a36" providerId="ADAL" clId="{8468EC0B-73BF-4CED-8911-B9F6FD22909E}" dt="2024-04-29T07:38:44.670" v="2844"/>
        <pc:sldMkLst>
          <pc:docMk/>
          <pc:sldMk cId="3286692647" sldId="280"/>
        </pc:sldMkLst>
        <pc:spChg chg="mod">
          <ac:chgData name="Duyên Lương" userId="3a9e482f-ceb4-484a-8eab-f708ff3e9a36" providerId="ADAL" clId="{8468EC0B-73BF-4CED-8911-B9F6FD22909E}" dt="2024-04-29T04:00:37.775" v="2273" actId="208"/>
          <ac:spMkLst>
            <pc:docMk/>
            <pc:sldMk cId="3286692647" sldId="280"/>
            <ac:spMk id="3" creationId="{00000000-0000-0000-0000-000000000000}"/>
          </ac:spMkLst>
        </pc:spChg>
      </pc:sldChg>
      <pc:sldChg chg="del">
        <pc:chgData name="Duyên Lương" userId="3a9e482f-ceb4-484a-8eab-f708ff3e9a36" providerId="ADAL" clId="{8468EC0B-73BF-4CED-8911-B9F6FD22909E}" dt="2024-04-29T04:04:15.001" v="2374" actId="47"/>
        <pc:sldMkLst>
          <pc:docMk/>
          <pc:sldMk cId="3583821885" sldId="281"/>
        </pc:sldMkLst>
      </pc:sldChg>
      <pc:sldChg chg="delSp modSp mod modTransition modAnim">
        <pc:chgData name="Duyên Lương" userId="3a9e482f-ceb4-484a-8eab-f708ff3e9a36" providerId="ADAL" clId="{8468EC0B-73BF-4CED-8911-B9F6FD22909E}" dt="2024-04-29T07:38:44.670" v="2844"/>
        <pc:sldMkLst>
          <pc:docMk/>
          <pc:sldMk cId="1307681810" sldId="282"/>
        </pc:sldMkLst>
        <pc:spChg chg="del mod">
          <ac:chgData name="Duyên Lương" userId="3a9e482f-ceb4-484a-8eab-f708ff3e9a36" providerId="ADAL" clId="{8468EC0B-73BF-4CED-8911-B9F6FD22909E}" dt="2024-04-29T04:04:12.646" v="2373" actId="478"/>
          <ac:spMkLst>
            <pc:docMk/>
            <pc:sldMk cId="1307681810" sldId="282"/>
            <ac:spMk id="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4:01:20.602" v="2289" actId="1076"/>
          <ac:spMkLst>
            <pc:docMk/>
            <pc:sldMk cId="1307681810" sldId="282"/>
            <ac:spMk id="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4:01:27.111" v="2293" actId="1076"/>
          <ac:spMkLst>
            <pc:docMk/>
            <pc:sldMk cId="1307681810" sldId="282"/>
            <ac:spMk id="8" creationId="{00000000-0000-0000-0000-000000000000}"/>
          </ac:spMkLst>
        </pc:spChg>
      </pc:sldChg>
      <pc:sldChg chg="delSp modSp mod modTransition">
        <pc:chgData name="Duyên Lương" userId="3a9e482f-ceb4-484a-8eab-f708ff3e9a36" providerId="ADAL" clId="{8468EC0B-73BF-4CED-8911-B9F6FD22909E}" dt="2024-04-29T07:38:44.670" v="2844"/>
        <pc:sldMkLst>
          <pc:docMk/>
          <pc:sldMk cId="1757018677" sldId="283"/>
        </pc:sldMkLst>
        <pc:spChg chg="mod">
          <ac:chgData name="Duyên Lương" userId="3a9e482f-ceb4-484a-8eab-f708ff3e9a36" providerId="ADAL" clId="{8468EC0B-73BF-4CED-8911-B9F6FD22909E}" dt="2024-04-29T04:02:14.155" v="2302" actId="207"/>
          <ac:spMkLst>
            <pc:docMk/>
            <pc:sldMk cId="1757018677" sldId="283"/>
            <ac:spMk id="2" creationId="{00000000-0000-0000-0000-000000000000}"/>
          </ac:spMkLst>
        </pc:spChg>
        <pc:spChg chg="del mod">
          <ac:chgData name="Duyên Lương" userId="3a9e482f-ceb4-484a-8eab-f708ff3e9a36" providerId="ADAL" clId="{8468EC0B-73BF-4CED-8911-B9F6FD22909E}" dt="2024-04-29T04:04:11.014" v="2371" actId="478"/>
          <ac:spMkLst>
            <pc:docMk/>
            <pc:sldMk cId="1757018677" sldId="283"/>
            <ac:spMk id="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4:02:24.912" v="2308" actId="20577"/>
          <ac:spMkLst>
            <pc:docMk/>
            <pc:sldMk cId="1757018677" sldId="283"/>
            <ac:spMk id="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4:02:48.182" v="2326" actId="14100"/>
          <ac:spMkLst>
            <pc:docMk/>
            <pc:sldMk cId="1757018677" sldId="283"/>
            <ac:spMk id="8" creationId="{00000000-0000-0000-0000-000000000000}"/>
          </ac:spMkLst>
        </pc:spChg>
      </pc:sldChg>
      <pc:sldChg chg="delSp modSp mod modTransition modAnim">
        <pc:chgData name="Duyên Lương" userId="3a9e482f-ceb4-484a-8eab-f708ff3e9a36" providerId="ADAL" clId="{8468EC0B-73BF-4CED-8911-B9F6FD22909E}" dt="2024-04-29T07:38:44.670" v="2844"/>
        <pc:sldMkLst>
          <pc:docMk/>
          <pc:sldMk cId="1263903769" sldId="284"/>
        </pc:sldMkLst>
        <pc:spChg chg="mod">
          <ac:chgData name="Duyên Lương" userId="3a9e482f-ceb4-484a-8eab-f708ff3e9a36" providerId="ADAL" clId="{8468EC0B-73BF-4CED-8911-B9F6FD22909E}" dt="2024-04-29T04:03:17.694" v="2334" actId="207"/>
          <ac:spMkLst>
            <pc:docMk/>
            <pc:sldMk cId="1263903769" sldId="284"/>
            <ac:spMk id="2" creationId="{00000000-0000-0000-0000-000000000000}"/>
          </ac:spMkLst>
        </pc:spChg>
        <pc:spChg chg="del mod">
          <ac:chgData name="Duyên Lương" userId="3a9e482f-ceb4-484a-8eab-f708ff3e9a36" providerId="ADAL" clId="{8468EC0B-73BF-4CED-8911-B9F6FD22909E}" dt="2024-04-29T04:04:08.674" v="2370" actId="478"/>
          <ac:spMkLst>
            <pc:docMk/>
            <pc:sldMk cId="1263903769" sldId="284"/>
            <ac:spMk id="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4:03:59.200" v="2367" actId="1076"/>
          <ac:spMkLst>
            <pc:docMk/>
            <pc:sldMk cId="1263903769" sldId="284"/>
            <ac:spMk id="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4:04:02.937" v="2368" actId="1076"/>
          <ac:spMkLst>
            <pc:docMk/>
            <pc:sldMk cId="1263903769" sldId="284"/>
            <ac:spMk id="8" creationId="{00000000-0000-0000-0000-000000000000}"/>
          </ac:spMkLst>
        </pc:spChg>
      </pc:sldChg>
      <pc:sldChg chg="add del setBg">
        <pc:chgData name="Duyên Lương" userId="3a9e482f-ceb4-484a-8eab-f708ff3e9a36" providerId="ADAL" clId="{8468EC0B-73BF-4CED-8911-B9F6FD22909E}" dt="2024-04-29T04:04:22.836" v="2376"/>
        <pc:sldMkLst>
          <pc:docMk/>
          <pc:sldMk cId="2787893646" sldId="285"/>
        </pc:sldMkLst>
      </pc:sldChg>
      <pc:sldChg chg="modSp mod ord modTransition">
        <pc:chgData name="Duyên Lương" userId="3a9e482f-ceb4-484a-8eab-f708ff3e9a36" providerId="ADAL" clId="{8468EC0B-73BF-4CED-8911-B9F6FD22909E}" dt="2024-04-29T07:38:44.670" v="2844"/>
        <pc:sldMkLst>
          <pc:docMk/>
          <pc:sldMk cId="3888570348" sldId="285"/>
        </pc:sldMkLst>
        <pc:spChg chg="mod">
          <ac:chgData name="Duyên Lương" userId="3a9e482f-ceb4-484a-8eab-f708ff3e9a36" providerId="ADAL" clId="{8468EC0B-73BF-4CED-8911-B9F6FD22909E}" dt="2024-04-29T04:04:51.701" v="2382" actId="207"/>
          <ac:spMkLst>
            <pc:docMk/>
            <pc:sldMk cId="3888570348" sldId="285"/>
            <ac:spMk id="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4:05:23.597" v="2414" actId="1076"/>
          <ac:spMkLst>
            <pc:docMk/>
            <pc:sldMk cId="3888570348" sldId="285"/>
            <ac:spMk id="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4:05:26.472" v="2415" actId="1076"/>
          <ac:spMkLst>
            <pc:docMk/>
            <pc:sldMk cId="3888570348" sldId="285"/>
            <ac:spMk id="8" creationId="{00000000-0000-0000-0000-000000000000}"/>
          </ac:spMkLst>
        </pc:spChg>
      </pc:sldChg>
      <pc:sldChg chg="addSp modSp mod modTransition modAnim">
        <pc:chgData name="Duyên Lương" userId="3a9e482f-ceb4-484a-8eab-f708ff3e9a36" providerId="ADAL" clId="{8468EC0B-73BF-4CED-8911-B9F6FD22909E}" dt="2024-04-29T07:38:44.670" v="2844"/>
        <pc:sldMkLst>
          <pc:docMk/>
          <pc:sldMk cId="2350290332" sldId="286"/>
        </pc:sldMkLst>
        <pc:spChg chg="add mod">
          <ac:chgData name="Duyên Lương" userId="3a9e482f-ceb4-484a-8eab-f708ff3e9a36" providerId="ADAL" clId="{8468EC0B-73BF-4CED-8911-B9F6FD22909E}" dt="2024-04-29T04:05:51.559" v="2435" actId="1076"/>
          <ac:spMkLst>
            <pc:docMk/>
            <pc:sldMk cId="2350290332" sldId="286"/>
            <ac:spMk id="3" creationId="{30243E99-839B-221A-792E-99426BE7C02A}"/>
          </ac:spMkLst>
        </pc:spChg>
        <pc:spChg chg="mod">
          <ac:chgData name="Duyên Lương" userId="3a9e482f-ceb4-484a-8eab-f708ff3e9a36" providerId="ADAL" clId="{8468EC0B-73BF-4CED-8911-B9F6FD22909E}" dt="2024-04-29T04:05:40.395" v="2429" actId="1076"/>
          <ac:spMkLst>
            <pc:docMk/>
            <pc:sldMk cId="2350290332" sldId="286"/>
            <ac:spMk id="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4:05:43.095" v="2430" actId="1076"/>
          <ac:spMkLst>
            <pc:docMk/>
            <pc:sldMk cId="2350290332" sldId="286"/>
            <ac:spMk id="8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8468EC0B-73BF-4CED-8911-B9F6FD22909E}" dt="2024-04-29T07:38:44.670" v="2844"/>
        <pc:sldMkLst>
          <pc:docMk/>
          <pc:sldMk cId="2344109127" sldId="287"/>
        </pc:sldMkLst>
        <pc:spChg chg="mod">
          <ac:chgData name="Duyên Lương" userId="3a9e482f-ceb4-484a-8eab-f708ff3e9a36" providerId="ADAL" clId="{8468EC0B-73BF-4CED-8911-B9F6FD22909E}" dt="2024-04-29T04:07:11.796" v="2526" actId="1076"/>
          <ac:spMkLst>
            <pc:docMk/>
            <pc:sldMk cId="2344109127" sldId="287"/>
            <ac:spMk id="2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4:07:08.350" v="2525" actId="1076"/>
          <ac:spMkLst>
            <pc:docMk/>
            <pc:sldMk cId="2344109127" sldId="287"/>
            <ac:spMk id="29" creationId="{386935C1-D8D9-C092-FE33-CF02D605B54C}"/>
          </ac:spMkLst>
        </pc:spChg>
      </pc:sldChg>
      <pc:sldChg chg="addSp delSp modSp mod modTransition setBg modAnim">
        <pc:chgData name="Duyên Lương" userId="3a9e482f-ceb4-484a-8eab-f708ff3e9a36" providerId="ADAL" clId="{8468EC0B-73BF-4CED-8911-B9F6FD22909E}" dt="2024-04-29T07:56:44.990" v="2996" actId="1038"/>
        <pc:sldMkLst>
          <pc:docMk/>
          <pc:sldMk cId="1551952946" sldId="303"/>
        </pc:sldMkLst>
        <pc:spChg chg="del mod">
          <ac:chgData name="Duyên Lương" userId="3a9e482f-ceb4-484a-8eab-f708ff3e9a36" providerId="ADAL" clId="{8468EC0B-73BF-4CED-8911-B9F6FD22909E}" dt="2024-04-29T04:11:09.429" v="2624" actId="478"/>
          <ac:spMkLst>
            <pc:docMk/>
            <pc:sldMk cId="1551952946" sldId="303"/>
            <ac:spMk id="2" creationId="{00000000-0000-0000-0000-000000000000}"/>
          </ac:spMkLst>
        </pc:spChg>
        <pc:spChg chg="add mod">
          <ac:chgData name="Duyên Lương" userId="3a9e482f-ceb4-484a-8eab-f708ff3e9a36" providerId="ADAL" clId="{8468EC0B-73BF-4CED-8911-B9F6FD22909E}" dt="2024-04-29T04:20:46.620" v="2733" actId="1076"/>
          <ac:spMkLst>
            <pc:docMk/>
            <pc:sldMk cId="1551952946" sldId="303"/>
            <ac:spMk id="3" creationId="{58E6454F-CEE7-5FD0-FCDA-84ED86BEB6C2}"/>
          </ac:spMkLst>
        </pc:spChg>
        <pc:spChg chg="add del mod">
          <ac:chgData name="Duyên Lương" userId="3a9e482f-ceb4-484a-8eab-f708ff3e9a36" providerId="ADAL" clId="{8468EC0B-73BF-4CED-8911-B9F6FD22909E}" dt="2024-04-29T04:11:14.125" v="2625" actId="478"/>
          <ac:spMkLst>
            <pc:docMk/>
            <pc:sldMk cId="1551952946" sldId="303"/>
            <ac:spMk id="5" creationId="{7E9B790B-CDE5-0AC8-CBA5-81CB6BBEB65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7" creationId="{330A23E2-DF23-E8D9-EA9C-A10431E314D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8" creationId="{A9DEF305-43FB-5460-86C2-D7E0DA5CD1E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0" creationId="{E2EF7E20-52B1-F48D-83AD-15E44D68C3A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1" creationId="{B3895E4B-779B-006F-3DCC-12BF78DE539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2" creationId="{8441096B-F50B-CD8B-BDCC-98AFBB02A23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6" creationId="{224BFD74-EC96-BD35-FAB5-D00A761DC6F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7" creationId="{CF1A92B4-69BB-283C-FAC0-34F72056DC4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" creationId="{D93F79A7-A552-4E91-B1F1-BDB522038C6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" creationId="{6157BE53-A8E9-E0E2-1E1D-B9A48F91572A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1" creationId="{7F8DBFCA-4EA8-267D-B8D1-5AEB6D36325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2" creationId="{FAD934CA-ED44-41D5-2C41-C0463295D7D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" creationId="{48AFD0F4-B383-7FD1-DEE2-2CF4AEE3E1E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4" creationId="{A52CB7F5-FD59-DCEC-7665-B62BC9B3807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5" creationId="{204AD378-54B3-6AA0-7970-7D47695681D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" creationId="{0E77D921-AE6B-B407-59E1-79524CEB16E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" creationId="{1600C798-D71A-508D-5E56-BA0C0039071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8" creationId="{E20843DC-CAB5-4062-9226-EB18B0EECEC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" creationId="{09962DBA-A389-D635-EA86-956F85F6AABD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30" creationId="{24085E7D-DB50-D893-C111-F92CE5CA974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31" creationId="{BBCA34AB-CEDB-1A5D-A34B-FF786DAB9FF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32" creationId="{78020AA0-651B-C0D4-C535-6A8E2DA0697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33" creationId="{D2484D19-1C63-5265-1E12-71ECB417047D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34" creationId="{180D3595-D65A-84E2-4342-F3F28CAADCA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35" creationId="{E381D0B8-796B-26AC-F994-4A39A3D3764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36" creationId="{E01AC6BD-E330-647D-9CE1-1D18CD90C88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37" creationId="{DA200E61-8625-875F-0C3F-2FC8F5E4A27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38" creationId="{FD810D0A-932F-1772-D2E6-D454C7CA39D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39" creationId="{E48AA2CC-E76A-5269-A865-53BCE7B0BA7D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40" creationId="{14BDF542-5592-EE53-9DDF-2A3175DAAD2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41" creationId="{951F2942-6F0B-439E-F87C-A15572AF1A6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42" creationId="{0AD8D200-6568-6E01-3236-FACB3B4E643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43" creationId="{0BE02188-2C42-45F6-45A8-79D45B9BD81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45" creationId="{F8E1FCDD-4AA6-371C-913C-B8C00F4374A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46" creationId="{EA42E890-9973-3512-B226-64EB6A96AB3D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48" creationId="{A2783A69-4599-9289-770A-EF615CE1087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49" creationId="{2D06949D-EE84-1E2D-93C6-A1D836AA41E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50" creationId="{8601EA67-7907-887E-92AC-C3D031F347C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54" creationId="{FA76DA96-6A06-FDD9-5511-FA49AC90021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55" creationId="{86D32810-BD87-B971-4183-C1169A3B586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57" creationId="{40ED29AC-3567-6B78-4605-AC2D0998376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58" creationId="{90297F3B-50E6-F5EF-229E-7AC0A5C356D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59" creationId="{55B50169-6299-32E1-39F6-400C8E9094A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60" creationId="{21810717-6E6E-F161-7744-BA27306842A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61" creationId="{9339BE13-D9A5-F4B5-ADD9-9E4D14D2EA6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62" creationId="{1220F6E0-5ADD-6E27-D078-56E57969ED2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63" creationId="{4CAC75B8-D6CB-A85F-BBC7-93BA0B32C695}"/>
          </ac:spMkLst>
        </pc:spChg>
        <pc:spChg chg="mod">
          <ac:chgData name="Duyên Lương" userId="3a9e482f-ceb4-484a-8eab-f708ff3e9a36" providerId="ADAL" clId="{8468EC0B-73BF-4CED-8911-B9F6FD22909E}" dt="2024-04-29T04:20:42.185" v="2732" actId="167"/>
          <ac:spMkLst>
            <pc:docMk/>
            <pc:sldMk cId="1551952946" sldId="303"/>
            <ac:spMk id="184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4:20:42.185" v="2732" actId="167"/>
          <ac:spMkLst>
            <pc:docMk/>
            <pc:sldMk cId="1551952946" sldId="303"/>
            <ac:spMk id="184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4:20:42.185" v="2732" actId="167"/>
          <ac:spMkLst>
            <pc:docMk/>
            <pc:sldMk cId="1551952946" sldId="303"/>
            <ac:spMk id="185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56" creationId="{5775A8B8-5CC7-E451-56E1-EE2ECCD6565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57" creationId="{B007F2EE-01DD-2437-8791-AA57C6960AA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58" creationId="{7D177687-A8B0-71FF-598A-B53C677C76D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59" creationId="{DA298FC9-259A-094A-0D96-37E1D820419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60" creationId="{BA74B95A-956D-2BCA-9CA1-9DAE39A7429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61" creationId="{6458E0EB-E3CC-05A5-C86A-B5FC20CE6B2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62" creationId="{3A12DBB7-3C9E-DBC9-6D00-FF80C40189E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63" creationId="{AF77741E-D31A-5535-F9A4-5B7F5681AC0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64" creationId="{EF66B1EF-30AF-04BB-B84B-452A9CC039B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65" creationId="{92774715-F9E7-9553-9F5A-5F7449CFE79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66" creationId="{B368A7CF-33F4-452C-FE05-4E05F6DBC4B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67" creationId="{77ED7DCF-D88A-37BE-9208-FB0A2C46EB8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68" creationId="{2C617340-5059-287E-84C2-46B8677E684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69" creationId="{1D5698BD-26FB-E8D9-8D58-B2777C3A97E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70" creationId="{A7E407BE-15FF-3D7E-27B8-BFD312F4EC10}"/>
          </ac:spMkLst>
        </pc:spChg>
        <pc:spChg chg="mod">
          <ac:chgData name="Duyên Lương" userId="3a9e482f-ceb4-484a-8eab-f708ff3e9a36" providerId="ADAL" clId="{8468EC0B-73BF-4CED-8911-B9F6FD22909E}" dt="2024-04-29T04:20:42.185" v="2732" actId="167"/>
          <ac:spMkLst>
            <pc:docMk/>
            <pc:sldMk cId="1551952946" sldId="303"/>
            <ac:spMk id="187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72" creationId="{B71B450A-C9CA-9E27-B62D-45195BAEF70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73" creationId="{FE796E19-8ACB-D31C-EE2F-D52510FCAC26}"/>
          </ac:spMkLst>
        </pc:spChg>
        <pc:spChg chg="mod">
          <ac:chgData name="Duyên Lương" userId="3a9e482f-ceb4-484a-8eab-f708ff3e9a36" providerId="ADAL" clId="{8468EC0B-73BF-4CED-8911-B9F6FD22909E}" dt="2024-04-29T04:20:42.185" v="2732" actId="167"/>
          <ac:spMkLst>
            <pc:docMk/>
            <pc:sldMk cId="1551952946" sldId="303"/>
            <ac:spMk id="187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75" creationId="{231FC5D5-D2D8-C35A-5F1A-EEC254F002FD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77" creationId="{62744EAC-4C80-D2B3-84F5-C95601E3A0A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78" creationId="{A1848DBD-67F8-69D9-D758-4A073B57C76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80" creationId="{31CFF9B6-0CBE-ECD8-3D0C-783E952909DA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81" creationId="{85EDCF1F-B8BB-B563-09BB-9B43D8287F3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82" creationId="{6BFEB28C-5D05-5084-576F-F308215D2D3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86" creationId="{65C008CD-9A3B-828B-710D-E429F9081DE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87" creationId="{ACE99DF7-D4E5-14ED-6C03-161FD0BCB09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89" creationId="{EF956D83-BF39-CFFA-2BDD-1FAD6F0F500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90" creationId="{07218D7F-178C-9D47-0974-C466EB20380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91" creationId="{CC4C24D4-F7D9-B7BF-B0B0-818D6954AAF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92" creationId="{C7DD2B28-ED22-52EA-B7C2-6347C0826ABD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93" creationId="{1223BA01-86E5-785E-736E-B8115331FC9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94" creationId="{6EDA3FF2-1744-FAF5-F3A0-5771EDCF3DE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95" creationId="{E20BB403-CC90-828F-6B27-CFD67DBACA1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96" creationId="{6D2576E1-801A-406A-6316-912F5FF8F91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97" creationId="{B445CFCA-9840-750D-338B-D2601EC6811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98" creationId="{DD140E2B-46BE-F6AA-7351-DFA7DFC3C19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899" creationId="{4F5F131C-C5A4-C2A3-C105-7B50A9F9D0A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00" creationId="{6A0CEF5C-0F55-A868-F94B-D5745041A6E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01" creationId="{6B99868A-21DA-5C2C-8987-8F3D6A610F7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02" creationId="{A8861D4D-1803-AD7A-4E66-677EDA404FAA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03" creationId="{DA908064-1734-4AB5-C68E-9A15F0BF518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04" creationId="{2B0C8F05-18CC-183D-CE94-5CD31725EB1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05" creationId="{2285EB84-8085-E08E-C9FB-D29C26F3105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06" creationId="{19E4C33F-56B0-1FC2-3FCC-344F5C7D9C0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07" creationId="{1A7F83A8-E11B-3FDB-5301-0A71EA079D7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08" creationId="{F7496F57-C113-2D08-B98C-6F66E339D3A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09" creationId="{FD681A4D-9084-01AA-F11F-7C842D4FC06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10" creationId="{BCED1FD3-F0FE-06F3-AD9A-970BF89A1F4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11" creationId="{5AA954D3-FD9E-E3E9-7C6C-FAA2B9E7834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12" creationId="{D117D266-1CB9-B082-C0E3-09F99ADE9A0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13" creationId="{4143404F-4FD8-CAD4-FB9C-B161DDC72C8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15" creationId="{FD6BB459-063D-0200-F4B0-41344096763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16" creationId="{6451C373-1EE8-A3BE-F24E-D54C37F675E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18" creationId="{168D63E0-DCB6-8459-4120-284E6BA7809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19" creationId="{E61C10D6-A0BB-34DC-FE67-971CFC79DA5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84" creationId="{360671E4-F2C0-9569-42B1-D9F96D07FA4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88" creationId="{2D166844-CB9C-42D1-34EB-BCDBD92EB09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89" creationId="{668EA2F4-1945-C3A4-CDCC-12BC651DEC4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91" creationId="{EEA8A82C-957B-E73C-5331-29B68225D60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92" creationId="{27340E18-9830-0CCC-8BA4-F3AC513E6D5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93" creationId="{47EE4894-73FC-CA8D-AF45-63EF84D3285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94" creationId="{7F841E3D-3537-A688-5DE9-990EBDEB322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95" creationId="{7754241A-0A7D-BFB4-41BD-33043F5115F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96" creationId="{2E93C10C-4BEE-22C9-35AA-0240F613D1E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97" creationId="{9D8776C3-6F03-B055-75B9-4B30A4AF44B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98" creationId="{4D01C3FC-306F-495C-408C-A25552C2B4C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1999" creationId="{A6E30242-B186-8A99-84BB-A867451F42C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00" creationId="{DE519F50-292A-59A7-1764-24E3A8F218D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01" creationId="{773E74F4-0000-D4AD-E17A-F9B920F3F7E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02" creationId="{31453612-AE38-AC71-276F-7CBDE2D9E7A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03" creationId="{6B613B20-992B-AF41-16D2-2577278158C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04" creationId="{5E3768E2-86AD-D28A-26DE-D12B429E72E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05" creationId="{07D99B9B-9524-F93D-FB27-CEE08DC07B5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06" creationId="{A32EE7A1-FA52-6667-7BA2-6167ED20541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07" creationId="{FD0D42A4-6D36-61D6-1FE5-04A41E22089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08" creationId="{4895DDAE-F9B9-A13E-CE09-34A6D32C31C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09" creationId="{DE1C7B2E-6F68-7798-1439-414342969AF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10" creationId="{C486786A-5738-1122-A2EC-59C9E2B827A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11" creationId="{CEE2258C-1253-E9F8-8CBE-FB195946E4A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12" creationId="{4A0D10AF-EEE4-15B2-578C-F9F022F83B3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13" creationId="{9D8D68C3-9A48-4EB8-13A5-4EE48D65E0E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14" creationId="{654095CB-6510-C2D7-DAEC-C430012C40E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15" creationId="{1D21209C-367A-C944-E9BE-8BD0C9BB062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17" creationId="{6A10ADFA-890D-17DF-EB57-15B1689D5DA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18" creationId="{6AC5AEDA-B1B2-D46E-C914-A1BFA7726DC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20" creationId="{CD68DCCD-CF6E-50A9-3ED0-871F49A1441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21" creationId="{44A99EF2-8C08-2274-0350-12272960144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22" creationId="{CC3B07FD-EE3A-E4E7-89BE-D0E28BC69DA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26" creationId="{7FF15E2D-3C7C-F8F9-C0F4-8D9E3F120C3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27" creationId="{AE1735E7-D7A3-8A07-F407-8EEC5DD4191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29" creationId="{F7462281-2BDC-E56F-E41E-E0AFC48381E6}"/>
          </ac:spMkLst>
        </pc:spChg>
        <pc:spChg chg="mod topLvl">
          <ac:chgData name="Duyên Lương" userId="3a9e482f-ceb4-484a-8eab-f708ff3e9a36" providerId="ADAL" clId="{8468EC0B-73BF-4CED-8911-B9F6FD22909E}" dt="2024-04-29T07:42:35.811" v="2851" actId="338"/>
          <ac:spMkLst>
            <pc:docMk/>
            <pc:sldMk cId="1551952946" sldId="303"/>
            <ac:spMk id="2031" creationId="{00000000-0000-0000-0000-000000000000}"/>
          </ac:spMkLst>
        </pc:spChg>
        <pc:spChg chg="mod topLvl">
          <ac:chgData name="Duyên Lương" userId="3a9e482f-ceb4-484a-8eab-f708ff3e9a36" providerId="ADAL" clId="{8468EC0B-73BF-4CED-8911-B9F6FD22909E}" dt="2024-04-29T07:42:35.811" v="2851" actId="338"/>
          <ac:spMkLst>
            <pc:docMk/>
            <pc:sldMk cId="1551952946" sldId="303"/>
            <ac:spMk id="2032" creationId="{00000000-0000-0000-0000-000000000000}"/>
          </ac:spMkLst>
        </pc:spChg>
        <pc:spChg chg="mod topLvl">
          <ac:chgData name="Duyên Lương" userId="3a9e482f-ceb4-484a-8eab-f708ff3e9a36" providerId="ADAL" clId="{8468EC0B-73BF-4CED-8911-B9F6FD22909E}" dt="2024-04-29T07:42:35.811" v="2851" actId="338"/>
          <ac:spMkLst>
            <pc:docMk/>
            <pc:sldMk cId="1551952946" sldId="303"/>
            <ac:spMk id="2034" creationId="{00000000-0000-0000-0000-000000000000}"/>
          </ac:spMkLst>
        </pc:spChg>
        <pc:spChg chg="mod topLvl">
          <ac:chgData name="Duyên Lương" userId="3a9e482f-ceb4-484a-8eab-f708ff3e9a36" providerId="ADAL" clId="{8468EC0B-73BF-4CED-8911-B9F6FD22909E}" dt="2024-04-29T07:42:35.811" v="2851" actId="338"/>
          <ac:spMkLst>
            <pc:docMk/>
            <pc:sldMk cId="1551952946" sldId="303"/>
            <ac:spMk id="2035" creationId="{00000000-0000-0000-0000-000000000000}"/>
          </ac:spMkLst>
        </pc:spChg>
        <pc:spChg chg="mod topLvl">
          <ac:chgData name="Duyên Lương" userId="3a9e482f-ceb4-484a-8eab-f708ff3e9a36" providerId="ADAL" clId="{8468EC0B-73BF-4CED-8911-B9F6FD22909E}" dt="2024-04-29T07:42:35.811" v="2851" actId="338"/>
          <ac:spMkLst>
            <pc:docMk/>
            <pc:sldMk cId="1551952946" sldId="303"/>
            <ac:spMk id="2036" creationId="{00000000-0000-0000-0000-000000000000}"/>
          </ac:spMkLst>
        </pc:spChg>
        <pc:spChg chg="mod topLvl">
          <ac:chgData name="Duyên Lương" userId="3a9e482f-ceb4-484a-8eab-f708ff3e9a36" providerId="ADAL" clId="{8468EC0B-73BF-4CED-8911-B9F6FD22909E}" dt="2024-04-29T07:42:41.549" v="2853" actId="1076"/>
          <ac:spMkLst>
            <pc:docMk/>
            <pc:sldMk cId="1551952946" sldId="303"/>
            <ac:spMk id="2040" creationId="{00000000-0000-0000-0000-000000000000}"/>
          </ac:spMkLst>
        </pc:spChg>
        <pc:spChg chg="mod topLvl">
          <ac:chgData name="Duyên Lương" userId="3a9e482f-ceb4-484a-8eab-f708ff3e9a36" providerId="ADAL" clId="{8468EC0B-73BF-4CED-8911-B9F6FD22909E}" dt="2024-04-29T07:43:49.139" v="2872" actId="403"/>
          <ac:spMkLst>
            <pc:docMk/>
            <pc:sldMk cId="1551952946" sldId="303"/>
            <ac:spMk id="204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4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4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4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4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4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4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4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5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5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5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5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5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5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5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5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5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5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6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56:40.858" v="2994" actId="1037"/>
          <ac:spMkLst>
            <pc:docMk/>
            <pc:sldMk cId="1551952946" sldId="303"/>
            <ac:spMk id="206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6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6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6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6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6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8.343" v="2850" actId="165"/>
          <ac:spMkLst>
            <pc:docMk/>
            <pc:sldMk cId="1551952946" sldId="303"/>
            <ac:spMk id="206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68" creationId="{CA0FF3BD-69E2-1244-A2C2-E5EA4E07AB8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69" creationId="{51281360-9DD8-1986-9EBE-A8AC14E712C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70" creationId="{AD22C8DD-F9E8-FF64-2D89-1E2AC4D5372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71" creationId="{479AA990-2AE2-F544-8BE1-D57FA0DFD64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72" creationId="{A8FFE98F-2521-1B0D-F952-A69DF52F8A3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73" creationId="{5C230E5E-5954-2B9F-E15F-2ADF23BC9A4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74" creationId="{7F79DC70-BA74-8C0D-0E40-543F6CFFCCC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75" creationId="{8461AC50-3DB5-BFFB-244E-3CA07B3FA06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76" creationId="{19E59143-BF8A-3395-6C33-39EE57D5E10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77" creationId="{2E23A738-2710-B276-50B7-9F2E16EEE02A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78" creationId="{CC39A3BB-0EAE-3A45-EB35-AC0C74CB772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79" creationId="{2482ACEB-1F07-5BA2-0563-B9F2748A82E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80" creationId="{C482AA09-54B2-61C0-2A22-985AD5FE736D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81" creationId="{CB8F12D0-1A9A-FA97-09CB-4DF54C537C8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82" creationId="{E624135E-B609-90EE-AB9F-2AF5865BF64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83" creationId="{38D130E6-9825-31D7-2A3D-E4710B91A8C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84" creationId="{E137FAF8-8906-71C5-661C-95B1927ABF4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85" creationId="{EBC93FCF-46A6-E4AF-6E83-D405EAB145D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86" creationId="{644718FF-40EE-7B89-47E8-0012C9BAD42A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87" creationId="{91FC1043-D363-19F1-78D4-E4342E73BE5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88" creationId="{78C9893E-8EBB-F486-E736-F5F8BB443C7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89" creationId="{0E561A6B-E7FA-3CE2-350D-2BCB654764A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90" creationId="{7BE27714-1549-B067-E9E2-0343EC6D2F8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91" creationId="{F6AE3BB6-F99D-76DE-9B37-45BCA3A8813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93" creationId="{C1827D24-D665-EBD5-ACD3-B08D270D293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94" creationId="{16526470-B3B2-3857-8B19-3B74123B947D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96" creationId="{8E97C840-B23F-C208-E86C-4B4BE97BBE4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97" creationId="{9085BC76-9860-4AE2-8689-05720241DF2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098" creationId="{0EDACF6E-A662-CA10-DE97-03C43AD138AD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102" creationId="{86F9E9BE-BB13-493D-9BBB-246C47B55F3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103" creationId="{AA1E9533-8DD9-88DF-517D-70C2185B98C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105" creationId="{3DAA3BD9-3B49-AA77-C9FB-4A405198544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106" creationId="{3820F908-B812-54FB-50EC-9465185DA51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107" creationId="{71E0580E-7850-48B6-9560-A66F39CFE88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108" creationId="{AC7C3CF9-FAC4-94F2-5364-E30EBF48B01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109" creationId="{2BE6E0E8-84DB-E853-18BD-D130E07DD47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110" creationId="{5A73E672-536E-611F-CDBB-38852F55EFC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111" creationId="{D8FBBA1C-CAD5-BB4E-544C-9D62EDFA9FC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04" creationId="{89D3EC84-FB22-CC00-705E-2BA679E1B67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05" creationId="{9BA4657B-EA54-02EF-9F8E-B498DF4D9B1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06" creationId="{8890A219-BFBE-70B5-56B2-1828CD46871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07" creationId="{7D73F758-5EC2-4481-9749-D51ADFCF7DB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08" creationId="{957F135D-4308-3AB1-34DD-9CFA3A9C1F5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09" creationId="{D024EA43-20C2-F089-049B-38580254272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10" creationId="{34668AE3-837B-6D12-13DA-1CABDB51F49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11" creationId="{FA38A42A-EA3D-ABD1-1335-58E14B5982A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12" creationId="{B8C5F3BC-AF99-6366-4F44-EC86A4F4CD7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13" creationId="{999CF5BA-F526-DEDB-0180-023C26DF05B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14" creationId="{BE31271D-5B11-7E77-9DFE-4A0CD31D01B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15" creationId="{0D023C17-D0A2-ED09-6FD1-DAB6CC03C80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16" creationId="{C673B8E7-9610-C806-EF7D-A680CBA4965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17" creationId="{259AF851-9279-9E1F-85A3-13F77A04F3D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18" creationId="{3896F4B4-E5CF-290E-CCDB-13DBE2DCD67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19" creationId="{6D5A1C82-ED57-85AF-7167-A299EC16841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20" creationId="{FB38F480-C8E9-75E1-E402-E6BF0FFDE28A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21" creationId="{8AAD6787-F980-EB6E-039C-9B939A586A6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23" creationId="{5CE8EBE4-0963-927A-7D7B-C894688EE34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24" creationId="{E4273DE5-EB06-A421-8545-EB3808D38F7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26" creationId="{82EB4C4A-088C-0D12-EB8B-C67601AF7BF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27" creationId="{EF583BA8-E9B5-4155-16AB-89FEFFB4A75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28" creationId="{E6CB7A2F-A70F-236A-2811-84FDF64CDB3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32" creationId="{DD1FE739-66FF-1688-D5EA-9BB7CFDC163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33" creationId="{38DF44DD-9BA1-7842-2BAF-E94B7BA6BB1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35" creationId="{FC6C5896-061F-07AB-FDFE-8196C4F80D5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36" creationId="{E0518C37-DD88-CFD7-F836-5D16C35DF37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37" creationId="{A9F98590-754F-7052-D161-7D9BBC178F3D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38" creationId="{F4330996-4A5A-E3F8-F78D-BCC851E16B2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40" creationId="{E1989758-2E6F-EEDF-D5A2-149B48424FA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41" creationId="{354DC1A2-6AB0-5298-37DE-137EF70D7C3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42" creationId="{BEB96BCE-79FE-90E0-4041-58E5840A063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43" creationId="{3D4A5841-DA1B-DB30-A44F-66847C58E97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44" creationId="{23D10070-3F58-713E-14E3-E1835DB8955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45" creationId="{49A7F19B-4290-14CE-9EA0-8541A07C0AF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46" creationId="{5728897C-9089-51AE-4E36-5E73150495D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47" creationId="{0F623681-C8BB-3334-7EF2-FD32333916C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48" creationId="{8A0AB2F1-A059-B39B-C48D-097AAA738B3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49" creationId="{9057D27E-3D38-BA94-32EB-1F9D128DA0C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50" creationId="{1E3F74A6-AF2A-0E58-D73F-8A64FFAF76C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51" creationId="{0EE3A7AF-117E-59AA-D039-06A30676CB1A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52" creationId="{3BA768B2-99A1-CF67-2358-13C6D5C3E23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53" creationId="{D8CEB07D-4DEA-8DA0-59D0-F958AFF3651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54" creationId="{3A0E7255-55B9-40EC-38EC-278CB787C03D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55" creationId="{1F978F11-D54B-0C37-5146-A3EAA953DC6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56" creationId="{EB3C247F-BEAE-30D2-771B-DB13E343DAF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57" creationId="{49DADE2E-4C03-E95C-C9E2-C79987B52E3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58" creationId="{14297B87-9EE3-8401-E9AB-B35A6C3A17A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59" creationId="{CD48C410-C796-4BB2-8BB0-8953840AF81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60" creationId="{0047AA39-5C7F-5A29-CF64-F53B4189CF1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62" creationId="{49806FBC-DD37-59A0-809A-EAC354083E9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63" creationId="{584322E5-C075-5708-5CA1-ED6C3AE19AB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65" creationId="{781221DA-CD62-E9D7-02A4-77474F601CB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66" creationId="{24CCB091-B73B-C623-B2EA-CFD3120565FA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367" creationId="{3EDF6999-1761-4E17-11EC-82D9C2DE318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27" creationId="{4C6481DA-CAE1-2F88-3E89-59511E67806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28" creationId="{D2D245F3-809E-2192-DAE1-0778AC791D7A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30" creationId="{8E5DB514-2275-10BD-261D-1753D127C1A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31" creationId="{9D9086C3-BEE5-7A48-0B7E-94F8B47D5C0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32" creationId="{C12CBB54-C9E3-036C-CC3E-394141F2A0C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33" creationId="{753A58C9-E63F-CC9B-6B22-7F28FA1AA5C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34" creationId="{56EE5956-EC6F-96EF-2318-BC6B67C1843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35" creationId="{66D4630E-0D3D-EB11-382B-F5F70422E46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36" creationId="{99F88F14-02D8-7D31-EE8B-3F3FE0405FE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37" creationId="{7D0D2D88-AB0A-8A4B-5473-262B9B3112F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38" creationId="{BFE267E3-4DC5-8B02-35D2-B6BB9046E3A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39" creationId="{AEB83E6E-4711-62C3-0DA9-BFB6EF6E3F7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40" creationId="{40934F07-4432-FFB1-7DA1-BC99891FDF5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41" creationId="{6F144235-CDBE-45EB-3504-9F2203AF5B0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42" creationId="{57854AF1-5BB3-895A-4D64-212AD7DFA87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43" creationId="{17A253E2-B52D-0D97-DE49-EBF7453DBF0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44" creationId="{5E1DC47C-E2CF-0079-DA98-A4932E97114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45" creationId="{B8ED027A-F05B-56FC-84AD-2A8C8E0D81E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46" creationId="{8C44C18C-A7A0-9A95-7CD3-1A501521CA6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47" creationId="{0C9196FE-70BE-4010-9AFC-FD8334E0406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48" creationId="{8890A0E5-2C82-0B02-2769-01A6D0B459B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49" creationId="{96B1A1E7-2733-2E95-B6DF-0A5C197CFCE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50" creationId="{B2B2ECFF-420D-96A3-9D05-05D0D6D65E2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51" creationId="{F5785348-BD6B-F15A-6803-B350388BC9C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52" creationId="{A53857CF-6F9C-3E73-D35D-228F936D4F1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53" creationId="{361D4EA6-BD14-918B-A801-03032080615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54" creationId="{039BF7A1-0301-893B-7B24-2397453036A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56" creationId="{7ACFBDC8-168C-98A2-6DBB-2DED1C99968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57" creationId="{7D36BEDA-0A13-4242-B244-9EC5AC44AE9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59" creationId="{C08F6598-AE8B-0431-8E17-8A515020353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60" creationId="{8251790A-3724-4B06-B862-FA99C2C78F1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61" creationId="{23D02A53-C203-BC25-8919-2F60B22D59D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65" creationId="{CE29BBD7-9AF9-7AC1-427C-710083F8C77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66" creationId="{7D1F189E-9119-4EDB-1975-3C096BB1283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68" creationId="{ADA580F4-8D1A-EC35-3939-FC293FB7286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69" creationId="{F6FF1F6E-3CEA-032F-28EB-E7ABE23BDCE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70" creationId="{3CF0BE0C-5B21-FB01-AC45-2A6CDE4975E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71" creationId="{54F7E165-8C75-72C6-D408-BA90DDE516BA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72" creationId="{32BF2241-4AB2-225F-27CF-033F0FAB2DA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73" creationId="{0422E3DE-BEBB-F25F-20D4-93CAAC270DE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74" creationId="{3582CF38-B707-26F4-73F4-D375453D39F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75" creationId="{6F42049F-C8D7-FB42-B424-DB7B9A1167D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76" creationId="{ECDFCACC-6E35-1903-87F3-94389BAAF6B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77" creationId="{A44C2486-B6C2-8860-0A25-41121883B63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78" creationId="{2327CCCB-8AA2-AD11-5C00-863B9967997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79" creationId="{152FEFBC-CB20-B832-1933-B05E10B4BFE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80" creationId="{5977A9A9-3947-EE2F-9A27-2C9CEF253DD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81" creationId="{9A7F3227-0109-D17A-1811-07E21BE7891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82" creationId="{98DDEFDD-DA4B-6099-A32B-CDB337A59BA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83" creationId="{842EBB8B-20C6-1191-E22D-AE07708EC94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684" creationId="{BDA9D164-5CFD-58B4-DD89-1D5BF30413EB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68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68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68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69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69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69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58.245" v="2874"/>
          <ac:spMkLst>
            <pc:docMk/>
            <pc:sldMk cId="1551952946" sldId="303"/>
            <ac:spMk id="269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69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69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0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0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0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0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0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0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0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0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0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0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1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1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1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1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1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1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55.135" v="2855" actId="207"/>
          <ac:spMkLst>
            <pc:docMk/>
            <pc:sldMk cId="1551952946" sldId="303"/>
            <ac:spMk id="271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1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1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1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2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2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72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23" creationId="{74405359-EE38-89A3-B7FA-18A13F5D8AD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24" creationId="{88C6729C-5933-E386-D4FD-D8E78E7D059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25" creationId="{879831CD-C1BA-5E32-A202-AC5A12406788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26" creationId="{617A6964-4B0D-0A7F-46FB-D79C2AC1312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27" creationId="{BB2A306A-6360-02A5-E59B-B62B40B9CF7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28" creationId="{944C49C7-8D48-7068-9998-147785EAB162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29" creationId="{4EE180B0-1318-479F-77C2-2F2C97EFEAA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30" creationId="{FFCAAD9D-74D9-6B1E-6C72-B5F42CBB1E6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32" creationId="{01D4636C-51B1-F58C-BA76-2EC0ED954A5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33" creationId="{4C48B57D-8C15-4706-4135-B95BBB3C0964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35" creationId="{BDE3703F-3CD5-B4BE-4941-BA7ECB161A3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36" creationId="{4ECBAF3B-4798-AAD8-8DA8-AF617A4B79E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37" creationId="{F2CD703D-CD12-D229-510E-E29CB8E54A80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41" creationId="{281CEA5B-A45F-8C25-317D-D4D57C8D7ECE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42" creationId="{EAB13824-0843-E468-82AF-23241C1552ED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44" creationId="{2CAB17B8-BE7B-A838-7EF3-2417FA2E857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45" creationId="{496BE760-D987-A0AD-0C5B-41F06EFEF1BB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46" creationId="{842F09E4-426E-33B9-658A-D2BE0CF112B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47" creationId="{8AA05291-76B9-F66F-7885-3D795C0094A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48" creationId="{8CF27C97-2532-CDE5-6712-9B86DA2B5F4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49" creationId="{60D15958-4B57-4CC6-BCAF-EB60948F5F39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50" creationId="{E54CA486-F491-2EBA-C45C-D77D7B0166C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751" creationId="{0553DD03-E070-DE46-29C8-71E88B1C75C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44" creationId="{40597545-89EC-266F-C3ED-C42CB3D0BB9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45" creationId="{20D1280D-95C2-C0F7-80A3-B0E5939F7F6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46" creationId="{CF57C423-FB25-AA28-652D-53E935587A1D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47" creationId="{1E640976-423E-EE85-8B66-18904A962AD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48" creationId="{351501FF-52A6-5F86-738C-60AF434E4FF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49" creationId="{521D630B-0103-DB2B-A540-47735E3EBFB3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50" creationId="{A69AEADD-E22E-38A8-A6C9-BC7ED7C5D356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51" creationId="{DDC3183F-FD0D-1084-3E55-21EA3421C5ED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52" creationId="{23EDD5DB-5BFF-DE2B-8BA3-6EEDB6DB298D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53" creationId="{74A3B0D7-D720-4BBF-AD23-75EE85B249DA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54" creationId="{DBD71BE4-8D1B-10B8-291E-2FDC311334FF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55" creationId="{1844B677-AA02-5950-6463-3D24D7542E1D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56" creationId="{D61401CE-474B-99A0-E66E-F2BC41F15A41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57" creationId="{DD3896E3-4D9E-DD9E-F0F2-8C3A2CFEC177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58" creationId="{C8CD3C11-7595-ADEA-1A1B-D95F9EDB4E55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59" creationId="{2F7817A6-6AF5-E754-8F7E-B505E6B5E05C}"/>
          </ac:spMkLst>
        </pc:spChg>
        <pc:spChg chg="mod">
          <ac:chgData name="Duyên Lương" userId="3a9e482f-ceb4-484a-8eab-f708ff3e9a36" providerId="ADAL" clId="{8468EC0B-73BF-4CED-8911-B9F6FD22909E}" dt="2024-04-29T07:41:25.477" v="2847" actId="571"/>
          <ac:spMkLst>
            <pc:docMk/>
            <pc:sldMk cId="1551952946" sldId="303"/>
            <ac:spMk id="2960" creationId="{01A5F535-DCB8-2CE3-AC95-F4350099C97C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99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99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99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99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99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299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4:00.715" v="2876"/>
          <ac:spMkLst>
            <pc:docMk/>
            <pc:sldMk cId="1551952946" sldId="303"/>
            <ac:spMk id="300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0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0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0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0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0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0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0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0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1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1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1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1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1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1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1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1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1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1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58.715" v="2856" actId="207"/>
          <ac:spMkLst>
            <pc:docMk/>
            <pc:sldMk cId="1551952946" sldId="303"/>
            <ac:spMk id="302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2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2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2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2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2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02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2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2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3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3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3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3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4:02.830" v="2878"/>
          <ac:spMkLst>
            <pc:docMk/>
            <pc:sldMk cId="1551952946" sldId="303"/>
            <ac:spMk id="303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4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4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4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4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4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4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4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4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4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4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5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5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5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5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5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5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5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5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11.461" v="2860" actId="207"/>
          <ac:spMkLst>
            <pc:docMk/>
            <pc:sldMk cId="1551952946" sldId="303"/>
            <ac:spMk id="305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5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6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6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6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6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06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4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4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5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5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5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5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4:10.994" v="2885"/>
          <ac:spMkLst>
            <pc:docMk/>
            <pc:sldMk cId="1551952946" sldId="303"/>
            <ac:spMk id="315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5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6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6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6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6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6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6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6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6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6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6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7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7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7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7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7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7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7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25.163" v="2865" actId="207"/>
          <ac:spMkLst>
            <pc:docMk/>
            <pc:sldMk cId="1551952946" sldId="303"/>
            <ac:spMk id="317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7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7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8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8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8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18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18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18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18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18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19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19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4:04.778" v="2880"/>
          <ac:spMkLst>
            <pc:docMk/>
            <pc:sldMk cId="1551952946" sldId="303"/>
            <ac:spMk id="319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19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19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19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0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0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0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0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0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0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0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0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0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0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1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1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1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1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1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8.976" v="2859" actId="207"/>
          <ac:spMkLst>
            <pc:docMk/>
            <pc:sldMk cId="1551952946" sldId="303"/>
            <ac:spMk id="321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1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1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1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1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2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04.794" v="2858" actId="207"/>
          <ac:spMkLst>
            <pc:docMk/>
            <pc:sldMk cId="1551952946" sldId="303"/>
            <ac:spMk id="322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29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0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0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0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0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0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4:09.204" v="2883"/>
          <ac:spMkLst>
            <pc:docMk/>
            <pc:sldMk cId="1551952946" sldId="303"/>
            <ac:spMk id="330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1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1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1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1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1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1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1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1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1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2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2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2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2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2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2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2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2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2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14.213" v="2861" actId="207"/>
          <ac:spMkLst>
            <pc:docMk/>
            <pc:sldMk cId="1551952946" sldId="303"/>
            <ac:spMk id="332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3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3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3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3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3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3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3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3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4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4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4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4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4:17.591" v="2892"/>
          <ac:spMkLst>
            <pc:docMk/>
            <pc:sldMk cId="1551952946" sldId="303"/>
            <ac:spMk id="334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4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5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5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5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5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5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5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5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5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5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5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6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6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6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6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6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6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6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17.053" v="2862" actId="207"/>
          <ac:spMkLst>
            <pc:docMk/>
            <pc:sldMk cId="1551952946" sldId="303"/>
            <ac:spMk id="336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6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6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7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7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7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7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7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7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7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7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8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8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4:15.684" v="2890"/>
          <ac:spMkLst>
            <pc:docMk/>
            <pc:sldMk cId="1551952946" sldId="303"/>
            <ac:spMk id="338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8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8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8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9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9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9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9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9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9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9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9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9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39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0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0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0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0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0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19.662" v="2863" actId="207"/>
          <ac:spMkLst>
            <pc:docMk/>
            <pc:sldMk cId="1551952946" sldId="303"/>
            <ac:spMk id="340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0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0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0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0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1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1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1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1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1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1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1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2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4:12.662" v="2887"/>
          <ac:spMkLst>
            <pc:docMk/>
            <pc:sldMk cId="1551952946" sldId="303"/>
            <ac:spMk id="342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2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2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2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2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2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3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3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3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3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3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3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3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3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3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39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40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41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42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3:22.354" v="2864" actId="207"/>
          <ac:spMkLst>
            <pc:docMk/>
            <pc:sldMk cId="1551952946" sldId="303"/>
            <ac:spMk id="3443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44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45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46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47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48" creationId="{00000000-0000-0000-0000-000000000000}"/>
          </ac:spMkLst>
        </pc:spChg>
        <pc:spChg chg="mod">
          <ac:chgData name="Duyên Lương" userId="3a9e482f-ceb4-484a-8eab-f708ff3e9a36" providerId="ADAL" clId="{8468EC0B-73BF-4CED-8911-B9F6FD22909E}" dt="2024-04-29T07:42:11.819" v="2849" actId="207"/>
          <ac:spMkLst>
            <pc:docMk/>
            <pc:sldMk cId="1551952946" sldId="303"/>
            <ac:spMk id="3449" creationId="{00000000-0000-0000-0000-000000000000}"/>
          </ac:spMkLst>
        </pc:spChg>
        <pc:grpChg chg="add 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6" creationId="{DEB047B4-4EF5-F923-AEED-B96428999896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9" creationId="{607944E8-940F-954B-6BE5-3614F332C7F3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13" creationId="{4080122F-37FE-3D3E-978C-4B89910C1C4A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14" creationId="{C672F6D6-8DCD-C478-1BF6-F04F13AE190E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15" creationId="{5B0EBA66-AD42-80CB-4525-9A6E04541B9D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18" creationId="{4C8E226A-4381-A773-7DCE-F3341B4694AE}"/>
          </ac:grpSpMkLst>
        </pc:grpChg>
        <pc:grpChg chg="add 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44" creationId="{2722C041-C96C-A4F3-AE23-E2D879CEDE7C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47" creationId="{1D5E7694-0B25-D579-8A45-09A3A0AAC68F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51" creationId="{CC5E3BB5-906B-3266-D100-9FF19E28E21C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52" creationId="{1C361B6B-9976-25B9-BD4C-9849BA3E79EA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53" creationId="{89515461-4899-39D8-A629-C1DE1522FB69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56" creationId="{8FF720B3-1C57-A9C3-EFFA-2E0D59F6524E}"/>
          </ac:grpSpMkLst>
        </pc:grpChg>
        <pc:grpChg chg="add 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1876" creationId="{6AB1F7DB-631A-7F4C-D2CB-E862A8616A1D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1879" creationId="{F1CA6F77-C241-A7FF-4486-1E7CE8563F3E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1883" creationId="{8FB6226A-0EDE-931D-E571-083204DCAC71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1884" creationId="{3F3769BF-5E73-E419-C551-70A482C55746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1885" creationId="{85DFB842-7F1C-F3B6-7B17-90405A378FBB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1888" creationId="{8ABB016C-34AF-9820-474D-E2E2B9E416AD}"/>
          </ac:grpSpMkLst>
        </pc:grpChg>
        <pc:grpChg chg="add 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1914" creationId="{8A538551-ADAB-BC8E-54DD-95DF13487CDB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1917" creationId="{34124D2E-5957-68CB-F2BC-194B80ED2216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1985" creationId="{027F71C6-1AD3-FC7A-62C0-B186C23280B6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1986" creationId="{B1656B52-0F8A-9B44-B458-C6A51982B7E4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1987" creationId="{15535E81-F953-5238-9B18-E3F5F49A8D37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1990" creationId="{9C2E894E-F249-5539-8A99-758F690CA637}"/>
          </ac:grpSpMkLst>
        </pc:grpChg>
        <pc:grpChg chg="add 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016" creationId="{5A534E22-A95F-9B40-2AB6-D6C0320F1BDC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019" creationId="{5B704FAA-E1DA-1E9B-7C64-D7BC97866679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023" creationId="{D8FFDFC7-EF1B-93BC-64C6-F0C3CD0BE0ED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024" creationId="{2D1F0EDE-7B36-C4D0-31B0-E247CF361EB5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025" creationId="{B22E505A-870D-A11F-CE0D-8AA941F6E646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028" creationId="{C99F28E7-B783-EC62-2BCD-7F4D0451DE47}"/>
          </ac:grpSpMkLst>
        </pc:grpChg>
        <pc:grpChg chg="del mod ord">
          <ac:chgData name="Duyên Lương" userId="3a9e482f-ceb4-484a-8eab-f708ff3e9a36" providerId="ADAL" clId="{8468EC0B-73BF-4CED-8911-B9F6FD22909E}" dt="2024-04-29T07:42:18.343" v="2850" actId="165"/>
          <ac:grpSpMkLst>
            <pc:docMk/>
            <pc:sldMk cId="1551952946" sldId="303"/>
            <ac:grpSpMk id="2030" creationId="{00000000-0000-0000-0000-000000000000}"/>
          </ac:grpSpMkLst>
        </pc:grpChg>
        <pc:grpChg chg="mod topLvl">
          <ac:chgData name="Duyên Lương" userId="3a9e482f-ceb4-484a-8eab-f708ff3e9a36" providerId="ADAL" clId="{8468EC0B-73BF-4CED-8911-B9F6FD22909E}" dt="2024-04-29T07:42:35.811" v="2851" actId="338"/>
          <ac:grpSpMkLst>
            <pc:docMk/>
            <pc:sldMk cId="1551952946" sldId="303"/>
            <ac:grpSpMk id="2033" creationId="{00000000-0000-0000-0000-000000000000}"/>
          </ac:grpSpMkLst>
        </pc:grpChg>
        <pc:grpChg chg="mod topLvl">
          <ac:chgData name="Duyên Lương" userId="3a9e482f-ceb4-484a-8eab-f708ff3e9a36" providerId="ADAL" clId="{8468EC0B-73BF-4CED-8911-B9F6FD22909E}" dt="2024-04-29T07:42:35.811" v="2851" actId="338"/>
          <ac:grpSpMkLst>
            <pc:docMk/>
            <pc:sldMk cId="1551952946" sldId="303"/>
            <ac:grpSpMk id="2037" creationId="{00000000-0000-0000-0000-000000000000}"/>
          </ac:grpSpMkLst>
        </pc:grpChg>
        <pc:grpChg chg="mod topLvl">
          <ac:chgData name="Duyên Lương" userId="3a9e482f-ceb4-484a-8eab-f708ff3e9a36" providerId="ADAL" clId="{8468EC0B-73BF-4CED-8911-B9F6FD22909E}" dt="2024-04-29T07:42:35.811" v="2851" actId="338"/>
          <ac:grpSpMkLst>
            <pc:docMk/>
            <pc:sldMk cId="1551952946" sldId="303"/>
            <ac:grpSpMk id="2038" creationId="{00000000-0000-0000-0000-000000000000}"/>
          </ac:grpSpMkLst>
        </pc:grpChg>
        <pc:grpChg chg="mod topLvl">
          <ac:chgData name="Duyên Lương" userId="3a9e482f-ceb4-484a-8eab-f708ff3e9a36" providerId="ADAL" clId="{8468EC0B-73BF-4CED-8911-B9F6FD22909E}" dt="2024-04-29T07:42:35.811" v="2851" actId="338"/>
          <ac:grpSpMkLst>
            <pc:docMk/>
            <pc:sldMk cId="1551952946" sldId="303"/>
            <ac:grpSpMk id="2039" creationId="{00000000-0000-0000-0000-000000000000}"/>
          </ac:grpSpMkLst>
        </pc:grpChg>
        <pc:grpChg chg="mod topLvl">
          <ac:chgData name="Duyên Lương" userId="3a9e482f-ceb4-484a-8eab-f708ff3e9a36" providerId="ADAL" clId="{8468EC0B-73BF-4CED-8911-B9F6FD22909E}" dt="2024-04-29T07:42:35.811" v="2851" actId="338"/>
          <ac:grpSpMkLst>
            <pc:docMk/>
            <pc:sldMk cId="1551952946" sldId="303"/>
            <ac:grpSpMk id="2042" creationId="{00000000-0000-0000-0000-000000000000}"/>
          </ac:grpSpMkLst>
        </pc:grpChg>
        <pc:grpChg chg="add 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092" creationId="{6D89037A-6DA1-B548-985D-1A19AAAE1242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095" creationId="{70C72424-1E5A-D847-1250-F628B8D3E874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099" creationId="{0653ACD3-878F-EFF3-F931-9F4CE15F2418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100" creationId="{7251321A-DA1C-C805-4604-E1F8458E8E7E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101" creationId="{4FA402FD-C56B-CE1F-809C-D97B96CB20E2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104" creationId="{B91320B8-C779-4E68-3EAD-42C0C868F3A0}"/>
          </ac:grpSpMkLst>
        </pc:grpChg>
        <pc:grpChg chg="add 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322" creationId="{0AEFD0C4-910E-CE7C-73D3-2D16B8B736DF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325" creationId="{A04427A0-B0C5-67AD-420D-88E3750730FC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329" creationId="{77D02BC6-4FF9-2F53-233D-83B93D9FCEEA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330" creationId="{C6E1649A-0BB2-F615-7B19-690EBAB88762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331" creationId="{3E8448C1-5166-4213-4EB9-86E2528485D5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334" creationId="{530551ED-4577-F73D-D94A-64F557A7C17E}"/>
          </ac:grpSpMkLst>
        </pc:grpChg>
        <pc:grpChg chg="add 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361" creationId="{3AD6872C-682D-3193-E1BF-13C7DDB85771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364" creationId="{09839A1D-76B3-82EA-B85E-5022B90A9F05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624" creationId="{3C1EE448-97A9-21C9-EE50-3BE24EB2CC18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625" creationId="{D9F6025D-0157-CFF7-B0B6-B2C236EAEA46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626" creationId="{1299B118-5382-3812-AD8D-010B1E030BCD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629" creationId="{7E33FEAD-4B64-C927-9757-46219D7EA557}"/>
          </ac:grpSpMkLst>
        </pc:grpChg>
        <pc:grpChg chg="add 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655" creationId="{DFEBBC03-8E7D-31BB-35AA-5BAFC1EAB1E8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658" creationId="{AABBA63B-3FF2-923C-D8DD-46F2E20A561B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662" creationId="{8D4ACAA1-3011-8DF9-8AC9-48BA94D7984D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663" creationId="{138796CB-AD4B-03F4-7C80-AB576F6938A2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664" creationId="{C0D45399-C156-67C7-71CA-5D6CB8DFE844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667" creationId="{77E6701C-4AB3-7D8E-CCBB-15DFEC2B8D3F}"/>
          </ac:grpSpMkLst>
        </pc:grpChg>
        <pc:grpChg chg="mod or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2685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2688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2692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2693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2694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2697" creationId="{00000000-0000-0000-0000-000000000000}"/>
          </ac:grpSpMkLst>
        </pc:grpChg>
        <pc:grpChg chg="add 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731" creationId="{81BCC213-CE6E-0D6C-BEDB-B02C307E59F9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734" creationId="{6C0D90C0-2D88-765C-0503-59930328FAB6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738" creationId="{ECE759B2-58EA-F0AC-5216-FB24EFD2B528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739" creationId="{59D8CBF2-AC63-69E6-31A2-D7DA8477174D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740" creationId="{8E41AFF3-F742-34EA-B671-FF433F22E6BD}"/>
          </ac:grpSpMkLst>
        </pc:grpChg>
        <pc:grpChg chg="mod">
          <ac:chgData name="Duyên Lương" userId="3a9e482f-ceb4-484a-8eab-f708ff3e9a36" providerId="ADAL" clId="{8468EC0B-73BF-4CED-8911-B9F6FD22909E}" dt="2024-04-29T07:41:25.477" v="2847" actId="571"/>
          <ac:grpSpMkLst>
            <pc:docMk/>
            <pc:sldMk cId="1551952946" sldId="303"/>
            <ac:grpSpMk id="2743" creationId="{68351EC4-69D9-B533-2546-D86EA1E10A8B}"/>
          </ac:grpSpMkLst>
        </pc:grpChg>
        <pc:grpChg chg="add mod">
          <ac:chgData name="Duyên Lương" userId="3a9e482f-ceb4-484a-8eab-f708ff3e9a36" providerId="ADAL" clId="{8468EC0B-73BF-4CED-8911-B9F6FD22909E}" dt="2024-04-29T07:56:44.990" v="2996" actId="1038"/>
          <ac:grpSpMkLst>
            <pc:docMk/>
            <pc:sldMk cId="1551952946" sldId="303"/>
            <ac:grpSpMk id="2961" creationId="{D6A7E167-166F-A4E1-70C6-13CA0A3CC211}"/>
          </ac:grpSpMkLst>
        </pc:grpChg>
        <pc:grpChg chg="mod or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2989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2992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2996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2997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2998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001" creationId="{00000000-0000-0000-0000-000000000000}"/>
          </ac:grpSpMkLst>
        </pc:grpChg>
        <pc:grpChg chg="mod ord">
          <ac:chgData name="Duyên Lương" userId="3a9e482f-ceb4-484a-8eab-f708ff3e9a36" providerId="ADAL" clId="{8468EC0B-73BF-4CED-8911-B9F6FD22909E}" dt="2024-04-29T07:43:04.794" v="2858" actId="207"/>
          <ac:grpSpMkLst>
            <pc:docMk/>
            <pc:sldMk cId="1551952946" sldId="303"/>
            <ac:grpSpMk id="3027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3:04.794" v="2858" actId="207"/>
          <ac:grpSpMkLst>
            <pc:docMk/>
            <pc:sldMk cId="1551952946" sldId="303"/>
            <ac:grpSpMk id="3030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3:04.794" v="2858" actId="207"/>
          <ac:grpSpMkLst>
            <pc:docMk/>
            <pc:sldMk cId="1551952946" sldId="303"/>
            <ac:grpSpMk id="3034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3:04.794" v="2858" actId="207"/>
          <ac:grpSpMkLst>
            <pc:docMk/>
            <pc:sldMk cId="1551952946" sldId="303"/>
            <ac:grpSpMk id="3035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3:04.794" v="2858" actId="207"/>
          <ac:grpSpMkLst>
            <pc:docMk/>
            <pc:sldMk cId="1551952946" sldId="303"/>
            <ac:grpSpMk id="3036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3:04.794" v="2858" actId="207"/>
          <ac:grpSpMkLst>
            <pc:docMk/>
            <pc:sldMk cId="1551952946" sldId="303"/>
            <ac:grpSpMk id="3039" creationId="{00000000-0000-0000-0000-000000000000}"/>
          </ac:grpSpMkLst>
        </pc:grpChg>
        <pc:grpChg chg="mod or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146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149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153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154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155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158" creationId="{00000000-0000-0000-0000-000000000000}"/>
          </ac:grpSpMkLst>
        </pc:grpChg>
        <pc:grpChg chg="mod ord">
          <ac:chgData name="Duyên Lương" userId="3a9e482f-ceb4-484a-8eab-f708ff3e9a36" providerId="ADAL" clId="{8468EC0B-73BF-4CED-8911-B9F6FD22909E}" dt="2024-04-29T07:43:04.794" v="2858" actId="207"/>
          <ac:grpSpMkLst>
            <pc:docMk/>
            <pc:sldMk cId="1551952946" sldId="303"/>
            <ac:grpSpMk id="3184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3:04.794" v="2858" actId="207"/>
          <ac:grpSpMkLst>
            <pc:docMk/>
            <pc:sldMk cId="1551952946" sldId="303"/>
            <ac:grpSpMk id="3187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3:04.794" v="2858" actId="207"/>
          <ac:grpSpMkLst>
            <pc:docMk/>
            <pc:sldMk cId="1551952946" sldId="303"/>
            <ac:grpSpMk id="3191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3:04.794" v="2858" actId="207"/>
          <ac:grpSpMkLst>
            <pc:docMk/>
            <pc:sldMk cId="1551952946" sldId="303"/>
            <ac:grpSpMk id="3192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3:04.794" v="2858" actId="207"/>
          <ac:grpSpMkLst>
            <pc:docMk/>
            <pc:sldMk cId="1551952946" sldId="303"/>
            <ac:grpSpMk id="3193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3:04.794" v="2858" actId="207"/>
          <ac:grpSpMkLst>
            <pc:docMk/>
            <pc:sldMk cId="1551952946" sldId="303"/>
            <ac:grpSpMk id="3196" creationId="{00000000-0000-0000-0000-000000000000}"/>
          </ac:grpSpMkLst>
        </pc:grpChg>
        <pc:grpChg chg="mod or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298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01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05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06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07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10" creationId="{00000000-0000-0000-0000-000000000000}"/>
          </ac:grpSpMkLst>
        </pc:grpChg>
        <pc:grpChg chg="mod or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36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39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43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44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45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48" creationId="{00000000-0000-0000-0000-000000000000}"/>
          </ac:grpSpMkLst>
        </pc:grpChg>
        <pc:grpChg chg="mod or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74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77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81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82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83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386" creationId="{00000000-0000-0000-0000-000000000000}"/>
          </ac:grpSpMkLst>
        </pc:grpChg>
        <pc:grpChg chg="mod or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412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415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419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420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421" creationId="{00000000-0000-0000-0000-000000000000}"/>
          </ac:grpSpMkLst>
        </pc:grpChg>
        <pc:grpChg chg="mod">
          <ac:chgData name="Duyên Lương" userId="3a9e482f-ceb4-484a-8eab-f708ff3e9a36" providerId="ADAL" clId="{8468EC0B-73BF-4CED-8911-B9F6FD22909E}" dt="2024-04-29T07:42:11.819" v="2849" actId="207"/>
          <ac:grpSpMkLst>
            <pc:docMk/>
            <pc:sldMk cId="1551952946" sldId="303"/>
            <ac:grpSpMk id="3424" creationId="{00000000-0000-0000-0000-000000000000}"/>
          </ac:grpSpMkLst>
        </pc:grpChg>
        <pc:picChg chg="mod">
          <ac:chgData name="Duyên Lương" userId="3a9e482f-ceb4-484a-8eab-f708ff3e9a36" providerId="ADAL" clId="{8468EC0B-73BF-4CED-8911-B9F6FD22909E}" dt="2024-04-29T04:20:42.185" v="2732" actId="167"/>
          <ac:picMkLst>
            <pc:docMk/>
            <pc:sldMk cId="1551952946" sldId="303"/>
            <ac:picMk id="2339" creationId="{00000000-0000-0000-0000-000000000000}"/>
          </ac:picMkLst>
        </pc:picChg>
        <pc:picChg chg="mod">
          <ac:chgData name="Duyên Lương" userId="3a9e482f-ceb4-484a-8eab-f708ff3e9a36" providerId="ADAL" clId="{8468EC0B-73BF-4CED-8911-B9F6FD22909E}" dt="2024-04-29T04:20:42.185" v="2732" actId="167"/>
          <ac:picMkLst>
            <pc:docMk/>
            <pc:sldMk cId="1551952946" sldId="303"/>
            <ac:picMk id="3074" creationId="{00000000-0000-0000-0000-000000000000}"/>
          </ac:picMkLst>
        </pc:picChg>
        <pc:picChg chg="mod">
          <ac:chgData name="Duyên Lương" userId="3a9e482f-ceb4-484a-8eab-f708ff3e9a36" providerId="ADAL" clId="{8468EC0B-73BF-4CED-8911-B9F6FD22909E}" dt="2024-04-29T04:20:42.185" v="2732" actId="167"/>
          <ac:picMkLst>
            <pc:docMk/>
            <pc:sldMk cId="1551952946" sldId="303"/>
            <ac:picMk id="3078" creationId="{00000000-0000-0000-0000-000000000000}"/>
          </ac:picMkLst>
        </pc:picChg>
        <pc:picChg chg="mod">
          <ac:chgData name="Duyên Lương" userId="3a9e482f-ceb4-484a-8eab-f708ff3e9a36" providerId="ADAL" clId="{8468EC0B-73BF-4CED-8911-B9F6FD22909E}" dt="2024-04-29T04:20:42.185" v="2732" actId="167"/>
          <ac:picMkLst>
            <pc:docMk/>
            <pc:sldMk cId="1551952946" sldId="303"/>
            <ac:picMk id="3080" creationId="{00000000-0000-0000-0000-000000000000}"/>
          </ac:picMkLst>
        </pc:picChg>
        <pc:picChg chg="mod">
          <ac:chgData name="Duyên Lương" userId="3a9e482f-ceb4-484a-8eab-f708ff3e9a36" providerId="ADAL" clId="{8468EC0B-73BF-4CED-8911-B9F6FD22909E}" dt="2024-04-29T04:20:42.185" v="2732" actId="167"/>
          <ac:picMkLst>
            <pc:docMk/>
            <pc:sldMk cId="1551952946" sldId="303"/>
            <ac:picMk id="308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A7384-9B9D-450F-8EAF-676717F31B5D}" type="datetimeFigureOut">
              <a:rPr lang="en-US" smtClean="0"/>
              <a:t>08-Aug-24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62BF0-1A00-4567-AD54-FFD457F89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8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 allows </a:t>
            </a:r>
            <a:r>
              <a:rPr lang="en-US" dirty="0" err="1"/>
              <a:t>Ss</a:t>
            </a:r>
            <a:r>
              <a:rPr lang="en-US" dirty="0"/>
              <a:t> to say the number</a:t>
            </a:r>
            <a:r>
              <a:rPr lang="en-US" baseline="0" dirty="0"/>
              <a:t> to review the pic/phrases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Key: 1-5;</a:t>
            </a:r>
            <a:r>
              <a:rPr lang="en-US" baseline="0" dirty="0"/>
              <a:t> 2-4; 3-6; 7-10; 8-9 </a:t>
            </a:r>
          </a:p>
          <a:p>
            <a:pPr marL="158750" indent="0">
              <a:buNone/>
            </a:pPr>
            <a:r>
              <a:rPr lang="en-US" baseline="0" dirty="0"/>
              <a:t>These’re the way to help the </a:t>
            </a:r>
            <a:r>
              <a:rPr lang="en-US" baseline="0" dirty="0" err="1"/>
              <a:t>env</a:t>
            </a:r>
            <a:r>
              <a:rPr lang="en-US" baseline="0" dirty="0"/>
              <a:t>, so let’s find out your friends’ ways of saving the </a:t>
            </a:r>
            <a:r>
              <a:rPr lang="en-US" baseline="0" dirty="0" err="1"/>
              <a:t>env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6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08-Aug-24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46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08-Aug-24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94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08-Aug-24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66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08-Aug-24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99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08-Aug-24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62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08-Aug-24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93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08-Aug-24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69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08-Aug-24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62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08-Aug-24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40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08-Aug-24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43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08-Aug-24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51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38901" y="1657896"/>
            <a:ext cx="9446400" cy="45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260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3944250" y="6923904"/>
            <a:ext cx="4435800" cy="12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850676" y="848396"/>
            <a:ext cx="3018678" cy="137593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" name="Google Shape;12;p2"/>
          <p:cNvSpPr/>
          <p:nvPr/>
        </p:nvSpPr>
        <p:spPr>
          <a:xfrm>
            <a:off x="9209951" y="8741663"/>
            <a:ext cx="2046287" cy="932712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" name="Google Shape;13;p2"/>
          <p:cNvSpPr/>
          <p:nvPr/>
        </p:nvSpPr>
        <p:spPr>
          <a:xfrm>
            <a:off x="-578702" y="8813104"/>
            <a:ext cx="1732662" cy="78983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" name="Google Shape;14;p2"/>
          <p:cNvSpPr/>
          <p:nvPr/>
        </p:nvSpPr>
        <p:spPr>
          <a:xfrm>
            <a:off x="14202401" y="123652"/>
            <a:ext cx="2276639" cy="103771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522979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426619" y="3803904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10001"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194000" y="5502851"/>
            <a:ext cx="4814400" cy="31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3200">
                <a:solidFill>
                  <a:schemeClr val="accent6"/>
                </a:solidFill>
              </a:defRPr>
            </a:lvl1pPr>
            <a:lvl2pPr marL="1828755" lvl="1" indent="-63498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3264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426451" y="1079000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1009376" y="4279392"/>
            <a:ext cx="4736400" cy="12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828755" lvl="1" indent="-60958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2400">
                <a:solidFill>
                  <a:schemeClr val="lt1"/>
                </a:solidFill>
              </a:defRPr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2400">
                <a:solidFill>
                  <a:schemeClr val="lt1"/>
                </a:solidFill>
              </a:defRPr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2400">
                <a:solidFill>
                  <a:schemeClr val="lt1"/>
                </a:solidFill>
              </a:defRPr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2400">
                <a:solidFill>
                  <a:schemeClr val="lt1"/>
                </a:solidFill>
              </a:defRPr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2400">
                <a:solidFill>
                  <a:schemeClr val="lt1"/>
                </a:solidFill>
              </a:defRPr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2400">
                <a:solidFill>
                  <a:schemeClr val="lt1"/>
                </a:solidFill>
              </a:defRPr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2400">
                <a:solidFill>
                  <a:schemeClr val="lt1"/>
                </a:solidFill>
              </a:defRPr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Clr>
                <a:schemeClr val="lt1"/>
              </a:buClr>
              <a:buSzPts val="1200"/>
              <a:buChar char="■"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3419856" y="4279392"/>
            <a:ext cx="4736400" cy="12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828755" lvl="1" indent="-60958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2400">
                <a:solidFill>
                  <a:schemeClr val="lt1"/>
                </a:solidFill>
              </a:defRPr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2400">
                <a:solidFill>
                  <a:schemeClr val="lt1"/>
                </a:solidFill>
              </a:defRPr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2400">
                <a:solidFill>
                  <a:schemeClr val="lt1"/>
                </a:solidFill>
              </a:defRPr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2400">
                <a:solidFill>
                  <a:schemeClr val="lt1"/>
                </a:solidFill>
              </a:defRPr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2400">
                <a:solidFill>
                  <a:schemeClr val="lt1"/>
                </a:solidFill>
              </a:defRPr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2400">
                <a:solidFill>
                  <a:schemeClr val="lt1"/>
                </a:solidFill>
              </a:defRPr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2400">
                <a:solidFill>
                  <a:schemeClr val="lt1"/>
                </a:solidFill>
              </a:defRPr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Clr>
                <a:schemeClr val="lt1"/>
              </a:buClr>
              <a:buSzPts val="1200"/>
              <a:buChar char="■"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2907792" y="2542032"/>
            <a:ext cx="48648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4"/>
          </p:nvPr>
        </p:nvSpPr>
        <p:spPr>
          <a:xfrm>
            <a:off x="10505592" y="2542032"/>
            <a:ext cx="48648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303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26451" y="1079000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528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1426451" y="1079000"/>
            <a:ext cx="15435000" cy="11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4585626" y="2901827"/>
            <a:ext cx="4626600" cy="356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09585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4001"/>
            </a:lvl1pPr>
            <a:lvl2pPr marL="1828755" lvl="1" indent="-609585" algn="ctr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 algn="ctr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 algn="ctr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 algn="ctr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 algn="ctr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 algn="ctr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 algn="ctr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 algn="ctr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3394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0303950" y="3486576"/>
            <a:ext cx="6830400" cy="31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3532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901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8636651" y="63456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847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44124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088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426451" y="1079000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426451" y="4111490"/>
            <a:ext cx="5968200" cy="78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/>
          </p:nvPr>
        </p:nvSpPr>
        <p:spPr>
          <a:xfrm>
            <a:off x="1432151" y="2303076"/>
            <a:ext cx="5956800" cy="152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1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0001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0001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0001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0001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0001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0001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0001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0001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3"/>
          </p:nvPr>
        </p:nvSpPr>
        <p:spPr>
          <a:xfrm>
            <a:off x="1426451" y="5912726"/>
            <a:ext cx="5968200" cy="78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4"/>
          </p:nvPr>
        </p:nvSpPr>
        <p:spPr>
          <a:xfrm>
            <a:off x="1426451" y="7713926"/>
            <a:ext cx="5968200" cy="78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0893350" y="4111490"/>
            <a:ext cx="5968200" cy="78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10899050" y="2303076"/>
            <a:ext cx="5956800" cy="152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00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00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00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00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00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00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00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00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001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7"/>
          </p:nvPr>
        </p:nvSpPr>
        <p:spPr>
          <a:xfrm>
            <a:off x="10893350" y="5912726"/>
            <a:ext cx="5968200" cy="78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10893350" y="7713926"/>
            <a:ext cx="5968200" cy="78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807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Title + subtitle + text 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426451" y="1079000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/>
          </p:nvPr>
        </p:nvSpPr>
        <p:spPr>
          <a:xfrm>
            <a:off x="1426350" y="2224400"/>
            <a:ext cx="15435000" cy="9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5988000" y="3586400"/>
            <a:ext cx="6312000" cy="15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291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5"/>
          <p:cNvGrpSpPr/>
          <p:nvPr/>
        </p:nvGrpSpPr>
        <p:grpSpPr>
          <a:xfrm>
            <a:off x="12690304" y="3202708"/>
            <a:ext cx="5402390" cy="4839086"/>
            <a:chOff x="-813174" y="1753753"/>
            <a:chExt cx="2701195" cy="2419543"/>
          </a:xfrm>
        </p:grpSpPr>
        <p:sp>
          <p:nvSpPr>
            <p:cNvPr id="67" name="Google Shape;67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68" name="Google Shape;68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69" name="Google Shape;69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0" name="Google Shape;70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77" name="Google Shape;77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8" name="Google Shape;78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" name="Google Shape;79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83" name="Google Shape;83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4" name="Google Shape;84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" name="Google Shape;85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97" name="Google Shape;97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8" name="Google Shape;98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01" name="Google Shape;101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05" name="Google Shape;105;p15"/>
          <p:cNvGrpSpPr/>
          <p:nvPr/>
        </p:nvGrpSpPr>
        <p:grpSpPr>
          <a:xfrm>
            <a:off x="787096" y="2662315"/>
            <a:ext cx="4021598" cy="5565449"/>
            <a:chOff x="7588862" y="1254957"/>
            <a:chExt cx="2010799" cy="2782724"/>
          </a:xfrm>
        </p:grpSpPr>
        <p:grpSp>
          <p:nvGrpSpPr>
            <p:cNvPr id="106" name="Google Shape;106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7" name="Google Shape;107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113" name="Google Shape;113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14" name="Google Shape;114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5" name="Google Shape;115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" name="Google Shape;116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21" name="Google Shape;121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2" name="Google Shape;122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27" name="Google Shape;127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8" name="Google Shape;128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31" name="Google Shape;131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2" name="Google Shape;132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135" name="Google Shape;135;p15"/>
          <p:cNvSpPr/>
          <p:nvPr/>
        </p:nvSpPr>
        <p:spPr>
          <a:xfrm>
            <a:off x="3950852" y="3202700"/>
            <a:ext cx="10712186" cy="5333597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6" name="Google Shape;136;p15"/>
          <p:cNvSpPr txBox="1">
            <a:spLocks noGrp="1"/>
          </p:cNvSpPr>
          <p:nvPr>
            <p:ph type="title"/>
          </p:nvPr>
        </p:nvSpPr>
        <p:spPr>
          <a:xfrm>
            <a:off x="1426451" y="1079000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 idx="2"/>
          </p:nvPr>
        </p:nvSpPr>
        <p:spPr>
          <a:xfrm>
            <a:off x="1426350" y="2224400"/>
            <a:ext cx="15435000" cy="9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subTitle" idx="1"/>
          </p:nvPr>
        </p:nvSpPr>
        <p:spPr>
          <a:xfrm>
            <a:off x="5064650" y="3497850"/>
            <a:ext cx="8484600" cy="45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1547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">
  <p:cSld name="Title + subtitle 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6"/>
          <p:cNvGrpSpPr/>
          <p:nvPr/>
        </p:nvGrpSpPr>
        <p:grpSpPr>
          <a:xfrm rot="10800000">
            <a:off x="13883963" y="4751972"/>
            <a:ext cx="4251617" cy="3552018"/>
            <a:chOff x="6865860" y="1496266"/>
            <a:chExt cx="3018328" cy="2521666"/>
          </a:xfrm>
        </p:grpSpPr>
        <p:grpSp>
          <p:nvGrpSpPr>
            <p:cNvPr id="141" name="Google Shape;141;p16"/>
            <p:cNvGrpSpPr/>
            <p:nvPr/>
          </p:nvGrpSpPr>
          <p:grpSpPr>
            <a:xfrm rot="-4541450">
              <a:off x="8039638" y="2532038"/>
              <a:ext cx="1262885" cy="1401657"/>
              <a:chOff x="7832525" y="3078325"/>
              <a:chExt cx="837925" cy="930000"/>
            </a:xfrm>
          </p:grpSpPr>
          <p:sp>
            <p:nvSpPr>
              <p:cNvPr id="142" name="Google Shape;142;p16"/>
              <p:cNvSpPr/>
              <p:nvPr/>
            </p:nvSpPr>
            <p:spPr>
              <a:xfrm>
                <a:off x="7832525" y="30783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" name="Google Shape;143;p16"/>
              <p:cNvSpPr/>
              <p:nvPr/>
            </p:nvSpPr>
            <p:spPr>
              <a:xfrm>
                <a:off x="7961050" y="31639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" name="Google Shape;144;p16"/>
              <p:cNvSpPr/>
              <p:nvPr/>
            </p:nvSpPr>
            <p:spPr>
              <a:xfrm>
                <a:off x="7925400" y="31649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5" name="Google Shape;145;p16"/>
              <p:cNvSpPr/>
              <p:nvPr/>
            </p:nvSpPr>
            <p:spPr>
              <a:xfrm>
                <a:off x="7973575" y="32730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6" name="Google Shape;146;p16"/>
              <p:cNvSpPr/>
              <p:nvPr/>
            </p:nvSpPr>
            <p:spPr>
              <a:xfrm>
                <a:off x="8070400" y="34092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47" name="Google Shape;147;p16"/>
            <p:cNvGrpSpPr/>
            <p:nvPr/>
          </p:nvGrpSpPr>
          <p:grpSpPr>
            <a:xfrm rot="-4132359">
              <a:off x="8248805" y="1611211"/>
              <a:ext cx="1325325" cy="1573506"/>
              <a:chOff x="4180300" y="2495950"/>
              <a:chExt cx="2052871" cy="2437292"/>
            </a:xfrm>
          </p:grpSpPr>
          <p:sp>
            <p:nvSpPr>
              <p:cNvPr id="148" name="Google Shape;148;p16"/>
              <p:cNvSpPr/>
              <p:nvPr/>
            </p:nvSpPr>
            <p:spPr>
              <a:xfrm>
                <a:off x="4180300" y="2495950"/>
                <a:ext cx="2052871" cy="2437292"/>
              </a:xfrm>
              <a:custGeom>
                <a:avLst/>
                <a:gdLst/>
                <a:ahLst/>
                <a:cxnLst/>
                <a:rect l="l" t="t" r="r" b="b"/>
                <a:pathLst>
                  <a:path w="32842" h="38992" extrusionOk="0">
                    <a:moveTo>
                      <a:pt x="16148" y="0"/>
                    </a:moveTo>
                    <a:cubicBezTo>
                      <a:pt x="16036" y="0"/>
                      <a:pt x="15918" y="10"/>
                      <a:pt x="15794" y="30"/>
                    </a:cubicBezTo>
                    <a:cubicBezTo>
                      <a:pt x="12034" y="651"/>
                      <a:pt x="10432" y="4968"/>
                      <a:pt x="9614" y="9447"/>
                    </a:cubicBezTo>
                    <a:cubicBezTo>
                      <a:pt x="9409" y="10490"/>
                      <a:pt x="8543" y="11032"/>
                      <a:pt x="7679" y="11032"/>
                    </a:cubicBezTo>
                    <a:cubicBezTo>
                      <a:pt x="6890" y="11032"/>
                      <a:pt x="6102" y="10580"/>
                      <a:pt x="5821" y="9643"/>
                    </a:cubicBezTo>
                    <a:cubicBezTo>
                      <a:pt x="5625" y="8989"/>
                      <a:pt x="5396" y="8335"/>
                      <a:pt x="5167" y="7682"/>
                    </a:cubicBezTo>
                    <a:cubicBezTo>
                      <a:pt x="4142" y="4881"/>
                      <a:pt x="2944" y="3506"/>
                      <a:pt x="1961" y="3506"/>
                    </a:cubicBezTo>
                    <a:cubicBezTo>
                      <a:pt x="843" y="3506"/>
                      <a:pt x="1" y="5282"/>
                      <a:pt x="1" y="8761"/>
                    </a:cubicBezTo>
                    <a:cubicBezTo>
                      <a:pt x="1" y="15856"/>
                      <a:pt x="4709" y="26810"/>
                      <a:pt x="6933" y="33415"/>
                    </a:cubicBezTo>
                    <a:cubicBezTo>
                      <a:pt x="8055" y="36780"/>
                      <a:pt x="8407" y="38991"/>
                      <a:pt x="9447" y="38991"/>
                    </a:cubicBezTo>
                    <a:cubicBezTo>
                      <a:pt x="9922" y="38991"/>
                      <a:pt x="10542" y="38529"/>
                      <a:pt x="11445" y="37502"/>
                    </a:cubicBezTo>
                    <a:lnTo>
                      <a:pt x="14421" y="33546"/>
                    </a:lnTo>
                    <a:cubicBezTo>
                      <a:pt x="17789" y="27497"/>
                      <a:pt x="25931" y="20401"/>
                      <a:pt x="30214" y="14744"/>
                    </a:cubicBezTo>
                    <a:cubicBezTo>
                      <a:pt x="32842" y="11431"/>
                      <a:pt x="32326" y="8293"/>
                      <a:pt x="28710" y="8293"/>
                    </a:cubicBezTo>
                    <a:cubicBezTo>
                      <a:pt x="28186" y="8293"/>
                      <a:pt x="27598" y="8358"/>
                      <a:pt x="26944" y="8499"/>
                    </a:cubicBezTo>
                    <a:cubicBezTo>
                      <a:pt x="24590" y="8891"/>
                      <a:pt x="22366" y="10330"/>
                      <a:pt x="20470" y="12096"/>
                    </a:cubicBezTo>
                    <a:cubicBezTo>
                      <a:pt x="20070" y="12467"/>
                      <a:pt x="19598" y="12630"/>
                      <a:pt x="19139" y="12630"/>
                    </a:cubicBezTo>
                    <a:cubicBezTo>
                      <a:pt x="18018" y="12630"/>
                      <a:pt x="16968" y="11661"/>
                      <a:pt x="17200" y="10363"/>
                    </a:cubicBezTo>
                    <a:cubicBezTo>
                      <a:pt x="18078" y="5407"/>
                      <a:pt x="18776" y="0"/>
                      <a:pt x="1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" name="Google Shape;149;p16"/>
              <p:cNvSpPr/>
              <p:nvPr/>
            </p:nvSpPr>
            <p:spPr>
              <a:xfrm>
                <a:off x="4304564" y="2969811"/>
                <a:ext cx="377420" cy="1384041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22142" extrusionOk="0">
                    <a:moveTo>
                      <a:pt x="287" y="0"/>
                    </a:moveTo>
                    <a:cubicBezTo>
                      <a:pt x="141" y="0"/>
                      <a:pt x="0" y="118"/>
                      <a:pt x="40" y="297"/>
                    </a:cubicBezTo>
                    <a:cubicBezTo>
                      <a:pt x="2198" y="7425"/>
                      <a:pt x="2656" y="15011"/>
                      <a:pt x="5468" y="21976"/>
                    </a:cubicBezTo>
                    <a:cubicBezTo>
                      <a:pt x="5520" y="22092"/>
                      <a:pt x="5627" y="22142"/>
                      <a:pt x="5730" y="22142"/>
                    </a:cubicBezTo>
                    <a:cubicBezTo>
                      <a:pt x="5889" y="22142"/>
                      <a:pt x="6038" y="22023"/>
                      <a:pt x="5958" y="21845"/>
                    </a:cubicBezTo>
                    <a:cubicBezTo>
                      <a:pt x="3179" y="14880"/>
                      <a:pt x="2689" y="7294"/>
                      <a:pt x="531" y="166"/>
                    </a:cubicBezTo>
                    <a:cubicBezTo>
                      <a:pt x="479" y="50"/>
                      <a:pt x="382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" name="Google Shape;150;p16"/>
              <p:cNvSpPr/>
              <p:nvPr/>
            </p:nvSpPr>
            <p:spPr>
              <a:xfrm>
                <a:off x="4809806" y="2722473"/>
                <a:ext cx="315725" cy="1657386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26515" extrusionOk="0">
                    <a:moveTo>
                      <a:pt x="4743" y="1"/>
                    </a:moveTo>
                    <a:cubicBezTo>
                      <a:pt x="4639" y="1"/>
                      <a:pt x="4532" y="51"/>
                      <a:pt x="4481" y="166"/>
                    </a:cubicBezTo>
                    <a:cubicBezTo>
                      <a:pt x="3074" y="3502"/>
                      <a:pt x="2355" y="7131"/>
                      <a:pt x="1832" y="10695"/>
                    </a:cubicBezTo>
                    <a:cubicBezTo>
                      <a:pt x="1570" y="12428"/>
                      <a:pt x="1374" y="14161"/>
                      <a:pt x="1211" y="15894"/>
                    </a:cubicBezTo>
                    <a:cubicBezTo>
                      <a:pt x="1080" y="17627"/>
                      <a:pt x="753" y="19393"/>
                      <a:pt x="524" y="21126"/>
                    </a:cubicBezTo>
                    <a:cubicBezTo>
                      <a:pt x="262" y="22859"/>
                      <a:pt x="1" y="24625"/>
                      <a:pt x="262" y="26325"/>
                    </a:cubicBezTo>
                    <a:cubicBezTo>
                      <a:pt x="289" y="26457"/>
                      <a:pt x="385" y="26514"/>
                      <a:pt x="485" y="26514"/>
                    </a:cubicBezTo>
                    <a:cubicBezTo>
                      <a:pt x="633" y="26514"/>
                      <a:pt x="792" y="26389"/>
                      <a:pt x="753" y="26194"/>
                    </a:cubicBezTo>
                    <a:cubicBezTo>
                      <a:pt x="524" y="24625"/>
                      <a:pt x="753" y="22990"/>
                      <a:pt x="982" y="21420"/>
                    </a:cubicBezTo>
                    <a:cubicBezTo>
                      <a:pt x="1211" y="19753"/>
                      <a:pt x="1505" y="18085"/>
                      <a:pt x="1701" y="16385"/>
                    </a:cubicBezTo>
                    <a:cubicBezTo>
                      <a:pt x="1995" y="12853"/>
                      <a:pt x="2486" y="9355"/>
                      <a:pt x="3238" y="5889"/>
                    </a:cubicBezTo>
                    <a:cubicBezTo>
                      <a:pt x="3663" y="3992"/>
                      <a:pt x="4252" y="2128"/>
                      <a:pt x="4971" y="297"/>
                    </a:cubicBezTo>
                    <a:cubicBezTo>
                      <a:pt x="5050" y="119"/>
                      <a:pt x="4901" y="1"/>
                      <a:pt x="4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" name="Google Shape;151;p16"/>
              <p:cNvSpPr/>
              <p:nvPr/>
            </p:nvSpPr>
            <p:spPr>
              <a:xfrm>
                <a:off x="4929945" y="3181520"/>
                <a:ext cx="1099382" cy="1250463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20005" extrusionOk="0">
                    <a:moveTo>
                      <a:pt x="17240" y="1"/>
                    </a:moveTo>
                    <a:cubicBezTo>
                      <a:pt x="17198" y="1"/>
                      <a:pt x="17154" y="15"/>
                      <a:pt x="17109" y="49"/>
                    </a:cubicBezTo>
                    <a:lnTo>
                      <a:pt x="17142" y="49"/>
                    </a:lnTo>
                    <a:cubicBezTo>
                      <a:pt x="15736" y="1062"/>
                      <a:pt x="14199" y="1782"/>
                      <a:pt x="12760" y="2697"/>
                    </a:cubicBezTo>
                    <a:cubicBezTo>
                      <a:pt x="11322" y="3678"/>
                      <a:pt x="10014" y="4855"/>
                      <a:pt x="8869" y="6163"/>
                    </a:cubicBezTo>
                    <a:cubicBezTo>
                      <a:pt x="7725" y="7439"/>
                      <a:pt x="6613" y="8746"/>
                      <a:pt x="5632" y="10120"/>
                    </a:cubicBezTo>
                    <a:cubicBezTo>
                      <a:pt x="4619" y="11559"/>
                      <a:pt x="3736" y="13063"/>
                      <a:pt x="2918" y="14632"/>
                    </a:cubicBezTo>
                    <a:cubicBezTo>
                      <a:pt x="2035" y="16300"/>
                      <a:pt x="1185" y="18033"/>
                      <a:pt x="139" y="19635"/>
                    </a:cubicBezTo>
                    <a:cubicBezTo>
                      <a:pt x="0" y="19820"/>
                      <a:pt x="188" y="20005"/>
                      <a:pt x="368" y="20005"/>
                    </a:cubicBezTo>
                    <a:cubicBezTo>
                      <a:pt x="443" y="20005"/>
                      <a:pt x="516" y="19973"/>
                      <a:pt x="564" y="19897"/>
                    </a:cubicBezTo>
                    <a:cubicBezTo>
                      <a:pt x="2428" y="17117"/>
                      <a:pt x="3638" y="13978"/>
                      <a:pt x="5469" y="11199"/>
                    </a:cubicBezTo>
                    <a:cubicBezTo>
                      <a:pt x="6450" y="9793"/>
                      <a:pt x="7529" y="8452"/>
                      <a:pt x="8673" y="7144"/>
                    </a:cubicBezTo>
                    <a:cubicBezTo>
                      <a:pt x="9850" y="5836"/>
                      <a:pt x="11060" y="4463"/>
                      <a:pt x="12564" y="3449"/>
                    </a:cubicBezTo>
                    <a:cubicBezTo>
                      <a:pt x="14101" y="2403"/>
                      <a:pt x="15834" y="1618"/>
                      <a:pt x="17371" y="507"/>
                    </a:cubicBezTo>
                    <a:cubicBezTo>
                      <a:pt x="17588" y="344"/>
                      <a:pt x="17445" y="1"/>
                      <a:pt x="17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2" name="Google Shape;152;p16"/>
              <p:cNvSpPr/>
              <p:nvPr/>
            </p:nvSpPr>
            <p:spPr>
              <a:xfrm>
                <a:off x="5020330" y="4083300"/>
                <a:ext cx="166020" cy="126328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21" extrusionOk="0">
                    <a:moveTo>
                      <a:pt x="279" y="1"/>
                    </a:moveTo>
                    <a:cubicBezTo>
                      <a:pt x="213" y="1"/>
                      <a:pt x="148" y="25"/>
                      <a:pt x="99" y="74"/>
                    </a:cubicBezTo>
                    <a:cubicBezTo>
                      <a:pt x="1" y="172"/>
                      <a:pt x="1" y="336"/>
                      <a:pt x="99" y="434"/>
                    </a:cubicBezTo>
                    <a:cubicBezTo>
                      <a:pt x="753" y="990"/>
                      <a:pt x="1472" y="1513"/>
                      <a:pt x="2192" y="2004"/>
                    </a:cubicBezTo>
                    <a:cubicBezTo>
                      <a:pt x="2226" y="2015"/>
                      <a:pt x="2259" y="2020"/>
                      <a:pt x="2290" y="2020"/>
                    </a:cubicBezTo>
                    <a:cubicBezTo>
                      <a:pt x="2526" y="2020"/>
                      <a:pt x="2655" y="1719"/>
                      <a:pt x="2453" y="1546"/>
                    </a:cubicBezTo>
                    <a:cubicBezTo>
                      <a:pt x="1766" y="1121"/>
                      <a:pt x="1080" y="630"/>
                      <a:pt x="459" y="74"/>
                    </a:cubicBezTo>
                    <a:cubicBezTo>
                      <a:pt x="410" y="25"/>
                      <a:pt x="344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3" name="Google Shape;153;p16"/>
              <p:cNvSpPr/>
              <p:nvPr/>
            </p:nvSpPr>
            <p:spPr>
              <a:xfrm>
                <a:off x="5110339" y="3804147"/>
                <a:ext cx="200274" cy="1842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47" extrusionOk="0">
                    <a:moveTo>
                      <a:pt x="345" y="0"/>
                    </a:moveTo>
                    <a:cubicBezTo>
                      <a:pt x="138" y="0"/>
                      <a:pt x="1" y="286"/>
                      <a:pt x="196" y="453"/>
                    </a:cubicBezTo>
                    <a:cubicBezTo>
                      <a:pt x="1144" y="1172"/>
                      <a:pt x="1994" y="1957"/>
                      <a:pt x="2746" y="2873"/>
                    </a:cubicBezTo>
                    <a:cubicBezTo>
                      <a:pt x="2795" y="2922"/>
                      <a:pt x="2861" y="2946"/>
                      <a:pt x="2926" y="2946"/>
                    </a:cubicBezTo>
                    <a:cubicBezTo>
                      <a:pt x="2991" y="2946"/>
                      <a:pt x="3057" y="2922"/>
                      <a:pt x="3106" y="2873"/>
                    </a:cubicBezTo>
                    <a:cubicBezTo>
                      <a:pt x="3204" y="2775"/>
                      <a:pt x="3204" y="2611"/>
                      <a:pt x="3106" y="2513"/>
                    </a:cubicBezTo>
                    <a:cubicBezTo>
                      <a:pt x="2321" y="1565"/>
                      <a:pt x="1438" y="747"/>
                      <a:pt x="457" y="28"/>
                    </a:cubicBezTo>
                    <a:cubicBezTo>
                      <a:pt x="419" y="9"/>
                      <a:pt x="381" y="0"/>
                      <a:pt x="3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" name="Google Shape;154;p16"/>
              <p:cNvSpPr/>
              <p:nvPr/>
            </p:nvSpPr>
            <p:spPr>
              <a:xfrm>
                <a:off x="5315987" y="3547933"/>
                <a:ext cx="177396" cy="219651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3514" extrusionOk="0">
                    <a:moveTo>
                      <a:pt x="320" y="1"/>
                    </a:moveTo>
                    <a:cubicBezTo>
                      <a:pt x="156" y="1"/>
                      <a:pt x="0" y="169"/>
                      <a:pt x="110" y="367"/>
                    </a:cubicBezTo>
                    <a:cubicBezTo>
                      <a:pt x="699" y="1478"/>
                      <a:pt x="1451" y="2492"/>
                      <a:pt x="2301" y="3440"/>
                    </a:cubicBezTo>
                    <a:cubicBezTo>
                      <a:pt x="2353" y="3492"/>
                      <a:pt x="2411" y="3514"/>
                      <a:pt x="2467" y="3514"/>
                    </a:cubicBezTo>
                    <a:cubicBezTo>
                      <a:pt x="2662" y="3514"/>
                      <a:pt x="2838" y="3258"/>
                      <a:pt x="2661" y="3081"/>
                    </a:cubicBezTo>
                    <a:cubicBezTo>
                      <a:pt x="1843" y="2165"/>
                      <a:pt x="1124" y="1184"/>
                      <a:pt x="535" y="138"/>
                    </a:cubicBezTo>
                    <a:cubicBezTo>
                      <a:pt x="481" y="41"/>
                      <a:pt x="40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" name="Google Shape;155;p16"/>
              <p:cNvSpPr/>
              <p:nvPr/>
            </p:nvSpPr>
            <p:spPr>
              <a:xfrm>
                <a:off x="5542699" y="3343474"/>
                <a:ext cx="176709" cy="20133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21" extrusionOk="0">
                    <a:moveTo>
                      <a:pt x="371" y="0"/>
                    </a:moveTo>
                    <a:cubicBezTo>
                      <a:pt x="177" y="0"/>
                      <a:pt x="1" y="256"/>
                      <a:pt x="178" y="433"/>
                    </a:cubicBezTo>
                    <a:cubicBezTo>
                      <a:pt x="963" y="1218"/>
                      <a:pt x="1878" y="1970"/>
                      <a:pt x="2303" y="3049"/>
                    </a:cubicBezTo>
                    <a:cubicBezTo>
                      <a:pt x="2330" y="3157"/>
                      <a:pt x="2425" y="3221"/>
                      <a:pt x="2531" y="3221"/>
                    </a:cubicBezTo>
                    <a:cubicBezTo>
                      <a:pt x="2553" y="3221"/>
                      <a:pt x="2575" y="3218"/>
                      <a:pt x="2598" y="3213"/>
                    </a:cubicBezTo>
                    <a:cubicBezTo>
                      <a:pt x="2761" y="3180"/>
                      <a:pt x="2827" y="3049"/>
                      <a:pt x="2794" y="2918"/>
                    </a:cubicBezTo>
                    <a:cubicBezTo>
                      <a:pt x="2336" y="1741"/>
                      <a:pt x="1421" y="924"/>
                      <a:pt x="538" y="74"/>
                    </a:cubicBezTo>
                    <a:cubicBezTo>
                      <a:pt x="486" y="22"/>
                      <a:pt x="428" y="0"/>
                      <a:pt x="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6" name="Google Shape;156;p16"/>
              <p:cNvSpPr/>
              <p:nvPr/>
            </p:nvSpPr>
            <p:spPr>
              <a:xfrm>
                <a:off x="5790476" y="3191146"/>
                <a:ext cx="134891" cy="208212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3331" extrusionOk="0">
                    <a:moveTo>
                      <a:pt x="391" y="0"/>
                    </a:moveTo>
                    <a:cubicBezTo>
                      <a:pt x="216" y="0"/>
                      <a:pt x="0" y="192"/>
                      <a:pt x="138" y="353"/>
                    </a:cubicBezTo>
                    <a:cubicBezTo>
                      <a:pt x="563" y="1366"/>
                      <a:pt x="1184" y="2249"/>
                      <a:pt x="1642" y="3230"/>
                    </a:cubicBezTo>
                    <a:cubicBezTo>
                      <a:pt x="1692" y="3300"/>
                      <a:pt x="1763" y="3330"/>
                      <a:pt x="1834" y="3330"/>
                    </a:cubicBezTo>
                    <a:cubicBezTo>
                      <a:pt x="1996" y="3330"/>
                      <a:pt x="2158" y="3173"/>
                      <a:pt x="2067" y="2968"/>
                    </a:cubicBezTo>
                    <a:cubicBezTo>
                      <a:pt x="1675" y="1987"/>
                      <a:pt x="988" y="1105"/>
                      <a:pt x="563" y="124"/>
                    </a:cubicBezTo>
                    <a:cubicBezTo>
                      <a:pt x="533" y="35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7" name="Google Shape;157;p16"/>
              <p:cNvSpPr/>
              <p:nvPr/>
            </p:nvSpPr>
            <p:spPr>
              <a:xfrm>
                <a:off x="4751800" y="3905595"/>
                <a:ext cx="219589" cy="49943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99" extrusionOk="0">
                    <a:moveTo>
                      <a:pt x="349" y="1"/>
                    </a:moveTo>
                    <a:cubicBezTo>
                      <a:pt x="96" y="1"/>
                      <a:pt x="0" y="406"/>
                      <a:pt x="275" y="498"/>
                    </a:cubicBezTo>
                    <a:cubicBezTo>
                      <a:pt x="1105" y="698"/>
                      <a:pt x="1984" y="798"/>
                      <a:pt x="2849" y="798"/>
                    </a:cubicBezTo>
                    <a:cubicBezTo>
                      <a:pt x="2972" y="798"/>
                      <a:pt x="3095" y="796"/>
                      <a:pt x="3218" y="792"/>
                    </a:cubicBezTo>
                    <a:cubicBezTo>
                      <a:pt x="3512" y="727"/>
                      <a:pt x="3512" y="302"/>
                      <a:pt x="3218" y="269"/>
                    </a:cubicBezTo>
                    <a:cubicBezTo>
                      <a:pt x="3097" y="273"/>
                      <a:pt x="2977" y="275"/>
                      <a:pt x="2856" y="275"/>
                    </a:cubicBezTo>
                    <a:cubicBezTo>
                      <a:pt x="2029" y="275"/>
                      <a:pt x="1205" y="178"/>
                      <a:pt x="406" y="7"/>
                    </a:cubicBezTo>
                    <a:cubicBezTo>
                      <a:pt x="386" y="3"/>
                      <a:pt x="367" y="1"/>
                      <a:pt x="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8" name="Google Shape;158;p16"/>
              <p:cNvSpPr/>
              <p:nvPr/>
            </p:nvSpPr>
            <p:spPr>
              <a:xfrm>
                <a:off x="4770990" y="3658694"/>
                <a:ext cx="241216" cy="6600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056" extrusionOk="0">
                    <a:moveTo>
                      <a:pt x="295" y="1"/>
                    </a:moveTo>
                    <a:cubicBezTo>
                      <a:pt x="1" y="66"/>
                      <a:pt x="1" y="491"/>
                      <a:pt x="328" y="524"/>
                    </a:cubicBezTo>
                    <a:cubicBezTo>
                      <a:pt x="1374" y="655"/>
                      <a:pt x="2453" y="916"/>
                      <a:pt x="3499" y="1047"/>
                    </a:cubicBezTo>
                    <a:cubicBezTo>
                      <a:pt x="3527" y="1053"/>
                      <a:pt x="3554" y="1055"/>
                      <a:pt x="3580" y="1055"/>
                    </a:cubicBezTo>
                    <a:cubicBezTo>
                      <a:pt x="3705" y="1055"/>
                      <a:pt x="3799" y="992"/>
                      <a:pt x="3826" y="884"/>
                    </a:cubicBezTo>
                    <a:cubicBezTo>
                      <a:pt x="3859" y="753"/>
                      <a:pt x="3794" y="622"/>
                      <a:pt x="3663" y="557"/>
                    </a:cubicBezTo>
                    <a:cubicBezTo>
                      <a:pt x="2518" y="393"/>
                      <a:pt x="1439" y="164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9" name="Google Shape;159;p16"/>
              <p:cNvSpPr/>
              <p:nvPr/>
            </p:nvSpPr>
            <p:spPr>
              <a:xfrm>
                <a:off x="4836184" y="3359476"/>
                <a:ext cx="202649" cy="522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836" extrusionOk="0">
                    <a:moveTo>
                      <a:pt x="346" y="1"/>
                    </a:moveTo>
                    <a:cubicBezTo>
                      <a:pt x="82" y="1"/>
                      <a:pt x="1" y="415"/>
                      <a:pt x="298" y="504"/>
                    </a:cubicBezTo>
                    <a:cubicBezTo>
                      <a:pt x="960" y="725"/>
                      <a:pt x="1641" y="835"/>
                      <a:pt x="2326" y="835"/>
                    </a:cubicBezTo>
                    <a:cubicBezTo>
                      <a:pt x="2554" y="835"/>
                      <a:pt x="2783" y="823"/>
                      <a:pt x="3012" y="799"/>
                    </a:cubicBezTo>
                    <a:cubicBezTo>
                      <a:pt x="3143" y="733"/>
                      <a:pt x="3241" y="602"/>
                      <a:pt x="3208" y="472"/>
                    </a:cubicBezTo>
                    <a:cubicBezTo>
                      <a:pt x="3154" y="363"/>
                      <a:pt x="3055" y="300"/>
                      <a:pt x="2948" y="300"/>
                    </a:cubicBezTo>
                    <a:cubicBezTo>
                      <a:pt x="2926" y="300"/>
                      <a:pt x="2904" y="302"/>
                      <a:pt x="2881" y="308"/>
                    </a:cubicBezTo>
                    <a:cubicBezTo>
                      <a:pt x="2677" y="333"/>
                      <a:pt x="2471" y="345"/>
                      <a:pt x="2264" y="345"/>
                    </a:cubicBezTo>
                    <a:cubicBezTo>
                      <a:pt x="1643" y="345"/>
                      <a:pt x="1018" y="235"/>
                      <a:pt x="429" y="14"/>
                    </a:cubicBezTo>
                    <a:cubicBezTo>
                      <a:pt x="400" y="5"/>
                      <a:pt x="372" y="1"/>
                      <a:pt x="3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0" name="Google Shape;160;p16"/>
              <p:cNvSpPr/>
              <p:nvPr/>
            </p:nvSpPr>
            <p:spPr>
              <a:xfrm>
                <a:off x="4888690" y="3061508"/>
                <a:ext cx="201212" cy="49506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792" extrusionOk="0">
                    <a:moveTo>
                      <a:pt x="345" y="1"/>
                    </a:moveTo>
                    <a:cubicBezTo>
                      <a:pt x="68" y="1"/>
                      <a:pt x="1" y="408"/>
                      <a:pt x="276" y="530"/>
                    </a:cubicBezTo>
                    <a:cubicBezTo>
                      <a:pt x="1159" y="694"/>
                      <a:pt x="2041" y="759"/>
                      <a:pt x="2924" y="792"/>
                    </a:cubicBezTo>
                    <a:cubicBezTo>
                      <a:pt x="3219" y="759"/>
                      <a:pt x="3219" y="334"/>
                      <a:pt x="2924" y="268"/>
                    </a:cubicBezTo>
                    <a:cubicBezTo>
                      <a:pt x="2074" y="268"/>
                      <a:pt x="1224" y="170"/>
                      <a:pt x="406" y="7"/>
                    </a:cubicBezTo>
                    <a:cubicBezTo>
                      <a:pt x="385" y="3"/>
                      <a:pt x="364" y="1"/>
                      <a:pt x="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1" name="Google Shape;161;p16"/>
              <p:cNvSpPr/>
              <p:nvPr/>
            </p:nvSpPr>
            <p:spPr>
              <a:xfrm>
                <a:off x="4950884" y="2857550"/>
                <a:ext cx="190085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524" extrusionOk="0">
                    <a:moveTo>
                      <a:pt x="294" y="0"/>
                    </a:moveTo>
                    <a:cubicBezTo>
                      <a:pt x="0" y="33"/>
                      <a:pt x="0" y="491"/>
                      <a:pt x="294" y="523"/>
                    </a:cubicBezTo>
                    <a:lnTo>
                      <a:pt x="2747" y="523"/>
                    </a:lnTo>
                    <a:cubicBezTo>
                      <a:pt x="3041" y="491"/>
                      <a:pt x="3041" y="33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" name="Google Shape;162;p16"/>
              <p:cNvSpPr/>
              <p:nvPr/>
            </p:nvSpPr>
            <p:spPr>
              <a:xfrm>
                <a:off x="4296813" y="3146954"/>
                <a:ext cx="200587" cy="7494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199" extrusionOk="0">
                    <a:moveTo>
                      <a:pt x="2863" y="0"/>
                    </a:moveTo>
                    <a:cubicBezTo>
                      <a:pt x="2837" y="0"/>
                      <a:pt x="2809" y="4"/>
                      <a:pt x="2780" y="13"/>
                    </a:cubicBezTo>
                    <a:cubicBezTo>
                      <a:pt x="1930" y="307"/>
                      <a:pt x="1080" y="536"/>
                      <a:pt x="197" y="700"/>
                    </a:cubicBezTo>
                    <a:cubicBezTo>
                      <a:pt x="66" y="733"/>
                      <a:pt x="1" y="863"/>
                      <a:pt x="33" y="1027"/>
                    </a:cubicBezTo>
                    <a:cubicBezTo>
                      <a:pt x="60" y="1135"/>
                      <a:pt x="155" y="1199"/>
                      <a:pt x="261" y="1199"/>
                    </a:cubicBezTo>
                    <a:cubicBezTo>
                      <a:pt x="283" y="1199"/>
                      <a:pt x="305" y="1196"/>
                      <a:pt x="328" y="1190"/>
                    </a:cubicBezTo>
                    <a:cubicBezTo>
                      <a:pt x="1210" y="1027"/>
                      <a:pt x="2093" y="798"/>
                      <a:pt x="2911" y="504"/>
                    </a:cubicBezTo>
                    <a:cubicBezTo>
                      <a:pt x="3208" y="414"/>
                      <a:pt x="3127" y="0"/>
                      <a:pt x="28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" name="Google Shape;163;p16"/>
              <p:cNvSpPr/>
              <p:nvPr/>
            </p:nvSpPr>
            <p:spPr>
              <a:xfrm>
                <a:off x="4308252" y="3445735"/>
                <a:ext cx="206087" cy="66258"/>
              </a:xfrm>
              <a:custGeom>
                <a:avLst/>
                <a:gdLst/>
                <a:ahLst/>
                <a:cxnLst/>
                <a:rect l="l" t="t" r="r" b="b"/>
                <a:pathLst>
                  <a:path w="3297" h="1060" extrusionOk="0">
                    <a:moveTo>
                      <a:pt x="2947" y="1"/>
                    </a:moveTo>
                    <a:cubicBezTo>
                      <a:pt x="2929" y="1"/>
                      <a:pt x="2911" y="3"/>
                      <a:pt x="2891" y="7"/>
                    </a:cubicBezTo>
                    <a:cubicBezTo>
                      <a:pt x="2008" y="138"/>
                      <a:pt x="1158" y="399"/>
                      <a:pt x="275" y="563"/>
                    </a:cubicBezTo>
                    <a:cubicBezTo>
                      <a:pt x="1" y="655"/>
                      <a:pt x="96" y="1060"/>
                      <a:pt x="377" y="1060"/>
                    </a:cubicBezTo>
                    <a:cubicBezTo>
                      <a:pt x="396" y="1060"/>
                      <a:pt x="417" y="1058"/>
                      <a:pt x="439" y="1053"/>
                    </a:cubicBezTo>
                    <a:cubicBezTo>
                      <a:pt x="1289" y="890"/>
                      <a:pt x="2139" y="628"/>
                      <a:pt x="3022" y="498"/>
                    </a:cubicBezTo>
                    <a:cubicBezTo>
                      <a:pt x="3297" y="406"/>
                      <a:pt x="3201" y="1"/>
                      <a:pt x="2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4" name="Google Shape;164;p16"/>
              <p:cNvSpPr/>
              <p:nvPr/>
            </p:nvSpPr>
            <p:spPr>
              <a:xfrm>
                <a:off x="4388823" y="3692948"/>
                <a:ext cx="190085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5" extrusionOk="0">
                    <a:moveTo>
                      <a:pt x="2748" y="0"/>
                    </a:moveTo>
                    <a:cubicBezTo>
                      <a:pt x="2726" y="0"/>
                      <a:pt x="2704" y="3"/>
                      <a:pt x="2681" y="9"/>
                    </a:cubicBezTo>
                    <a:cubicBezTo>
                      <a:pt x="1897" y="205"/>
                      <a:pt x="1112" y="336"/>
                      <a:pt x="294" y="434"/>
                    </a:cubicBezTo>
                    <a:cubicBezTo>
                      <a:pt x="0" y="466"/>
                      <a:pt x="0" y="891"/>
                      <a:pt x="294" y="924"/>
                    </a:cubicBezTo>
                    <a:cubicBezTo>
                      <a:pt x="1144" y="826"/>
                      <a:pt x="1995" y="695"/>
                      <a:pt x="2812" y="499"/>
                    </a:cubicBezTo>
                    <a:cubicBezTo>
                      <a:pt x="2943" y="466"/>
                      <a:pt x="3041" y="336"/>
                      <a:pt x="3008" y="172"/>
                    </a:cubicBezTo>
                    <a:cubicBezTo>
                      <a:pt x="2954" y="64"/>
                      <a:pt x="2855" y="0"/>
                      <a:pt x="2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5" name="Google Shape;165;p16"/>
              <p:cNvSpPr/>
              <p:nvPr/>
            </p:nvSpPr>
            <p:spPr>
              <a:xfrm>
                <a:off x="4448079" y="3939473"/>
                <a:ext cx="181959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51" extrusionOk="0">
                    <a:moveTo>
                      <a:pt x="2636" y="0"/>
                    </a:moveTo>
                    <a:cubicBezTo>
                      <a:pt x="2608" y="0"/>
                      <a:pt x="2579" y="7"/>
                      <a:pt x="2551" y="21"/>
                    </a:cubicBezTo>
                    <a:cubicBezTo>
                      <a:pt x="1987" y="95"/>
                      <a:pt x="1423" y="131"/>
                      <a:pt x="859" y="131"/>
                    </a:cubicBezTo>
                    <a:cubicBezTo>
                      <a:pt x="671" y="131"/>
                      <a:pt x="483" y="127"/>
                      <a:pt x="295" y="119"/>
                    </a:cubicBezTo>
                    <a:cubicBezTo>
                      <a:pt x="0" y="185"/>
                      <a:pt x="0" y="610"/>
                      <a:pt x="295" y="642"/>
                    </a:cubicBezTo>
                    <a:cubicBezTo>
                      <a:pt x="439" y="648"/>
                      <a:pt x="583" y="651"/>
                      <a:pt x="726" y="651"/>
                    </a:cubicBezTo>
                    <a:cubicBezTo>
                      <a:pt x="1390" y="651"/>
                      <a:pt x="2036" y="592"/>
                      <a:pt x="2682" y="512"/>
                    </a:cubicBezTo>
                    <a:cubicBezTo>
                      <a:pt x="2812" y="446"/>
                      <a:pt x="2910" y="315"/>
                      <a:pt x="2878" y="185"/>
                    </a:cubicBezTo>
                    <a:cubicBezTo>
                      <a:pt x="2827" y="82"/>
                      <a:pt x="2736" y="0"/>
                      <a:pt x="2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66" name="Google Shape;166;p16"/>
            <p:cNvGrpSpPr/>
            <p:nvPr/>
          </p:nvGrpSpPr>
          <p:grpSpPr>
            <a:xfrm rot="-5400000">
              <a:off x="7627727" y="1321910"/>
              <a:ext cx="1140312" cy="2664047"/>
              <a:chOff x="3325650" y="1967425"/>
              <a:chExt cx="775775" cy="1812400"/>
            </a:xfrm>
          </p:grpSpPr>
          <p:sp>
            <p:nvSpPr>
              <p:cNvPr id="167" name="Google Shape;167;p16"/>
              <p:cNvSpPr/>
              <p:nvPr/>
            </p:nvSpPr>
            <p:spPr>
              <a:xfrm>
                <a:off x="3644450" y="1967425"/>
                <a:ext cx="255900" cy="468675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18747" extrusionOk="0">
                    <a:moveTo>
                      <a:pt x="5093" y="0"/>
                    </a:moveTo>
                    <a:cubicBezTo>
                      <a:pt x="2986" y="0"/>
                      <a:pt x="1299" y="2605"/>
                      <a:pt x="883" y="5144"/>
                    </a:cubicBezTo>
                    <a:cubicBezTo>
                      <a:pt x="1" y="10834"/>
                      <a:pt x="5036" y="14104"/>
                      <a:pt x="6835" y="18747"/>
                    </a:cubicBezTo>
                    <a:lnTo>
                      <a:pt x="7260" y="18747"/>
                    </a:lnTo>
                    <a:cubicBezTo>
                      <a:pt x="8306" y="16360"/>
                      <a:pt x="9647" y="14398"/>
                      <a:pt x="9941" y="11717"/>
                    </a:cubicBezTo>
                    <a:cubicBezTo>
                      <a:pt x="10235" y="8414"/>
                      <a:pt x="10104" y="4098"/>
                      <a:pt x="7881" y="1547"/>
                    </a:cubicBezTo>
                    <a:cubicBezTo>
                      <a:pt x="6920" y="452"/>
                      <a:pt x="5970" y="0"/>
                      <a:pt x="50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8" name="Google Shape;168;p16"/>
              <p:cNvSpPr/>
              <p:nvPr/>
            </p:nvSpPr>
            <p:spPr>
              <a:xfrm>
                <a:off x="3544725" y="2393450"/>
                <a:ext cx="19620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14262" extrusionOk="0">
                    <a:moveTo>
                      <a:pt x="4255" y="0"/>
                    </a:moveTo>
                    <a:cubicBezTo>
                      <a:pt x="3605" y="0"/>
                      <a:pt x="2915" y="442"/>
                      <a:pt x="2224" y="1542"/>
                    </a:cubicBezTo>
                    <a:cubicBezTo>
                      <a:pt x="0" y="5270"/>
                      <a:pt x="4153" y="10959"/>
                      <a:pt x="5625" y="14262"/>
                    </a:cubicBezTo>
                    <a:lnTo>
                      <a:pt x="5625" y="14098"/>
                    </a:lnTo>
                    <a:cubicBezTo>
                      <a:pt x="6507" y="11711"/>
                      <a:pt x="7717" y="8867"/>
                      <a:pt x="7848" y="6185"/>
                    </a:cubicBezTo>
                    <a:cubicBezTo>
                      <a:pt x="7848" y="4163"/>
                      <a:pt x="6248" y="0"/>
                      <a:pt x="42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9" name="Google Shape;169;p16"/>
              <p:cNvSpPr/>
              <p:nvPr/>
            </p:nvSpPr>
            <p:spPr>
              <a:xfrm>
                <a:off x="3870900" y="2478250"/>
                <a:ext cx="230525" cy="413175"/>
              </a:xfrm>
              <a:custGeom>
                <a:avLst/>
                <a:gdLst/>
                <a:ahLst/>
                <a:cxnLst/>
                <a:rect l="l" t="t" r="r" b="b"/>
                <a:pathLst>
                  <a:path w="9221" h="16527" extrusionOk="0">
                    <a:moveTo>
                      <a:pt x="6806" y="0"/>
                    </a:moveTo>
                    <a:cubicBezTo>
                      <a:pt x="5413" y="0"/>
                      <a:pt x="3700" y="1483"/>
                      <a:pt x="2649" y="3676"/>
                    </a:cubicBezTo>
                    <a:cubicBezTo>
                      <a:pt x="752" y="7436"/>
                      <a:pt x="883" y="12210"/>
                      <a:pt x="0" y="16232"/>
                    </a:cubicBezTo>
                    <a:lnTo>
                      <a:pt x="131" y="16526"/>
                    </a:lnTo>
                    <a:cubicBezTo>
                      <a:pt x="2354" y="14892"/>
                      <a:pt x="5036" y="14140"/>
                      <a:pt x="6670" y="11753"/>
                    </a:cubicBezTo>
                    <a:cubicBezTo>
                      <a:pt x="8371" y="9366"/>
                      <a:pt x="9221" y="6488"/>
                      <a:pt x="9057" y="3545"/>
                    </a:cubicBezTo>
                    <a:cubicBezTo>
                      <a:pt x="8909" y="1032"/>
                      <a:pt x="7969" y="0"/>
                      <a:pt x="6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0" name="Google Shape;170;p16"/>
              <p:cNvSpPr/>
              <p:nvPr/>
            </p:nvSpPr>
            <p:spPr>
              <a:xfrm>
                <a:off x="3325650" y="2855650"/>
                <a:ext cx="263250" cy="475575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19023" extrusionOk="0">
                    <a:moveTo>
                      <a:pt x="6717" y="0"/>
                    </a:moveTo>
                    <a:cubicBezTo>
                      <a:pt x="6256" y="0"/>
                      <a:pt x="5751" y="167"/>
                      <a:pt x="5199" y="548"/>
                    </a:cubicBezTo>
                    <a:cubicBezTo>
                      <a:pt x="0" y="4144"/>
                      <a:pt x="5330" y="15883"/>
                      <a:pt x="8600" y="19022"/>
                    </a:cubicBezTo>
                    <a:lnTo>
                      <a:pt x="8600" y="18989"/>
                    </a:lnTo>
                    <a:cubicBezTo>
                      <a:pt x="8502" y="18172"/>
                      <a:pt x="8436" y="17354"/>
                      <a:pt x="8436" y="16537"/>
                    </a:cubicBezTo>
                    <a:cubicBezTo>
                      <a:pt x="8894" y="13561"/>
                      <a:pt x="10529" y="10553"/>
                      <a:pt x="10529" y="7414"/>
                    </a:cubicBezTo>
                    <a:cubicBezTo>
                      <a:pt x="10529" y="5411"/>
                      <a:pt x="9346" y="0"/>
                      <a:pt x="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1" name="Google Shape;171;p16"/>
              <p:cNvSpPr/>
              <p:nvPr/>
            </p:nvSpPr>
            <p:spPr>
              <a:xfrm>
                <a:off x="3682050" y="3149150"/>
                <a:ext cx="295850" cy="314500"/>
              </a:xfrm>
              <a:custGeom>
                <a:avLst/>
                <a:gdLst/>
                <a:ahLst/>
                <a:cxnLst/>
                <a:rect l="l" t="t" r="r" b="b"/>
                <a:pathLst>
                  <a:path w="11834" h="12580" extrusionOk="0">
                    <a:moveTo>
                      <a:pt x="8073" y="1"/>
                    </a:moveTo>
                    <a:cubicBezTo>
                      <a:pt x="7220" y="1"/>
                      <a:pt x="6222" y="243"/>
                      <a:pt x="5167" y="775"/>
                    </a:cubicBezTo>
                    <a:cubicBezTo>
                      <a:pt x="589" y="3162"/>
                      <a:pt x="1" y="7642"/>
                      <a:pt x="1" y="12285"/>
                    </a:cubicBezTo>
                    <a:lnTo>
                      <a:pt x="295" y="12579"/>
                    </a:lnTo>
                    <a:cubicBezTo>
                      <a:pt x="589" y="12416"/>
                      <a:pt x="851" y="12154"/>
                      <a:pt x="1014" y="11827"/>
                    </a:cubicBezTo>
                    <a:cubicBezTo>
                      <a:pt x="3859" y="9440"/>
                      <a:pt x="7260" y="8230"/>
                      <a:pt x="9614" y="5091"/>
                    </a:cubicBezTo>
                    <a:cubicBezTo>
                      <a:pt x="11834" y="2091"/>
                      <a:pt x="10578" y="1"/>
                      <a:pt x="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2" name="Google Shape;172;p16"/>
              <p:cNvSpPr/>
              <p:nvPr/>
            </p:nvSpPr>
            <p:spPr>
              <a:xfrm>
                <a:off x="3593775" y="2063725"/>
                <a:ext cx="237075" cy="171610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68644" extrusionOk="0">
                    <a:moveTo>
                      <a:pt x="6744" y="1"/>
                    </a:moveTo>
                    <a:cubicBezTo>
                      <a:pt x="6614" y="1"/>
                      <a:pt x="6491" y="82"/>
                      <a:pt x="6507" y="246"/>
                    </a:cubicBezTo>
                    <a:cubicBezTo>
                      <a:pt x="7129" y="4856"/>
                      <a:pt x="8306" y="9369"/>
                      <a:pt x="8665" y="14012"/>
                    </a:cubicBezTo>
                    <a:cubicBezTo>
                      <a:pt x="8992" y="18491"/>
                      <a:pt x="8240" y="22873"/>
                      <a:pt x="6965" y="27189"/>
                    </a:cubicBezTo>
                    <a:cubicBezTo>
                      <a:pt x="5690" y="31342"/>
                      <a:pt x="3990" y="35331"/>
                      <a:pt x="2583" y="39451"/>
                    </a:cubicBezTo>
                    <a:cubicBezTo>
                      <a:pt x="1831" y="41478"/>
                      <a:pt x="1243" y="43604"/>
                      <a:pt x="785" y="45729"/>
                    </a:cubicBezTo>
                    <a:cubicBezTo>
                      <a:pt x="327" y="48018"/>
                      <a:pt x="98" y="50372"/>
                      <a:pt x="66" y="52694"/>
                    </a:cubicBezTo>
                    <a:cubicBezTo>
                      <a:pt x="0" y="58023"/>
                      <a:pt x="818" y="63288"/>
                      <a:pt x="1930" y="68454"/>
                    </a:cubicBezTo>
                    <a:cubicBezTo>
                      <a:pt x="1956" y="68586"/>
                      <a:pt x="2052" y="68643"/>
                      <a:pt x="2152" y="68643"/>
                    </a:cubicBezTo>
                    <a:cubicBezTo>
                      <a:pt x="2300" y="68643"/>
                      <a:pt x="2459" y="68518"/>
                      <a:pt x="2420" y="68323"/>
                    </a:cubicBezTo>
                    <a:cubicBezTo>
                      <a:pt x="1406" y="63680"/>
                      <a:pt x="654" y="58939"/>
                      <a:pt x="589" y="54165"/>
                    </a:cubicBezTo>
                    <a:cubicBezTo>
                      <a:pt x="523" y="51778"/>
                      <a:pt x="687" y="49358"/>
                      <a:pt x="1079" y="47004"/>
                    </a:cubicBezTo>
                    <a:cubicBezTo>
                      <a:pt x="1472" y="44813"/>
                      <a:pt x="2028" y="42655"/>
                      <a:pt x="2747" y="40563"/>
                    </a:cubicBezTo>
                    <a:cubicBezTo>
                      <a:pt x="5461" y="32388"/>
                      <a:pt x="9483" y="24442"/>
                      <a:pt x="9254" y="15614"/>
                    </a:cubicBezTo>
                    <a:cubicBezTo>
                      <a:pt x="9123" y="10415"/>
                      <a:pt x="7684" y="5380"/>
                      <a:pt x="7030" y="246"/>
                    </a:cubicBezTo>
                    <a:cubicBezTo>
                      <a:pt x="7014" y="82"/>
                      <a:pt x="6875" y="1"/>
                      <a:pt x="6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3" name="Google Shape;173;p16"/>
              <p:cNvSpPr/>
              <p:nvPr/>
            </p:nvSpPr>
            <p:spPr>
              <a:xfrm>
                <a:off x="3646100" y="2460000"/>
                <a:ext cx="87650" cy="4077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16311" extrusionOk="0">
                    <a:moveTo>
                      <a:pt x="249" y="0"/>
                    </a:moveTo>
                    <a:cubicBezTo>
                      <a:pt x="131" y="0"/>
                      <a:pt x="16" y="74"/>
                      <a:pt x="0" y="221"/>
                    </a:cubicBezTo>
                    <a:cubicBezTo>
                      <a:pt x="0" y="2935"/>
                      <a:pt x="294" y="5649"/>
                      <a:pt x="850" y="8297"/>
                    </a:cubicBezTo>
                    <a:cubicBezTo>
                      <a:pt x="1406" y="10946"/>
                      <a:pt x="2223" y="13562"/>
                      <a:pt x="2976" y="16145"/>
                    </a:cubicBezTo>
                    <a:cubicBezTo>
                      <a:pt x="3014" y="16261"/>
                      <a:pt x="3109" y="16311"/>
                      <a:pt x="3205" y="16311"/>
                    </a:cubicBezTo>
                    <a:cubicBezTo>
                      <a:pt x="3353" y="16311"/>
                      <a:pt x="3506" y="16192"/>
                      <a:pt x="3466" y="16014"/>
                    </a:cubicBezTo>
                    <a:cubicBezTo>
                      <a:pt x="2714" y="13463"/>
                      <a:pt x="1962" y="10913"/>
                      <a:pt x="1406" y="8330"/>
                    </a:cubicBezTo>
                    <a:cubicBezTo>
                      <a:pt x="817" y="5681"/>
                      <a:pt x="523" y="2967"/>
                      <a:pt x="523" y="221"/>
                    </a:cubicBezTo>
                    <a:cubicBezTo>
                      <a:pt x="490" y="74"/>
                      <a:pt x="368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4" name="Google Shape;174;p16"/>
              <p:cNvSpPr/>
              <p:nvPr/>
            </p:nvSpPr>
            <p:spPr>
              <a:xfrm>
                <a:off x="3665625" y="2549050"/>
                <a:ext cx="372200" cy="491475"/>
              </a:xfrm>
              <a:custGeom>
                <a:avLst/>
                <a:gdLst/>
                <a:ahLst/>
                <a:cxnLst/>
                <a:rect l="l" t="t" r="r" b="b"/>
                <a:pathLst>
                  <a:path w="14888" h="19659" extrusionOk="0">
                    <a:moveTo>
                      <a:pt x="14581" y="1"/>
                    </a:moveTo>
                    <a:cubicBezTo>
                      <a:pt x="14480" y="1"/>
                      <a:pt x="14385" y="58"/>
                      <a:pt x="14358" y="190"/>
                    </a:cubicBezTo>
                    <a:cubicBezTo>
                      <a:pt x="13704" y="3264"/>
                      <a:pt x="12560" y="6239"/>
                      <a:pt x="10990" y="8953"/>
                    </a:cubicBezTo>
                    <a:cubicBezTo>
                      <a:pt x="9388" y="11831"/>
                      <a:pt x="7361" y="14577"/>
                      <a:pt x="4778" y="16670"/>
                    </a:cubicBezTo>
                    <a:cubicBezTo>
                      <a:pt x="3470" y="17782"/>
                      <a:pt x="1933" y="18632"/>
                      <a:pt x="298" y="19155"/>
                    </a:cubicBezTo>
                    <a:cubicBezTo>
                      <a:pt x="1" y="19244"/>
                      <a:pt x="82" y="19658"/>
                      <a:pt x="345" y="19658"/>
                    </a:cubicBezTo>
                    <a:cubicBezTo>
                      <a:pt x="372" y="19658"/>
                      <a:pt x="399" y="19654"/>
                      <a:pt x="429" y="19646"/>
                    </a:cubicBezTo>
                    <a:lnTo>
                      <a:pt x="396" y="19646"/>
                    </a:lnTo>
                    <a:cubicBezTo>
                      <a:pt x="3470" y="18730"/>
                      <a:pt x="5988" y="16572"/>
                      <a:pt x="8015" y="14152"/>
                    </a:cubicBezTo>
                    <a:cubicBezTo>
                      <a:pt x="10238" y="11504"/>
                      <a:pt x="12037" y="8528"/>
                      <a:pt x="13312" y="5324"/>
                    </a:cubicBezTo>
                    <a:cubicBezTo>
                      <a:pt x="13999" y="3722"/>
                      <a:pt x="14489" y="2021"/>
                      <a:pt x="14849" y="321"/>
                    </a:cubicBezTo>
                    <a:cubicBezTo>
                      <a:pt x="14888" y="126"/>
                      <a:pt x="14729" y="1"/>
                      <a:pt x="145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5" name="Google Shape;175;p16"/>
              <p:cNvSpPr/>
              <p:nvPr/>
            </p:nvSpPr>
            <p:spPr>
              <a:xfrm>
                <a:off x="3470325" y="2998700"/>
                <a:ext cx="134525" cy="4374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7496" extrusionOk="0">
                    <a:moveTo>
                      <a:pt x="295" y="0"/>
                    </a:moveTo>
                    <a:cubicBezTo>
                      <a:pt x="173" y="0"/>
                      <a:pt x="50" y="74"/>
                      <a:pt x="34" y="221"/>
                    </a:cubicBezTo>
                    <a:cubicBezTo>
                      <a:pt x="1" y="3262"/>
                      <a:pt x="361" y="6303"/>
                      <a:pt x="1145" y="9245"/>
                    </a:cubicBezTo>
                    <a:cubicBezTo>
                      <a:pt x="1930" y="12123"/>
                      <a:pt x="3173" y="14870"/>
                      <a:pt x="4808" y="17387"/>
                    </a:cubicBezTo>
                    <a:cubicBezTo>
                      <a:pt x="4865" y="17464"/>
                      <a:pt x="4942" y="17496"/>
                      <a:pt x="5018" y="17496"/>
                    </a:cubicBezTo>
                    <a:cubicBezTo>
                      <a:pt x="5202" y="17496"/>
                      <a:pt x="5381" y="17311"/>
                      <a:pt x="5265" y="17126"/>
                    </a:cubicBezTo>
                    <a:cubicBezTo>
                      <a:pt x="3630" y="14641"/>
                      <a:pt x="2421" y="11959"/>
                      <a:pt x="1636" y="9115"/>
                    </a:cubicBezTo>
                    <a:cubicBezTo>
                      <a:pt x="884" y="6205"/>
                      <a:pt x="524" y="3229"/>
                      <a:pt x="557" y="221"/>
                    </a:cubicBezTo>
                    <a:cubicBezTo>
                      <a:pt x="540" y="74"/>
                      <a:pt x="418" y="0"/>
                      <a:pt x="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6" name="Google Shape;176;p16"/>
              <p:cNvSpPr/>
              <p:nvPr/>
            </p:nvSpPr>
            <p:spPr>
              <a:xfrm>
                <a:off x="3605550" y="3236975"/>
                <a:ext cx="234450" cy="359700"/>
              </a:xfrm>
              <a:custGeom>
                <a:avLst/>
                <a:gdLst/>
                <a:ahLst/>
                <a:cxnLst/>
                <a:rect l="l" t="t" r="r" b="b"/>
                <a:pathLst>
                  <a:path w="9378" h="14388" extrusionOk="0">
                    <a:moveTo>
                      <a:pt x="8999" y="1"/>
                    </a:moveTo>
                    <a:cubicBezTo>
                      <a:pt x="8939" y="1"/>
                      <a:pt x="8875" y="23"/>
                      <a:pt x="8816" y="74"/>
                    </a:cubicBezTo>
                    <a:cubicBezTo>
                      <a:pt x="6756" y="1873"/>
                      <a:pt x="5088" y="4063"/>
                      <a:pt x="3878" y="6548"/>
                    </a:cubicBezTo>
                    <a:cubicBezTo>
                      <a:pt x="3257" y="7758"/>
                      <a:pt x="2766" y="9001"/>
                      <a:pt x="2276" y="10276"/>
                    </a:cubicBezTo>
                    <a:cubicBezTo>
                      <a:pt x="1753" y="11617"/>
                      <a:pt x="1360" y="13023"/>
                      <a:pt x="183" y="13971"/>
                    </a:cubicBezTo>
                    <a:cubicBezTo>
                      <a:pt x="1" y="14127"/>
                      <a:pt x="192" y="14387"/>
                      <a:pt x="393" y="14387"/>
                    </a:cubicBezTo>
                    <a:cubicBezTo>
                      <a:pt x="445" y="14387"/>
                      <a:pt x="496" y="14370"/>
                      <a:pt x="543" y="14330"/>
                    </a:cubicBezTo>
                    <a:cubicBezTo>
                      <a:pt x="1589" y="13480"/>
                      <a:pt x="2080" y="12303"/>
                      <a:pt x="2505" y="11061"/>
                    </a:cubicBezTo>
                    <a:cubicBezTo>
                      <a:pt x="2995" y="9687"/>
                      <a:pt x="3519" y="8347"/>
                      <a:pt x="4140" y="7072"/>
                    </a:cubicBezTo>
                    <a:cubicBezTo>
                      <a:pt x="5350" y="4521"/>
                      <a:pt x="7083" y="2265"/>
                      <a:pt x="9175" y="434"/>
                    </a:cubicBezTo>
                    <a:cubicBezTo>
                      <a:pt x="9378" y="257"/>
                      <a:pt x="9208" y="1"/>
                      <a:pt x="8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7" name="Google Shape;177;p16"/>
              <p:cNvSpPr/>
              <p:nvPr/>
            </p:nvSpPr>
            <p:spPr>
              <a:xfrm>
                <a:off x="3701150" y="2130750"/>
                <a:ext cx="1369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3943" extrusionOk="0">
                    <a:moveTo>
                      <a:pt x="5147" y="1"/>
                    </a:moveTo>
                    <a:cubicBezTo>
                      <a:pt x="5046" y="1"/>
                      <a:pt x="4952" y="54"/>
                      <a:pt x="4926" y="181"/>
                    </a:cubicBezTo>
                    <a:cubicBezTo>
                      <a:pt x="4504" y="1267"/>
                      <a:pt x="3998" y="2326"/>
                      <a:pt x="3382" y="3305"/>
                    </a:cubicBezTo>
                    <a:lnTo>
                      <a:pt x="3382" y="3305"/>
                    </a:lnTo>
                    <a:cubicBezTo>
                      <a:pt x="2430" y="2559"/>
                      <a:pt x="1496" y="1819"/>
                      <a:pt x="479" y="1162"/>
                    </a:cubicBezTo>
                    <a:cubicBezTo>
                      <a:pt x="434" y="1128"/>
                      <a:pt x="390" y="1114"/>
                      <a:pt x="347" y="1114"/>
                    </a:cubicBezTo>
                    <a:cubicBezTo>
                      <a:pt x="143" y="1114"/>
                      <a:pt x="1" y="1451"/>
                      <a:pt x="218" y="1587"/>
                    </a:cubicBezTo>
                    <a:cubicBezTo>
                      <a:pt x="1264" y="2273"/>
                      <a:pt x="2245" y="3091"/>
                      <a:pt x="3259" y="3876"/>
                    </a:cubicBezTo>
                    <a:cubicBezTo>
                      <a:pt x="3316" y="3918"/>
                      <a:pt x="3385" y="3943"/>
                      <a:pt x="3454" y="3943"/>
                    </a:cubicBezTo>
                    <a:cubicBezTo>
                      <a:pt x="3542" y="3943"/>
                      <a:pt x="3628" y="3902"/>
                      <a:pt x="3684" y="3810"/>
                    </a:cubicBezTo>
                    <a:cubicBezTo>
                      <a:pt x="4370" y="2731"/>
                      <a:pt x="4959" y="1554"/>
                      <a:pt x="5417" y="312"/>
                    </a:cubicBezTo>
                    <a:cubicBezTo>
                      <a:pt x="5477" y="132"/>
                      <a:pt x="5304" y="1"/>
                      <a:pt x="5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8" name="Google Shape;178;p16"/>
              <p:cNvSpPr/>
              <p:nvPr/>
            </p:nvSpPr>
            <p:spPr>
              <a:xfrm>
                <a:off x="3730575" y="2251775"/>
                <a:ext cx="115375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2390" extrusionOk="0">
                    <a:moveTo>
                      <a:pt x="337" y="0"/>
                    </a:moveTo>
                    <a:cubicBezTo>
                      <a:pt x="121" y="0"/>
                      <a:pt x="1" y="343"/>
                      <a:pt x="218" y="506"/>
                    </a:cubicBezTo>
                    <a:cubicBezTo>
                      <a:pt x="1101" y="1095"/>
                      <a:pt x="1885" y="1814"/>
                      <a:pt x="2801" y="2370"/>
                    </a:cubicBezTo>
                    <a:cubicBezTo>
                      <a:pt x="2837" y="2382"/>
                      <a:pt x="2877" y="2389"/>
                      <a:pt x="2919" y="2389"/>
                    </a:cubicBezTo>
                    <a:cubicBezTo>
                      <a:pt x="2990" y="2389"/>
                      <a:pt x="3066" y="2367"/>
                      <a:pt x="3128" y="2304"/>
                    </a:cubicBezTo>
                    <a:cubicBezTo>
                      <a:pt x="3651" y="1716"/>
                      <a:pt x="4109" y="1095"/>
                      <a:pt x="4501" y="408"/>
                    </a:cubicBezTo>
                    <a:cubicBezTo>
                      <a:pt x="4614" y="205"/>
                      <a:pt x="4431" y="17"/>
                      <a:pt x="4253" y="17"/>
                    </a:cubicBezTo>
                    <a:cubicBezTo>
                      <a:pt x="4173" y="17"/>
                      <a:pt x="4094" y="55"/>
                      <a:pt x="4044" y="146"/>
                    </a:cubicBezTo>
                    <a:cubicBezTo>
                      <a:pt x="3714" y="746"/>
                      <a:pt x="3329" y="1290"/>
                      <a:pt x="2890" y="1805"/>
                    </a:cubicBezTo>
                    <a:lnTo>
                      <a:pt x="2890" y="1805"/>
                    </a:lnTo>
                    <a:cubicBezTo>
                      <a:pt x="2047" y="1266"/>
                      <a:pt x="1306" y="600"/>
                      <a:pt x="479" y="48"/>
                    </a:cubicBezTo>
                    <a:cubicBezTo>
                      <a:pt x="429" y="15"/>
                      <a:pt x="38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9" name="Google Shape;179;p16"/>
              <p:cNvSpPr/>
              <p:nvPr/>
            </p:nvSpPr>
            <p:spPr>
              <a:xfrm>
                <a:off x="3920750" y="2692600"/>
                <a:ext cx="1094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743" extrusionOk="0">
                    <a:moveTo>
                      <a:pt x="281" y="1"/>
                    </a:moveTo>
                    <a:cubicBezTo>
                      <a:pt x="264" y="1"/>
                      <a:pt x="247" y="3"/>
                      <a:pt x="230" y="7"/>
                    </a:cubicBezTo>
                    <a:cubicBezTo>
                      <a:pt x="99" y="72"/>
                      <a:pt x="1" y="203"/>
                      <a:pt x="66" y="334"/>
                    </a:cubicBezTo>
                    <a:cubicBezTo>
                      <a:pt x="164" y="1478"/>
                      <a:pt x="491" y="2590"/>
                      <a:pt x="982" y="3604"/>
                    </a:cubicBezTo>
                    <a:cubicBezTo>
                      <a:pt x="1008" y="3684"/>
                      <a:pt x="1102" y="3743"/>
                      <a:pt x="1189" y="3743"/>
                    </a:cubicBezTo>
                    <a:cubicBezTo>
                      <a:pt x="1207" y="3743"/>
                      <a:pt x="1226" y="3740"/>
                      <a:pt x="1243" y="3734"/>
                    </a:cubicBezTo>
                    <a:cubicBezTo>
                      <a:pt x="2388" y="3309"/>
                      <a:pt x="3663" y="2917"/>
                      <a:pt x="4284" y="1805"/>
                    </a:cubicBezTo>
                    <a:cubicBezTo>
                      <a:pt x="4377" y="1619"/>
                      <a:pt x="4222" y="1450"/>
                      <a:pt x="4054" y="1450"/>
                    </a:cubicBezTo>
                    <a:cubicBezTo>
                      <a:pt x="3986" y="1450"/>
                      <a:pt x="3916" y="1478"/>
                      <a:pt x="3859" y="1544"/>
                    </a:cubicBezTo>
                    <a:cubicBezTo>
                      <a:pt x="3341" y="2488"/>
                      <a:pt x="2285" y="2836"/>
                      <a:pt x="1324" y="3170"/>
                    </a:cubicBezTo>
                    <a:lnTo>
                      <a:pt x="1324" y="3170"/>
                    </a:lnTo>
                    <a:cubicBezTo>
                      <a:pt x="1131" y="2755"/>
                      <a:pt x="969" y="2297"/>
                      <a:pt x="883" y="1838"/>
                    </a:cubicBezTo>
                    <a:cubicBezTo>
                      <a:pt x="720" y="1282"/>
                      <a:pt x="622" y="759"/>
                      <a:pt x="556" y="203"/>
                    </a:cubicBezTo>
                    <a:cubicBezTo>
                      <a:pt x="500" y="89"/>
                      <a:pt x="394" y="1"/>
                      <a:pt x="2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0" name="Google Shape;180;p16"/>
              <p:cNvSpPr/>
              <p:nvPr/>
            </p:nvSpPr>
            <p:spPr>
              <a:xfrm>
                <a:off x="3961000" y="2597975"/>
                <a:ext cx="94650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3188" extrusionOk="0">
                    <a:moveTo>
                      <a:pt x="346" y="1"/>
                    </a:moveTo>
                    <a:cubicBezTo>
                      <a:pt x="175" y="1"/>
                      <a:pt x="1" y="188"/>
                      <a:pt x="91" y="391"/>
                    </a:cubicBezTo>
                    <a:cubicBezTo>
                      <a:pt x="516" y="1176"/>
                      <a:pt x="1006" y="2026"/>
                      <a:pt x="1105" y="2942"/>
                    </a:cubicBezTo>
                    <a:cubicBezTo>
                      <a:pt x="1105" y="3076"/>
                      <a:pt x="1214" y="3188"/>
                      <a:pt x="1344" y="3188"/>
                    </a:cubicBezTo>
                    <a:cubicBezTo>
                      <a:pt x="1373" y="3188"/>
                      <a:pt x="1402" y="3182"/>
                      <a:pt x="1432" y="3171"/>
                    </a:cubicBezTo>
                    <a:cubicBezTo>
                      <a:pt x="2249" y="2942"/>
                      <a:pt x="2805" y="2222"/>
                      <a:pt x="3590" y="1895"/>
                    </a:cubicBezTo>
                    <a:cubicBezTo>
                      <a:pt x="3720" y="1863"/>
                      <a:pt x="3786" y="1732"/>
                      <a:pt x="3753" y="1601"/>
                    </a:cubicBezTo>
                    <a:cubicBezTo>
                      <a:pt x="3725" y="1487"/>
                      <a:pt x="3622" y="1399"/>
                      <a:pt x="3510" y="1399"/>
                    </a:cubicBezTo>
                    <a:cubicBezTo>
                      <a:pt x="3493" y="1399"/>
                      <a:pt x="3476" y="1401"/>
                      <a:pt x="3459" y="1405"/>
                    </a:cubicBezTo>
                    <a:cubicBezTo>
                      <a:pt x="3066" y="1601"/>
                      <a:pt x="2674" y="1830"/>
                      <a:pt x="2347" y="2092"/>
                    </a:cubicBezTo>
                    <a:cubicBezTo>
                      <a:pt x="2103" y="2287"/>
                      <a:pt x="1841" y="2445"/>
                      <a:pt x="1575" y="2581"/>
                    </a:cubicBezTo>
                    <a:lnTo>
                      <a:pt x="1575" y="2581"/>
                    </a:lnTo>
                    <a:cubicBezTo>
                      <a:pt x="1405" y="1709"/>
                      <a:pt x="952" y="907"/>
                      <a:pt x="549" y="130"/>
                    </a:cubicBezTo>
                    <a:cubicBezTo>
                      <a:pt x="498" y="38"/>
                      <a:pt x="422" y="1"/>
                      <a:pt x="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1" name="Google Shape;181;p16"/>
              <p:cNvSpPr/>
              <p:nvPr/>
            </p:nvSpPr>
            <p:spPr>
              <a:xfrm>
                <a:off x="3608050" y="2517925"/>
                <a:ext cx="886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2809" extrusionOk="0">
                    <a:moveTo>
                      <a:pt x="3207" y="1"/>
                    </a:moveTo>
                    <a:cubicBezTo>
                      <a:pt x="3140" y="1"/>
                      <a:pt x="3073" y="28"/>
                      <a:pt x="3026" y="95"/>
                    </a:cubicBezTo>
                    <a:cubicBezTo>
                      <a:pt x="2623" y="758"/>
                      <a:pt x="2244" y="1446"/>
                      <a:pt x="1892" y="2138"/>
                    </a:cubicBezTo>
                    <a:lnTo>
                      <a:pt x="1892" y="2138"/>
                    </a:lnTo>
                    <a:cubicBezTo>
                      <a:pt x="1366" y="1685"/>
                      <a:pt x="919" y="1157"/>
                      <a:pt x="574" y="552"/>
                    </a:cubicBezTo>
                    <a:cubicBezTo>
                      <a:pt x="516" y="476"/>
                      <a:pt x="439" y="444"/>
                      <a:pt x="363" y="444"/>
                    </a:cubicBezTo>
                    <a:cubicBezTo>
                      <a:pt x="179" y="444"/>
                      <a:pt x="0" y="629"/>
                      <a:pt x="116" y="814"/>
                    </a:cubicBezTo>
                    <a:cubicBezTo>
                      <a:pt x="574" y="1566"/>
                      <a:pt x="1162" y="2220"/>
                      <a:pt x="1849" y="2776"/>
                    </a:cubicBezTo>
                    <a:cubicBezTo>
                      <a:pt x="1893" y="2798"/>
                      <a:pt x="1936" y="2808"/>
                      <a:pt x="1979" y="2808"/>
                    </a:cubicBezTo>
                    <a:cubicBezTo>
                      <a:pt x="2063" y="2808"/>
                      <a:pt x="2143" y="2765"/>
                      <a:pt x="2209" y="2678"/>
                    </a:cubicBezTo>
                    <a:cubicBezTo>
                      <a:pt x="2568" y="1893"/>
                      <a:pt x="2993" y="1108"/>
                      <a:pt x="3451" y="356"/>
                    </a:cubicBezTo>
                    <a:cubicBezTo>
                      <a:pt x="3544" y="170"/>
                      <a:pt x="3373" y="1"/>
                      <a:pt x="3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2" name="Google Shape;182;p16"/>
              <p:cNvSpPr/>
              <p:nvPr/>
            </p:nvSpPr>
            <p:spPr>
              <a:xfrm>
                <a:off x="3749075" y="3248825"/>
                <a:ext cx="768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6" extrusionOk="0">
                    <a:moveTo>
                      <a:pt x="275" y="1"/>
                    </a:moveTo>
                    <a:cubicBezTo>
                      <a:pt x="156" y="1"/>
                      <a:pt x="34" y="74"/>
                      <a:pt x="1" y="221"/>
                    </a:cubicBezTo>
                    <a:lnTo>
                      <a:pt x="1" y="2968"/>
                    </a:lnTo>
                    <a:cubicBezTo>
                      <a:pt x="1" y="3139"/>
                      <a:pt x="126" y="3236"/>
                      <a:pt x="266" y="3236"/>
                    </a:cubicBezTo>
                    <a:cubicBezTo>
                      <a:pt x="286" y="3236"/>
                      <a:pt x="307" y="3234"/>
                      <a:pt x="328" y="3230"/>
                    </a:cubicBezTo>
                    <a:cubicBezTo>
                      <a:pt x="1145" y="2935"/>
                      <a:pt x="2061" y="3001"/>
                      <a:pt x="2846" y="2543"/>
                    </a:cubicBezTo>
                    <a:cubicBezTo>
                      <a:pt x="3071" y="2374"/>
                      <a:pt x="2932" y="2059"/>
                      <a:pt x="2701" y="2059"/>
                    </a:cubicBezTo>
                    <a:cubicBezTo>
                      <a:pt x="2664" y="2059"/>
                      <a:pt x="2625" y="2067"/>
                      <a:pt x="2584" y="2085"/>
                    </a:cubicBezTo>
                    <a:cubicBezTo>
                      <a:pt x="1963" y="2452"/>
                      <a:pt x="1220" y="2454"/>
                      <a:pt x="524" y="2636"/>
                    </a:cubicBezTo>
                    <a:lnTo>
                      <a:pt x="524" y="2636"/>
                    </a:lnTo>
                    <a:lnTo>
                      <a:pt x="524" y="221"/>
                    </a:lnTo>
                    <a:cubicBezTo>
                      <a:pt x="508" y="74"/>
                      <a:pt x="393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3" name="Google Shape;183;p16"/>
              <p:cNvSpPr/>
              <p:nvPr/>
            </p:nvSpPr>
            <p:spPr>
              <a:xfrm>
                <a:off x="3430050" y="3074500"/>
                <a:ext cx="10230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2816" extrusionOk="0">
                    <a:moveTo>
                      <a:pt x="3774" y="0"/>
                    </a:moveTo>
                    <a:cubicBezTo>
                      <a:pt x="3675" y="0"/>
                      <a:pt x="3579" y="51"/>
                      <a:pt x="3541" y="164"/>
                    </a:cubicBezTo>
                    <a:cubicBezTo>
                      <a:pt x="3209" y="950"/>
                      <a:pt x="2765" y="1651"/>
                      <a:pt x="2184" y="2243"/>
                    </a:cubicBezTo>
                    <a:lnTo>
                      <a:pt x="2184" y="2243"/>
                    </a:lnTo>
                    <a:cubicBezTo>
                      <a:pt x="1588" y="1785"/>
                      <a:pt x="1047" y="1297"/>
                      <a:pt x="533" y="753"/>
                    </a:cubicBezTo>
                    <a:cubicBezTo>
                      <a:pt x="477" y="689"/>
                      <a:pt x="413" y="662"/>
                      <a:pt x="351" y="662"/>
                    </a:cubicBezTo>
                    <a:cubicBezTo>
                      <a:pt x="163" y="662"/>
                      <a:pt x="0" y="915"/>
                      <a:pt x="173" y="1113"/>
                    </a:cubicBezTo>
                    <a:cubicBezTo>
                      <a:pt x="729" y="1701"/>
                      <a:pt x="1383" y="2290"/>
                      <a:pt x="2070" y="2780"/>
                    </a:cubicBezTo>
                    <a:cubicBezTo>
                      <a:pt x="2107" y="2805"/>
                      <a:pt x="2149" y="2816"/>
                      <a:pt x="2193" y="2816"/>
                    </a:cubicBezTo>
                    <a:cubicBezTo>
                      <a:pt x="2263" y="2816"/>
                      <a:pt x="2336" y="2788"/>
                      <a:pt x="2397" y="2747"/>
                    </a:cubicBezTo>
                    <a:cubicBezTo>
                      <a:pt x="3083" y="2061"/>
                      <a:pt x="3639" y="1211"/>
                      <a:pt x="4032" y="328"/>
                    </a:cubicBezTo>
                    <a:cubicBezTo>
                      <a:pt x="4092" y="127"/>
                      <a:pt x="3930" y="0"/>
                      <a:pt x="3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>
                <a:off x="3433200" y="3016500"/>
                <a:ext cx="89825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2305" extrusionOk="0">
                    <a:moveTo>
                      <a:pt x="3260" y="0"/>
                    </a:moveTo>
                    <a:cubicBezTo>
                      <a:pt x="3184" y="0"/>
                      <a:pt x="3107" y="38"/>
                      <a:pt x="3055" y="130"/>
                    </a:cubicBezTo>
                    <a:cubicBezTo>
                      <a:pt x="2723" y="735"/>
                      <a:pt x="2306" y="1284"/>
                      <a:pt x="1780" y="1725"/>
                    </a:cubicBezTo>
                    <a:lnTo>
                      <a:pt x="1780" y="1725"/>
                    </a:lnTo>
                    <a:cubicBezTo>
                      <a:pt x="1339" y="1367"/>
                      <a:pt x="925" y="1005"/>
                      <a:pt x="538" y="588"/>
                    </a:cubicBezTo>
                    <a:cubicBezTo>
                      <a:pt x="486" y="536"/>
                      <a:pt x="428" y="515"/>
                      <a:pt x="371" y="515"/>
                    </a:cubicBezTo>
                    <a:cubicBezTo>
                      <a:pt x="176" y="515"/>
                      <a:pt x="1" y="770"/>
                      <a:pt x="178" y="948"/>
                    </a:cubicBezTo>
                    <a:cubicBezTo>
                      <a:pt x="636" y="1438"/>
                      <a:pt x="1126" y="1863"/>
                      <a:pt x="1649" y="2255"/>
                    </a:cubicBezTo>
                    <a:cubicBezTo>
                      <a:pt x="1682" y="2288"/>
                      <a:pt x="1723" y="2304"/>
                      <a:pt x="1768" y="2304"/>
                    </a:cubicBezTo>
                    <a:cubicBezTo>
                      <a:pt x="1813" y="2304"/>
                      <a:pt x="1862" y="2288"/>
                      <a:pt x="1911" y="2255"/>
                    </a:cubicBezTo>
                    <a:cubicBezTo>
                      <a:pt x="2565" y="1765"/>
                      <a:pt x="3088" y="1111"/>
                      <a:pt x="3480" y="359"/>
                    </a:cubicBezTo>
                    <a:cubicBezTo>
                      <a:pt x="3593" y="180"/>
                      <a:pt x="3428" y="0"/>
                      <a:pt x="32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85" name="Google Shape;185;p16"/>
            <p:cNvGrpSpPr/>
            <p:nvPr/>
          </p:nvGrpSpPr>
          <p:grpSpPr>
            <a:xfrm rot="-8100000">
              <a:off x="7329122" y="2886771"/>
              <a:ext cx="652398" cy="503875"/>
              <a:chOff x="5467375" y="2021125"/>
              <a:chExt cx="618800" cy="477925"/>
            </a:xfrm>
          </p:grpSpPr>
          <p:sp>
            <p:nvSpPr>
              <p:cNvPr id="186" name="Google Shape;186;p16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7" name="Google Shape;187;p16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8" name="Google Shape;188;p16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" name="Google Shape;189;p16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" name="Google Shape;190;p16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91" name="Google Shape;191;p16"/>
            <p:cNvGrpSpPr/>
            <p:nvPr/>
          </p:nvGrpSpPr>
          <p:grpSpPr>
            <a:xfrm>
              <a:off x="7184310" y="2945713"/>
              <a:ext cx="113650" cy="99750"/>
              <a:chOff x="5042000" y="1255775"/>
              <a:chExt cx="113650" cy="99750"/>
            </a:xfrm>
          </p:grpSpPr>
          <p:sp>
            <p:nvSpPr>
              <p:cNvPr id="192" name="Google Shape;192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3" name="Google Shape;193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4" name="Google Shape;194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95" name="Google Shape;195;p16"/>
            <p:cNvGrpSpPr/>
            <p:nvPr/>
          </p:nvGrpSpPr>
          <p:grpSpPr>
            <a:xfrm>
              <a:off x="8105385" y="1785088"/>
              <a:ext cx="113650" cy="99750"/>
              <a:chOff x="5042000" y="1255775"/>
              <a:chExt cx="113650" cy="99750"/>
            </a:xfrm>
          </p:grpSpPr>
          <p:sp>
            <p:nvSpPr>
              <p:cNvPr id="196" name="Google Shape;196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7" name="Google Shape;197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8" name="Google Shape;198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199" name="Google Shape;199;p16"/>
          <p:cNvSpPr txBox="1">
            <a:spLocks noGrp="1"/>
          </p:cNvSpPr>
          <p:nvPr>
            <p:ph type="title"/>
          </p:nvPr>
        </p:nvSpPr>
        <p:spPr>
          <a:xfrm>
            <a:off x="1426451" y="1079000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 idx="2"/>
          </p:nvPr>
        </p:nvSpPr>
        <p:spPr>
          <a:xfrm>
            <a:off x="1426350" y="2224400"/>
            <a:ext cx="15435000" cy="9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 rot="10800000">
            <a:off x="87781" y="5439840"/>
            <a:ext cx="3814490" cy="2794536"/>
            <a:chOff x="-364257" y="1716642"/>
            <a:chExt cx="2640516" cy="1934470"/>
          </a:xfrm>
        </p:grpSpPr>
        <p:grpSp>
          <p:nvGrpSpPr>
            <p:cNvPr id="202" name="Google Shape;202;p16"/>
            <p:cNvGrpSpPr/>
            <p:nvPr/>
          </p:nvGrpSpPr>
          <p:grpSpPr>
            <a:xfrm rot="5400000">
              <a:off x="595578" y="1624046"/>
              <a:ext cx="720847" cy="2640516"/>
              <a:chOff x="1752050" y="2866875"/>
              <a:chExt cx="475775" cy="1742800"/>
            </a:xfrm>
          </p:grpSpPr>
          <p:sp>
            <p:nvSpPr>
              <p:cNvPr id="203" name="Google Shape;203;p16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4" name="Google Shape;204;p16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5" name="Google Shape;205;p16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6" name="Google Shape;206;p16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" name="Google Shape;207;p16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" name="Google Shape;208;p16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9" name="Google Shape;209;p16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0" name="Google Shape;210;p16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211" name="Google Shape;211;p16"/>
            <p:cNvSpPr/>
            <p:nvPr/>
          </p:nvSpPr>
          <p:spPr>
            <a:xfrm rot="4565606">
              <a:off x="642010" y="1668384"/>
              <a:ext cx="472489" cy="1996458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212" name="Google Shape;212;p16"/>
            <p:cNvGrpSpPr/>
            <p:nvPr/>
          </p:nvGrpSpPr>
          <p:grpSpPr>
            <a:xfrm rot="582567">
              <a:off x="-106165" y="1816891"/>
              <a:ext cx="1294561" cy="1244937"/>
              <a:chOff x="6624525" y="1838863"/>
              <a:chExt cx="956750" cy="920075"/>
            </a:xfrm>
          </p:grpSpPr>
          <p:sp>
            <p:nvSpPr>
              <p:cNvPr id="213" name="Google Shape;213;p16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4" name="Google Shape;214;p16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5" name="Google Shape;215;p16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6" name="Google Shape;216;p16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7" name="Google Shape;217;p16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8" name="Google Shape;218;p16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19" name="Google Shape;219;p16"/>
            <p:cNvGrpSpPr/>
            <p:nvPr/>
          </p:nvGrpSpPr>
          <p:grpSpPr>
            <a:xfrm rot="5400000">
              <a:off x="-227254" y="2783000"/>
              <a:ext cx="979622" cy="756603"/>
              <a:chOff x="5419242" y="2066029"/>
              <a:chExt cx="618800" cy="477925"/>
            </a:xfrm>
          </p:grpSpPr>
          <p:sp>
            <p:nvSpPr>
              <p:cNvPr id="220" name="Google Shape;220;p16"/>
              <p:cNvSpPr/>
              <p:nvPr/>
            </p:nvSpPr>
            <p:spPr>
              <a:xfrm>
                <a:off x="5419242" y="2066029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1" name="Google Shape;221;p16"/>
              <p:cNvSpPr/>
              <p:nvPr/>
            </p:nvSpPr>
            <p:spPr>
              <a:xfrm>
                <a:off x="5491192" y="2236904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2" name="Google Shape;222;p16"/>
              <p:cNvSpPr/>
              <p:nvPr/>
            </p:nvSpPr>
            <p:spPr>
              <a:xfrm>
                <a:off x="5551517" y="2291104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3" name="Google Shape;223;p16"/>
              <p:cNvSpPr/>
              <p:nvPr/>
            </p:nvSpPr>
            <p:spPr>
              <a:xfrm>
                <a:off x="5607592" y="2290979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4" name="Google Shape;224;p16"/>
              <p:cNvSpPr/>
              <p:nvPr/>
            </p:nvSpPr>
            <p:spPr>
              <a:xfrm>
                <a:off x="5611117" y="2372829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25" name="Google Shape;225;p16"/>
            <p:cNvGrpSpPr/>
            <p:nvPr/>
          </p:nvGrpSpPr>
          <p:grpSpPr>
            <a:xfrm>
              <a:off x="1284110" y="2035613"/>
              <a:ext cx="113650" cy="99750"/>
              <a:chOff x="5042000" y="1255775"/>
              <a:chExt cx="113650" cy="99750"/>
            </a:xfrm>
          </p:grpSpPr>
          <p:sp>
            <p:nvSpPr>
              <p:cNvPr id="226" name="Google Shape;226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7" name="Google Shape;227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8" name="Google Shape;228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29" name="Google Shape;229;p16"/>
            <p:cNvGrpSpPr/>
            <p:nvPr/>
          </p:nvGrpSpPr>
          <p:grpSpPr>
            <a:xfrm>
              <a:off x="677660" y="3496188"/>
              <a:ext cx="113650" cy="99750"/>
              <a:chOff x="5042000" y="1255775"/>
              <a:chExt cx="113650" cy="99750"/>
            </a:xfrm>
          </p:grpSpPr>
          <p:sp>
            <p:nvSpPr>
              <p:cNvPr id="230" name="Google Shape;230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1" name="Google Shape;231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2" name="Google Shape;232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233" name="Google Shape;233;p16"/>
          <p:cNvSpPr/>
          <p:nvPr/>
        </p:nvSpPr>
        <p:spPr>
          <a:xfrm rot="10800000" flipH="1">
            <a:off x="3294749" y="3349406"/>
            <a:ext cx="11698031" cy="6357144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0395925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 2">
  <p:cSld name="Title + subtitle  2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"/>
          <p:cNvSpPr txBox="1">
            <a:spLocks noGrp="1"/>
          </p:cNvSpPr>
          <p:nvPr>
            <p:ph type="title"/>
          </p:nvPr>
        </p:nvSpPr>
        <p:spPr>
          <a:xfrm>
            <a:off x="1426451" y="1079000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36" name="Google Shape;236;p17"/>
          <p:cNvSpPr txBox="1">
            <a:spLocks noGrp="1"/>
          </p:cNvSpPr>
          <p:nvPr>
            <p:ph type="title" idx="2"/>
          </p:nvPr>
        </p:nvSpPr>
        <p:spPr>
          <a:xfrm>
            <a:off x="1426350" y="2224400"/>
            <a:ext cx="15435000" cy="9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7475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ext">
  <p:cSld name="Only te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"/>
          <p:cNvSpPr txBox="1">
            <a:spLocks noGrp="1"/>
          </p:cNvSpPr>
          <p:nvPr>
            <p:ph type="title"/>
          </p:nvPr>
        </p:nvSpPr>
        <p:spPr>
          <a:xfrm>
            <a:off x="1455300" y="8355689"/>
            <a:ext cx="38682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0" b="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066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9"/>
          <p:cNvSpPr/>
          <p:nvPr/>
        </p:nvSpPr>
        <p:spPr>
          <a:xfrm>
            <a:off x="705620" y="2178905"/>
            <a:ext cx="16876763" cy="7489907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1"/>
          </p:nvPr>
        </p:nvSpPr>
        <p:spPr>
          <a:xfrm>
            <a:off x="1426451" y="2455050"/>
            <a:ext cx="15435000" cy="6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201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 sz="3200"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 sz="3200"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 sz="3200"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 sz="3200"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 sz="3200"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 sz="3200"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1426451" y="1079000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3" name="Google Shape;243;p19"/>
          <p:cNvGrpSpPr/>
          <p:nvPr/>
        </p:nvGrpSpPr>
        <p:grpSpPr>
          <a:xfrm>
            <a:off x="-737829" y="-3179"/>
            <a:ext cx="3040526" cy="1529928"/>
            <a:chOff x="-368915" y="-1589"/>
            <a:chExt cx="1520263" cy="764964"/>
          </a:xfrm>
        </p:grpSpPr>
        <p:grpSp>
          <p:nvGrpSpPr>
            <p:cNvPr id="244" name="Google Shape;244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5" name="Google Shape;245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46" name="Google Shape;246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254" name="Google Shape;254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5" name="Google Shape;255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6" name="Google Shape;256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60" name="Google Shape;260;p19"/>
          <p:cNvGrpSpPr/>
          <p:nvPr/>
        </p:nvGrpSpPr>
        <p:grpSpPr>
          <a:xfrm>
            <a:off x="16296425" y="-601402"/>
            <a:ext cx="2929602" cy="2280656"/>
            <a:chOff x="8148212" y="-300701"/>
            <a:chExt cx="1464801" cy="1140328"/>
          </a:xfrm>
        </p:grpSpPr>
        <p:sp>
          <p:nvSpPr>
            <p:cNvPr id="261" name="Google Shape;261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262" name="Google Shape;262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3" name="Google Shape;263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4" name="Google Shape;264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69" name="Google Shape;269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0" name="Google Shape;270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1" name="Google Shape;271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578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0"/>
          <p:cNvSpPr/>
          <p:nvPr/>
        </p:nvSpPr>
        <p:spPr>
          <a:xfrm rot="5400000">
            <a:off x="1265753" y="1771096"/>
            <a:ext cx="7391694" cy="8094404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5" name="Google Shape;285;p20"/>
          <p:cNvSpPr/>
          <p:nvPr/>
        </p:nvSpPr>
        <p:spPr>
          <a:xfrm rot="-5400000" flipH="1">
            <a:off x="9630554" y="1717944"/>
            <a:ext cx="7391694" cy="8094404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6" name="Google Shape;286;p20"/>
          <p:cNvSpPr txBox="1">
            <a:spLocks noGrp="1"/>
          </p:cNvSpPr>
          <p:nvPr>
            <p:ph type="subTitle" idx="1"/>
          </p:nvPr>
        </p:nvSpPr>
        <p:spPr>
          <a:xfrm>
            <a:off x="1426450" y="2455050"/>
            <a:ext cx="7262400" cy="6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599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99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599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599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599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599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599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599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599"/>
            </a:lvl9pPr>
          </a:lstStyle>
          <a:p>
            <a:endParaRPr/>
          </a:p>
        </p:txBody>
      </p:sp>
      <p:sp>
        <p:nvSpPr>
          <p:cNvPr id="287" name="Google Shape;287;p20"/>
          <p:cNvSpPr txBox="1">
            <a:spLocks noGrp="1"/>
          </p:cNvSpPr>
          <p:nvPr>
            <p:ph type="title"/>
          </p:nvPr>
        </p:nvSpPr>
        <p:spPr>
          <a:xfrm>
            <a:off x="1426451" y="1079000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88" name="Google Shape;288;p20"/>
          <p:cNvGrpSpPr/>
          <p:nvPr/>
        </p:nvGrpSpPr>
        <p:grpSpPr>
          <a:xfrm flipH="1">
            <a:off x="16143622" y="152423"/>
            <a:ext cx="3040526" cy="1529928"/>
            <a:chOff x="-368915" y="-1589"/>
            <a:chExt cx="1520263" cy="764964"/>
          </a:xfrm>
        </p:grpSpPr>
        <p:grpSp>
          <p:nvGrpSpPr>
            <p:cNvPr id="289" name="Google Shape;289;p20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90" name="Google Shape;290;p20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1" name="Google Shape;291;p20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2" name="Google Shape;292;p20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3" name="Google Shape;293;p20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" name="Google Shape;294;p20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" name="Google Shape;295;p20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6" name="Google Shape;296;p20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7" name="Google Shape;297;p20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298" name="Google Shape;298;p20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299" name="Google Shape;299;p20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300" name="Google Shape;300;p20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1" name="Google Shape;301;p20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2" name="Google Shape;302;p20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3" name="Google Shape;303;p20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4" name="Google Shape;304;p20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305" name="Google Shape;305;p20"/>
          <p:cNvGrpSpPr/>
          <p:nvPr/>
        </p:nvGrpSpPr>
        <p:grpSpPr>
          <a:xfrm flipH="1">
            <a:off x="-933125" y="-585301"/>
            <a:ext cx="2929602" cy="2280656"/>
            <a:chOff x="8148212" y="-300701"/>
            <a:chExt cx="1464801" cy="1140328"/>
          </a:xfrm>
        </p:grpSpPr>
        <p:sp>
          <p:nvSpPr>
            <p:cNvPr id="306" name="Google Shape;306;p20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307" name="Google Shape;307;p20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308" name="Google Shape;308;p20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9" name="Google Shape;309;p20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0" name="Google Shape;310;p20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1" name="Google Shape;311;p20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2" name="Google Shape;312;p20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3" name="Google Shape;313;p20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14" name="Google Shape;314;p20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315" name="Google Shape;315;p20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6" name="Google Shape;316;p20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7" name="Google Shape;317;p20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8" name="Google Shape;318;p20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9" name="Google Shape;319;p20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0" name="Google Shape;320;p20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1" name="Google Shape;321;p20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2" name="Google Shape;322;p20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3" name="Google Shape;323;p20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4" name="Google Shape;324;p20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5" name="Google Shape;325;p20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6" name="Google Shape;326;p20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7" name="Google Shape;327;p20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328" name="Google Shape;328;p20"/>
          <p:cNvSpPr txBox="1">
            <a:spLocks noGrp="1"/>
          </p:cNvSpPr>
          <p:nvPr>
            <p:ph type="subTitle" idx="2"/>
          </p:nvPr>
        </p:nvSpPr>
        <p:spPr>
          <a:xfrm>
            <a:off x="9599051" y="2455050"/>
            <a:ext cx="7262400" cy="6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599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99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599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599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599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599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599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599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59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732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1"/>
          <p:cNvSpPr/>
          <p:nvPr/>
        </p:nvSpPr>
        <p:spPr>
          <a:xfrm rot="10800000">
            <a:off x="4285882" y="5783285"/>
            <a:ext cx="5047271" cy="260231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1" name="Google Shape;331;p21"/>
          <p:cNvSpPr txBox="1">
            <a:spLocks noGrp="1"/>
          </p:cNvSpPr>
          <p:nvPr>
            <p:ph type="title"/>
          </p:nvPr>
        </p:nvSpPr>
        <p:spPr>
          <a:xfrm>
            <a:off x="1426451" y="3805752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" name="Google Shape;332;p21"/>
          <p:cNvSpPr txBox="1">
            <a:spLocks noGrp="1"/>
          </p:cNvSpPr>
          <p:nvPr>
            <p:ph type="subTitle" idx="1"/>
          </p:nvPr>
        </p:nvSpPr>
        <p:spPr>
          <a:xfrm>
            <a:off x="4747800" y="6151350"/>
            <a:ext cx="3984600" cy="18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037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2"/>
          <p:cNvSpPr txBox="1">
            <a:spLocks noGrp="1"/>
          </p:cNvSpPr>
          <p:nvPr>
            <p:ph type="title"/>
          </p:nvPr>
        </p:nvSpPr>
        <p:spPr>
          <a:xfrm>
            <a:off x="1869500" y="2120976"/>
            <a:ext cx="8002800" cy="20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5" name="Google Shape;335;p22"/>
          <p:cNvSpPr txBox="1">
            <a:spLocks noGrp="1"/>
          </p:cNvSpPr>
          <p:nvPr>
            <p:ph type="subTitle" idx="1"/>
          </p:nvPr>
        </p:nvSpPr>
        <p:spPr>
          <a:xfrm>
            <a:off x="2597300" y="5169126"/>
            <a:ext cx="6547200" cy="20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2"/>
          <p:cNvSpPr txBox="1"/>
          <p:nvPr/>
        </p:nvSpPr>
        <p:spPr>
          <a:xfrm>
            <a:off x="2386538" y="7517600"/>
            <a:ext cx="6416400" cy="1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1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lang="en" sz="220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lang="en" sz="2201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2201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220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lang="en" sz="2201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220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2201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220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220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7" name="Google Shape;337;p22"/>
          <p:cNvGrpSpPr/>
          <p:nvPr/>
        </p:nvGrpSpPr>
        <p:grpSpPr>
          <a:xfrm rot="5400000">
            <a:off x="8977645" y="-1622460"/>
            <a:ext cx="4700621" cy="4210488"/>
            <a:chOff x="-813174" y="1753753"/>
            <a:chExt cx="2701195" cy="2419543"/>
          </a:xfrm>
        </p:grpSpPr>
        <p:sp>
          <p:nvSpPr>
            <p:cNvPr id="338" name="Google Shape;33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339" name="Google Shape;33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0" name="Google Shape;34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1" name="Google Shape;34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48" name="Google Shape;34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49" name="Google Shape;34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0" name="Google Shape;35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54" name="Google Shape;35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5" name="Google Shape;35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6" name="Google Shape;35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68" name="Google Shape;36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69" name="Google Shape;36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70" name="Google Shape;37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72" name="Google Shape;37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3" name="Google Shape;37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74" name="Google Shape;37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376" name="Google Shape;376;p22"/>
          <p:cNvGrpSpPr/>
          <p:nvPr/>
        </p:nvGrpSpPr>
        <p:grpSpPr>
          <a:xfrm rot="5400000">
            <a:off x="-2117406" y="7102766"/>
            <a:ext cx="4700621" cy="4210488"/>
            <a:chOff x="-813174" y="1753753"/>
            <a:chExt cx="2701195" cy="2419543"/>
          </a:xfrm>
        </p:grpSpPr>
        <p:sp>
          <p:nvSpPr>
            <p:cNvPr id="377" name="Google Shape;377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378" name="Google Shape;378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79" name="Google Shape;379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0" name="Google Shape;380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87" name="Google Shape;387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8" name="Google Shape;388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9" name="Google Shape;389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93" name="Google Shape;393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4" name="Google Shape;394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5" name="Google Shape;395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407" name="Google Shape;407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8" name="Google Shape;408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9" name="Google Shape;409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411" name="Google Shape;411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2" name="Google Shape;412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13" name="Google Shape;413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415" name="Google Shape;415;p22"/>
          <p:cNvGrpSpPr/>
          <p:nvPr/>
        </p:nvGrpSpPr>
        <p:grpSpPr>
          <a:xfrm>
            <a:off x="15278608" y="5638751"/>
            <a:ext cx="3774512" cy="5100467"/>
            <a:chOff x="7679181" y="1254957"/>
            <a:chExt cx="1920480" cy="2595128"/>
          </a:xfrm>
        </p:grpSpPr>
        <p:grpSp>
          <p:nvGrpSpPr>
            <p:cNvPr id="416" name="Google Shape;416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7" name="Google Shape;417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18" name="Google Shape;418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423" name="Google Shape;423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424" name="Google Shape;424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5" name="Google Shape;425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6" name="Google Shape;426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431" name="Google Shape;431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2" name="Google Shape;432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3" name="Google Shape;433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437" name="Google Shape;437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8" name="Google Shape;438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9" name="Google Shape;439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441" name="Google Shape;441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2" name="Google Shape;442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43" name="Google Shape;443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2763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3"/>
          <p:cNvSpPr txBox="1">
            <a:spLocks noGrp="1"/>
          </p:cNvSpPr>
          <p:nvPr>
            <p:ph type="title"/>
          </p:nvPr>
        </p:nvSpPr>
        <p:spPr>
          <a:xfrm>
            <a:off x="5265590" y="4924037"/>
            <a:ext cx="7756800" cy="11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447" name="Google Shape;447;p23"/>
          <p:cNvGrpSpPr/>
          <p:nvPr/>
        </p:nvGrpSpPr>
        <p:grpSpPr>
          <a:xfrm>
            <a:off x="-2406711" y="2808541"/>
            <a:ext cx="6963143" cy="6237098"/>
            <a:chOff x="-813174" y="1753753"/>
            <a:chExt cx="2701195" cy="2419543"/>
          </a:xfrm>
        </p:grpSpPr>
        <p:sp>
          <p:nvSpPr>
            <p:cNvPr id="448" name="Google Shape;448;p23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449" name="Google Shape;449;p23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450" name="Google Shape;450;p23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51" name="Google Shape;451;p23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52" name="Google Shape;452;p23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53" name="Google Shape;453;p23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56" name="Google Shape;456;p23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458" name="Google Shape;458;p23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459" name="Google Shape;459;p23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0" name="Google Shape;460;p23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1" name="Google Shape;461;p23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2" name="Google Shape;462;p23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3" name="Google Shape;463;p23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464" name="Google Shape;464;p23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465" name="Google Shape;465;p23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6" name="Google Shape;466;p23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7" name="Google Shape;467;p23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2" name="Google Shape;472;p23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3" name="Google Shape;473;p23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5" name="Google Shape;475;p23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6" name="Google Shape;476;p23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7" name="Google Shape;477;p23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478" name="Google Shape;478;p23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79" name="Google Shape;479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0" name="Google Shape;480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1" name="Google Shape;481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482" name="Google Shape;482;p23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83" name="Google Shape;483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4" name="Google Shape;484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5" name="Google Shape;485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486" name="Google Shape;486;p23"/>
          <p:cNvGrpSpPr/>
          <p:nvPr/>
        </p:nvGrpSpPr>
        <p:grpSpPr>
          <a:xfrm>
            <a:off x="14037118" y="1774514"/>
            <a:ext cx="5467766" cy="6737970"/>
            <a:chOff x="7588862" y="1559757"/>
            <a:chExt cx="2010799" cy="2477924"/>
          </a:xfrm>
        </p:grpSpPr>
        <p:grpSp>
          <p:nvGrpSpPr>
            <p:cNvPr id="487" name="Google Shape;487;p23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88" name="Google Shape;488;p23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9" name="Google Shape;489;p23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494" name="Google Shape;494;p23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495" name="Google Shape;495;p23"/>
            <p:cNvGrpSpPr/>
            <p:nvPr/>
          </p:nvGrpSpPr>
          <p:grpSpPr>
            <a:xfrm rot="-1110331">
              <a:off x="8152884" y="1711856"/>
              <a:ext cx="1221803" cy="1616571"/>
              <a:chOff x="5845441" y="724157"/>
              <a:chExt cx="793200" cy="1049550"/>
            </a:xfrm>
          </p:grpSpPr>
          <p:sp>
            <p:nvSpPr>
              <p:cNvPr id="496" name="Google Shape;496;p23"/>
              <p:cNvSpPr/>
              <p:nvPr/>
            </p:nvSpPr>
            <p:spPr>
              <a:xfrm>
                <a:off x="5845441" y="724157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7" name="Google Shape;497;p23"/>
              <p:cNvSpPr/>
              <p:nvPr/>
            </p:nvSpPr>
            <p:spPr>
              <a:xfrm>
                <a:off x="6202091" y="765932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6108691" y="914732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9" name="Google Shape;499;p23"/>
              <p:cNvSpPr/>
              <p:nvPr/>
            </p:nvSpPr>
            <p:spPr>
              <a:xfrm>
                <a:off x="5998991" y="1033482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0" name="Google Shape;500;p23"/>
              <p:cNvSpPr/>
              <p:nvPr/>
            </p:nvSpPr>
            <p:spPr>
              <a:xfrm>
                <a:off x="5910091" y="1183082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5986291" y="1316157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02" name="Google Shape;502;p23"/>
            <p:cNvGrpSpPr/>
            <p:nvPr/>
          </p:nvGrpSpPr>
          <p:grpSpPr>
            <a:xfrm rot="-7159447">
              <a:off x="8503860" y="2580437"/>
              <a:ext cx="812207" cy="627289"/>
              <a:chOff x="5569342" y="1716318"/>
              <a:chExt cx="533715" cy="412203"/>
            </a:xfrm>
          </p:grpSpPr>
          <p:sp>
            <p:nvSpPr>
              <p:cNvPr id="503" name="Google Shape;503;p23"/>
              <p:cNvSpPr/>
              <p:nvPr/>
            </p:nvSpPr>
            <p:spPr>
              <a:xfrm>
                <a:off x="5569342" y="1716318"/>
                <a:ext cx="533715" cy="401990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4" name="Google Shape;504;p23"/>
              <p:cNvSpPr/>
              <p:nvPr/>
            </p:nvSpPr>
            <p:spPr>
              <a:xfrm>
                <a:off x="5631397" y="1863692"/>
                <a:ext cx="342391" cy="257413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5" name="Google Shape;505;p23"/>
              <p:cNvSpPr/>
              <p:nvPr/>
            </p:nvSpPr>
            <p:spPr>
              <a:xfrm>
                <a:off x="5683425" y="1910437"/>
                <a:ext cx="58672" cy="21314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6" name="Google Shape;506;p23"/>
              <p:cNvSpPr/>
              <p:nvPr/>
            </p:nvSpPr>
            <p:spPr>
              <a:xfrm>
                <a:off x="5731788" y="1910330"/>
                <a:ext cx="87695" cy="218191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5734828" y="1980922"/>
                <a:ext cx="204607" cy="143563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08" name="Google Shape;508;p23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509" name="Google Shape;509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1" name="Google Shape;511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12" name="Google Shape;512;p23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513" name="Google Shape;513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00230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">
  <p:cSld name="Text 2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4"/>
          <p:cNvSpPr txBox="1">
            <a:spLocks noGrp="1"/>
          </p:cNvSpPr>
          <p:nvPr>
            <p:ph type="title"/>
          </p:nvPr>
        </p:nvSpPr>
        <p:spPr>
          <a:xfrm>
            <a:off x="5265590" y="4937760"/>
            <a:ext cx="7756800" cy="11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518" name="Google Shape;518;p24"/>
          <p:cNvGrpSpPr/>
          <p:nvPr/>
        </p:nvGrpSpPr>
        <p:grpSpPr>
          <a:xfrm>
            <a:off x="13731721" y="2992534"/>
            <a:ext cx="6036656" cy="5043332"/>
            <a:chOff x="6865860" y="1496266"/>
            <a:chExt cx="3018328" cy="2521666"/>
          </a:xfrm>
        </p:grpSpPr>
        <p:grpSp>
          <p:nvGrpSpPr>
            <p:cNvPr id="519" name="Google Shape;519;p24"/>
            <p:cNvGrpSpPr/>
            <p:nvPr/>
          </p:nvGrpSpPr>
          <p:grpSpPr>
            <a:xfrm rot="-4541450">
              <a:off x="8039638" y="2532038"/>
              <a:ext cx="1262885" cy="1401657"/>
              <a:chOff x="7832525" y="3078325"/>
              <a:chExt cx="837925" cy="930000"/>
            </a:xfrm>
          </p:grpSpPr>
          <p:sp>
            <p:nvSpPr>
              <p:cNvPr id="520" name="Google Shape;520;p24"/>
              <p:cNvSpPr/>
              <p:nvPr/>
            </p:nvSpPr>
            <p:spPr>
              <a:xfrm>
                <a:off x="7832525" y="30783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1" name="Google Shape;521;p24"/>
              <p:cNvSpPr/>
              <p:nvPr/>
            </p:nvSpPr>
            <p:spPr>
              <a:xfrm>
                <a:off x="7961050" y="31639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2" name="Google Shape;522;p24"/>
              <p:cNvSpPr/>
              <p:nvPr/>
            </p:nvSpPr>
            <p:spPr>
              <a:xfrm>
                <a:off x="7925400" y="31649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3" name="Google Shape;523;p24"/>
              <p:cNvSpPr/>
              <p:nvPr/>
            </p:nvSpPr>
            <p:spPr>
              <a:xfrm>
                <a:off x="7973575" y="32730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4" name="Google Shape;524;p24"/>
              <p:cNvSpPr/>
              <p:nvPr/>
            </p:nvSpPr>
            <p:spPr>
              <a:xfrm>
                <a:off x="8070400" y="34092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25" name="Google Shape;525;p24"/>
            <p:cNvGrpSpPr/>
            <p:nvPr/>
          </p:nvGrpSpPr>
          <p:grpSpPr>
            <a:xfrm rot="-4132359">
              <a:off x="8248805" y="1611211"/>
              <a:ext cx="1325325" cy="1573506"/>
              <a:chOff x="4180300" y="2495950"/>
              <a:chExt cx="2052871" cy="2437292"/>
            </a:xfrm>
          </p:grpSpPr>
          <p:sp>
            <p:nvSpPr>
              <p:cNvPr id="526" name="Google Shape;526;p24"/>
              <p:cNvSpPr/>
              <p:nvPr/>
            </p:nvSpPr>
            <p:spPr>
              <a:xfrm>
                <a:off x="4180300" y="2495950"/>
                <a:ext cx="2052871" cy="2437292"/>
              </a:xfrm>
              <a:custGeom>
                <a:avLst/>
                <a:gdLst/>
                <a:ahLst/>
                <a:cxnLst/>
                <a:rect l="l" t="t" r="r" b="b"/>
                <a:pathLst>
                  <a:path w="32842" h="38992" extrusionOk="0">
                    <a:moveTo>
                      <a:pt x="16148" y="0"/>
                    </a:moveTo>
                    <a:cubicBezTo>
                      <a:pt x="16036" y="0"/>
                      <a:pt x="15918" y="10"/>
                      <a:pt x="15794" y="30"/>
                    </a:cubicBezTo>
                    <a:cubicBezTo>
                      <a:pt x="12034" y="651"/>
                      <a:pt x="10432" y="4968"/>
                      <a:pt x="9614" y="9447"/>
                    </a:cubicBezTo>
                    <a:cubicBezTo>
                      <a:pt x="9409" y="10490"/>
                      <a:pt x="8543" y="11032"/>
                      <a:pt x="7679" y="11032"/>
                    </a:cubicBezTo>
                    <a:cubicBezTo>
                      <a:pt x="6890" y="11032"/>
                      <a:pt x="6102" y="10580"/>
                      <a:pt x="5821" y="9643"/>
                    </a:cubicBezTo>
                    <a:cubicBezTo>
                      <a:pt x="5625" y="8989"/>
                      <a:pt x="5396" y="8335"/>
                      <a:pt x="5167" y="7682"/>
                    </a:cubicBezTo>
                    <a:cubicBezTo>
                      <a:pt x="4142" y="4881"/>
                      <a:pt x="2944" y="3506"/>
                      <a:pt x="1961" y="3506"/>
                    </a:cubicBezTo>
                    <a:cubicBezTo>
                      <a:pt x="843" y="3506"/>
                      <a:pt x="1" y="5282"/>
                      <a:pt x="1" y="8761"/>
                    </a:cubicBezTo>
                    <a:cubicBezTo>
                      <a:pt x="1" y="15856"/>
                      <a:pt x="4709" y="26810"/>
                      <a:pt x="6933" y="33415"/>
                    </a:cubicBezTo>
                    <a:cubicBezTo>
                      <a:pt x="8055" y="36780"/>
                      <a:pt x="8407" y="38991"/>
                      <a:pt x="9447" y="38991"/>
                    </a:cubicBezTo>
                    <a:cubicBezTo>
                      <a:pt x="9922" y="38991"/>
                      <a:pt x="10542" y="38529"/>
                      <a:pt x="11445" y="37502"/>
                    </a:cubicBezTo>
                    <a:lnTo>
                      <a:pt x="14421" y="33546"/>
                    </a:lnTo>
                    <a:cubicBezTo>
                      <a:pt x="17789" y="27497"/>
                      <a:pt x="25931" y="20401"/>
                      <a:pt x="30214" y="14744"/>
                    </a:cubicBezTo>
                    <a:cubicBezTo>
                      <a:pt x="32842" y="11431"/>
                      <a:pt x="32326" y="8293"/>
                      <a:pt x="28710" y="8293"/>
                    </a:cubicBezTo>
                    <a:cubicBezTo>
                      <a:pt x="28186" y="8293"/>
                      <a:pt x="27598" y="8358"/>
                      <a:pt x="26944" y="8499"/>
                    </a:cubicBezTo>
                    <a:cubicBezTo>
                      <a:pt x="24590" y="8891"/>
                      <a:pt x="22366" y="10330"/>
                      <a:pt x="20470" y="12096"/>
                    </a:cubicBezTo>
                    <a:cubicBezTo>
                      <a:pt x="20070" y="12467"/>
                      <a:pt x="19598" y="12630"/>
                      <a:pt x="19139" y="12630"/>
                    </a:cubicBezTo>
                    <a:cubicBezTo>
                      <a:pt x="18018" y="12630"/>
                      <a:pt x="16968" y="11661"/>
                      <a:pt x="17200" y="10363"/>
                    </a:cubicBezTo>
                    <a:cubicBezTo>
                      <a:pt x="18078" y="5407"/>
                      <a:pt x="18776" y="0"/>
                      <a:pt x="1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7" name="Google Shape;527;p24"/>
              <p:cNvSpPr/>
              <p:nvPr/>
            </p:nvSpPr>
            <p:spPr>
              <a:xfrm>
                <a:off x="4304564" y="2969811"/>
                <a:ext cx="377420" cy="1384041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22142" extrusionOk="0">
                    <a:moveTo>
                      <a:pt x="287" y="0"/>
                    </a:moveTo>
                    <a:cubicBezTo>
                      <a:pt x="141" y="0"/>
                      <a:pt x="0" y="118"/>
                      <a:pt x="40" y="297"/>
                    </a:cubicBezTo>
                    <a:cubicBezTo>
                      <a:pt x="2198" y="7425"/>
                      <a:pt x="2656" y="15011"/>
                      <a:pt x="5468" y="21976"/>
                    </a:cubicBezTo>
                    <a:cubicBezTo>
                      <a:pt x="5520" y="22092"/>
                      <a:pt x="5627" y="22142"/>
                      <a:pt x="5730" y="22142"/>
                    </a:cubicBezTo>
                    <a:cubicBezTo>
                      <a:pt x="5889" y="22142"/>
                      <a:pt x="6038" y="22023"/>
                      <a:pt x="5958" y="21845"/>
                    </a:cubicBezTo>
                    <a:cubicBezTo>
                      <a:pt x="3179" y="14880"/>
                      <a:pt x="2689" y="7294"/>
                      <a:pt x="531" y="166"/>
                    </a:cubicBezTo>
                    <a:cubicBezTo>
                      <a:pt x="479" y="50"/>
                      <a:pt x="382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8" name="Google Shape;528;p24"/>
              <p:cNvSpPr/>
              <p:nvPr/>
            </p:nvSpPr>
            <p:spPr>
              <a:xfrm>
                <a:off x="4809806" y="2722473"/>
                <a:ext cx="315725" cy="1657386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26515" extrusionOk="0">
                    <a:moveTo>
                      <a:pt x="4743" y="1"/>
                    </a:moveTo>
                    <a:cubicBezTo>
                      <a:pt x="4639" y="1"/>
                      <a:pt x="4532" y="51"/>
                      <a:pt x="4481" y="166"/>
                    </a:cubicBezTo>
                    <a:cubicBezTo>
                      <a:pt x="3074" y="3502"/>
                      <a:pt x="2355" y="7131"/>
                      <a:pt x="1832" y="10695"/>
                    </a:cubicBezTo>
                    <a:cubicBezTo>
                      <a:pt x="1570" y="12428"/>
                      <a:pt x="1374" y="14161"/>
                      <a:pt x="1211" y="15894"/>
                    </a:cubicBezTo>
                    <a:cubicBezTo>
                      <a:pt x="1080" y="17627"/>
                      <a:pt x="753" y="19393"/>
                      <a:pt x="524" y="21126"/>
                    </a:cubicBezTo>
                    <a:cubicBezTo>
                      <a:pt x="262" y="22859"/>
                      <a:pt x="1" y="24625"/>
                      <a:pt x="262" y="26325"/>
                    </a:cubicBezTo>
                    <a:cubicBezTo>
                      <a:pt x="289" y="26457"/>
                      <a:pt x="385" y="26514"/>
                      <a:pt x="485" y="26514"/>
                    </a:cubicBezTo>
                    <a:cubicBezTo>
                      <a:pt x="633" y="26514"/>
                      <a:pt x="792" y="26389"/>
                      <a:pt x="753" y="26194"/>
                    </a:cubicBezTo>
                    <a:cubicBezTo>
                      <a:pt x="524" y="24625"/>
                      <a:pt x="753" y="22990"/>
                      <a:pt x="982" y="21420"/>
                    </a:cubicBezTo>
                    <a:cubicBezTo>
                      <a:pt x="1211" y="19753"/>
                      <a:pt x="1505" y="18085"/>
                      <a:pt x="1701" y="16385"/>
                    </a:cubicBezTo>
                    <a:cubicBezTo>
                      <a:pt x="1995" y="12853"/>
                      <a:pt x="2486" y="9355"/>
                      <a:pt x="3238" y="5889"/>
                    </a:cubicBezTo>
                    <a:cubicBezTo>
                      <a:pt x="3663" y="3992"/>
                      <a:pt x="4252" y="2128"/>
                      <a:pt x="4971" y="297"/>
                    </a:cubicBezTo>
                    <a:cubicBezTo>
                      <a:pt x="5050" y="119"/>
                      <a:pt x="4901" y="1"/>
                      <a:pt x="4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9" name="Google Shape;529;p24"/>
              <p:cNvSpPr/>
              <p:nvPr/>
            </p:nvSpPr>
            <p:spPr>
              <a:xfrm>
                <a:off x="4929945" y="3181520"/>
                <a:ext cx="1099382" cy="1250463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20005" extrusionOk="0">
                    <a:moveTo>
                      <a:pt x="17240" y="1"/>
                    </a:moveTo>
                    <a:cubicBezTo>
                      <a:pt x="17198" y="1"/>
                      <a:pt x="17154" y="15"/>
                      <a:pt x="17109" y="49"/>
                    </a:cubicBezTo>
                    <a:lnTo>
                      <a:pt x="17142" y="49"/>
                    </a:lnTo>
                    <a:cubicBezTo>
                      <a:pt x="15736" y="1062"/>
                      <a:pt x="14199" y="1782"/>
                      <a:pt x="12760" y="2697"/>
                    </a:cubicBezTo>
                    <a:cubicBezTo>
                      <a:pt x="11322" y="3678"/>
                      <a:pt x="10014" y="4855"/>
                      <a:pt x="8869" y="6163"/>
                    </a:cubicBezTo>
                    <a:cubicBezTo>
                      <a:pt x="7725" y="7439"/>
                      <a:pt x="6613" y="8746"/>
                      <a:pt x="5632" y="10120"/>
                    </a:cubicBezTo>
                    <a:cubicBezTo>
                      <a:pt x="4619" y="11559"/>
                      <a:pt x="3736" y="13063"/>
                      <a:pt x="2918" y="14632"/>
                    </a:cubicBezTo>
                    <a:cubicBezTo>
                      <a:pt x="2035" y="16300"/>
                      <a:pt x="1185" y="18033"/>
                      <a:pt x="139" y="19635"/>
                    </a:cubicBezTo>
                    <a:cubicBezTo>
                      <a:pt x="0" y="19820"/>
                      <a:pt x="188" y="20005"/>
                      <a:pt x="368" y="20005"/>
                    </a:cubicBezTo>
                    <a:cubicBezTo>
                      <a:pt x="443" y="20005"/>
                      <a:pt x="516" y="19973"/>
                      <a:pt x="564" y="19897"/>
                    </a:cubicBezTo>
                    <a:cubicBezTo>
                      <a:pt x="2428" y="17117"/>
                      <a:pt x="3638" y="13978"/>
                      <a:pt x="5469" y="11199"/>
                    </a:cubicBezTo>
                    <a:cubicBezTo>
                      <a:pt x="6450" y="9793"/>
                      <a:pt x="7529" y="8452"/>
                      <a:pt x="8673" y="7144"/>
                    </a:cubicBezTo>
                    <a:cubicBezTo>
                      <a:pt x="9850" y="5836"/>
                      <a:pt x="11060" y="4463"/>
                      <a:pt x="12564" y="3449"/>
                    </a:cubicBezTo>
                    <a:cubicBezTo>
                      <a:pt x="14101" y="2403"/>
                      <a:pt x="15834" y="1618"/>
                      <a:pt x="17371" y="507"/>
                    </a:cubicBezTo>
                    <a:cubicBezTo>
                      <a:pt x="17588" y="344"/>
                      <a:pt x="17445" y="1"/>
                      <a:pt x="17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0" name="Google Shape;530;p24"/>
              <p:cNvSpPr/>
              <p:nvPr/>
            </p:nvSpPr>
            <p:spPr>
              <a:xfrm>
                <a:off x="5020330" y="4083300"/>
                <a:ext cx="166020" cy="126328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21" extrusionOk="0">
                    <a:moveTo>
                      <a:pt x="279" y="1"/>
                    </a:moveTo>
                    <a:cubicBezTo>
                      <a:pt x="213" y="1"/>
                      <a:pt x="148" y="25"/>
                      <a:pt x="99" y="74"/>
                    </a:cubicBezTo>
                    <a:cubicBezTo>
                      <a:pt x="1" y="172"/>
                      <a:pt x="1" y="336"/>
                      <a:pt x="99" y="434"/>
                    </a:cubicBezTo>
                    <a:cubicBezTo>
                      <a:pt x="753" y="990"/>
                      <a:pt x="1472" y="1513"/>
                      <a:pt x="2192" y="2004"/>
                    </a:cubicBezTo>
                    <a:cubicBezTo>
                      <a:pt x="2226" y="2015"/>
                      <a:pt x="2259" y="2020"/>
                      <a:pt x="2290" y="2020"/>
                    </a:cubicBezTo>
                    <a:cubicBezTo>
                      <a:pt x="2526" y="2020"/>
                      <a:pt x="2655" y="1719"/>
                      <a:pt x="2453" y="1546"/>
                    </a:cubicBezTo>
                    <a:cubicBezTo>
                      <a:pt x="1766" y="1121"/>
                      <a:pt x="1080" y="630"/>
                      <a:pt x="459" y="74"/>
                    </a:cubicBezTo>
                    <a:cubicBezTo>
                      <a:pt x="410" y="25"/>
                      <a:pt x="344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1" name="Google Shape;531;p24"/>
              <p:cNvSpPr/>
              <p:nvPr/>
            </p:nvSpPr>
            <p:spPr>
              <a:xfrm>
                <a:off x="5110339" y="3804147"/>
                <a:ext cx="200274" cy="1842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47" extrusionOk="0">
                    <a:moveTo>
                      <a:pt x="345" y="0"/>
                    </a:moveTo>
                    <a:cubicBezTo>
                      <a:pt x="138" y="0"/>
                      <a:pt x="1" y="286"/>
                      <a:pt x="196" y="453"/>
                    </a:cubicBezTo>
                    <a:cubicBezTo>
                      <a:pt x="1144" y="1172"/>
                      <a:pt x="1994" y="1957"/>
                      <a:pt x="2746" y="2873"/>
                    </a:cubicBezTo>
                    <a:cubicBezTo>
                      <a:pt x="2795" y="2922"/>
                      <a:pt x="2861" y="2946"/>
                      <a:pt x="2926" y="2946"/>
                    </a:cubicBezTo>
                    <a:cubicBezTo>
                      <a:pt x="2991" y="2946"/>
                      <a:pt x="3057" y="2922"/>
                      <a:pt x="3106" y="2873"/>
                    </a:cubicBezTo>
                    <a:cubicBezTo>
                      <a:pt x="3204" y="2775"/>
                      <a:pt x="3204" y="2611"/>
                      <a:pt x="3106" y="2513"/>
                    </a:cubicBezTo>
                    <a:cubicBezTo>
                      <a:pt x="2321" y="1565"/>
                      <a:pt x="1438" y="747"/>
                      <a:pt x="457" y="28"/>
                    </a:cubicBezTo>
                    <a:cubicBezTo>
                      <a:pt x="419" y="9"/>
                      <a:pt x="381" y="0"/>
                      <a:pt x="3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2" name="Google Shape;532;p24"/>
              <p:cNvSpPr/>
              <p:nvPr/>
            </p:nvSpPr>
            <p:spPr>
              <a:xfrm>
                <a:off x="5315987" y="3547933"/>
                <a:ext cx="177396" cy="219651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3514" extrusionOk="0">
                    <a:moveTo>
                      <a:pt x="320" y="1"/>
                    </a:moveTo>
                    <a:cubicBezTo>
                      <a:pt x="156" y="1"/>
                      <a:pt x="0" y="169"/>
                      <a:pt x="110" y="367"/>
                    </a:cubicBezTo>
                    <a:cubicBezTo>
                      <a:pt x="699" y="1478"/>
                      <a:pt x="1451" y="2492"/>
                      <a:pt x="2301" y="3440"/>
                    </a:cubicBezTo>
                    <a:cubicBezTo>
                      <a:pt x="2353" y="3492"/>
                      <a:pt x="2411" y="3514"/>
                      <a:pt x="2467" y="3514"/>
                    </a:cubicBezTo>
                    <a:cubicBezTo>
                      <a:pt x="2662" y="3514"/>
                      <a:pt x="2838" y="3258"/>
                      <a:pt x="2661" y="3081"/>
                    </a:cubicBezTo>
                    <a:cubicBezTo>
                      <a:pt x="1843" y="2165"/>
                      <a:pt x="1124" y="1184"/>
                      <a:pt x="535" y="138"/>
                    </a:cubicBezTo>
                    <a:cubicBezTo>
                      <a:pt x="481" y="41"/>
                      <a:pt x="40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3" name="Google Shape;533;p24"/>
              <p:cNvSpPr/>
              <p:nvPr/>
            </p:nvSpPr>
            <p:spPr>
              <a:xfrm>
                <a:off x="5542699" y="3343474"/>
                <a:ext cx="176709" cy="20133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21" extrusionOk="0">
                    <a:moveTo>
                      <a:pt x="371" y="0"/>
                    </a:moveTo>
                    <a:cubicBezTo>
                      <a:pt x="177" y="0"/>
                      <a:pt x="1" y="256"/>
                      <a:pt x="178" y="433"/>
                    </a:cubicBezTo>
                    <a:cubicBezTo>
                      <a:pt x="963" y="1218"/>
                      <a:pt x="1878" y="1970"/>
                      <a:pt x="2303" y="3049"/>
                    </a:cubicBezTo>
                    <a:cubicBezTo>
                      <a:pt x="2330" y="3157"/>
                      <a:pt x="2425" y="3221"/>
                      <a:pt x="2531" y="3221"/>
                    </a:cubicBezTo>
                    <a:cubicBezTo>
                      <a:pt x="2553" y="3221"/>
                      <a:pt x="2575" y="3218"/>
                      <a:pt x="2598" y="3213"/>
                    </a:cubicBezTo>
                    <a:cubicBezTo>
                      <a:pt x="2761" y="3180"/>
                      <a:pt x="2827" y="3049"/>
                      <a:pt x="2794" y="2918"/>
                    </a:cubicBezTo>
                    <a:cubicBezTo>
                      <a:pt x="2336" y="1741"/>
                      <a:pt x="1421" y="924"/>
                      <a:pt x="538" y="74"/>
                    </a:cubicBezTo>
                    <a:cubicBezTo>
                      <a:pt x="486" y="22"/>
                      <a:pt x="428" y="0"/>
                      <a:pt x="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4" name="Google Shape;534;p24"/>
              <p:cNvSpPr/>
              <p:nvPr/>
            </p:nvSpPr>
            <p:spPr>
              <a:xfrm>
                <a:off x="5790476" y="3191146"/>
                <a:ext cx="134891" cy="208212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3331" extrusionOk="0">
                    <a:moveTo>
                      <a:pt x="391" y="0"/>
                    </a:moveTo>
                    <a:cubicBezTo>
                      <a:pt x="216" y="0"/>
                      <a:pt x="0" y="192"/>
                      <a:pt x="138" y="353"/>
                    </a:cubicBezTo>
                    <a:cubicBezTo>
                      <a:pt x="563" y="1366"/>
                      <a:pt x="1184" y="2249"/>
                      <a:pt x="1642" y="3230"/>
                    </a:cubicBezTo>
                    <a:cubicBezTo>
                      <a:pt x="1692" y="3300"/>
                      <a:pt x="1763" y="3330"/>
                      <a:pt x="1834" y="3330"/>
                    </a:cubicBezTo>
                    <a:cubicBezTo>
                      <a:pt x="1996" y="3330"/>
                      <a:pt x="2158" y="3173"/>
                      <a:pt x="2067" y="2968"/>
                    </a:cubicBezTo>
                    <a:cubicBezTo>
                      <a:pt x="1675" y="1987"/>
                      <a:pt x="988" y="1105"/>
                      <a:pt x="563" y="124"/>
                    </a:cubicBezTo>
                    <a:cubicBezTo>
                      <a:pt x="533" y="35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5" name="Google Shape;535;p24"/>
              <p:cNvSpPr/>
              <p:nvPr/>
            </p:nvSpPr>
            <p:spPr>
              <a:xfrm>
                <a:off x="4751800" y="3905595"/>
                <a:ext cx="219589" cy="49943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99" extrusionOk="0">
                    <a:moveTo>
                      <a:pt x="349" y="1"/>
                    </a:moveTo>
                    <a:cubicBezTo>
                      <a:pt x="96" y="1"/>
                      <a:pt x="0" y="406"/>
                      <a:pt x="275" y="498"/>
                    </a:cubicBezTo>
                    <a:cubicBezTo>
                      <a:pt x="1105" y="698"/>
                      <a:pt x="1984" y="798"/>
                      <a:pt x="2849" y="798"/>
                    </a:cubicBezTo>
                    <a:cubicBezTo>
                      <a:pt x="2972" y="798"/>
                      <a:pt x="3095" y="796"/>
                      <a:pt x="3218" y="792"/>
                    </a:cubicBezTo>
                    <a:cubicBezTo>
                      <a:pt x="3512" y="727"/>
                      <a:pt x="3512" y="302"/>
                      <a:pt x="3218" y="269"/>
                    </a:cubicBezTo>
                    <a:cubicBezTo>
                      <a:pt x="3097" y="273"/>
                      <a:pt x="2977" y="275"/>
                      <a:pt x="2856" y="275"/>
                    </a:cubicBezTo>
                    <a:cubicBezTo>
                      <a:pt x="2029" y="275"/>
                      <a:pt x="1205" y="178"/>
                      <a:pt x="406" y="7"/>
                    </a:cubicBezTo>
                    <a:cubicBezTo>
                      <a:pt x="386" y="3"/>
                      <a:pt x="367" y="1"/>
                      <a:pt x="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6" name="Google Shape;536;p24"/>
              <p:cNvSpPr/>
              <p:nvPr/>
            </p:nvSpPr>
            <p:spPr>
              <a:xfrm>
                <a:off x="4770990" y="3658694"/>
                <a:ext cx="241216" cy="6600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056" extrusionOk="0">
                    <a:moveTo>
                      <a:pt x="295" y="1"/>
                    </a:moveTo>
                    <a:cubicBezTo>
                      <a:pt x="1" y="66"/>
                      <a:pt x="1" y="491"/>
                      <a:pt x="328" y="524"/>
                    </a:cubicBezTo>
                    <a:cubicBezTo>
                      <a:pt x="1374" y="655"/>
                      <a:pt x="2453" y="916"/>
                      <a:pt x="3499" y="1047"/>
                    </a:cubicBezTo>
                    <a:cubicBezTo>
                      <a:pt x="3527" y="1053"/>
                      <a:pt x="3554" y="1055"/>
                      <a:pt x="3580" y="1055"/>
                    </a:cubicBezTo>
                    <a:cubicBezTo>
                      <a:pt x="3705" y="1055"/>
                      <a:pt x="3799" y="992"/>
                      <a:pt x="3826" y="884"/>
                    </a:cubicBezTo>
                    <a:cubicBezTo>
                      <a:pt x="3859" y="753"/>
                      <a:pt x="3794" y="622"/>
                      <a:pt x="3663" y="557"/>
                    </a:cubicBezTo>
                    <a:cubicBezTo>
                      <a:pt x="2518" y="393"/>
                      <a:pt x="1439" y="164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7" name="Google Shape;537;p24"/>
              <p:cNvSpPr/>
              <p:nvPr/>
            </p:nvSpPr>
            <p:spPr>
              <a:xfrm>
                <a:off x="4836184" y="3359476"/>
                <a:ext cx="202649" cy="522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836" extrusionOk="0">
                    <a:moveTo>
                      <a:pt x="346" y="1"/>
                    </a:moveTo>
                    <a:cubicBezTo>
                      <a:pt x="82" y="1"/>
                      <a:pt x="1" y="415"/>
                      <a:pt x="298" y="504"/>
                    </a:cubicBezTo>
                    <a:cubicBezTo>
                      <a:pt x="960" y="725"/>
                      <a:pt x="1641" y="835"/>
                      <a:pt x="2326" y="835"/>
                    </a:cubicBezTo>
                    <a:cubicBezTo>
                      <a:pt x="2554" y="835"/>
                      <a:pt x="2783" y="823"/>
                      <a:pt x="3012" y="799"/>
                    </a:cubicBezTo>
                    <a:cubicBezTo>
                      <a:pt x="3143" y="733"/>
                      <a:pt x="3241" y="602"/>
                      <a:pt x="3208" y="472"/>
                    </a:cubicBezTo>
                    <a:cubicBezTo>
                      <a:pt x="3154" y="363"/>
                      <a:pt x="3055" y="300"/>
                      <a:pt x="2948" y="300"/>
                    </a:cubicBezTo>
                    <a:cubicBezTo>
                      <a:pt x="2926" y="300"/>
                      <a:pt x="2904" y="302"/>
                      <a:pt x="2881" y="308"/>
                    </a:cubicBezTo>
                    <a:cubicBezTo>
                      <a:pt x="2677" y="333"/>
                      <a:pt x="2471" y="345"/>
                      <a:pt x="2264" y="345"/>
                    </a:cubicBezTo>
                    <a:cubicBezTo>
                      <a:pt x="1643" y="345"/>
                      <a:pt x="1018" y="235"/>
                      <a:pt x="429" y="14"/>
                    </a:cubicBezTo>
                    <a:cubicBezTo>
                      <a:pt x="400" y="5"/>
                      <a:pt x="372" y="1"/>
                      <a:pt x="3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8" name="Google Shape;538;p24"/>
              <p:cNvSpPr/>
              <p:nvPr/>
            </p:nvSpPr>
            <p:spPr>
              <a:xfrm>
                <a:off x="4888690" y="3061508"/>
                <a:ext cx="201212" cy="49506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792" extrusionOk="0">
                    <a:moveTo>
                      <a:pt x="345" y="1"/>
                    </a:moveTo>
                    <a:cubicBezTo>
                      <a:pt x="68" y="1"/>
                      <a:pt x="1" y="408"/>
                      <a:pt x="276" y="530"/>
                    </a:cubicBezTo>
                    <a:cubicBezTo>
                      <a:pt x="1159" y="694"/>
                      <a:pt x="2041" y="759"/>
                      <a:pt x="2924" y="792"/>
                    </a:cubicBezTo>
                    <a:cubicBezTo>
                      <a:pt x="3219" y="759"/>
                      <a:pt x="3219" y="334"/>
                      <a:pt x="2924" y="268"/>
                    </a:cubicBezTo>
                    <a:cubicBezTo>
                      <a:pt x="2074" y="268"/>
                      <a:pt x="1224" y="170"/>
                      <a:pt x="406" y="7"/>
                    </a:cubicBezTo>
                    <a:cubicBezTo>
                      <a:pt x="385" y="3"/>
                      <a:pt x="364" y="1"/>
                      <a:pt x="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9" name="Google Shape;539;p24"/>
              <p:cNvSpPr/>
              <p:nvPr/>
            </p:nvSpPr>
            <p:spPr>
              <a:xfrm>
                <a:off x="4950884" y="2857550"/>
                <a:ext cx="190085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524" extrusionOk="0">
                    <a:moveTo>
                      <a:pt x="294" y="0"/>
                    </a:moveTo>
                    <a:cubicBezTo>
                      <a:pt x="0" y="33"/>
                      <a:pt x="0" y="491"/>
                      <a:pt x="294" y="523"/>
                    </a:cubicBezTo>
                    <a:lnTo>
                      <a:pt x="2747" y="523"/>
                    </a:lnTo>
                    <a:cubicBezTo>
                      <a:pt x="3041" y="491"/>
                      <a:pt x="3041" y="33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0" name="Google Shape;540;p24"/>
              <p:cNvSpPr/>
              <p:nvPr/>
            </p:nvSpPr>
            <p:spPr>
              <a:xfrm>
                <a:off x="4296813" y="3146954"/>
                <a:ext cx="200587" cy="7494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199" extrusionOk="0">
                    <a:moveTo>
                      <a:pt x="2863" y="0"/>
                    </a:moveTo>
                    <a:cubicBezTo>
                      <a:pt x="2837" y="0"/>
                      <a:pt x="2809" y="4"/>
                      <a:pt x="2780" y="13"/>
                    </a:cubicBezTo>
                    <a:cubicBezTo>
                      <a:pt x="1930" y="307"/>
                      <a:pt x="1080" y="536"/>
                      <a:pt x="197" y="700"/>
                    </a:cubicBezTo>
                    <a:cubicBezTo>
                      <a:pt x="66" y="733"/>
                      <a:pt x="1" y="863"/>
                      <a:pt x="33" y="1027"/>
                    </a:cubicBezTo>
                    <a:cubicBezTo>
                      <a:pt x="60" y="1135"/>
                      <a:pt x="155" y="1199"/>
                      <a:pt x="261" y="1199"/>
                    </a:cubicBezTo>
                    <a:cubicBezTo>
                      <a:pt x="283" y="1199"/>
                      <a:pt x="305" y="1196"/>
                      <a:pt x="328" y="1190"/>
                    </a:cubicBezTo>
                    <a:cubicBezTo>
                      <a:pt x="1210" y="1027"/>
                      <a:pt x="2093" y="798"/>
                      <a:pt x="2911" y="504"/>
                    </a:cubicBezTo>
                    <a:cubicBezTo>
                      <a:pt x="3208" y="414"/>
                      <a:pt x="3127" y="0"/>
                      <a:pt x="28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1" name="Google Shape;541;p24"/>
              <p:cNvSpPr/>
              <p:nvPr/>
            </p:nvSpPr>
            <p:spPr>
              <a:xfrm>
                <a:off x="4308252" y="3445735"/>
                <a:ext cx="206087" cy="66258"/>
              </a:xfrm>
              <a:custGeom>
                <a:avLst/>
                <a:gdLst/>
                <a:ahLst/>
                <a:cxnLst/>
                <a:rect l="l" t="t" r="r" b="b"/>
                <a:pathLst>
                  <a:path w="3297" h="1060" extrusionOk="0">
                    <a:moveTo>
                      <a:pt x="2947" y="1"/>
                    </a:moveTo>
                    <a:cubicBezTo>
                      <a:pt x="2929" y="1"/>
                      <a:pt x="2911" y="3"/>
                      <a:pt x="2891" y="7"/>
                    </a:cubicBezTo>
                    <a:cubicBezTo>
                      <a:pt x="2008" y="138"/>
                      <a:pt x="1158" y="399"/>
                      <a:pt x="275" y="563"/>
                    </a:cubicBezTo>
                    <a:cubicBezTo>
                      <a:pt x="1" y="655"/>
                      <a:pt x="96" y="1060"/>
                      <a:pt x="377" y="1060"/>
                    </a:cubicBezTo>
                    <a:cubicBezTo>
                      <a:pt x="396" y="1060"/>
                      <a:pt x="417" y="1058"/>
                      <a:pt x="439" y="1053"/>
                    </a:cubicBezTo>
                    <a:cubicBezTo>
                      <a:pt x="1289" y="890"/>
                      <a:pt x="2139" y="628"/>
                      <a:pt x="3022" y="498"/>
                    </a:cubicBezTo>
                    <a:cubicBezTo>
                      <a:pt x="3297" y="406"/>
                      <a:pt x="3201" y="1"/>
                      <a:pt x="2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2" name="Google Shape;542;p24"/>
              <p:cNvSpPr/>
              <p:nvPr/>
            </p:nvSpPr>
            <p:spPr>
              <a:xfrm>
                <a:off x="4388823" y="3692948"/>
                <a:ext cx="190085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5" extrusionOk="0">
                    <a:moveTo>
                      <a:pt x="2748" y="0"/>
                    </a:moveTo>
                    <a:cubicBezTo>
                      <a:pt x="2726" y="0"/>
                      <a:pt x="2704" y="3"/>
                      <a:pt x="2681" y="9"/>
                    </a:cubicBezTo>
                    <a:cubicBezTo>
                      <a:pt x="1897" y="205"/>
                      <a:pt x="1112" y="336"/>
                      <a:pt x="294" y="434"/>
                    </a:cubicBezTo>
                    <a:cubicBezTo>
                      <a:pt x="0" y="466"/>
                      <a:pt x="0" y="891"/>
                      <a:pt x="294" y="924"/>
                    </a:cubicBezTo>
                    <a:cubicBezTo>
                      <a:pt x="1144" y="826"/>
                      <a:pt x="1995" y="695"/>
                      <a:pt x="2812" y="499"/>
                    </a:cubicBezTo>
                    <a:cubicBezTo>
                      <a:pt x="2943" y="466"/>
                      <a:pt x="3041" y="336"/>
                      <a:pt x="3008" y="172"/>
                    </a:cubicBezTo>
                    <a:cubicBezTo>
                      <a:pt x="2954" y="64"/>
                      <a:pt x="2855" y="0"/>
                      <a:pt x="2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3" name="Google Shape;543;p24"/>
              <p:cNvSpPr/>
              <p:nvPr/>
            </p:nvSpPr>
            <p:spPr>
              <a:xfrm>
                <a:off x="4448079" y="3939473"/>
                <a:ext cx="181959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51" extrusionOk="0">
                    <a:moveTo>
                      <a:pt x="2636" y="0"/>
                    </a:moveTo>
                    <a:cubicBezTo>
                      <a:pt x="2608" y="0"/>
                      <a:pt x="2579" y="7"/>
                      <a:pt x="2551" y="21"/>
                    </a:cubicBezTo>
                    <a:cubicBezTo>
                      <a:pt x="1987" y="95"/>
                      <a:pt x="1423" y="131"/>
                      <a:pt x="859" y="131"/>
                    </a:cubicBezTo>
                    <a:cubicBezTo>
                      <a:pt x="671" y="131"/>
                      <a:pt x="483" y="127"/>
                      <a:pt x="295" y="119"/>
                    </a:cubicBezTo>
                    <a:cubicBezTo>
                      <a:pt x="0" y="185"/>
                      <a:pt x="0" y="610"/>
                      <a:pt x="295" y="642"/>
                    </a:cubicBezTo>
                    <a:cubicBezTo>
                      <a:pt x="439" y="648"/>
                      <a:pt x="583" y="651"/>
                      <a:pt x="726" y="651"/>
                    </a:cubicBezTo>
                    <a:cubicBezTo>
                      <a:pt x="1390" y="651"/>
                      <a:pt x="2036" y="592"/>
                      <a:pt x="2682" y="512"/>
                    </a:cubicBezTo>
                    <a:cubicBezTo>
                      <a:pt x="2812" y="446"/>
                      <a:pt x="2910" y="315"/>
                      <a:pt x="2878" y="185"/>
                    </a:cubicBezTo>
                    <a:cubicBezTo>
                      <a:pt x="2827" y="82"/>
                      <a:pt x="2736" y="0"/>
                      <a:pt x="2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44" name="Google Shape;544;p24"/>
            <p:cNvGrpSpPr/>
            <p:nvPr/>
          </p:nvGrpSpPr>
          <p:grpSpPr>
            <a:xfrm rot="-5400000">
              <a:off x="7627727" y="1321910"/>
              <a:ext cx="1140312" cy="2664047"/>
              <a:chOff x="3325650" y="1967425"/>
              <a:chExt cx="775775" cy="1812400"/>
            </a:xfrm>
          </p:grpSpPr>
          <p:sp>
            <p:nvSpPr>
              <p:cNvPr id="545" name="Google Shape;545;p24"/>
              <p:cNvSpPr/>
              <p:nvPr/>
            </p:nvSpPr>
            <p:spPr>
              <a:xfrm>
                <a:off x="3644450" y="1967425"/>
                <a:ext cx="255900" cy="468675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18747" extrusionOk="0">
                    <a:moveTo>
                      <a:pt x="5093" y="0"/>
                    </a:moveTo>
                    <a:cubicBezTo>
                      <a:pt x="2986" y="0"/>
                      <a:pt x="1299" y="2605"/>
                      <a:pt x="883" y="5144"/>
                    </a:cubicBezTo>
                    <a:cubicBezTo>
                      <a:pt x="1" y="10834"/>
                      <a:pt x="5036" y="14104"/>
                      <a:pt x="6835" y="18747"/>
                    </a:cubicBezTo>
                    <a:lnTo>
                      <a:pt x="7260" y="18747"/>
                    </a:lnTo>
                    <a:cubicBezTo>
                      <a:pt x="8306" y="16360"/>
                      <a:pt x="9647" y="14398"/>
                      <a:pt x="9941" y="11717"/>
                    </a:cubicBezTo>
                    <a:cubicBezTo>
                      <a:pt x="10235" y="8414"/>
                      <a:pt x="10104" y="4098"/>
                      <a:pt x="7881" y="1547"/>
                    </a:cubicBezTo>
                    <a:cubicBezTo>
                      <a:pt x="6920" y="452"/>
                      <a:pt x="5970" y="0"/>
                      <a:pt x="50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6" name="Google Shape;546;p24"/>
              <p:cNvSpPr/>
              <p:nvPr/>
            </p:nvSpPr>
            <p:spPr>
              <a:xfrm>
                <a:off x="3544725" y="2393450"/>
                <a:ext cx="19620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14262" extrusionOk="0">
                    <a:moveTo>
                      <a:pt x="4255" y="0"/>
                    </a:moveTo>
                    <a:cubicBezTo>
                      <a:pt x="3605" y="0"/>
                      <a:pt x="2915" y="442"/>
                      <a:pt x="2224" y="1542"/>
                    </a:cubicBezTo>
                    <a:cubicBezTo>
                      <a:pt x="0" y="5270"/>
                      <a:pt x="4153" y="10959"/>
                      <a:pt x="5625" y="14262"/>
                    </a:cubicBezTo>
                    <a:lnTo>
                      <a:pt x="5625" y="14098"/>
                    </a:lnTo>
                    <a:cubicBezTo>
                      <a:pt x="6507" y="11711"/>
                      <a:pt x="7717" y="8867"/>
                      <a:pt x="7848" y="6185"/>
                    </a:cubicBezTo>
                    <a:cubicBezTo>
                      <a:pt x="7848" y="4163"/>
                      <a:pt x="6248" y="0"/>
                      <a:pt x="42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>
                <a:off x="3870900" y="2478250"/>
                <a:ext cx="230525" cy="413175"/>
              </a:xfrm>
              <a:custGeom>
                <a:avLst/>
                <a:gdLst/>
                <a:ahLst/>
                <a:cxnLst/>
                <a:rect l="l" t="t" r="r" b="b"/>
                <a:pathLst>
                  <a:path w="9221" h="16527" extrusionOk="0">
                    <a:moveTo>
                      <a:pt x="6806" y="0"/>
                    </a:moveTo>
                    <a:cubicBezTo>
                      <a:pt x="5413" y="0"/>
                      <a:pt x="3700" y="1483"/>
                      <a:pt x="2649" y="3676"/>
                    </a:cubicBezTo>
                    <a:cubicBezTo>
                      <a:pt x="752" y="7436"/>
                      <a:pt x="883" y="12210"/>
                      <a:pt x="0" y="16232"/>
                    </a:cubicBezTo>
                    <a:lnTo>
                      <a:pt x="131" y="16526"/>
                    </a:lnTo>
                    <a:cubicBezTo>
                      <a:pt x="2354" y="14892"/>
                      <a:pt x="5036" y="14140"/>
                      <a:pt x="6670" y="11753"/>
                    </a:cubicBezTo>
                    <a:cubicBezTo>
                      <a:pt x="8371" y="9366"/>
                      <a:pt x="9221" y="6488"/>
                      <a:pt x="9057" y="3545"/>
                    </a:cubicBezTo>
                    <a:cubicBezTo>
                      <a:pt x="8909" y="1032"/>
                      <a:pt x="7969" y="0"/>
                      <a:pt x="6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8" name="Google Shape;548;p24"/>
              <p:cNvSpPr/>
              <p:nvPr/>
            </p:nvSpPr>
            <p:spPr>
              <a:xfrm>
                <a:off x="3325650" y="2855650"/>
                <a:ext cx="263250" cy="475575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19023" extrusionOk="0">
                    <a:moveTo>
                      <a:pt x="6717" y="0"/>
                    </a:moveTo>
                    <a:cubicBezTo>
                      <a:pt x="6256" y="0"/>
                      <a:pt x="5751" y="167"/>
                      <a:pt x="5199" y="548"/>
                    </a:cubicBezTo>
                    <a:cubicBezTo>
                      <a:pt x="0" y="4144"/>
                      <a:pt x="5330" y="15883"/>
                      <a:pt x="8600" y="19022"/>
                    </a:cubicBezTo>
                    <a:lnTo>
                      <a:pt x="8600" y="18989"/>
                    </a:lnTo>
                    <a:cubicBezTo>
                      <a:pt x="8502" y="18172"/>
                      <a:pt x="8436" y="17354"/>
                      <a:pt x="8436" y="16537"/>
                    </a:cubicBezTo>
                    <a:cubicBezTo>
                      <a:pt x="8894" y="13561"/>
                      <a:pt x="10529" y="10553"/>
                      <a:pt x="10529" y="7414"/>
                    </a:cubicBezTo>
                    <a:cubicBezTo>
                      <a:pt x="10529" y="5411"/>
                      <a:pt x="9346" y="0"/>
                      <a:pt x="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9" name="Google Shape;549;p24"/>
              <p:cNvSpPr/>
              <p:nvPr/>
            </p:nvSpPr>
            <p:spPr>
              <a:xfrm>
                <a:off x="3682050" y="3149150"/>
                <a:ext cx="295850" cy="314500"/>
              </a:xfrm>
              <a:custGeom>
                <a:avLst/>
                <a:gdLst/>
                <a:ahLst/>
                <a:cxnLst/>
                <a:rect l="l" t="t" r="r" b="b"/>
                <a:pathLst>
                  <a:path w="11834" h="12580" extrusionOk="0">
                    <a:moveTo>
                      <a:pt x="8073" y="1"/>
                    </a:moveTo>
                    <a:cubicBezTo>
                      <a:pt x="7220" y="1"/>
                      <a:pt x="6222" y="243"/>
                      <a:pt x="5167" y="775"/>
                    </a:cubicBezTo>
                    <a:cubicBezTo>
                      <a:pt x="589" y="3162"/>
                      <a:pt x="1" y="7642"/>
                      <a:pt x="1" y="12285"/>
                    </a:cubicBezTo>
                    <a:lnTo>
                      <a:pt x="295" y="12579"/>
                    </a:lnTo>
                    <a:cubicBezTo>
                      <a:pt x="589" y="12416"/>
                      <a:pt x="851" y="12154"/>
                      <a:pt x="1014" y="11827"/>
                    </a:cubicBezTo>
                    <a:cubicBezTo>
                      <a:pt x="3859" y="9440"/>
                      <a:pt x="7260" y="8230"/>
                      <a:pt x="9614" y="5091"/>
                    </a:cubicBezTo>
                    <a:cubicBezTo>
                      <a:pt x="11834" y="2091"/>
                      <a:pt x="10578" y="1"/>
                      <a:pt x="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0" name="Google Shape;550;p24"/>
              <p:cNvSpPr/>
              <p:nvPr/>
            </p:nvSpPr>
            <p:spPr>
              <a:xfrm>
                <a:off x="3593775" y="2063725"/>
                <a:ext cx="237075" cy="171610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68644" extrusionOk="0">
                    <a:moveTo>
                      <a:pt x="6744" y="1"/>
                    </a:moveTo>
                    <a:cubicBezTo>
                      <a:pt x="6614" y="1"/>
                      <a:pt x="6491" y="82"/>
                      <a:pt x="6507" y="246"/>
                    </a:cubicBezTo>
                    <a:cubicBezTo>
                      <a:pt x="7129" y="4856"/>
                      <a:pt x="8306" y="9369"/>
                      <a:pt x="8665" y="14012"/>
                    </a:cubicBezTo>
                    <a:cubicBezTo>
                      <a:pt x="8992" y="18491"/>
                      <a:pt x="8240" y="22873"/>
                      <a:pt x="6965" y="27189"/>
                    </a:cubicBezTo>
                    <a:cubicBezTo>
                      <a:pt x="5690" y="31342"/>
                      <a:pt x="3990" y="35331"/>
                      <a:pt x="2583" y="39451"/>
                    </a:cubicBezTo>
                    <a:cubicBezTo>
                      <a:pt x="1831" y="41478"/>
                      <a:pt x="1243" y="43604"/>
                      <a:pt x="785" y="45729"/>
                    </a:cubicBezTo>
                    <a:cubicBezTo>
                      <a:pt x="327" y="48018"/>
                      <a:pt x="98" y="50372"/>
                      <a:pt x="66" y="52694"/>
                    </a:cubicBezTo>
                    <a:cubicBezTo>
                      <a:pt x="0" y="58023"/>
                      <a:pt x="818" y="63288"/>
                      <a:pt x="1930" y="68454"/>
                    </a:cubicBezTo>
                    <a:cubicBezTo>
                      <a:pt x="1956" y="68586"/>
                      <a:pt x="2052" y="68643"/>
                      <a:pt x="2152" y="68643"/>
                    </a:cubicBezTo>
                    <a:cubicBezTo>
                      <a:pt x="2300" y="68643"/>
                      <a:pt x="2459" y="68518"/>
                      <a:pt x="2420" y="68323"/>
                    </a:cubicBezTo>
                    <a:cubicBezTo>
                      <a:pt x="1406" y="63680"/>
                      <a:pt x="654" y="58939"/>
                      <a:pt x="589" y="54165"/>
                    </a:cubicBezTo>
                    <a:cubicBezTo>
                      <a:pt x="523" y="51778"/>
                      <a:pt x="687" y="49358"/>
                      <a:pt x="1079" y="47004"/>
                    </a:cubicBezTo>
                    <a:cubicBezTo>
                      <a:pt x="1472" y="44813"/>
                      <a:pt x="2028" y="42655"/>
                      <a:pt x="2747" y="40563"/>
                    </a:cubicBezTo>
                    <a:cubicBezTo>
                      <a:pt x="5461" y="32388"/>
                      <a:pt x="9483" y="24442"/>
                      <a:pt x="9254" y="15614"/>
                    </a:cubicBezTo>
                    <a:cubicBezTo>
                      <a:pt x="9123" y="10415"/>
                      <a:pt x="7684" y="5380"/>
                      <a:pt x="7030" y="246"/>
                    </a:cubicBezTo>
                    <a:cubicBezTo>
                      <a:pt x="7014" y="82"/>
                      <a:pt x="6875" y="1"/>
                      <a:pt x="6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1" name="Google Shape;551;p24"/>
              <p:cNvSpPr/>
              <p:nvPr/>
            </p:nvSpPr>
            <p:spPr>
              <a:xfrm>
                <a:off x="3646100" y="2460000"/>
                <a:ext cx="87650" cy="4077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16311" extrusionOk="0">
                    <a:moveTo>
                      <a:pt x="249" y="0"/>
                    </a:moveTo>
                    <a:cubicBezTo>
                      <a:pt x="131" y="0"/>
                      <a:pt x="16" y="74"/>
                      <a:pt x="0" y="221"/>
                    </a:cubicBezTo>
                    <a:cubicBezTo>
                      <a:pt x="0" y="2935"/>
                      <a:pt x="294" y="5649"/>
                      <a:pt x="850" y="8297"/>
                    </a:cubicBezTo>
                    <a:cubicBezTo>
                      <a:pt x="1406" y="10946"/>
                      <a:pt x="2223" y="13562"/>
                      <a:pt x="2976" y="16145"/>
                    </a:cubicBezTo>
                    <a:cubicBezTo>
                      <a:pt x="3014" y="16261"/>
                      <a:pt x="3109" y="16311"/>
                      <a:pt x="3205" y="16311"/>
                    </a:cubicBezTo>
                    <a:cubicBezTo>
                      <a:pt x="3353" y="16311"/>
                      <a:pt x="3506" y="16192"/>
                      <a:pt x="3466" y="16014"/>
                    </a:cubicBezTo>
                    <a:cubicBezTo>
                      <a:pt x="2714" y="13463"/>
                      <a:pt x="1962" y="10913"/>
                      <a:pt x="1406" y="8330"/>
                    </a:cubicBezTo>
                    <a:cubicBezTo>
                      <a:pt x="817" y="5681"/>
                      <a:pt x="523" y="2967"/>
                      <a:pt x="523" y="221"/>
                    </a:cubicBezTo>
                    <a:cubicBezTo>
                      <a:pt x="490" y="74"/>
                      <a:pt x="368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2" name="Google Shape;552;p24"/>
              <p:cNvSpPr/>
              <p:nvPr/>
            </p:nvSpPr>
            <p:spPr>
              <a:xfrm>
                <a:off x="3665625" y="2549050"/>
                <a:ext cx="372200" cy="491475"/>
              </a:xfrm>
              <a:custGeom>
                <a:avLst/>
                <a:gdLst/>
                <a:ahLst/>
                <a:cxnLst/>
                <a:rect l="l" t="t" r="r" b="b"/>
                <a:pathLst>
                  <a:path w="14888" h="19659" extrusionOk="0">
                    <a:moveTo>
                      <a:pt x="14581" y="1"/>
                    </a:moveTo>
                    <a:cubicBezTo>
                      <a:pt x="14480" y="1"/>
                      <a:pt x="14385" y="58"/>
                      <a:pt x="14358" y="190"/>
                    </a:cubicBezTo>
                    <a:cubicBezTo>
                      <a:pt x="13704" y="3264"/>
                      <a:pt x="12560" y="6239"/>
                      <a:pt x="10990" y="8953"/>
                    </a:cubicBezTo>
                    <a:cubicBezTo>
                      <a:pt x="9388" y="11831"/>
                      <a:pt x="7361" y="14577"/>
                      <a:pt x="4778" y="16670"/>
                    </a:cubicBezTo>
                    <a:cubicBezTo>
                      <a:pt x="3470" y="17782"/>
                      <a:pt x="1933" y="18632"/>
                      <a:pt x="298" y="19155"/>
                    </a:cubicBezTo>
                    <a:cubicBezTo>
                      <a:pt x="1" y="19244"/>
                      <a:pt x="82" y="19658"/>
                      <a:pt x="345" y="19658"/>
                    </a:cubicBezTo>
                    <a:cubicBezTo>
                      <a:pt x="372" y="19658"/>
                      <a:pt x="399" y="19654"/>
                      <a:pt x="429" y="19646"/>
                    </a:cubicBezTo>
                    <a:lnTo>
                      <a:pt x="396" y="19646"/>
                    </a:lnTo>
                    <a:cubicBezTo>
                      <a:pt x="3470" y="18730"/>
                      <a:pt x="5988" y="16572"/>
                      <a:pt x="8015" y="14152"/>
                    </a:cubicBezTo>
                    <a:cubicBezTo>
                      <a:pt x="10238" y="11504"/>
                      <a:pt x="12037" y="8528"/>
                      <a:pt x="13312" y="5324"/>
                    </a:cubicBezTo>
                    <a:cubicBezTo>
                      <a:pt x="13999" y="3722"/>
                      <a:pt x="14489" y="2021"/>
                      <a:pt x="14849" y="321"/>
                    </a:cubicBezTo>
                    <a:cubicBezTo>
                      <a:pt x="14888" y="126"/>
                      <a:pt x="14729" y="1"/>
                      <a:pt x="145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3" name="Google Shape;553;p24"/>
              <p:cNvSpPr/>
              <p:nvPr/>
            </p:nvSpPr>
            <p:spPr>
              <a:xfrm>
                <a:off x="3470325" y="2998700"/>
                <a:ext cx="134525" cy="4374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7496" extrusionOk="0">
                    <a:moveTo>
                      <a:pt x="295" y="0"/>
                    </a:moveTo>
                    <a:cubicBezTo>
                      <a:pt x="173" y="0"/>
                      <a:pt x="50" y="74"/>
                      <a:pt x="34" y="221"/>
                    </a:cubicBezTo>
                    <a:cubicBezTo>
                      <a:pt x="1" y="3262"/>
                      <a:pt x="361" y="6303"/>
                      <a:pt x="1145" y="9245"/>
                    </a:cubicBezTo>
                    <a:cubicBezTo>
                      <a:pt x="1930" y="12123"/>
                      <a:pt x="3173" y="14870"/>
                      <a:pt x="4808" y="17387"/>
                    </a:cubicBezTo>
                    <a:cubicBezTo>
                      <a:pt x="4865" y="17464"/>
                      <a:pt x="4942" y="17496"/>
                      <a:pt x="5018" y="17496"/>
                    </a:cubicBezTo>
                    <a:cubicBezTo>
                      <a:pt x="5202" y="17496"/>
                      <a:pt x="5381" y="17311"/>
                      <a:pt x="5265" y="17126"/>
                    </a:cubicBezTo>
                    <a:cubicBezTo>
                      <a:pt x="3630" y="14641"/>
                      <a:pt x="2421" y="11959"/>
                      <a:pt x="1636" y="9115"/>
                    </a:cubicBezTo>
                    <a:cubicBezTo>
                      <a:pt x="884" y="6205"/>
                      <a:pt x="524" y="3229"/>
                      <a:pt x="557" y="221"/>
                    </a:cubicBezTo>
                    <a:cubicBezTo>
                      <a:pt x="540" y="74"/>
                      <a:pt x="418" y="0"/>
                      <a:pt x="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4" name="Google Shape;554;p24"/>
              <p:cNvSpPr/>
              <p:nvPr/>
            </p:nvSpPr>
            <p:spPr>
              <a:xfrm>
                <a:off x="3605550" y="3236975"/>
                <a:ext cx="234450" cy="359700"/>
              </a:xfrm>
              <a:custGeom>
                <a:avLst/>
                <a:gdLst/>
                <a:ahLst/>
                <a:cxnLst/>
                <a:rect l="l" t="t" r="r" b="b"/>
                <a:pathLst>
                  <a:path w="9378" h="14388" extrusionOk="0">
                    <a:moveTo>
                      <a:pt x="8999" y="1"/>
                    </a:moveTo>
                    <a:cubicBezTo>
                      <a:pt x="8939" y="1"/>
                      <a:pt x="8875" y="23"/>
                      <a:pt x="8816" y="74"/>
                    </a:cubicBezTo>
                    <a:cubicBezTo>
                      <a:pt x="6756" y="1873"/>
                      <a:pt x="5088" y="4063"/>
                      <a:pt x="3878" y="6548"/>
                    </a:cubicBezTo>
                    <a:cubicBezTo>
                      <a:pt x="3257" y="7758"/>
                      <a:pt x="2766" y="9001"/>
                      <a:pt x="2276" y="10276"/>
                    </a:cubicBezTo>
                    <a:cubicBezTo>
                      <a:pt x="1753" y="11617"/>
                      <a:pt x="1360" y="13023"/>
                      <a:pt x="183" y="13971"/>
                    </a:cubicBezTo>
                    <a:cubicBezTo>
                      <a:pt x="1" y="14127"/>
                      <a:pt x="192" y="14387"/>
                      <a:pt x="393" y="14387"/>
                    </a:cubicBezTo>
                    <a:cubicBezTo>
                      <a:pt x="445" y="14387"/>
                      <a:pt x="496" y="14370"/>
                      <a:pt x="543" y="14330"/>
                    </a:cubicBezTo>
                    <a:cubicBezTo>
                      <a:pt x="1589" y="13480"/>
                      <a:pt x="2080" y="12303"/>
                      <a:pt x="2505" y="11061"/>
                    </a:cubicBezTo>
                    <a:cubicBezTo>
                      <a:pt x="2995" y="9687"/>
                      <a:pt x="3519" y="8347"/>
                      <a:pt x="4140" y="7072"/>
                    </a:cubicBezTo>
                    <a:cubicBezTo>
                      <a:pt x="5350" y="4521"/>
                      <a:pt x="7083" y="2265"/>
                      <a:pt x="9175" y="434"/>
                    </a:cubicBezTo>
                    <a:cubicBezTo>
                      <a:pt x="9378" y="257"/>
                      <a:pt x="9208" y="1"/>
                      <a:pt x="8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5" name="Google Shape;555;p24"/>
              <p:cNvSpPr/>
              <p:nvPr/>
            </p:nvSpPr>
            <p:spPr>
              <a:xfrm>
                <a:off x="3701150" y="2130750"/>
                <a:ext cx="1369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3943" extrusionOk="0">
                    <a:moveTo>
                      <a:pt x="5147" y="1"/>
                    </a:moveTo>
                    <a:cubicBezTo>
                      <a:pt x="5046" y="1"/>
                      <a:pt x="4952" y="54"/>
                      <a:pt x="4926" y="181"/>
                    </a:cubicBezTo>
                    <a:cubicBezTo>
                      <a:pt x="4504" y="1267"/>
                      <a:pt x="3998" y="2326"/>
                      <a:pt x="3382" y="3305"/>
                    </a:cubicBezTo>
                    <a:lnTo>
                      <a:pt x="3382" y="3305"/>
                    </a:lnTo>
                    <a:cubicBezTo>
                      <a:pt x="2430" y="2559"/>
                      <a:pt x="1496" y="1819"/>
                      <a:pt x="479" y="1162"/>
                    </a:cubicBezTo>
                    <a:cubicBezTo>
                      <a:pt x="434" y="1128"/>
                      <a:pt x="390" y="1114"/>
                      <a:pt x="347" y="1114"/>
                    </a:cubicBezTo>
                    <a:cubicBezTo>
                      <a:pt x="143" y="1114"/>
                      <a:pt x="1" y="1451"/>
                      <a:pt x="218" y="1587"/>
                    </a:cubicBezTo>
                    <a:cubicBezTo>
                      <a:pt x="1264" y="2273"/>
                      <a:pt x="2245" y="3091"/>
                      <a:pt x="3259" y="3876"/>
                    </a:cubicBezTo>
                    <a:cubicBezTo>
                      <a:pt x="3316" y="3918"/>
                      <a:pt x="3385" y="3943"/>
                      <a:pt x="3454" y="3943"/>
                    </a:cubicBezTo>
                    <a:cubicBezTo>
                      <a:pt x="3542" y="3943"/>
                      <a:pt x="3628" y="3902"/>
                      <a:pt x="3684" y="3810"/>
                    </a:cubicBezTo>
                    <a:cubicBezTo>
                      <a:pt x="4370" y="2731"/>
                      <a:pt x="4959" y="1554"/>
                      <a:pt x="5417" y="312"/>
                    </a:cubicBezTo>
                    <a:cubicBezTo>
                      <a:pt x="5477" y="132"/>
                      <a:pt x="5304" y="1"/>
                      <a:pt x="5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6" name="Google Shape;556;p24"/>
              <p:cNvSpPr/>
              <p:nvPr/>
            </p:nvSpPr>
            <p:spPr>
              <a:xfrm>
                <a:off x="3730575" y="2251775"/>
                <a:ext cx="115375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2390" extrusionOk="0">
                    <a:moveTo>
                      <a:pt x="337" y="0"/>
                    </a:moveTo>
                    <a:cubicBezTo>
                      <a:pt x="121" y="0"/>
                      <a:pt x="1" y="343"/>
                      <a:pt x="218" y="506"/>
                    </a:cubicBezTo>
                    <a:cubicBezTo>
                      <a:pt x="1101" y="1095"/>
                      <a:pt x="1885" y="1814"/>
                      <a:pt x="2801" y="2370"/>
                    </a:cubicBezTo>
                    <a:cubicBezTo>
                      <a:pt x="2837" y="2382"/>
                      <a:pt x="2877" y="2389"/>
                      <a:pt x="2919" y="2389"/>
                    </a:cubicBezTo>
                    <a:cubicBezTo>
                      <a:pt x="2990" y="2389"/>
                      <a:pt x="3066" y="2367"/>
                      <a:pt x="3128" y="2304"/>
                    </a:cubicBezTo>
                    <a:cubicBezTo>
                      <a:pt x="3651" y="1716"/>
                      <a:pt x="4109" y="1095"/>
                      <a:pt x="4501" y="408"/>
                    </a:cubicBezTo>
                    <a:cubicBezTo>
                      <a:pt x="4614" y="205"/>
                      <a:pt x="4431" y="17"/>
                      <a:pt x="4253" y="17"/>
                    </a:cubicBezTo>
                    <a:cubicBezTo>
                      <a:pt x="4173" y="17"/>
                      <a:pt x="4094" y="55"/>
                      <a:pt x="4044" y="146"/>
                    </a:cubicBezTo>
                    <a:cubicBezTo>
                      <a:pt x="3714" y="746"/>
                      <a:pt x="3329" y="1290"/>
                      <a:pt x="2890" y="1805"/>
                    </a:cubicBezTo>
                    <a:lnTo>
                      <a:pt x="2890" y="1805"/>
                    </a:lnTo>
                    <a:cubicBezTo>
                      <a:pt x="2047" y="1266"/>
                      <a:pt x="1306" y="600"/>
                      <a:pt x="479" y="48"/>
                    </a:cubicBezTo>
                    <a:cubicBezTo>
                      <a:pt x="429" y="15"/>
                      <a:pt x="38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7" name="Google Shape;557;p24"/>
              <p:cNvSpPr/>
              <p:nvPr/>
            </p:nvSpPr>
            <p:spPr>
              <a:xfrm>
                <a:off x="3920750" y="2692600"/>
                <a:ext cx="1094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743" extrusionOk="0">
                    <a:moveTo>
                      <a:pt x="281" y="1"/>
                    </a:moveTo>
                    <a:cubicBezTo>
                      <a:pt x="264" y="1"/>
                      <a:pt x="247" y="3"/>
                      <a:pt x="230" y="7"/>
                    </a:cubicBezTo>
                    <a:cubicBezTo>
                      <a:pt x="99" y="72"/>
                      <a:pt x="1" y="203"/>
                      <a:pt x="66" y="334"/>
                    </a:cubicBezTo>
                    <a:cubicBezTo>
                      <a:pt x="164" y="1478"/>
                      <a:pt x="491" y="2590"/>
                      <a:pt x="982" y="3604"/>
                    </a:cubicBezTo>
                    <a:cubicBezTo>
                      <a:pt x="1008" y="3684"/>
                      <a:pt x="1102" y="3743"/>
                      <a:pt x="1189" y="3743"/>
                    </a:cubicBezTo>
                    <a:cubicBezTo>
                      <a:pt x="1207" y="3743"/>
                      <a:pt x="1226" y="3740"/>
                      <a:pt x="1243" y="3734"/>
                    </a:cubicBezTo>
                    <a:cubicBezTo>
                      <a:pt x="2388" y="3309"/>
                      <a:pt x="3663" y="2917"/>
                      <a:pt x="4284" y="1805"/>
                    </a:cubicBezTo>
                    <a:cubicBezTo>
                      <a:pt x="4377" y="1619"/>
                      <a:pt x="4222" y="1450"/>
                      <a:pt x="4054" y="1450"/>
                    </a:cubicBezTo>
                    <a:cubicBezTo>
                      <a:pt x="3986" y="1450"/>
                      <a:pt x="3916" y="1478"/>
                      <a:pt x="3859" y="1544"/>
                    </a:cubicBezTo>
                    <a:cubicBezTo>
                      <a:pt x="3341" y="2488"/>
                      <a:pt x="2285" y="2836"/>
                      <a:pt x="1324" y="3170"/>
                    </a:cubicBezTo>
                    <a:lnTo>
                      <a:pt x="1324" y="3170"/>
                    </a:lnTo>
                    <a:cubicBezTo>
                      <a:pt x="1131" y="2755"/>
                      <a:pt x="969" y="2297"/>
                      <a:pt x="883" y="1838"/>
                    </a:cubicBezTo>
                    <a:cubicBezTo>
                      <a:pt x="720" y="1282"/>
                      <a:pt x="622" y="759"/>
                      <a:pt x="556" y="203"/>
                    </a:cubicBezTo>
                    <a:cubicBezTo>
                      <a:pt x="500" y="89"/>
                      <a:pt x="394" y="1"/>
                      <a:pt x="2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3961000" y="2597975"/>
                <a:ext cx="94650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3188" extrusionOk="0">
                    <a:moveTo>
                      <a:pt x="346" y="1"/>
                    </a:moveTo>
                    <a:cubicBezTo>
                      <a:pt x="175" y="1"/>
                      <a:pt x="1" y="188"/>
                      <a:pt x="91" y="391"/>
                    </a:cubicBezTo>
                    <a:cubicBezTo>
                      <a:pt x="516" y="1176"/>
                      <a:pt x="1006" y="2026"/>
                      <a:pt x="1105" y="2942"/>
                    </a:cubicBezTo>
                    <a:cubicBezTo>
                      <a:pt x="1105" y="3076"/>
                      <a:pt x="1214" y="3188"/>
                      <a:pt x="1344" y="3188"/>
                    </a:cubicBezTo>
                    <a:cubicBezTo>
                      <a:pt x="1373" y="3188"/>
                      <a:pt x="1402" y="3182"/>
                      <a:pt x="1432" y="3171"/>
                    </a:cubicBezTo>
                    <a:cubicBezTo>
                      <a:pt x="2249" y="2942"/>
                      <a:pt x="2805" y="2222"/>
                      <a:pt x="3590" y="1895"/>
                    </a:cubicBezTo>
                    <a:cubicBezTo>
                      <a:pt x="3720" y="1863"/>
                      <a:pt x="3786" y="1732"/>
                      <a:pt x="3753" y="1601"/>
                    </a:cubicBezTo>
                    <a:cubicBezTo>
                      <a:pt x="3725" y="1487"/>
                      <a:pt x="3622" y="1399"/>
                      <a:pt x="3510" y="1399"/>
                    </a:cubicBezTo>
                    <a:cubicBezTo>
                      <a:pt x="3493" y="1399"/>
                      <a:pt x="3476" y="1401"/>
                      <a:pt x="3459" y="1405"/>
                    </a:cubicBezTo>
                    <a:cubicBezTo>
                      <a:pt x="3066" y="1601"/>
                      <a:pt x="2674" y="1830"/>
                      <a:pt x="2347" y="2092"/>
                    </a:cubicBezTo>
                    <a:cubicBezTo>
                      <a:pt x="2103" y="2287"/>
                      <a:pt x="1841" y="2445"/>
                      <a:pt x="1575" y="2581"/>
                    </a:cubicBezTo>
                    <a:lnTo>
                      <a:pt x="1575" y="2581"/>
                    </a:lnTo>
                    <a:cubicBezTo>
                      <a:pt x="1405" y="1709"/>
                      <a:pt x="952" y="907"/>
                      <a:pt x="549" y="130"/>
                    </a:cubicBezTo>
                    <a:cubicBezTo>
                      <a:pt x="498" y="38"/>
                      <a:pt x="422" y="1"/>
                      <a:pt x="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3608050" y="2517925"/>
                <a:ext cx="886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2809" extrusionOk="0">
                    <a:moveTo>
                      <a:pt x="3207" y="1"/>
                    </a:moveTo>
                    <a:cubicBezTo>
                      <a:pt x="3140" y="1"/>
                      <a:pt x="3073" y="28"/>
                      <a:pt x="3026" y="95"/>
                    </a:cubicBezTo>
                    <a:cubicBezTo>
                      <a:pt x="2623" y="758"/>
                      <a:pt x="2244" y="1446"/>
                      <a:pt x="1892" y="2138"/>
                    </a:cubicBezTo>
                    <a:lnTo>
                      <a:pt x="1892" y="2138"/>
                    </a:lnTo>
                    <a:cubicBezTo>
                      <a:pt x="1366" y="1685"/>
                      <a:pt x="919" y="1157"/>
                      <a:pt x="574" y="552"/>
                    </a:cubicBezTo>
                    <a:cubicBezTo>
                      <a:pt x="516" y="476"/>
                      <a:pt x="439" y="444"/>
                      <a:pt x="363" y="444"/>
                    </a:cubicBezTo>
                    <a:cubicBezTo>
                      <a:pt x="179" y="444"/>
                      <a:pt x="0" y="629"/>
                      <a:pt x="116" y="814"/>
                    </a:cubicBezTo>
                    <a:cubicBezTo>
                      <a:pt x="574" y="1566"/>
                      <a:pt x="1162" y="2220"/>
                      <a:pt x="1849" y="2776"/>
                    </a:cubicBezTo>
                    <a:cubicBezTo>
                      <a:pt x="1893" y="2798"/>
                      <a:pt x="1936" y="2808"/>
                      <a:pt x="1979" y="2808"/>
                    </a:cubicBezTo>
                    <a:cubicBezTo>
                      <a:pt x="2063" y="2808"/>
                      <a:pt x="2143" y="2765"/>
                      <a:pt x="2209" y="2678"/>
                    </a:cubicBezTo>
                    <a:cubicBezTo>
                      <a:pt x="2568" y="1893"/>
                      <a:pt x="2993" y="1108"/>
                      <a:pt x="3451" y="356"/>
                    </a:cubicBezTo>
                    <a:cubicBezTo>
                      <a:pt x="3544" y="170"/>
                      <a:pt x="3373" y="1"/>
                      <a:pt x="3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3749075" y="3248825"/>
                <a:ext cx="768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6" extrusionOk="0">
                    <a:moveTo>
                      <a:pt x="275" y="1"/>
                    </a:moveTo>
                    <a:cubicBezTo>
                      <a:pt x="156" y="1"/>
                      <a:pt x="34" y="74"/>
                      <a:pt x="1" y="221"/>
                    </a:cubicBezTo>
                    <a:lnTo>
                      <a:pt x="1" y="2968"/>
                    </a:lnTo>
                    <a:cubicBezTo>
                      <a:pt x="1" y="3139"/>
                      <a:pt x="126" y="3236"/>
                      <a:pt x="266" y="3236"/>
                    </a:cubicBezTo>
                    <a:cubicBezTo>
                      <a:pt x="286" y="3236"/>
                      <a:pt x="307" y="3234"/>
                      <a:pt x="328" y="3230"/>
                    </a:cubicBezTo>
                    <a:cubicBezTo>
                      <a:pt x="1145" y="2935"/>
                      <a:pt x="2061" y="3001"/>
                      <a:pt x="2846" y="2543"/>
                    </a:cubicBezTo>
                    <a:cubicBezTo>
                      <a:pt x="3071" y="2374"/>
                      <a:pt x="2932" y="2059"/>
                      <a:pt x="2701" y="2059"/>
                    </a:cubicBezTo>
                    <a:cubicBezTo>
                      <a:pt x="2664" y="2059"/>
                      <a:pt x="2625" y="2067"/>
                      <a:pt x="2584" y="2085"/>
                    </a:cubicBezTo>
                    <a:cubicBezTo>
                      <a:pt x="1963" y="2452"/>
                      <a:pt x="1220" y="2454"/>
                      <a:pt x="524" y="2636"/>
                    </a:cubicBezTo>
                    <a:lnTo>
                      <a:pt x="524" y="2636"/>
                    </a:lnTo>
                    <a:lnTo>
                      <a:pt x="524" y="221"/>
                    </a:lnTo>
                    <a:cubicBezTo>
                      <a:pt x="508" y="74"/>
                      <a:pt x="393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3430050" y="3074500"/>
                <a:ext cx="10230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2816" extrusionOk="0">
                    <a:moveTo>
                      <a:pt x="3774" y="0"/>
                    </a:moveTo>
                    <a:cubicBezTo>
                      <a:pt x="3675" y="0"/>
                      <a:pt x="3579" y="51"/>
                      <a:pt x="3541" y="164"/>
                    </a:cubicBezTo>
                    <a:cubicBezTo>
                      <a:pt x="3209" y="950"/>
                      <a:pt x="2765" y="1651"/>
                      <a:pt x="2184" y="2243"/>
                    </a:cubicBezTo>
                    <a:lnTo>
                      <a:pt x="2184" y="2243"/>
                    </a:lnTo>
                    <a:cubicBezTo>
                      <a:pt x="1588" y="1785"/>
                      <a:pt x="1047" y="1297"/>
                      <a:pt x="533" y="753"/>
                    </a:cubicBezTo>
                    <a:cubicBezTo>
                      <a:pt x="477" y="689"/>
                      <a:pt x="413" y="662"/>
                      <a:pt x="351" y="662"/>
                    </a:cubicBezTo>
                    <a:cubicBezTo>
                      <a:pt x="163" y="662"/>
                      <a:pt x="0" y="915"/>
                      <a:pt x="173" y="1113"/>
                    </a:cubicBezTo>
                    <a:cubicBezTo>
                      <a:pt x="729" y="1701"/>
                      <a:pt x="1383" y="2290"/>
                      <a:pt x="2070" y="2780"/>
                    </a:cubicBezTo>
                    <a:cubicBezTo>
                      <a:pt x="2107" y="2805"/>
                      <a:pt x="2149" y="2816"/>
                      <a:pt x="2193" y="2816"/>
                    </a:cubicBezTo>
                    <a:cubicBezTo>
                      <a:pt x="2263" y="2816"/>
                      <a:pt x="2336" y="2788"/>
                      <a:pt x="2397" y="2747"/>
                    </a:cubicBezTo>
                    <a:cubicBezTo>
                      <a:pt x="3083" y="2061"/>
                      <a:pt x="3639" y="1211"/>
                      <a:pt x="4032" y="328"/>
                    </a:cubicBezTo>
                    <a:cubicBezTo>
                      <a:pt x="4092" y="127"/>
                      <a:pt x="3930" y="0"/>
                      <a:pt x="3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3433200" y="3016500"/>
                <a:ext cx="89825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2305" extrusionOk="0">
                    <a:moveTo>
                      <a:pt x="3260" y="0"/>
                    </a:moveTo>
                    <a:cubicBezTo>
                      <a:pt x="3184" y="0"/>
                      <a:pt x="3107" y="38"/>
                      <a:pt x="3055" y="130"/>
                    </a:cubicBezTo>
                    <a:cubicBezTo>
                      <a:pt x="2723" y="735"/>
                      <a:pt x="2306" y="1284"/>
                      <a:pt x="1780" y="1725"/>
                    </a:cubicBezTo>
                    <a:lnTo>
                      <a:pt x="1780" y="1725"/>
                    </a:lnTo>
                    <a:cubicBezTo>
                      <a:pt x="1339" y="1367"/>
                      <a:pt x="925" y="1005"/>
                      <a:pt x="538" y="588"/>
                    </a:cubicBezTo>
                    <a:cubicBezTo>
                      <a:pt x="486" y="536"/>
                      <a:pt x="428" y="515"/>
                      <a:pt x="371" y="515"/>
                    </a:cubicBezTo>
                    <a:cubicBezTo>
                      <a:pt x="176" y="515"/>
                      <a:pt x="1" y="770"/>
                      <a:pt x="178" y="948"/>
                    </a:cubicBezTo>
                    <a:cubicBezTo>
                      <a:pt x="636" y="1438"/>
                      <a:pt x="1126" y="1863"/>
                      <a:pt x="1649" y="2255"/>
                    </a:cubicBezTo>
                    <a:cubicBezTo>
                      <a:pt x="1682" y="2288"/>
                      <a:pt x="1723" y="2304"/>
                      <a:pt x="1768" y="2304"/>
                    </a:cubicBezTo>
                    <a:cubicBezTo>
                      <a:pt x="1813" y="2304"/>
                      <a:pt x="1862" y="2288"/>
                      <a:pt x="1911" y="2255"/>
                    </a:cubicBezTo>
                    <a:cubicBezTo>
                      <a:pt x="2565" y="1765"/>
                      <a:pt x="3088" y="1111"/>
                      <a:pt x="3480" y="359"/>
                    </a:cubicBezTo>
                    <a:cubicBezTo>
                      <a:pt x="3593" y="180"/>
                      <a:pt x="3428" y="0"/>
                      <a:pt x="32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63" name="Google Shape;563;p24"/>
            <p:cNvGrpSpPr/>
            <p:nvPr/>
          </p:nvGrpSpPr>
          <p:grpSpPr>
            <a:xfrm rot="-8100000">
              <a:off x="7329122" y="2886771"/>
              <a:ext cx="652398" cy="503875"/>
              <a:chOff x="5467375" y="2021125"/>
              <a:chExt cx="618800" cy="477925"/>
            </a:xfrm>
          </p:grpSpPr>
          <p:sp>
            <p:nvSpPr>
              <p:cNvPr id="564" name="Google Shape;564;p24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5" name="Google Shape;565;p24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69" name="Google Shape;569;p24"/>
            <p:cNvGrpSpPr/>
            <p:nvPr/>
          </p:nvGrpSpPr>
          <p:grpSpPr>
            <a:xfrm>
              <a:off x="7184310" y="2945713"/>
              <a:ext cx="113650" cy="99750"/>
              <a:chOff x="5042000" y="1255775"/>
              <a:chExt cx="113650" cy="99750"/>
            </a:xfrm>
          </p:grpSpPr>
          <p:sp>
            <p:nvSpPr>
              <p:cNvPr id="570" name="Google Shape;570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1" name="Google Shape;571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73" name="Google Shape;573;p24"/>
            <p:cNvGrpSpPr/>
            <p:nvPr/>
          </p:nvGrpSpPr>
          <p:grpSpPr>
            <a:xfrm>
              <a:off x="8105385" y="1785088"/>
              <a:ext cx="113650" cy="99750"/>
              <a:chOff x="5042000" y="1255775"/>
              <a:chExt cx="113650" cy="99750"/>
            </a:xfrm>
          </p:grpSpPr>
          <p:sp>
            <p:nvSpPr>
              <p:cNvPr id="574" name="Google Shape;574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577" name="Google Shape;577;p24"/>
          <p:cNvGrpSpPr/>
          <p:nvPr/>
        </p:nvGrpSpPr>
        <p:grpSpPr>
          <a:xfrm>
            <a:off x="-728514" y="3433285"/>
            <a:ext cx="5281032" cy="3868940"/>
            <a:chOff x="-364257" y="1716642"/>
            <a:chExt cx="2640516" cy="1934470"/>
          </a:xfrm>
        </p:grpSpPr>
        <p:grpSp>
          <p:nvGrpSpPr>
            <p:cNvPr id="578" name="Google Shape;578;p24"/>
            <p:cNvGrpSpPr/>
            <p:nvPr/>
          </p:nvGrpSpPr>
          <p:grpSpPr>
            <a:xfrm rot="5400000">
              <a:off x="595578" y="1624046"/>
              <a:ext cx="720847" cy="2640516"/>
              <a:chOff x="1752050" y="2866875"/>
              <a:chExt cx="475775" cy="1742800"/>
            </a:xfrm>
          </p:grpSpPr>
          <p:sp>
            <p:nvSpPr>
              <p:cNvPr id="579" name="Google Shape;579;p24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0" name="Google Shape;580;p24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1" name="Google Shape;581;p24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2" name="Google Shape;582;p24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3" name="Google Shape;583;p24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4" name="Google Shape;584;p24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5" name="Google Shape;585;p24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6" name="Google Shape;586;p24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587" name="Google Shape;587;p24"/>
            <p:cNvSpPr/>
            <p:nvPr/>
          </p:nvSpPr>
          <p:spPr>
            <a:xfrm rot="4565606">
              <a:off x="642010" y="1668384"/>
              <a:ext cx="472489" cy="1996458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588" name="Google Shape;588;p24"/>
            <p:cNvGrpSpPr/>
            <p:nvPr/>
          </p:nvGrpSpPr>
          <p:grpSpPr>
            <a:xfrm rot="582567">
              <a:off x="-106165" y="1816891"/>
              <a:ext cx="1294561" cy="1244937"/>
              <a:chOff x="6624525" y="1838863"/>
              <a:chExt cx="956750" cy="920075"/>
            </a:xfrm>
          </p:grpSpPr>
          <p:sp>
            <p:nvSpPr>
              <p:cNvPr id="589" name="Google Shape;589;p24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0" name="Google Shape;590;p24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1" name="Google Shape;591;p24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2" name="Google Shape;592;p24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3" name="Google Shape;593;p24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4" name="Google Shape;594;p24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95" name="Google Shape;595;p24"/>
            <p:cNvGrpSpPr/>
            <p:nvPr/>
          </p:nvGrpSpPr>
          <p:grpSpPr>
            <a:xfrm rot="5400000">
              <a:off x="-227254" y="2783000"/>
              <a:ext cx="979622" cy="756603"/>
              <a:chOff x="5419242" y="2066029"/>
              <a:chExt cx="618800" cy="477925"/>
            </a:xfrm>
          </p:grpSpPr>
          <p:sp>
            <p:nvSpPr>
              <p:cNvPr id="596" name="Google Shape;596;p24"/>
              <p:cNvSpPr/>
              <p:nvPr/>
            </p:nvSpPr>
            <p:spPr>
              <a:xfrm>
                <a:off x="5419242" y="2066029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7" name="Google Shape;597;p24"/>
              <p:cNvSpPr/>
              <p:nvPr/>
            </p:nvSpPr>
            <p:spPr>
              <a:xfrm>
                <a:off x="5491192" y="2236904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8" name="Google Shape;598;p24"/>
              <p:cNvSpPr/>
              <p:nvPr/>
            </p:nvSpPr>
            <p:spPr>
              <a:xfrm>
                <a:off x="5551517" y="2291104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9" name="Google Shape;599;p24"/>
              <p:cNvSpPr/>
              <p:nvPr/>
            </p:nvSpPr>
            <p:spPr>
              <a:xfrm>
                <a:off x="5607592" y="2290979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0" name="Google Shape;600;p24"/>
              <p:cNvSpPr/>
              <p:nvPr/>
            </p:nvSpPr>
            <p:spPr>
              <a:xfrm>
                <a:off x="5611117" y="2372829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601" name="Google Shape;601;p24"/>
            <p:cNvGrpSpPr/>
            <p:nvPr/>
          </p:nvGrpSpPr>
          <p:grpSpPr>
            <a:xfrm>
              <a:off x="1284110" y="2035613"/>
              <a:ext cx="113650" cy="99750"/>
              <a:chOff x="5042000" y="1255775"/>
              <a:chExt cx="113650" cy="99750"/>
            </a:xfrm>
          </p:grpSpPr>
          <p:sp>
            <p:nvSpPr>
              <p:cNvPr id="602" name="Google Shape;602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3" name="Google Shape;603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4" name="Google Shape;604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605" name="Google Shape;605;p24"/>
            <p:cNvGrpSpPr/>
            <p:nvPr/>
          </p:nvGrpSpPr>
          <p:grpSpPr>
            <a:xfrm>
              <a:off x="677660" y="3496188"/>
              <a:ext cx="113650" cy="99750"/>
              <a:chOff x="5042000" y="1255775"/>
              <a:chExt cx="113650" cy="99750"/>
            </a:xfrm>
          </p:grpSpPr>
          <p:sp>
            <p:nvSpPr>
              <p:cNvPr id="606" name="Google Shape;606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7" name="Google Shape;607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8" name="Google Shape;608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2763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3572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1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6"/>
          <p:cNvSpPr txBox="1">
            <a:spLocks noGrp="1"/>
          </p:cNvSpPr>
          <p:nvPr>
            <p:ph type="title"/>
          </p:nvPr>
        </p:nvSpPr>
        <p:spPr>
          <a:xfrm>
            <a:off x="9191299" y="814610"/>
            <a:ext cx="7396200" cy="109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9pPr>
          </a:lstStyle>
          <a:p>
            <a:endParaRPr/>
          </a:p>
        </p:txBody>
      </p:sp>
      <p:sp>
        <p:nvSpPr>
          <p:cNvPr id="612" name="Google Shape;612;p26"/>
          <p:cNvSpPr txBox="1">
            <a:spLocks noGrp="1"/>
          </p:cNvSpPr>
          <p:nvPr>
            <p:ph type="title" idx="2"/>
          </p:nvPr>
        </p:nvSpPr>
        <p:spPr>
          <a:xfrm>
            <a:off x="9191299" y="1906001"/>
            <a:ext cx="7396200" cy="2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9pPr>
          </a:lstStyle>
          <a:p>
            <a:endParaRPr/>
          </a:p>
        </p:txBody>
      </p:sp>
      <p:sp>
        <p:nvSpPr>
          <p:cNvPr id="613" name="Google Shape;613;p26"/>
          <p:cNvSpPr txBox="1">
            <a:spLocks noGrp="1"/>
          </p:cNvSpPr>
          <p:nvPr>
            <p:ph type="subTitle" idx="1"/>
          </p:nvPr>
        </p:nvSpPr>
        <p:spPr>
          <a:xfrm>
            <a:off x="2482076" y="2469474"/>
            <a:ext cx="6091800" cy="44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76199"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marR="76199"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marR="76199"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marR="76199"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marR="76199"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marR="76199"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marR="76199"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marR="76199"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marR="76199"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614" name="Google Shape;614;p26"/>
          <p:cNvSpPr/>
          <p:nvPr/>
        </p:nvSpPr>
        <p:spPr>
          <a:xfrm flipH="1">
            <a:off x="-1543249" y="1906001"/>
            <a:ext cx="2276639" cy="103771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5" name="Google Shape;615;p26"/>
          <p:cNvSpPr/>
          <p:nvPr/>
        </p:nvSpPr>
        <p:spPr>
          <a:xfrm>
            <a:off x="-17100" y="7461602"/>
            <a:ext cx="2276639" cy="103771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6" name="Google Shape;616;p26"/>
          <p:cNvSpPr/>
          <p:nvPr/>
        </p:nvSpPr>
        <p:spPr>
          <a:xfrm flipH="1">
            <a:off x="3916175" y="-61641"/>
            <a:ext cx="3018678" cy="137593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7" name="Google Shape;617;p26"/>
          <p:cNvSpPr/>
          <p:nvPr/>
        </p:nvSpPr>
        <p:spPr>
          <a:xfrm flipH="1">
            <a:off x="17037164" y="3701276"/>
            <a:ext cx="2111639" cy="96250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8" name="Google Shape;618;p26"/>
          <p:cNvSpPr/>
          <p:nvPr/>
        </p:nvSpPr>
        <p:spPr>
          <a:xfrm>
            <a:off x="9191300" y="9375754"/>
            <a:ext cx="1606130" cy="73208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74012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1"/>
        </a:solid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7"/>
          <p:cNvSpPr txBox="1">
            <a:spLocks noGrp="1"/>
          </p:cNvSpPr>
          <p:nvPr>
            <p:ph type="title"/>
          </p:nvPr>
        </p:nvSpPr>
        <p:spPr>
          <a:xfrm>
            <a:off x="1649226" y="6285734"/>
            <a:ext cx="7396200" cy="109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9pPr>
          </a:lstStyle>
          <a:p>
            <a:endParaRPr/>
          </a:p>
        </p:txBody>
      </p:sp>
      <p:sp>
        <p:nvSpPr>
          <p:cNvPr id="621" name="Google Shape;621;p27"/>
          <p:cNvSpPr txBox="1">
            <a:spLocks noGrp="1"/>
          </p:cNvSpPr>
          <p:nvPr>
            <p:ph type="title" idx="2"/>
          </p:nvPr>
        </p:nvSpPr>
        <p:spPr>
          <a:xfrm>
            <a:off x="1649201" y="7377149"/>
            <a:ext cx="7396200" cy="18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9pPr>
          </a:lstStyle>
          <a:p>
            <a:endParaRPr/>
          </a:p>
        </p:txBody>
      </p:sp>
      <p:sp>
        <p:nvSpPr>
          <p:cNvPr id="622" name="Google Shape;622;p27"/>
          <p:cNvSpPr txBox="1">
            <a:spLocks noGrp="1"/>
          </p:cNvSpPr>
          <p:nvPr>
            <p:ph type="subTitle" idx="1"/>
          </p:nvPr>
        </p:nvSpPr>
        <p:spPr>
          <a:xfrm>
            <a:off x="9775076" y="2469474"/>
            <a:ext cx="6091800" cy="44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623" name="Google Shape;623;p27"/>
          <p:cNvSpPr/>
          <p:nvPr/>
        </p:nvSpPr>
        <p:spPr>
          <a:xfrm>
            <a:off x="9900976" y="9134354"/>
            <a:ext cx="1606130" cy="73208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4" name="Google Shape;624;p27"/>
          <p:cNvSpPr/>
          <p:nvPr/>
        </p:nvSpPr>
        <p:spPr>
          <a:xfrm flipH="1">
            <a:off x="8557352" y="-146116"/>
            <a:ext cx="3018678" cy="137593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5" name="Google Shape;625;p27"/>
          <p:cNvSpPr/>
          <p:nvPr/>
        </p:nvSpPr>
        <p:spPr>
          <a:xfrm flipH="1">
            <a:off x="107663" y="3060326"/>
            <a:ext cx="2111639" cy="96250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6" name="Google Shape;626;p27"/>
          <p:cNvSpPr/>
          <p:nvPr/>
        </p:nvSpPr>
        <p:spPr>
          <a:xfrm>
            <a:off x="16596502" y="7377152"/>
            <a:ext cx="2276639" cy="103771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576183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dk1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8"/>
          <p:cNvSpPr txBox="1">
            <a:spLocks noGrp="1"/>
          </p:cNvSpPr>
          <p:nvPr>
            <p:ph type="title"/>
          </p:nvPr>
        </p:nvSpPr>
        <p:spPr>
          <a:xfrm>
            <a:off x="1902701" y="822960"/>
            <a:ext cx="7396200" cy="109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9pPr>
          </a:lstStyle>
          <a:p>
            <a:endParaRPr/>
          </a:p>
        </p:txBody>
      </p:sp>
      <p:sp>
        <p:nvSpPr>
          <p:cNvPr id="629" name="Google Shape;629;p28"/>
          <p:cNvSpPr txBox="1">
            <a:spLocks noGrp="1"/>
          </p:cNvSpPr>
          <p:nvPr>
            <p:ph type="title" idx="2"/>
          </p:nvPr>
        </p:nvSpPr>
        <p:spPr>
          <a:xfrm>
            <a:off x="1902677" y="2047080"/>
            <a:ext cx="7396200" cy="17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9pPr>
          </a:lstStyle>
          <a:p>
            <a:endParaRPr/>
          </a:p>
        </p:txBody>
      </p:sp>
      <p:sp>
        <p:nvSpPr>
          <p:cNvPr id="630" name="Google Shape;630;p28"/>
          <p:cNvSpPr txBox="1">
            <a:spLocks noGrp="1"/>
          </p:cNvSpPr>
          <p:nvPr>
            <p:ph type="subTitle" idx="1"/>
          </p:nvPr>
        </p:nvSpPr>
        <p:spPr>
          <a:xfrm>
            <a:off x="9775076" y="2469474"/>
            <a:ext cx="6091800" cy="44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631" name="Google Shape;631;p28"/>
          <p:cNvSpPr/>
          <p:nvPr/>
        </p:nvSpPr>
        <p:spPr>
          <a:xfrm flipH="1">
            <a:off x="7438952" y="8899901"/>
            <a:ext cx="2276639" cy="103771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2" name="Google Shape;632;p28"/>
          <p:cNvSpPr/>
          <p:nvPr/>
        </p:nvSpPr>
        <p:spPr>
          <a:xfrm>
            <a:off x="10351978" y="-214749"/>
            <a:ext cx="2276639" cy="103771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3" name="Google Shape;633;p28"/>
          <p:cNvSpPr/>
          <p:nvPr/>
        </p:nvSpPr>
        <p:spPr>
          <a:xfrm flipH="1">
            <a:off x="370637" y="4498277"/>
            <a:ext cx="2111639" cy="96250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4" name="Google Shape;634;p28"/>
          <p:cNvSpPr/>
          <p:nvPr/>
        </p:nvSpPr>
        <p:spPr>
          <a:xfrm>
            <a:off x="17434900" y="1822705"/>
            <a:ext cx="1606130" cy="73208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5" name="Google Shape;635;p28"/>
          <p:cNvSpPr/>
          <p:nvPr/>
        </p:nvSpPr>
        <p:spPr>
          <a:xfrm>
            <a:off x="16170250" y="8900305"/>
            <a:ext cx="1606130" cy="73208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1265763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dk1"/>
        </a:solid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9"/>
          <p:cNvSpPr txBox="1">
            <a:spLocks noGrp="1"/>
          </p:cNvSpPr>
          <p:nvPr>
            <p:ph type="title"/>
          </p:nvPr>
        </p:nvSpPr>
        <p:spPr>
          <a:xfrm>
            <a:off x="7482282" y="2502020"/>
            <a:ext cx="7396200" cy="109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9pPr>
          </a:lstStyle>
          <a:p>
            <a:endParaRPr/>
          </a:p>
        </p:txBody>
      </p:sp>
      <p:sp>
        <p:nvSpPr>
          <p:cNvPr id="638" name="Google Shape;638;p29"/>
          <p:cNvSpPr txBox="1">
            <a:spLocks noGrp="1"/>
          </p:cNvSpPr>
          <p:nvPr>
            <p:ph type="title" idx="2"/>
          </p:nvPr>
        </p:nvSpPr>
        <p:spPr>
          <a:xfrm>
            <a:off x="7482276" y="3593424"/>
            <a:ext cx="7396200" cy="170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9pPr>
          </a:lstStyle>
          <a:p>
            <a:endParaRPr/>
          </a:p>
        </p:txBody>
      </p:sp>
      <p:sp>
        <p:nvSpPr>
          <p:cNvPr id="639" name="Google Shape;639;p29"/>
          <p:cNvSpPr txBox="1">
            <a:spLocks noGrp="1"/>
          </p:cNvSpPr>
          <p:nvPr>
            <p:ph type="subTitle" idx="1"/>
          </p:nvPr>
        </p:nvSpPr>
        <p:spPr>
          <a:xfrm>
            <a:off x="3953600" y="6653177"/>
            <a:ext cx="9788400" cy="1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640" name="Google Shape;640;p29"/>
          <p:cNvSpPr/>
          <p:nvPr/>
        </p:nvSpPr>
        <p:spPr>
          <a:xfrm>
            <a:off x="11047802" y="106151"/>
            <a:ext cx="2276639" cy="103771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1" name="Google Shape;641;p29"/>
          <p:cNvSpPr/>
          <p:nvPr/>
        </p:nvSpPr>
        <p:spPr>
          <a:xfrm>
            <a:off x="-137674" y="8252804"/>
            <a:ext cx="1606130" cy="73208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2" name="Google Shape;642;p29"/>
          <p:cNvSpPr/>
          <p:nvPr/>
        </p:nvSpPr>
        <p:spPr>
          <a:xfrm>
            <a:off x="16175325" y="4500884"/>
            <a:ext cx="3018678" cy="137593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3" name="Google Shape;643;p29"/>
          <p:cNvSpPr/>
          <p:nvPr/>
        </p:nvSpPr>
        <p:spPr>
          <a:xfrm flipH="1">
            <a:off x="402713" y="2107177"/>
            <a:ext cx="2111639" cy="96250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4" name="Google Shape;644;p29"/>
          <p:cNvSpPr/>
          <p:nvPr/>
        </p:nvSpPr>
        <p:spPr>
          <a:xfrm flipH="1">
            <a:off x="11465351" y="9077351"/>
            <a:ext cx="2276639" cy="103771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25778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08-Aug-24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dk1"/>
        </a:soli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0"/>
          <p:cNvSpPr txBox="1">
            <a:spLocks noGrp="1"/>
          </p:cNvSpPr>
          <p:nvPr>
            <p:ph type="title"/>
          </p:nvPr>
        </p:nvSpPr>
        <p:spPr>
          <a:xfrm>
            <a:off x="2767127" y="2492879"/>
            <a:ext cx="6223800" cy="109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/>
            </a:lvl9pPr>
          </a:lstStyle>
          <a:p>
            <a:endParaRPr/>
          </a:p>
        </p:txBody>
      </p:sp>
      <p:sp>
        <p:nvSpPr>
          <p:cNvPr id="647" name="Google Shape;647;p30"/>
          <p:cNvSpPr txBox="1">
            <a:spLocks noGrp="1"/>
          </p:cNvSpPr>
          <p:nvPr>
            <p:ph type="title" idx="2"/>
          </p:nvPr>
        </p:nvSpPr>
        <p:spPr>
          <a:xfrm>
            <a:off x="2767127" y="3584279"/>
            <a:ext cx="6223800" cy="170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4000"/>
            </a:lvl9pPr>
          </a:lstStyle>
          <a:p>
            <a:endParaRPr/>
          </a:p>
        </p:txBody>
      </p:sp>
      <p:sp>
        <p:nvSpPr>
          <p:cNvPr id="648" name="Google Shape;648;p30"/>
          <p:cNvSpPr txBox="1">
            <a:spLocks noGrp="1"/>
          </p:cNvSpPr>
          <p:nvPr>
            <p:ph type="subTitle" idx="1"/>
          </p:nvPr>
        </p:nvSpPr>
        <p:spPr>
          <a:xfrm>
            <a:off x="2893100" y="6473651"/>
            <a:ext cx="11514000" cy="18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649" name="Google Shape;649;p30"/>
          <p:cNvSpPr/>
          <p:nvPr/>
        </p:nvSpPr>
        <p:spPr>
          <a:xfrm>
            <a:off x="-17100" y="5383952"/>
            <a:ext cx="2276639" cy="103771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0" name="Google Shape;650;p30"/>
          <p:cNvSpPr/>
          <p:nvPr/>
        </p:nvSpPr>
        <p:spPr>
          <a:xfrm flipH="1">
            <a:off x="15537752" y="1399235"/>
            <a:ext cx="3018678" cy="137593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1" name="Google Shape;651;p30"/>
          <p:cNvSpPr/>
          <p:nvPr/>
        </p:nvSpPr>
        <p:spPr>
          <a:xfrm flipH="1">
            <a:off x="8003564" y="342626"/>
            <a:ext cx="2111639" cy="96250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2" name="Google Shape;652;p30"/>
          <p:cNvSpPr/>
          <p:nvPr/>
        </p:nvSpPr>
        <p:spPr>
          <a:xfrm flipH="1">
            <a:off x="15723128" y="8928152"/>
            <a:ext cx="2276639" cy="103771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018052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1"/>
          <p:cNvSpPr txBox="1">
            <a:spLocks noGrp="1"/>
          </p:cNvSpPr>
          <p:nvPr>
            <p:ph type="title"/>
          </p:nvPr>
        </p:nvSpPr>
        <p:spPr>
          <a:xfrm>
            <a:off x="10303700" y="3524172"/>
            <a:ext cx="6830400" cy="387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7857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ext 2">
  <p:cSld name="Only text 2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2"/>
          <p:cNvSpPr txBox="1">
            <a:spLocks noGrp="1"/>
          </p:cNvSpPr>
          <p:nvPr>
            <p:ph type="title"/>
          </p:nvPr>
        </p:nvSpPr>
        <p:spPr>
          <a:xfrm>
            <a:off x="7137600" y="1072751"/>
            <a:ext cx="5409600" cy="2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76199" lvl="0">
              <a:spcBef>
                <a:spcPts val="0"/>
              </a:spcBef>
              <a:spcAft>
                <a:spcPts val="0"/>
              </a:spcAft>
              <a:buNone/>
              <a:defRPr sz="3200" b="0">
                <a:latin typeface="Nunito"/>
                <a:ea typeface="Nunito"/>
                <a:cs typeface="Nunito"/>
                <a:sym typeface="Nunito"/>
              </a:defRPr>
            </a:lvl1pPr>
            <a:lvl2pPr marR="76199" lvl="1">
              <a:spcBef>
                <a:spcPts val="0"/>
              </a:spcBef>
              <a:spcAft>
                <a:spcPts val="0"/>
              </a:spcAft>
              <a:buNone/>
              <a:defRPr sz="3200" b="0">
                <a:latin typeface="Nunito"/>
                <a:ea typeface="Nunito"/>
                <a:cs typeface="Nunito"/>
                <a:sym typeface="Nunito"/>
              </a:defRPr>
            </a:lvl2pPr>
            <a:lvl3pPr marR="76199" lvl="2">
              <a:spcBef>
                <a:spcPts val="0"/>
              </a:spcBef>
              <a:spcAft>
                <a:spcPts val="0"/>
              </a:spcAft>
              <a:buNone/>
              <a:defRPr sz="3200" b="0">
                <a:latin typeface="Nunito"/>
                <a:ea typeface="Nunito"/>
                <a:cs typeface="Nunito"/>
                <a:sym typeface="Nunito"/>
              </a:defRPr>
            </a:lvl3pPr>
            <a:lvl4pPr marR="76199" lvl="3">
              <a:spcBef>
                <a:spcPts val="0"/>
              </a:spcBef>
              <a:spcAft>
                <a:spcPts val="0"/>
              </a:spcAft>
              <a:buNone/>
              <a:defRPr sz="3200" b="0">
                <a:latin typeface="Nunito"/>
                <a:ea typeface="Nunito"/>
                <a:cs typeface="Nunito"/>
                <a:sym typeface="Nunito"/>
              </a:defRPr>
            </a:lvl4pPr>
            <a:lvl5pPr marR="76199" lvl="4">
              <a:spcBef>
                <a:spcPts val="0"/>
              </a:spcBef>
              <a:spcAft>
                <a:spcPts val="0"/>
              </a:spcAft>
              <a:buNone/>
              <a:defRPr sz="3200" b="0">
                <a:latin typeface="Nunito"/>
                <a:ea typeface="Nunito"/>
                <a:cs typeface="Nunito"/>
                <a:sym typeface="Nunito"/>
              </a:defRPr>
            </a:lvl5pPr>
            <a:lvl6pPr marR="76199" lvl="5">
              <a:spcBef>
                <a:spcPts val="0"/>
              </a:spcBef>
              <a:spcAft>
                <a:spcPts val="0"/>
              </a:spcAft>
              <a:buNone/>
              <a:defRPr sz="3200" b="0">
                <a:latin typeface="Nunito"/>
                <a:ea typeface="Nunito"/>
                <a:cs typeface="Nunito"/>
                <a:sym typeface="Nunito"/>
              </a:defRPr>
            </a:lvl6pPr>
            <a:lvl7pPr marR="76199" lvl="6">
              <a:spcBef>
                <a:spcPts val="0"/>
              </a:spcBef>
              <a:spcAft>
                <a:spcPts val="0"/>
              </a:spcAft>
              <a:buNone/>
              <a:defRPr sz="3200" b="0">
                <a:latin typeface="Nunito"/>
                <a:ea typeface="Nunito"/>
                <a:cs typeface="Nunito"/>
                <a:sym typeface="Nunito"/>
              </a:defRPr>
            </a:lvl7pPr>
            <a:lvl8pPr marR="76199" lvl="7">
              <a:spcBef>
                <a:spcPts val="0"/>
              </a:spcBef>
              <a:spcAft>
                <a:spcPts val="0"/>
              </a:spcAft>
              <a:buNone/>
              <a:defRPr sz="3200" b="0">
                <a:latin typeface="Nunito"/>
                <a:ea typeface="Nunito"/>
                <a:cs typeface="Nunito"/>
                <a:sym typeface="Nunito"/>
              </a:defRPr>
            </a:lvl8pPr>
            <a:lvl9pPr marR="76199" lvl="8">
              <a:spcBef>
                <a:spcPts val="0"/>
              </a:spcBef>
              <a:spcAft>
                <a:spcPts val="0"/>
              </a:spcAft>
              <a:buNone/>
              <a:defRPr sz="3200" b="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75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08-Aug-24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08-Aug-24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8C5-C109-413C-B507-7C82CA3927B8}" type="datetimeFigureOut">
              <a:rPr lang="en-US" smtClean="0"/>
              <a:t>08-Aug-24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1" y="1079000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1" y="2304950"/>
            <a:ext cx="15435000" cy="6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268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1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5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sv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gif"/><Relationship Id="rId12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gif"/><Relationship Id="rId11" Type="http://schemas.openxmlformats.org/officeDocument/2006/relationships/image" Target="../media/image34.gif"/><Relationship Id="rId5" Type="http://schemas.openxmlformats.org/officeDocument/2006/relationships/image" Target="../media/image29.gif"/><Relationship Id="rId10" Type="http://schemas.openxmlformats.org/officeDocument/2006/relationships/image" Target="../media/image33.png"/><Relationship Id="rId4" Type="http://schemas.openxmlformats.org/officeDocument/2006/relationships/image" Target="../media/image28.jpg"/><Relationship Id="rId9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gif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5.sv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5.svg"/><Relationship Id="rId4" Type="http://schemas.openxmlformats.org/officeDocument/2006/relationships/image" Target="../media/image26.png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5.svg"/><Relationship Id="rId4" Type="http://schemas.openxmlformats.org/officeDocument/2006/relationships/image" Target="../media/image2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6.sv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006" y="1450103"/>
            <a:ext cx="1979853" cy="4407836"/>
          </a:xfrm>
          <a:custGeom>
            <a:avLst/>
            <a:gdLst/>
            <a:ahLst/>
            <a:cxnLst/>
            <a:rect l="l" t="t" r="r" b="b"/>
            <a:pathLst>
              <a:path w="1979853" h="4407836">
                <a:moveTo>
                  <a:pt x="0" y="0"/>
                </a:moveTo>
                <a:lnTo>
                  <a:pt x="1979853" y="0"/>
                </a:lnTo>
                <a:lnTo>
                  <a:pt x="1979853" y="4407836"/>
                </a:lnTo>
                <a:lnTo>
                  <a:pt x="0" y="440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88799" y="802984"/>
            <a:ext cx="2747708" cy="4238111"/>
          </a:xfrm>
          <a:custGeom>
            <a:avLst/>
            <a:gdLst/>
            <a:ahLst/>
            <a:cxnLst/>
            <a:rect l="l" t="t" r="r" b="b"/>
            <a:pathLst>
              <a:path w="2747708" h="4238111">
                <a:moveTo>
                  <a:pt x="0" y="0"/>
                </a:moveTo>
                <a:lnTo>
                  <a:pt x="2747709" y="0"/>
                </a:lnTo>
                <a:lnTo>
                  <a:pt x="2747709" y="4238111"/>
                </a:lnTo>
                <a:lnTo>
                  <a:pt x="0" y="4238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33940" y="4626826"/>
            <a:ext cx="2345779" cy="3554211"/>
          </a:xfrm>
          <a:custGeom>
            <a:avLst/>
            <a:gdLst/>
            <a:ahLst/>
            <a:cxnLst/>
            <a:rect l="l" t="t" r="r" b="b"/>
            <a:pathLst>
              <a:path w="2345779" h="3554211">
                <a:moveTo>
                  <a:pt x="0" y="0"/>
                </a:moveTo>
                <a:lnTo>
                  <a:pt x="2345779" y="0"/>
                </a:lnTo>
                <a:lnTo>
                  <a:pt x="2345779" y="3554211"/>
                </a:lnTo>
                <a:lnTo>
                  <a:pt x="0" y="35542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75404" y="5447014"/>
            <a:ext cx="2350204" cy="4650032"/>
          </a:xfrm>
          <a:custGeom>
            <a:avLst/>
            <a:gdLst/>
            <a:ahLst/>
            <a:cxnLst/>
            <a:rect l="l" t="t" r="r" b="b"/>
            <a:pathLst>
              <a:path w="2350204" h="4650032">
                <a:moveTo>
                  <a:pt x="0" y="0"/>
                </a:moveTo>
                <a:lnTo>
                  <a:pt x="2350204" y="0"/>
                </a:lnTo>
                <a:lnTo>
                  <a:pt x="2350204" y="4650032"/>
                </a:lnTo>
                <a:lnTo>
                  <a:pt x="0" y="46500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9539" y="6388200"/>
            <a:ext cx="1858858" cy="3671819"/>
          </a:xfrm>
          <a:custGeom>
            <a:avLst/>
            <a:gdLst/>
            <a:ahLst/>
            <a:cxnLst/>
            <a:rect l="l" t="t" r="r" b="b"/>
            <a:pathLst>
              <a:path w="1858858" h="3671819">
                <a:moveTo>
                  <a:pt x="0" y="0"/>
                </a:moveTo>
                <a:lnTo>
                  <a:pt x="1858859" y="0"/>
                </a:lnTo>
                <a:lnTo>
                  <a:pt x="1858859" y="3671820"/>
                </a:lnTo>
                <a:lnTo>
                  <a:pt x="0" y="367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7016628" y="6076404"/>
            <a:ext cx="712676" cy="623592"/>
            <a:chOff x="0" y="0"/>
            <a:chExt cx="812800" cy="711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4C15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84209" y="8345483"/>
            <a:ext cx="1652684" cy="699919"/>
            <a:chOff x="0" y="0"/>
            <a:chExt cx="1157607" cy="4902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7607" cy="490252"/>
            </a:xfrm>
            <a:custGeom>
              <a:avLst/>
              <a:gdLst/>
              <a:ahLst/>
              <a:cxnLst/>
              <a:rect l="l" t="t" r="r" b="b"/>
              <a:pathLst>
                <a:path w="1157607" h="490252">
                  <a:moveTo>
                    <a:pt x="578803" y="0"/>
                  </a:moveTo>
                  <a:lnTo>
                    <a:pt x="1157607" y="490252"/>
                  </a:lnTo>
                  <a:lnTo>
                    <a:pt x="0" y="490252"/>
                  </a:lnTo>
                  <a:lnTo>
                    <a:pt x="578803" y="0"/>
                  </a:lnTo>
                  <a:close/>
                </a:path>
              </a:pathLst>
            </a:custGeom>
            <a:solidFill>
              <a:srgbClr val="A7CED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80876" y="199042"/>
              <a:ext cx="795855" cy="256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V="1">
            <a:off x="2008211" y="6025501"/>
            <a:ext cx="941514" cy="472663"/>
          </a:xfrm>
          <a:custGeom>
            <a:avLst/>
            <a:gdLst/>
            <a:ahLst/>
            <a:cxnLst/>
            <a:rect l="l" t="t" r="r" b="b"/>
            <a:pathLst>
              <a:path w="941514" h="472663">
                <a:moveTo>
                  <a:pt x="0" y="472663"/>
                </a:moveTo>
                <a:lnTo>
                  <a:pt x="941513" y="472663"/>
                </a:lnTo>
                <a:lnTo>
                  <a:pt x="941513" y="0"/>
                </a:lnTo>
                <a:lnTo>
                  <a:pt x="0" y="0"/>
                </a:lnTo>
                <a:lnTo>
                  <a:pt x="0" y="47266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54191" y="1265013"/>
            <a:ext cx="1001756" cy="640205"/>
            <a:chOff x="0" y="0"/>
            <a:chExt cx="812800" cy="51944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519447"/>
            </a:xfrm>
            <a:custGeom>
              <a:avLst/>
              <a:gdLst/>
              <a:ahLst/>
              <a:cxnLst/>
              <a:rect l="l" t="t" r="r" b="b"/>
              <a:pathLst>
                <a:path w="812800" h="519447">
                  <a:moveTo>
                    <a:pt x="406400" y="0"/>
                  </a:moveTo>
                  <a:lnTo>
                    <a:pt x="812800" y="519447"/>
                  </a:lnTo>
                  <a:lnTo>
                    <a:pt x="0" y="51944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7967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212597"/>
              <a:ext cx="558800" cy="26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733774" y="8159414"/>
            <a:ext cx="820451" cy="82045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C15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641103" y="8569640"/>
            <a:ext cx="1419817" cy="360102"/>
            <a:chOff x="0" y="0"/>
            <a:chExt cx="373943" cy="948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3943" cy="94842"/>
            </a:xfrm>
            <a:custGeom>
              <a:avLst/>
              <a:gdLst/>
              <a:ahLst/>
              <a:cxnLst/>
              <a:rect l="l" t="t" r="r" b="b"/>
              <a:pathLst>
                <a:path w="373943" h="94842">
                  <a:moveTo>
                    <a:pt x="0" y="0"/>
                  </a:moveTo>
                  <a:lnTo>
                    <a:pt x="373943" y="0"/>
                  </a:lnTo>
                  <a:lnTo>
                    <a:pt x="373943" y="94842"/>
                  </a:lnTo>
                  <a:lnTo>
                    <a:pt x="0" y="94842"/>
                  </a:lnTo>
                  <a:close/>
                </a:path>
              </a:pathLst>
            </a:custGeom>
            <a:solidFill>
              <a:srgbClr val="44A09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373943" cy="1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419600" y="1167351"/>
            <a:ext cx="9775331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3"/>
              </a:lnSpc>
            </a:pPr>
            <a:r>
              <a:rPr lang="en-US" sz="7200" dirty="0">
                <a:solidFill>
                  <a:srgbClr val="080A1D"/>
                </a:solidFill>
                <a:latin typeface="Bernoru SemiCondensed"/>
              </a:rPr>
              <a:t>……. Secondary School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032032" y="9239367"/>
            <a:ext cx="87245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5"/>
              </a:lnSpc>
            </a:pPr>
            <a:r>
              <a:rPr lang="en-US" sz="4800" b="1" dirty="0">
                <a:solidFill>
                  <a:srgbClr val="080A1D"/>
                </a:solidFill>
                <a:latin typeface="Glacial Indifference"/>
              </a:rPr>
              <a:t>Presented by: </a:t>
            </a:r>
            <a:r>
              <a:rPr lang="en-US" sz="4800" b="1" dirty="0">
                <a:solidFill>
                  <a:srgbClr val="080A1D"/>
                </a:solidFill>
                <a:latin typeface="Glacial Indifference Bold"/>
              </a:rPr>
              <a:t>………………………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99088" y="2425954"/>
            <a:ext cx="12626861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600" dirty="0">
                <a:solidFill>
                  <a:srgbClr val="ED654F"/>
                </a:solidFill>
                <a:latin typeface="Bernoru SemiCondensed"/>
              </a:rPr>
              <a:t>WELCOME TO OUR CLASS!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29944" y="996849"/>
            <a:ext cx="13655137" cy="9375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242021"/>
                </a:solidFill>
                <a:latin typeface="Glacial Indifference" panose="020B0604020202020204" charset="0"/>
              </a:rPr>
              <a:t>Ann: </a:t>
            </a:r>
            <a:r>
              <a:rPr lang="en-US" sz="3000" dirty="0">
                <a:solidFill>
                  <a:srgbClr val="242021"/>
                </a:solidFill>
                <a:latin typeface="Glacial Indifference" panose="020B0604020202020204" charset="0"/>
              </a:rPr>
              <a:t>Hi, Mi. Long time no see. How’re you doing?</a:t>
            </a:r>
          </a:p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242021"/>
                </a:solidFill>
                <a:latin typeface="Glacial Indifference" panose="020B0604020202020204" charset="0"/>
              </a:rPr>
              <a:t>Mi: </a:t>
            </a:r>
            <a:r>
              <a:rPr lang="en-US" sz="3000" dirty="0">
                <a:solidFill>
                  <a:srgbClr val="242021"/>
                </a:solidFill>
                <a:latin typeface="Glacial Indifference" panose="020B0604020202020204" charset="0"/>
              </a:rPr>
              <a:t>I’m fine, thanks. By the way, we moved to a new house in a suburb last month.</a:t>
            </a:r>
          </a:p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242021"/>
                </a:solidFill>
                <a:latin typeface="Glacial Indifference" panose="020B0604020202020204" charset="0"/>
              </a:rPr>
              <a:t>Ann: </a:t>
            </a:r>
            <a:r>
              <a:rPr lang="en-US" sz="3000" dirty="0">
                <a:solidFill>
                  <a:srgbClr val="242021"/>
                </a:solidFill>
                <a:latin typeface="Glacial Indifference" panose="020B0604020202020204" charset="0"/>
              </a:rPr>
              <a:t>Oh, that’s why I haven’t seen you in the Reading Club very often.</a:t>
            </a:r>
          </a:p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242021"/>
                </a:solidFill>
                <a:latin typeface="Glacial Indifference" panose="020B0604020202020204" charset="0"/>
              </a:rPr>
              <a:t>Mi: </a:t>
            </a:r>
            <a:r>
              <a:rPr lang="en-US" sz="3000" dirty="0">
                <a:solidFill>
                  <a:srgbClr val="242021"/>
                </a:solidFill>
                <a:latin typeface="Glacial Indifference" panose="020B0604020202020204" charset="0"/>
              </a:rPr>
              <a:t>Yes. We’re still busy moving in, you know.</a:t>
            </a:r>
          </a:p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242021"/>
                </a:solidFill>
                <a:latin typeface="Glacial Indifference" panose="020B0604020202020204" charset="0"/>
              </a:rPr>
              <a:t>Ann: </a:t>
            </a:r>
            <a:r>
              <a:rPr lang="en-US" sz="3000" dirty="0">
                <a:solidFill>
                  <a:srgbClr val="242021"/>
                </a:solidFill>
                <a:latin typeface="Glacial Indifference" panose="020B0604020202020204" charset="0"/>
              </a:rPr>
              <a:t>How’s your new </a:t>
            </a:r>
            <a:r>
              <a:rPr lang="en-US" sz="3000" dirty="0" err="1">
                <a:solidFill>
                  <a:srgbClr val="242021"/>
                </a:solidFill>
                <a:latin typeface="Glacial Indifference" panose="020B0604020202020204" charset="0"/>
              </a:rPr>
              <a:t>neighbourhood</a:t>
            </a:r>
            <a:r>
              <a:rPr lang="en-US" sz="3000" dirty="0">
                <a:solidFill>
                  <a:srgbClr val="242021"/>
                </a:solidFill>
                <a:latin typeface="Glacial Indifference" panose="020B0604020202020204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242021"/>
                </a:solidFill>
                <a:latin typeface="Glacial Indifference" panose="020B0604020202020204" charset="0"/>
              </a:rPr>
              <a:t>Mi: </a:t>
            </a:r>
            <a:r>
              <a:rPr lang="en-US" sz="3000" dirty="0">
                <a:solidFill>
                  <a:srgbClr val="242021"/>
                </a:solidFill>
                <a:latin typeface="Glacial Indifference" panose="020B0604020202020204" charset="0"/>
              </a:rPr>
              <a:t>It’s much bigger than our old one. The streets are wider, and there are fewer people.</a:t>
            </a:r>
          </a:p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242021"/>
                </a:solidFill>
                <a:latin typeface="Glacial Indifference" panose="020B0604020202020204" charset="0"/>
              </a:rPr>
              <a:t>Ann: </a:t>
            </a:r>
            <a:r>
              <a:rPr lang="en-US" sz="3000" dirty="0">
                <a:solidFill>
                  <a:srgbClr val="242021"/>
                </a:solidFill>
                <a:latin typeface="Glacial Indifference" panose="020B0604020202020204" charset="0"/>
              </a:rPr>
              <a:t>What about the facilities?</a:t>
            </a:r>
          </a:p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242021"/>
                </a:solidFill>
                <a:latin typeface="Glacial Indifference" panose="020B0604020202020204" charset="0"/>
              </a:rPr>
              <a:t>Mi: </a:t>
            </a:r>
            <a:r>
              <a:rPr lang="en-US" sz="3000" dirty="0">
                <a:solidFill>
                  <a:srgbClr val="242021"/>
                </a:solidFill>
                <a:latin typeface="Glacial Indifference" panose="020B0604020202020204" charset="0"/>
              </a:rPr>
              <a:t>It has all the things we need: shopping malls, parks, and hospitals. And there’s a craft village near our house.</a:t>
            </a:r>
          </a:p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242021"/>
                </a:solidFill>
                <a:latin typeface="Glacial Indifference" panose="020B0604020202020204" charset="0"/>
              </a:rPr>
              <a:t>Ann: </a:t>
            </a:r>
            <a:r>
              <a:rPr lang="en-US" sz="3000" dirty="0">
                <a:solidFill>
                  <a:srgbClr val="242021"/>
                </a:solidFill>
                <a:latin typeface="Glacial Indifference" panose="020B0604020202020204" charset="0"/>
              </a:rPr>
              <a:t>Great! How’re your new </a:t>
            </a:r>
            <a:r>
              <a:rPr lang="en-US" sz="3000" dirty="0" err="1">
                <a:solidFill>
                  <a:srgbClr val="242021"/>
                </a:solidFill>
                <a:latin typeface="Glacial Indifference" panose="020B0604020202020204" charset="0"/>
              </a:rPr>
              <a:t>neighbours</a:t>
            </a:r>
            <a:r>
              <a:rPr lang="en-US" sz="3000" dirty="0">
                <a:solidFill>
                  <a:srgbClr val="242021"/>
                </a:solidFill>
                <a:latin typeface="Glacial Indifference" panose="020B0604020202020204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242021"/>
                </a:solidFill>
                <a:latin typeface="Glacial Indifference" panose="020B0604020202020204" charset="0"/>
              </a:rPr>
              <a:t>Mi: </a:t>
            </a:r>
            <a:r>
              <a:rPr lang="en-US" sz="3000" dirty="0">
                <a:solidFill>
                  <a:srgbClr val="242021"/>
                </a:solidFill>
                <a:latin typeface="Glacial Indifference" panose="020B0604020202020204" charset="0"/>
              </a:rPr>
              <a:t>They’re nice. Last Sunday when I was looking for the way to the bus station, a lady came and showed me the way. I think we will get on with them.</a:t>
            </a:r>
          </a:p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242021"/>
                </a:solidFill>
                <a:latin typeface="Glacial Indifference" panose="020B0604020202020204" charset="0"/>
              </a:rPr>
              <a:t>Ann: </a:t>
            </a:r>
            <a:r>
              <a:rPr lang="en-US" sz="3000" dirty="0">
                <a:solidFill>
                  <a:srgbClr val="242021"/>
                </a:solidFill>
                <a:latin typeface="Glacial Indifference" panose="020B0604020202020204" charset="0"/>
              </a:rPr>
              <a:t>That reminds me of the time our family moved to Viet Nam. We didn’t know where to buy stuff for our house, and the new </a:t>
            </a:r>
            <a:r>
              <a:rPr lang="en-US" sz="3000" dirty="0" err="1">
                <a:solidFill>
                  <a:srgbClr val="242021"/>
                </a:solidFill>
                <a:latin typeface="Glacial Indifference" panose="020B0604020202020204" charset="0"/>
              </a:rPr>
              <a:t>neighbours</a:t>
            </a:r>
            <a:r>
              <a:rPr lang="en-US" sz="3000" dirty="0">
                <a:solidFill>
                  <a:srgbClr val="242021"/>
                </a:solidFill>
                <a:latin typeface="Glacial Indifference" panose="020B0604020202020204" charset="0"/>
              </a:rPr>
              <a:t> in the community gave us useful advice. I guess you like your new place.</a:t>
            </a:r>
          </a:p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242021"/>
                </a:solidFill>
                <a:latin typeface="Glacial Indifference" panose="020B0604020202020204" charset="0"/>
              </a:rPr>
              <a:t>Mi: </a:t>
            </a:r>
            <a:r>
              <a:rPr lang="en-US" sz="3000" dirty="0">
                <a:solidFill>
                  <a:srgbClr val="242021"/>
                </a:solidFill>
                <a:latin typeface="Glacial Indifference" panose="020B0604020202020204" charset="0"/>
              </a:rPr>
              <a:t>Sure. I really love where I live now.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0894" y="130255"/>
            <a:ext cx="13405106" cy="875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70"/>
              </a:lnSpc>
              <a:spcBef>
                <a:spcPct val="0"/>
              </a:spcBef>
            </a:pPr>
            <a:r>
              <a:rPr lang="en-US" sz="5622" dirty="0">
                <a:solidFill>
                  <a:srgbClr val="ED654F"/>
                </a:solidFill>
                <a:latin typeface="Bernoru SemiCondensed"/>
              </a:rPr>
              <a:t>I really love where I live now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3280170" y="8994071"/>
            <a:ext cx="704911" cy="363032"/>
            <a:chOff x="0" y="0"/>
            <a:chExt cx="1157607" cy="5961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7607" cy="596172"/>
            </a:xfrm>
            <a:custGeom>
              <a:avLst/>
              <a:gdLst/>
              <a:ahLst/>
              <a:cxnLst/>
              <a:rect l="l" t="t" r="r" b="b"/>
              <a:pathLst>
                <a:path w="1157607" h="596172">
                  <a:moveTo>
                    <a:pt x="578803" y="0"/>
                  </a:moveTo>
                  <a:lnTo>
                    <a:pt x="1157607" y="596172"/>
                  </a:lnTo>
                  <a:lnTo>
                    <a:pt x="0" y="596172"/>
                  </a:lnTo>
                  <a:lnTo>
                    <a:pt x="578803" y="0"/>
                  </a:lnTo>
                  <a:close/>
                </a:path>
              </a:pathLst>
            </a:custGeom>
            <a:solidFill>
              <a:srgbClr val="44A09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80876" y="248219"/>
              <a:ext cx="795855" cy="305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V="1">
            <a:off x="16717654" y="3334149"/>
            <a:ext cx="719075" cy="360993"/>
          </a:xfrm>
          <a:custGeom>
            <a:avLst/>
            <a:gdLst/>
            <a:ahLst/>
            <a:cxnLst/>
            <a:rect l="l" t="t" r="r" b="b"/>
            <a:pathLst>
              <a:path w="719075" h="360993">
                <a:moveTo>
                  <a:pt x="0" y="360993"/>
                </a:moveTo>
                <a:lnTo>
                  <a:pt x="719075" y="360993"/>
                </a:lnTo>
                <a:lnTo>
                  <a:pt x="719075" y="0"/>
                </a:lnTo>
                <a:lnTo>
                  <a:pt x="0" y="0"/>
                </a:lnTo>
                <a:lnTo>
                  <a:pt x="0" y="36099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7975779" y="9321203"/>
            <a:ext cx="954196" cy="479030"/>
          </a:xfrm>
          <a:custGeom>
            <a:avLst/>
            <a:gdLst/>
            <a:ahLst/>
            <a:cxnLst/>
            <a:rect l="l" t="t" r="r" b="b"/>
            <a:pathLst>
              <a:path w="954196" h="479030">
                <a:moveTo>
                  <a:pt x="0" y="479030"/>
                </a:moveTo>
                <a:lnTo>
                  <a:pt x="954196" y="479030"/>
                </a:lnTo>
                <a:lnTo>
                  <a:pt x="954196" y="0"/>
                </a:lnTo>
                <a:lnTo>
                  <a:pt x="0" y="0"/>
                </a:lnTo>
                <a:lnTo>
                  <a:pt x="0" y="47903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5952569" y="2693358"/>
            <a:ext cx="765085" cy="488953"/>
            <a:chOff x="0" y="0"/>
            <a:chExt cx="812800" cy="5194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519447"/>
            </a:xfrm>
            <a:custGeom>
              <a:avLst/>
              <a:gdLst/>
              <a:ahLst/>
              <a:cxnLst/>
              <a:rect l="l" t="t" r="r" b="b"/>
              <a:pathLst>
                <a:path w="812800" h="519447">
                  <a:moveTo>
                    <a:pt x="406400" y="0"/>
                  </a:moveTo>
                  <a:lnTo>
                    <a:pt x="812800" y="519447"/>
                  </a:lnTo>
                  <a:lnTo>
                    <a:pt x="0" y="51944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7967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27000" y="212597"/>
              <a:ext cx="558800" cy="26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727051" y="4098322"/>
            <a:ext cx="447174" cy="342622"/>
            <a:chOff x="0" y="0"/>
            <a:chExt cx="812800" cy="62276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22763"/>
            </a:xfrm>
            <a:custGeom>
              <a:avLst/>
              <a:gdLst/>
              <a:ahLst/>
              <a:cxnLst/>
              <a:rect l="l" t="t" r="r" b="b"/>
              <a:pathLst>
                <a:path w="812800" h="622763">
                  <a:moveTo>
                    <a:pt x="406400" y="0"/>
                  </a:moveTo>
                  <a:lnTo>
                    <a:pt x="812800" y="622763"/>
                  </a:lnTo>
                  <a:lnTo>
                    <a:pt x="0" y="62276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4C15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60565"/>
              <a:ext cx="558800" cy="317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048218" y="170585"/>
            <a:ext cx="820451" cy="820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7CED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277600" y="3286669"/>
            <a:ext cx="1419817" cy="360102"/>
            <a:chOff x="0" y="0"/>
            <a:chExt cx="373943" cy="9484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73943" cy="94842"/>
            </a:xfrm>
            <a:custGeom>
              <a:avLst/>
              <a:gdLst/>
              <a:ahLst/>
              <a:cxnLst/>
              <a:rect l="l" t="t" r="r" b="b"/>
              <a:pathLst>
                <a:path w="373943" h="94842">
                  <a:moveTo>
                    <a:pt x="0" y="0"/>
                  </a:moveTo>
                  <a:lnTo>
                    <a:pt x="373943" y="0"/>
                  </a:lnTo>
                  <a:lnTo>
                    <a:pt x="373943" y="94842"/>
                  </a:lnTo>
                  <a:lnTo>
                    <a:pt x="0" y="94842"/>
                  </a:lnTo>
                  <a:close/>
                </a:path>
              </a:pathLst>
            </a:custGeom>
            <a:solidFill>
              <a:srgbClr val="44A09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373943" cy="1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7E19FA-3F20-5D0D-DDB1-29FBED3E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344" y="2176909"/>
            <a:ext cx="7307456" cy="77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B48DA1B2-E924-202D-4FA2-28289586086F}"/>
              </a:ext>
            </a:extLst>
          </p:cNvPr>
          <p:cNvSpPr txBox="1"/>
          <p:nvPr/>
        </p:nvSpPr>
        <p:spPr>
          <a:xfrm>
            <a:off x="14353222" y="9175587"/>
            <a:ext cx="1403447" cy="875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70"/>
              </a:lnSpc>
              <a:spcBef>
                <a:spcPct val="0"/>
              </a:spcBef>
            </a:pPr>
            <a:r>
              <a:rPr lang="en-US" sz="5622" dirty="0">
                <a:solidFill>
                  <a:srgbClr val="ED654F"/>
                </a:solidFill>
                <a:latin typeface="Bernoru SemiCondensed"/>
              </a:rPr>
              <a:t>Ann 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CF92161F-F2CB-67CD-C94F-9AB647931795}"/>
              </a:ext>
            </a:extLst>
          </p:cNvPr>
          <p:cNvSpPr txBox="1"/>
          <p:nvPr/>
        </p:nvSpPr>
        <p:spPr>
          <a:xfrm>
            <a:off x="16888767" y="9164311"/>
            <a:ext cx="1403447" cy="875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70"/>
              </a:lnSpc>
              <a:spcBef>
                <a:spcPct val="0"/>
              </a:spcBef>
            </a:pPr>
            <a:r>
              <a:rPr lang="en-US" sz="5622" dirty="0">
                <a:solidFill>
                  <a:srgbClr val="ED654F"/>
                </a:solidFill>
                <a:latin typeface="Bernoru SemiCondensed"/>
              </a:rPr>
              <a:t>Mi </a:t>
            </a:r>
          </a:p>
        </p:txBody>
      </p:sp>
      <p:pic>
        <p:nvPicPr>
          <p:cNvPr id="26" name="Track 1">
            <a:hlinkClick r:id="" action="ppaction://media"/>
            <a:extLst>
              <a:ext uri="{FF2B5EF4-FFF2-40B4-BE49-F238E27FC236}">
                <a16:creationId xmlns:a16="http://schemas.microsoft.com/office/drawing/2014/main" id="{C2E276CE-A30D-34C8-DB8B-8379C0FF6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1049000" y="232140"/>
            <a:ext cx="820451" cy="820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682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  <p:bldP spid="6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01553" y="5596785"/>
            <a:ext cx="3581048" cy="4591087"/>
          </a:xfrm>
          <a:custGeom>
            <a:avLst/>
            <a:gdLst/>
            <a:ahLst/>
            <a:cxnLst/>
            <a:rect l="l" t="t" r="r" b="b"/>
            <a:pathLst>
              <a:path w="3581048" h="4591087">
                <a:moveTo>
                  <a:pt x="0" y="0"/>
                </a:moveTo>
                <a:lnTo>
                  <a:pt x="3581048" y="0"/>
                </a:lnTo>
                <a:lnTo>
                  <a:pt x="3581048" y="4591087"/>
                </a:lnTo>
                <a:lnTo>
                  <a:pt x="0" y="45910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23776" y="3485863"/>
            <a:ext cx="2059908" cy="4221844"/>
          </a:xfrm>
          <a:custGeom>
            <a:avLst/>
            <a:gdLst/>
            <a:ahLst/>
            <a:cxnLst/>
            <a:rect l="l" t="t" r="r" b="b"/>
            <a:pathLst>
              <a:path w="2059908" h="4221844">
                <a:moveTo>
                  <a:pt x="0" y="0"/>
                </a:moveTo>
                <a:lnTo>
                  <a:pt x="2059908" y="0"/>
                </a:lnTo>
                <a:lnTo>
                  <a:pt x="2059908" y="4221845"/>
                </a:lnTo>
                <a:lnTo>
                  <a:pt x="0" y="42218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97503" y="3284012"/>
            <a:ext cx="2654546" cy="2312773"/>
          </a:xfrm>
          <a:custGeom>
            <a:avLst/>
            <a:gdLst/>
            <a:ahLst/>
            <a:cxnLst/>
            <a:rect l="l" t="t" r="r" b="b"/>
            <a:pathLst>
              <a:path w="2654546" h="2312773">
                <a:moveTo>
                  <a:pt x="0" y="0"/>
                </a:moveTo>
                <a:lnTo>
                  <a:pt x="2654546" y="0"/>
                </a:lnTo>
                <a:lnTo>
                  <a:pt x="2654546" y="2312773"/>
                </a:lnTo>
                <a:lnTo>
                  <a:pt x="0" y="2312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82699" y="1323264"/>
            <a:ext cx="3293294" cy="1901878"/>
          </a:xfrm>
          <a:custGeom>
            <a:avLst/>
            <a:gdLst/>
            <a:ahLst/>
            <a:cxnLst/>
            <a:rect l="l" t="t" r="r" b="b"/>
            <a:pathLst>
              <a:path w="3293294" h="1901878">
                <a:moveTo>
                  <a:pt x="0" y="0"/>
                </a:moveTo>
                <a:lnTo>
                  <a:pt x="3293294" y="0"/>
                </a:lnTo>
                <a:lnTo>
                  <a:pt x="3293294" y="1901878"/>
                </a:lnTo>
                <a:lnTo>
                  <a:pt x="0" y="190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60414" y="113496"/>
            <a:ext cx="17575185" cy="1681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71"/>
              </a:lnSpc>
            </a:pPr>
            <a:r>
              <a:rPr lang="en-US" sz="5400" dirty="0">
                <a:solidFill>
                  <a:srgbClr val="ED654F"/>
                </a:solidFill>
                <a:latin typeface="Bernoru SemiCondensed"/>
              </a:rPr>
              <a:t>2. Read the conversation again. Fill in each blank with no more than TWO words from the conversation.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EE8625-38BA-9511-D9C2-DBC4FD366C30}"/>
              </a:ext>
            </a:extLst>
          </p:cNvPr>
          <p:cNvSpPr txBox="1"/>
          <p:nvPr/>
        </p:nvSpPr>
        <p:spPr>
          <a:xfrm>
            <a:off x="560414" y="1657332"/>
            <a:ext cx="14222386" cy="8697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70C0"/>
                </a:solidFill>
                <a:latin typeface="Glacial Indifference" panose="020B0604020202020204" charset="0"/>
              </a:rPr>
              <a:t>1. </a:t>
            </a:r>
            <a:r>
              <a:rPr lang="en-US" sz="4400" dirty="0">
                <a:latin typeface="Glacial Indifference" panose="020B0604020202020204" charset="0"/>
              </a:rPr>
              <a:t>Mi’s family moved to a new house in a suburb ______.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Glacial Indifference" panose="020B0604020202020204" charset="0"/>
              </a:rPr>
              <a:t>2. </a:t>
            </a:r>
            <a:r>
              <a:rPr lang="en-US" sz="4400" dirty="0">
                <a:latin typeface="Glacial Indifference" panose="020B0604020202020204" charset="0"/>
              </a:rPr>
              <a:t>Her new </a:t>
            </a:r>
            <a:r>
              <a:rPr lang="en-US" sz="4400" dirty="0" err="1">
                <a:latin typeface="Glacial Indifference" panose="020B0604020202020204" charset="0"/>
              </a:rPr>
              <a:t>neighbourhood</a:t>
            </a:r>
            <a:r>
              <a:rPr lang="en-US" sz="4400" dirty="0">
                <a:latin typeface="Glacial Indifference" panose="020B0604020202020204" charset="0"/>
              </a:rPr>
              <a:t> is bigger with wider streets and ______.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70C0"/>
                </a:solidFill>
                <a:latin typeface="Glacial Indifference" panose="020B0604020202020204" charset="0"/>
              </a:rPr>
              <a:t>3. </a:t>
            </a:r>
            <a:r>
              <a:rPr lang="en-US" sz="4400" dirty="0">
                <a:latin typeface="Glacial Indifference" panose="020B0604020202020204" charset="0"/>
              </a:rPr>
              <a:t>There is a ____________ near Mi’s house.</a:t>
            </a:r>
            <a:endParaRPr lang="en-US" sz="4400" b="1" dirty="0">
              <a:solidFill>
                <a:srgbClr val="0070C0"/>
              </a:solidFill>
              <a:latin typeface="Glacial Indifference" panose="020B0604020202020204" charset="0"/>
            </a:endParaRP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70C0"/>
                </a:solidFill>
                <a:latin typeface="Glacial Indifference" panose="020B0604020202020204" charset="0"/>
              </a:rPr>
              <a:t>4. </a:t>
            </a:r>
            <a:r>
              <a:rPr lang="en-US" sz="4400" dirty="0">
                <a:latin typeface="Glacial Indifference" panose="020B0604020202020204" charset="0"/>
              </a:rPr>
              <a:t>Mi thinks she will get on with her new ______.</a:t>
            </a:r>
            <a:endParaRPr lang="en-US" sz="4400" b="1" dirty="0">
              <a:solidFill>
                <a:srgbClr val="0070C0"/>
              </a:solidFill>
              <a:latin typeface="Glacial Indifference" panose="020B0604020202020204" charset="0"/>
            </a:endParaRP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70C0"/>
                </a:solidFill>
                <a:latin typeface="Glacial Indifference" panose="020B0604020202020204" charset="0"/>
              </a:rPr>
              <a:t>5.</a:t>
            </a:r>
            <a:r>
              <a:rPr lang="en-US" sz="4400" b="1" dirty="0">
                <a:solidFill>
                  <a:srgbClr val="F16649"/>
                </a:solidFill>
                <a:latin typeface="Glacial Indifference" panose="020B0604020202020204" charset="0"/>
              </a:rPr>
              <a:t> </a:t>
            </a:r>
            <a:r>
              <a:rPr lang="en-US" sz="4400" dirty="0">
                <a:latin typeface="Glacial Indifference" panose="020B0604020202020204" charset="0"/>
              </a:rPr>
              <a:t>People in Ann’s community gave her family ______ on where to buy stuff.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26208" y="6456574"/>
            <a:ext cx="1966004" cy="3744769"/>
          </a:xfrm>
          <a:custGeom>
            <a:avLst/>
            <a:gdLst/>
            <a:ahLst/>
            <a:cxnLst/>
            <a:rect l="l" t="t" r="r" b="b"/>
            <a:pathLst>
              <a:path w="1966004" h="3744769">
                <a:moveTo>
                  <a:pt x="0" y="0"/>
                </a:moveTo>
                <a:lnTo>
                  <a:pt x="1966004" y="0"/>
                </a:lnTo>
                <a:lnTo>
                  <a:pt x="1966004" y="3744769"/>
                </a:lnTo>
                <a:lnTo>
                  <a:pt x="0" y="3744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3400" y="5400893"/>
            <a:ext cx="1825233" cy="4883567"/>
          </a:xfrm>
          <a:custGeom>
            <a:avLst/>
            <a:gdLst/>
            <a:ahLst/>
            <a:cxnLst/>
            <a:rect l="l" t="t" r="r" b="b"/>
            <a:pathLst>
              <a:path w="1825233" h="4883567">
                <a:moveTo>
                  <a:pt x="0" y="0"/>
                </a:moveTo>
                <a:lnTo>
                  <a:pt x="1825233" y="0"/>
                </a:lnTo>
                <a:lnTo>
                  <a:pt x="1825233" y="4883567"/>
                </a:lnTo>
                <a:lnTo>
                  <a:pt x="0" y="4883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59787" y="5587103"/>
            <a:ext cx="2441687" cy="2299625"/>
          </a:xfrm>
          <a:custGeom>
            <a:avLst/>
            <a:gdLst/>
            <a:ahLst/>
            <a:cxnLst/>
            <a:rect l="l" t="t" r="r" b="b"/>
            <a:pathLst>
              <a:path w="2441687" h="2299625">
                <a:moveTo>
                  <a:pt x="0" y="0"/>
                </a:moveTo>
                <a:lnTo>
                  <a:pt x="2441688" y="0"/>
                </a:lnTo>
                <a:lnTo>
                  <a:pt x="2441688" y="2299626"/>
                </a:lnTo>
                <a:lnTo>
                  <a:pt x="0" y="229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76534" y="1821513"/>
            <a:ext cx="1032177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Glacial Indifference" panose="020B0604020202020204" charset="0"/>
              </a:rPr>
              <a:t>1. </a:t>
            </a:r>
            <a:r>
              <a:rPr lang="en-US" sz="7200" dirty="0">
                <a:latin typeface="Glacial Indifference" panose="020B0604020202020204" charset="0"/>
              </a:rPr>
              <a:t>Mi’s family moved to a new house in a suburb ___________.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411146"/>
            <a:ext cx="995127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71"/>
              </a:lnSpc>
            </a:pPr>
            <a:r>
              <a:rPr lang="en-US" sz="7200" dirty="0">
                <a:solidFill>
                  <a:srgbClr val="ED654F"/>
                </a:solidFill>
                <a:latin typeface="Bernoru SemiCondensed"/>
              </a:rPr>
              <a:t>Check your answer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081319" y="8786378"/>
            <a:ext cx="539339" cy="471922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4A09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772496" y="8171415"/>
            <a:ext cx="912597" cy="650351"/>
            <a:chOff x="0" y="0"/>
            <a:chExt cx="1157607" cy="8249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57607" cy="824954"/>
            </a:xfrm>
            <a:custGeom>
              <a:avLst/>
              <a:gdLst/>
              <a:ahLst/>
              <a:cxnLst/>
              <a:rect l="l" t="t" r="r" b="b"/>
              <a:pathLst>
                <a:path w="1157607" h="824954">
                  <a:moveTo>
                    <a:pt x="578803" y="0"/>
                  </a:moveTo>
                  <a:lnTo>
                    <a:pt x="1157607" y="824954"/>
                  </a:lnTo>
                  <a:lnTo>
                    <a:pt x="0" y="824954"/>
                  </a:lnTo>
                  <a:lnTo>
                    <a:pt x="578803" y="0"/>
                  </a:lnTo>
                  <a:close/>
                </a:path>
              </a:pathLst>
            </a:custGeom>
            <a:solidFill>
              <a:srgbClr val="A7CED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80876" y="354440"/>
              <a:ext cx="795855" cy="411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V="1">
            <a:off x="6916141" y="8092628"/>
            <a:ext cx="941514" cy="472663"/>
          </a:xfrm>
          <a:custGeom>
            <a:avLst/>
            <a:gdLst/>
            <a:ahLst/>
            <a:cxnLst/>
            <a:rect l="l" t="t" r="r" b="b"/>
            <a:pathLst>
              <a:path w="941514" h="472663">
                <a:moveTo>
                  <a:pt x="0" y="472663"/>
                </a:moveTo>
                <a:lnTo>
                  <a:pt x="941514" y="472663"/>
                </a:lnTo>
                <a:lnTo>
                  <a:pt x="941514" y="0"/>
                </a:lnTo>
                <a:lnTo>
                  <a:pt x="0" y="0"/>
                </a:lnTo>
                <a:lnTo>
                  <a:pt x="0" y="472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0B6AA8-4646-1DD5-5E71-15E27ED6422D}"/>
              </a:ext>
            </a:extLst>
          </p:cNvPr>
          <p:cNvSpPr/>
          <p:nvPr/>
        </p:nvSpPr>
        <p:spPr>
          <a:xfrm>
            <a:off x="10743378" y="0"/>
            <a:ext cx="7688066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BF1A98-55C1-F64D-891E-E56524529B9D}"/>
              </a:ext>
            </a:extLst>
          </p:cNvPr>
          <p:cNvSpPr txBox="1"/>
          <p:nvPr/>
        </p:nvSpPr>
        <p:spPr>
          <a:xfrm>
            <a:off x="10941871" y="3933623"/>
            <a:ext cx="7346129" cy="609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600" b="1" dirty="0">
                <a:solidFill>
                  <a:srgbClr val="242021"/>
                </a:solidFill>
                <a:latin typeface="Glacial Indifference" panose="020B0604020202020204" charset="0"/>
              </a:rPr>
              <a:t>Mi: </a:t>
            </a:r>
            <a:r>
              <a:rPr lang="en-US" sz="6600" dirty="0">
                <a:solidFill>
                  <a:srgbClr val="242021"/>
                </a:solidFill>
                <a:latin typeface="Glacial Indifference" panose="020B0604020202020204" charset="0"/>
              </a:rPr>
              <a:t>I’m fine, thanks. By the way, </a:t>
            </a:r>
            <a:r>
              <a:rPr lang="en-US" sz="6600" dirty="0">
                <a:solidFill>
                  <a:srgbClr val="FF0000"/>
                </a:solidFill>
                <a:latin typeface="Glacial Indifference" panose="020B0604020202020204" charset="0"/>
              </a:rPr>
              <a:t>we moved to a new house in a suburb </a:t>
            </a:r>
            <a:r>
              <a:rPr lang="en-US" sz="6600" dirty="0">
                <a:solidFill>
                  <a:srgbClr val="FF0000"/>
                </a:solidFill>
                <a:highlight>
                  <a:srgbClr val="FFFF00"/>
                </a:highlight>
                <a:latin typeface="Glacial Indifference" panose="020B0604020202020204" charset="0"/>
              </a:rPr>
              <a:t>last month</a:t>
            </a:r>
            <a:r>
              <a:rPr lang="en-US" sz="6600" dirty="0">
                <a:solidFill>
                  <a:srgbClr val="242021"/>
                </a:solidFill>
                <a:latin typeface="Glacial Indifference" panose="020B0604020202020204" charset="0"/>
              </a:rPr>
              <a:t>.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10BA083A-9506-CAAB-E7F4-C89D4F3D6B33}"/>
              </a:ext>
            </a:extLst>
          </p:cNvPr>
          <p:cNvSpPr txBox="1"/>
          <p:nvPr/>
        </p:nvSpPr>
        <p:spPr>
          <a:xfrm>
            <a:off x="1378630" y="4052024"/>
            <a:ext cx="774379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71"/>
              </a:lnSpc>
            </a:pPr>
            <a:r>
              <a:rPr lang="en-US" sz="7200" dirty="0">
                <a:solidFill>
                  <a:srgbClr val="ED654F"/>
                </a:solidFill>
                <a:latin typeface="Bernoru SemiCondensed"/>
              </a:rPr>
              <a:t>last month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4468632" y="7315674"/>
            <a:ext cx="2441687" cy="2299625"/>
          </a:xfrm>
          <a:custGeom>
            <a:avLst/>
            <a:gdLst/>
            <a:ahLst/>
            <a:cxnLst/>
            <a:rect l="l" t="t" r="r" b="b"/>
            <a:pathLst>
              <a:path w="2441687" h="2299625">
                <a:moveTo>
                  <a:pt x="0" y="0"/>
                </a:moveTo>
                <a:lnTo>
                  <a:pt x="2441688" y="0"/>
                </a:lnTo>
                <a:lnTo>
                  <a:pt x="2441688" y="2299626"/>
                </a:lnTo>
                <a:lnTo>
                  <a:pt x="0" y="2299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76534" y="1821513"/>
            <a:ext cx="1032177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Glacial Indifference" panose="020B0604020202020204" charset="0"/>
              </a:rPr>
              <a:t>2. </a:t>
            </a:r>
            <a:r>
              <a:rPr lang="en-US" sz="7200" dirty="0">
                <a:latin typeface="Glacial Indifference" panose="020B0604020202020204" charset="0"/>
              </a:rPr>
              <a:t>Her new </a:t>
            </a:r>
            <a:r>
              <a:rPr lang="en-US" sz="7200" dirty="0" err="1">
                <a:latin typeface="Glacial Indifference" panose="020B0604020202020204" charset="0"/>
              </a:rPr>
              <a:t>neighbourhood</a:t>
            </a:r>
            <a:r>
              <a:rPr lang="en-US" sz="7200" dirty="0">
                <a:latin typeface="Glacial Indifference" panose="020B0604020202020204" charset="0"/>
              </a:rPr>
              <a:t> is bigger with wider streets and ___________.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411146"/>
            <a:ext cx="995127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Check your answer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081319" y="8786378"/>
            <a:ext cx="539339" cy="471922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4A09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772496" y="8171415"/>
            <a:ext cx="912597" cy="650351"/>
            <a:chOff x="0" y="0"/>
            <a:chExt cx="1157607" cy="8249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57607" cy="824954"/>
            </a:xfrm>
            <a:custGeom>
              <a:avLst/>
              <a:gdLst/>
              <a:ahLst/>
              <a:cxnLst/>
              <a:rect l="l" t="t" r="r" b="b"/>
              <a:pathLst>
                <a:path w="1157607" h="824954">
                  <a:moveTo>
                    <a:pt x="578803" y="0"/>
                  </a:moveTo>
                  <a:lnTo>
                    <a:pt x="1157607" y="824954"/>
                  </a:lnTo>
                  <a:lnTo>
                    <a:pt x="0" y="824954"/>
                  </a:lnTo>
                  <a:lnTo>
                    <a:pt x="578803" y="0"/>
                  </a:lnTo>
                  <a:close/>
                </a:path>
              </a:pathLst>
            </a:custGeom>
            <a:solidFill>
              <a:srgbClr val="A7CED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80876" y="354440"/>
              <a:ext cx="795855" cy="411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flipV="1">
            <a:off x="6916141" y="8092628"/>
            <a:ext cx="941514" cy="472663"/>
          </a:xfrm>
          <a:custGeom>
            <a:avLst/>
            <a:gdLst/>
            <a:ahLst/>
            <a:cxnLst/>
            <a:rect l="l" t="t" r="r" b="b"/>
            <a:pathLst>
              <a:path w="941514" h="472663">
                <a:moveTo>
                  <a:pt x="0" y="472663"/>
                </a:moveTo>
                <a:lnTo>
                  <a:pt x="941514" y="472663"/>
                </a:lnTo>
                <a:lnTo>
                  <a:pt x="941514" y="0"/>
                </a:lnTo>
                <a:lnTo>
                  <a:pt x="0" y="0"/>
                </a:lnTo>
                <a:lnTo>
                  <a:pt x="0" y="472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0B6AA8-4646-1DD5-5E71-15E27ED6422D}"/>
              </a:ext>
            </a:extLst>
          </p:cNvPr>
          <p:cNvSpPr/>
          <p:nvPr/>
        </p:nvSpPr>
        <p:spPr>
          <a:xfrm>
            <a:off x="10743378" y="0"/>
            <a:ext cx="7688066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BF1A98-55C1-F64D-891E-E56524529B9D}"/>
              </a:ext>
            </a:extLst>
          </p:cNvPr>
          <p:cNvSpPr txBox="1"/>
          <p:nvPr/>
        </p:nvSpPr>
        <p:spPr>
          <a:xfrm>
            <a:off x="10941871" y="3933623"/>
            <a:ext cx="7346129" cy="609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600" b="1" dirty="0">
                <a:solidFill>
                  <a:srgbClr val="242021"/>
                </a:solidFill>
                <a:latin typeface="Glacial Indifference" panose="020B0604020202020204" charset="0"/>
              </a:rPr>
              <a:t>Mi: </a:t>
            </a:r>
            <a:r>
              <a:rPr lang="en-US" sz="6600" dirty="0">
                <a:solidFill>
                  <a:srgbClr val="242021"/>
                </a:solidFill>
                <a:latin typeface="Glacial Indifference" panose="020B0604020202020204" charset="0"/>
              </a:rPr>
              <a:t>It’s much bigger than our old one. The streets are wider, and </a:t>
            </a:r>
            <a:r>
              <a:rPr lang="en-US" sz="6600" dirty="0">
                <a:solidFill>
                  <a:srgbClr val="FF0000"/>
                </a:solidFill>
                <a:latin typeface="Glacial Indifference" panose="020B0604020202020204" charset="0"/>
              </a:rPr>
              <a:t>there are </a:t>
            </a:r>
            <a:r>
              <a:rPr lang="en-US" sz="6600" dirty="0">
                <a:solidFill>
                  <a:srgbClr val="FF0000"/>
                </a:solidFill>
                <a:highlight>
                  <a:srgbClr val="FFFF00"/>
                </a:highlight>
                <a:latin typeface="Glacial Indifference" panose="020B0604020202020204" charset="0"/>
              </a:rPr>
              <a:t>fewer people</a:t>
            </a:r>
            <a:r>
              <a:rPr lang="en-US" sz="6600" dirty="0">
                <a:solidFill>
                  <a:srgbClr val="242021"/>
                </a:solidFill>
                <a:latin typeface="Glacial Indifference" panose="020B0604020202020204" charset="0"/>
              </a:rPr>
              <a:t>.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10BA083A-9506-CAAB-E7F4-C89D4F3D6B33}"/>
              </a:ext>
            </a:extLst>
          </p:cNvPr>
          <p:cNvSpPr txBox="1"/>
          <p:nvPr/>
        </p:nvSpPr>
        <p:spPr>
          <a:xfrm>
            <a:off x="1009650" y="5146570"/>
            <a:ext cx="774379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fewer people</a:t>
            </a:r>
          </a:p>
        </p:txBody>
      </p:sp>
      <p:sp>
        <p:nvSpPr>
          <p:cNvPr id="3" name="Freeform 27">
            <a:extLst>
              <a:ext uri="{FF2B5EF4-FFF2-40B4-BE49-F238E27FC236}">
                <a16:creationId xmlns:a16="http://schemas.microsoft.com/office/drawing/2014/main" id="{81FCBE4C-4A12-95D6-8D4C-65FDD48B1244}"/>
              </a:ext>
            </a:extLst>
          </p:cNvPr>
          <p:cNvSpPr/>
          <p:nvPr/>
        </p:nvSpPr>
        <p:spPr>
          <a:xfrm flipH="1">
            <a:off x="1088380" y="6633250"/>
            <a:ext cx="2345779" cy="3554211"/>
          </a:xfrm>
          <a:custGeom>
            <a:avLst/>
            <a:gdLst/>
            <a:ahLst/>
            <a:cxnLst/>
            <a:rect l="l" t="t" r="r" b="b"/>
            <a:pathLst>
              <a:path w="2345779" h="3554211">
                <a:moveTo>
                  <a:pt x="2345779" y="0"/>
                </a:moveTo>
                <a:lnTo>
                  <a:pt x="0" y="0"/>
                </a:lnTo>
                <a:lnTo>
                  <a:pt x="0" y="3554210"/>
                </a:lnTo>
                <a:lnTo>
                  <a:pt x="2345779" y="3554210"/>
                </a:lnTo>
                <a:lnTo>
                  <a:pt x="234577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773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5059787" y="5587103"/>
            <a:ext cx="2441687" cy="2299625"/>
          </a:xfrm>
          <a:custGeom>
            <a:avLst/>
            <a:gdLst/>
            <a:ahLst/>
            <a:cxnLst/>
            <a:rect l="l" t="t" r="r" b="b"/>
            <a:pathLst>
              <a:path w="2441687" h="2299625">
                <a:moveTo>
                  <a:pt x="0" y="0"/>
                </a:moveTo>
                <a:lnTo>
                  <a:pt x="2441688" y="0"/>
                </a:lnTo>
                <a:lnTo>
                  <a:pt x="2441688" y="2299626"/>
                </a:lnTo>
                <a:lnTo>
                  <a:pt x="0" y="2299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76534" y="1821513"/>
            <a:ext cx="9866844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Glacial Indifference" panose="020B0604020202020204" charset="0"/>
              </a:rPr>
              <a:t>3. </a:t>
            </a:r>
            <a:r>
              <a:rPr lang="en-US" sz="7200" dirty="0">
                <a:latin typeface="Glacial Indifference" panose="020B0604020202020204" charset="0"/>
              </a:rPr>
              <a:t>There is a ____________ near Mi’s house.</a:t>
            </a:r>
            <a:endParaRPr lang="en-US" sz="7200" b="1" dirty="0">
              <a:solidFill>
                <a:srgbClr val="0070C0"/>
              </a:solidFill>
              <a:latin typeface="Glacial Indifference" panose="020B060402020202020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8200" y="411146"/>
            <a:ext cx="995127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Check your answer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081319" y="8786378"/>
            <a:ext cx="539339" cy="471922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4A09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772496" y="8171415"/>
            <a:ext cx="912597" cy="650351"/>
            <a:chOff x="0" y="0"/>
            <a:chExt cx="1157607" cy="8249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57607" cy="824954"/>
            </a:xfrm>
            <a:custGeom>
              <a:avLst/>
              <a:gdLst/>
              <a:ahLst/>
              <a:cxnLst/>
              <a:rect l="l" t="t" r="r" b="b"/>
              <a:pathLst>
                <a:path w="1157607" h="824954">
                  <a:moveTo>
                    <a:pt x="578803" y="0"/>
                  </a:moveTo>
                  <a:lnTo>
                    <a:pt x="1157607" y="824954"/>
                  </a:lnTo>
                  <a:lnTo>
                    <a:pt x="0" y="824954"/>
                  </a:lnTo>
                  <a:lnTo>
                    <a:pt x="578803" y="0"/>
                  </a:lnTo>
                  <a:close/>
                </a:path>
              </a:pathLst>
            </a:custGeom>
            <a:solidFill>
              <a:srgbClr val="A7CED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80876" y="354440"/>
              <a:ext cx="795855" cy="411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flipV="1">
            <a:off x="6916141" y="8092628"/>
            <a:ext cx="941514" cy="472663"/>
          </a:xfrm>
          <a:custGeom>
            <a:avLst/>
            <a:gdLst/>
            <a:ahLst/>
            <a:cxnLst/>
            <a:rect l="l" t="t" r="r" b="b"/>
            <a:pathLst>
              <a:path w="941514" h="472663">
                <a:moveTo>
                  <a:pt x="0" y="472663"/>
                </a:moveTo>
                <a:lnTo>
                  <a:pt x="941514" y="472663"/>
                </a:lnTo>
                <a:lnTo>
                  <a:pt x="941514" y="0"/>
                </a:lnTo>
                <a:lnTo>
                  <a:pt x="0" y="0"/>
                </a:lnTo>
                <a:lnTo>
                  <a:pt x="0" y="472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0B6AA8-4646-1DD5-5E71-15E27ED6422D}"/>
              </a:ext>
            </a:extLst>
          </p:cNvPr>
          <p:cNvSpPr/>
          <p:nvPr/>
        </p:nvSpPr>
        <p:spPr>
          <a:xfrm>
            <a:off x="10743378" y="0"/>
            <a:ext cx="7688066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BF1A98-55C1-F64D-891E-E56524529B9D}"/>
              </a:ext>
            </a:extLst>
          </p:cNvPr>
          <p:cNvSpPr txBox="1"/>
          <p:nvPr/>
        </p:nvSpPr>
        <p:spPr>
          <a:xfrm>
            <a:off x="10960439" y="190500"/>
            <a:ext cx="7346129" cy="9749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600" b="1" dirty="0">
                <a:solidFill>
                  <a:srgbClr val="242021"/>
                </a:solidFill>
                <a:latin typeface="Glacial Indifference" panose="020B0604020202020204" charset="0"/>
              </a:rPr>
              <a:t>Mi: </a:t>
            </a:r>
            <a:r>
              <a:rPr lang="en-US" sz="6600" dirty="0">
                <a:solidFill>
                  <a:srgbClr val="242021"/>
                </a:solidFill>
                <a:latin typeface="Glacial Indifference" panose="020B0604020202020204" charset="0"/>
              </a:rPr>
              <a:t>It has all the things we need: shopping malls, parks, and hospitals. And </a:t>
            </a:r>
            <a:r>
              <a:rPr lang="en-US" sz="6600" dirty="0">
                <a:solidFill>
                  <a:srgbClr val="FF0000"/>
                </a:solidFill>
                <a:latin typeface="Glacial Indifference" panose="020B0604020202020204" charset="0"/>
              </a:rPr>
              <a:t>there’s a </a:t>
            </a:r>
            <a:r>
              <a:rPr lang="en-US" sz="6600" dirty="0">
                <a:solidFill>
                  <a:srgbClr val="FF0000"/>
                </a:solidFill>
                <a:highlight>
                  <a:srgbClr val="FFFF00"/>
                </a:highlight>
                <a:latin typeface="Glacial Indifference" panose="020B0604020202020204" charset="0"/>
              </a:rPr>
              <a:t>craft village </a:t>
            </a:r>
            <a:r>
              <a:rPr lang="en-US" sz="6600" dirty="0">
                <a:solidFill>
                  <a:srgbClr val="FF0000"/>
                </a:solidFill>
                <a:latin typeface="Glacial Indifference" panose="020B0604020202020204" charset="0"/>
              </a:rPr>
              <a:t>near our house.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10BA083A-9506-CAAB-E7F4-C89D4F3D6B33}"/>
              </a:ext>
            </a:extLst>
          </p:cNvPr>
          <p:cNvSpPr txBox="1"/>
          <p:nvPr/>
        </p:nvSpPr>
        <p:spPr>
          <a:xfrm>
            <a:off x="1475473" y="2906019"/>
            <a:ext cx="774379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craft village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7EA2F02D-735D-1B80-A1B3-F2F820E43D0D}"/>
              </a:ext>
            </a:extLst>
          </p:cNvPr>
          <p:cNvSpPr/>
          <p:nvPr/>
        </p:nvSpPr>
        <p:spPr>
          <a:xfrm>
            <a:off x="838200" y="5448300"/>
            <a:ext cx="2600635" cy="4755250"/>
          </a:xfrm>
          <a:custGeom>
            <a:avLst/>
            <a:gdLst/>
            <a:ahLst/>
            <a:cxnLst/>
            <a:rect l="l" t="t" r="r" b="b"/>
            <a:pathLst>
              <a:path w="2059908" h="4221844">
                <a:moveTo>
                  <a:pt x="0" y="0"/>
                </a:moveTo>
                <a:lnTo>
                  <a:pt x="2059908" y="0"/>
                </a:lnTo>
                <a:lnTo>
                  <a:pt x="2059908" y="4221845"/>
                </a:lnTo>
                <a:lnTo>
                  <a:pt x="0" y="4221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082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5059787" y="5587103"/>
            <a:ext cx="2441687" cy="2299625"/>
          </a:xfrm>
          <a:custGeom>
            <a:avLst/>
            <a:gdLst/>
            <a:ahLst/>
            <a:cxnLst/>
            <a:rect l="l" t="t" r="r" b="b"/>
            <a:pathLst>
              <a:path w="2441687" h="2299625">
                <a:moveTo>
                  <a:pt x="0" y="0"/>
                </a:moveTo>
                <a:lnTo>
                  <a:pt x="2441688" y="0"/>
                </a:lnTo>
                <a:lnTo>
                  <a:pt x="2441688" y="2299626"/>
                </a:lnTo>
                <a:lnTo>
                  <a:pt x="0" y="2299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76534" y="1821513"/>
            <a:ext cx="1032177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Glacial Indifference" panose="020B0604020202020204" charset="0"/>
              </a:rPr>
              <a:t>4. </a:t>
            </a:r>
            <a:r>
              <a:rPr lang="en-US" sz="7200" dirty="0">
                <a:latin typeface="Glacial Indifference" panose="020B0604020202020204" charset="0"/>
              </a:rPr>
              <a:t>Mi thinks she will get on with her new ___________.</a:t>
            </a:r>
            <a:endParaRPr lang="en-US" sz="7200" b="1" dirty="0">
              <a:solidFill>
                <a:srgbClr val="0070C0"/>
              </a:solidFill>
              <a:latin typeface="Glacial Indifference" panose="020B060402020202020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8200" y="411146"/>
            <a:ext cx="995127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Check your answer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081319" y="8786378"/>
            <a:ext cx="539339" cy="471922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4A09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772496" y="8171415"/>
            <a:ext cx="912597" cy="650351"/>
            <a:chOff x="0" y="0"/>
            <a:chExt cx="1157607" cy="8249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57607" cy="824954"/>
            </a:xfrm>
            <a:custGeom>
              <a:avLst/>
              <a:gdLst/>
              <a:ahLst/>
              <a:cxnLst/>
              <a:rect l="l" t="t" r="r" b="b"/>
              <a:pathLst>
                <a:path w="1157607" h="824954">
                  <a:moveTo>
                    <a:pt x="578803" y="0"/>
                  </a:moveTo>
                  <a:lnTo>
                    <a:pt x="1157607" y="824954"/>
                  </a:lnTo>
                  <a:lnTo>
                    <a:pt x="0" y="824954"/>
                  </a:lnTo>
                  <a:lnTo>
                    <a:pt x="578803" y="0"/>
                  </a:lnTo>
                  <a:close/>
                </a:path>
              </a:pathLst>
            </a:custGeom>
            <a:solidFill>
              <a:srgbClr val="A7CED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80876" y="354440"/>
              <a:ext cx="795855" cy="411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flipV="1">
            <a:off x="6916141" y="8092628"/>
            <a:ext cx="941514" cy="472663"/>
          </a:xfrm>
          <a:custGeom>
            <a:avLst/>
            <a:gdLst/>
            <a:ahLst/>
            <a:cxnLst/>
            <a:rect l="l" t="t" r="r" b="b"/>
            <a:pathLst>
              <a:path w="941514" h="472663">
                <a:moveTo>
                  <a:pt x="0" y="472663"/>
                </a:moveTo>
                <a:lnTo>
                  <a:pt x="941514" y="472663"/>
                </a:lnTo>
                <a:lnTo>
                  <a:pt x="941514" y="0"/>
                </a:lnTo>
                <a:lnTo>
                  <a:pt x="0" y="0"/>
                </a:lnTo>
                <a:lnTo>
                  <a:pt x="0" y="472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0B6AA8-4646-1DD5-5E71-15E27ED6422D}"/>
              </a:ext>
            </a:extLst>
          </p:cNvPr>
          <p:cNvSpPr/>
          <p:nvPr/>
        </p:nvSpPr>
        <p:spPr>
          <a:xfrm>
            <a:off x="10743378" y="0"/>
            <a:ext cx="7688066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BF1A98-55C1-F64D-891E-E56524529B9D}"/>
              </a:ext>
            </a:extLst>
          </p:cNvPr>
          <p:cNvSpPr txBox="1"/>
          <p:nvPr/>
        </p:nvSpPr>
        <p:spPr>
          <a:xfrm>
            <a:off x="10914346" y="411146"/>
            <a:ext cx="7346129" cy="8990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b="1" dirty="0">
                <a:solidFill>
                  <a:srgbClr val="242021"/>
                </a:solidFill>
                <a:latin typeface="Glacial Indifference" panose="020B0604020202020204" charset="0"/>
              </a:rPr>
              <a:t>Ann: </a:t>
            </a:r>
            <a:r>
              <a:rPr lang="en-US" sz="5400" dirty="0">
                <a:solidFill>
                  <a:srgbClr val="242021"/>
                </a:solidFill>
                <a:latin typeface="Glacial Indifference" panose="020B0604020202020204" charset="0"/>
              </a:rPr>
              <a:t>Great! How’re your new </a:t>
            </a:r>
            <a:r>
              <a:rPr lang="en-US" sz="5400" dirty="0" err="1">
                <a:solidFill>
                  <a:srgbClr val="FF0000"/>
                </a:solidFill>
                <a:latin typeface="Glacial Indifference" panose="020B0604020202020204" charset="0"/>
              </a:rPr>
              <a:t>neighbours</a:t>
            </a:r>
            <a:r>
              <a:rPr lang="en-US" sz="5400" dirty="0">
                <a:solidFill>
                  <a:srgbClr val="242021"/>
                </a:solidFill>
                <a:latin typeface="Glacial Indifference" panose="020B0604020202020204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5400" b="1" dirty="0">
                <a:solidFill>
                  <a:srgbClr val="242021"/>
                </a:solidFill>
                <a:latin typeface="Glacial Indifference" panose="020B0604020202020204" charset="0"/>
              </a:rPr>
              <a:t>Mi: </a:t>
            </a:r>
            <a:r>
              <a:rPr lang="en-US" sz="5400" dirty="0">
                <a:solidFill>
                  <a:srgbClr val="242021"/>
                </a:solidFill>
                <a:latin typeface="Glacial Indifference" panose="020B0604020202020204" charset="0"/>
              </a:rPr>
              <a:t>They’re nice. Last Sunday when I was looking for the way to the bus station, a lady came and showed me the way. </a:t>
            </a:r>
            <a:r>
              <a:rPr lang="en-US" sz="5400" dirty="0">
                <a:solidFill>
                  <a:srgbClr val="FF0000"/>
                </a:solidFill>
                <a:latin typeface="Glacial Indifference" panose="020B0604020202020204" charset="0"/>
              </a:rPr>
              <a:t>I think we will get on with </a:t>
            </a:r>
            <a:r>
              <a:rPr lang="en-US" sz="5400" dirty="0">
                <a:solidFill>
                  <a:srgbClr val="FF0000"/>
                </a:solidFill>
                <a:highlight>
                  <a:srgbClr val="FFFF00"/>
                </a:highlight>
                <a:latin typeface="Glacial Indifference" panose="020B0604020202020204" charset="0"/>
              </a:rPr>
              <a:t>them</a:t>
            </a:r>
            <a:r>
              <a:rPr lang="en-US" sz="5400" dirty="0">
                <a:solidFill>
                  <a:srgbClr val="242021"/>
                </a:solidFill>
                <a:latin typeface="Glacial Indifference" panose="020B0604020202020204" charset="0"/>
              </a:rPr>
              <a:t>.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10BA083A-9506-CAAB-E7F4-C89D4F3D6B33}"/>
              </a:ext>
            </a:extLst>
          </p:cNvPr>
          <p:cNvSpPr txBox="1"/>
          <p:nvPr/>
        </p:nvSpPr>
        <p:spPr>
          <a:xfrm>
            <a:off x="1378630" y="4137630"/>
            <a:ext cx="774379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neighbours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654F"/>
              </a:solidFill>
              <a:effectLst/>
              <a:uLnTx/>
              <a:uFillTx/>
              <a:latin typeface="Bernoru SemiCondensed"/>
              <a:ea typeface="+mn-ea"/>
              <a:cs typeface="+mn-cs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0BF7280-2D68-5737-3B63-1EC740F9F2F4}"/>
              </a:ext>
            </a:extLst>
          </p:cNvPr>
          <p:cNvSpPr/>
          <p:nvPr/>
        </p:nvSpPr>
        <p:spPr>
          <a:xfrm>
            <a:off x="1341251" y="5372100"/>
            <a:ext cx="2441687" cy="4738449"/>
          </a:xfrm>
          <a:custGeom>
            <a:avLst/>
            <a:gdLst/>
            <a:ahLst/>
            <a:cxnLst/>
            <a:rect l="l" t="t" r="r" b="b"/>
            <a:pathLst>
              <a:path w="1665625" h="3290124">
                <a:moveTo>
                  <a:pt x="0" y="0"/>
                </a:moveTo>
                <a:lnTo>
                  <a:pt x="1665625" y="0"/>
                </a:lnTo>
                <a:lnTo>
                  <a:pt x="1665625" y="3290124"/>
                </a:lnTo>
                <a:lnTo>
                  <a:pt x="0" y="32901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3255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63627" y="6413856"/>
            <a:ext cx="1966004" cy="3744769"/>
          </a:xfrm>
          <a:custGeom>
            <a:avLst/>
            <a:gdLst/>
            <a:ahLst/>
            <a:cxnLst/>
            <a:rect l="l" t="t" r="r" b="b"/>
            <a:pathLst>
              <a:path w="1966004" h="3744769">
                <a:moveTo>
                  <a:pt x="0" y="0"/>
                </a:moveTo>
                <a:lnTo>
                  <a:pt x="1966004" y="0"/>
                </a:lnTo>
                <a:lnTo>
                  <a:pt x="1966004" y="3744769"/>
                </a:lnTo>
                <a:lnTo>
                  <a:pt x="0" y="3744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04606" y="7463262"/>
            <a:ext cx="2441687" cy="2299625"/>
          </a:xfrm>
          <a:custGeom>
            <a:avLst/>
            <a:gdLst/>
            <a:ahLst/>
            <a:cxnLst/>
            <a:rect l="l" t="t" r="r" b="b"/>
            <a:pathLst>
              <a:path w="2441687" h="2299625">
                <a:moveTo>
                  <a:pt x="0" y="0"/>
                </a:moveTo>
                <a:lnTo>
                  <a:pt x="2441688" y="0"/>
                </a:lnTo>
                <a:lnTo>
                  <a:pt x="2441688" y="2299626"/>
                </a:lnTo>
                <a:lnTo>
                  <a:pt x="0" y="2299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50649" y="1764420"/>
            <a:ext cx="999272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Glacial Indifference" panose="020B0604020202020204" charset="0"/>
              </a:rPr>
              <a:t>5.</a:t>
            </a:r>
            <a:r>
              <a:rPr lang="en-US" sz="7200" b="1" dirty="0">
                <a:solidFill>
                  <a:srgbClr val="F16649"/>
                </a:solidFill>
                <a:latin typeface="Glacial Indifference" panose="020B0604020202020204" charset="0"/>
              </a:rPr>
              <a:t> </a:t>
            </a:r>
            <a:r>
              <a:rPr lang="en-US" sz="7200" dirty="0">
                <a:latin typeface="Glacial Indifference" panose="020B0604020202020204" charset="0"/>
              </a:rPr>
              <a:t>People in Ann’s community gave her family ____________ on where to buy stuff.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411146"/>
            <a:ext cx="995127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Check your answer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081319" y="8786378"/>
            <a:ext cx="539339" cy="471922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4A09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772496" y="8171415"/>
            <a:ext cx="912597" cy="650351"/>
            <a:chOff x="0" y="0"/>
            <a:chExt cx="1157607" cy="8249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57607" cy="824954"/>
            </a:xfrm>
            <a:custGeom>
              <a:avLst/>
              <a:gdLst/>
              <a:ahLst/>
              <a:cxnLst/>
              <a:rect l="l" t="t" r="r" b="b"/>
              <a:pathLst>
                <a:path w="1157607" h="824954">
                  <a:moveTo>
                    <a:pt x="578803" y="0"/>
                  </a:moveTo>
                  <a:lnTo>
                    <a:pt x="1157607" y="824954"/>
                  </a:lnTo>
                  <a:lnTo>
                    <a:pt x="0" y="824954"/>
                  </a:lnTo>
                  <a:lnTo>
                    <a:pt x="578803" y="0"/>
                  </a:lnTo>
                  <a:close/>
                </a:path>
              </a:pathLst>
            </a:custGeom>
            <a:solidFill>
              <a:srgbClr val="A7CED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80876" y="354440"/>
              <a:ext cx="795855" cy="411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flipV="1">
            <a:off x="6916141" y="8092628"/>
            <a:ext cx="941514" cy="472663"/>
          </a:xfrm>
          <a:custGeom>
            <a:avLst/>
            <a:gdLst/>
            <a:ahLst/>
            <a:cxnLst/>
            <a:rect l="l" t="t" r="r" b="b"/>
            <a:pathLst>
              <a:path w="941514" h="472663">
                <a:moveTo>
                  <a:pt x="0" y="472663"/>
                </a:moveTo>
                <a:lnTo>
                  <a:pt x="941514" y="472663"/>
                </a:lnTo>
                <a:lnTo>
                  <a:pt x="941514" y="0"/>
                </a:lnTo>
                <a:lnTo>
                  <a:pt x="0" y="0"/>
                </a:lnTo>
                <a:lnTo>
                  <a:pt x="0" y="4726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0B6AA8-4646-1DD5-5E71-15E27ED6422D}"/>
              </a:ext>
            </a:extLst>
          </p:cNvPr>
          <p:cNvSpPr/>
          <p:nvPr/>
        </p:nvSpPr>
        <p:spPr>
          <a:xfrm>
            <a:off x="10743378" y="0"/>
            <a:ext cx="7688066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BF1A98-55C1-F64D-891E-E56524529B9D}"/>
              </a:ext>
            </a:extLst>
          </p:cNvPr>
          <p:cNvSpPr txBox="1"/>
          <p:nvPr/>
        </p:nvSpPr>
        <p:spPr>
          <a:xfrm>
            <a:off x="10810340" y="193669"/>
            <a:ext cx="7346129" cy="9979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6000" b="1" dirty="0">
                <a:solidFill>
                  <a:srgbClr val="242021"/>
                </a:solidFill>
                <a:latin typeface="Glacial Indifference" panose="020B0604020202020204" charset="0"/>
              </a:rPr>
              <a:t>Ann: </a:t>
            </a:r>
            <a:r>
              <a:rPr lang="en-US" sz="6000" dirty="0">
                <a:solidFill>
                  <a:srgbClr val="242021"/>
                </a:solidFill>
                <a:latin typeface="Glacial Indifference" panose="020B0604020202020204" charset="0"/>
              </a:rPr>
              <a:t>That reminds me of the time our family moved to Viet Nam. We didn’t know where to buy stuff for our house, and </a:t>
            </a:r>
            <a:r>
              <a:rPr lang="en-US" sz="6000" dirty="0">
                <a:solidFill>
                  <a:srgbClr val="FF0000"/>
                </a:solidFill>
                <a:latin typeface="Glacial Indifference" panose="020B0604020202020204" charset="0"/>
              </a:rPr>
              <a:t>the new </a:t>
            </a:r>
            <a:r>
              <a:rPr lang="en-US" sz="6000" dirty="0" err="1">
                <a:solidFill>
                  <a:srgbClr val="FF0000"/>
                </a:solidFill>
                <a:latin typeface="Glacial Indifference" panose="020B0604020202020204" charset="0"/>
              </a:rPr>
              <a:t>neighbours</a:t>
            </a:r>
            <a:r>
              <a:rPr lang="en-US" sz="6000" dirty="0">
                <a:solidFill>
                  <a:srgbClr val="FF0000"/>
                </a:solidFill>
                <a:latin typeface="Glacial Indifference" panose="020B0604020202020204" charset="0"/>
              </a:rPr>
              <a:t> in the community gave us </a:t>
            </a:r>
            <a:r>
              <a:rPr lang="en-US" sz="6000" dirty="0">
                <a:solidFill>
                  <a:srgbClr val="FF0000"/>
                </a:solidFill>
                <a:highlight>
                  <a:srgbClr val="FFFF00"/>
                </a:highlight>
                <a:latin typeface="Glacial Indifference" panose="020B0604020202020204" charset="0"/>
              </a:rPr>
              <a:t>useful advice</a:t>
            </a:r>
            <a:r>
              <a:rPr lang="en-US" sz="6000" dirty="0">
                <a:solidFill>
                  <a:srgbClr val="242021"/>
                </a:solidFill>
                <a:latin typeface="Glacial Indifference" panose="020B0604020202020204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Glacial Indifference" panose="020B0604020202020204" charset="0"/>
            </a:endParaRP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10BA083A-9506-CAAB-E7F4-C89D4F3D6B33}"/>
              </a:ext>
            </a:extLst>
          </p:cNvPr>
          <p:cNvSpPr txBox="1"/>
          <p:nvPr/>
        </p:nvSpPr>
        <p:spPr>
          <a:xfrm>
            <a:off x="3515000" y="3980027"/>
            <a:ext cx="774379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useful advice</a:t>
            </a:r>
          </a:p>
        </p:txBody>
      </p:sp>
    </p:spTree>
    <p:extLst>
      <p:ext uri="{BB962C8B-B14F-4D97-AF65-F5344CB8AC3E}">
        <p14:creationId xmlns:p14="http://schemas.microsoft.com/office/powerpoint/2010/main" val="38248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923776" y="3485863"/>
            <a:ext cx="2059908" cy="4221844"/>
          </a:xfrm>
          <a:custGeom>
            <a:avLst/>
            <a:gdLst/>
            <a:ahLst/>
            <a:cxnLst/>
            <a:rect l="l" t="t" r="r" b="b"/>
            <a:pathLst>
              <a:path w="2059908" h="4221844">
                <a:moveTo>
                  <a:pt x="0" y="0"/>
                </a:moveTo>
                <a:lnTo>
                  <a:pt x="2059908" y="0"/>
                </a:lnTo>
                <a:lnTo>
                  <a:pt x="2059908" y="4221845"/>
                </a:lnTo>
                <a:lnTo>
                  <a:pt x="0" y="4221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82699" y="1323264"/>
            <a:ext cx="3293294" cy="1901878"/>
          </a:xfrm>
          <a:custGeom>
            <a:avLst/>
            <a:gdLst/>
            <a:ahLst/>
            <a:cxnLst/>
            <a:rect l="l" t="t" r="r" b="b"/>
            <a:pathLst>
              <a:path w="3293294" h="1901878">
                <a:moveTo>
                  <a:pt x="0" y="0"/>
                </a:moveTo>
                <a:lnTo>
                  <a:pt x="3293294" y="0"/>
                </a:lnTo>
                <a:lnTo>
                  <a:pt x="3293294" y="1901878"/>
                </a:lnTo>
                <a:lnTo>
                  <a:pt x="0" y="19018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60414" y="113496"/>
            <a:ext cx="17575185" cy="784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Look at the answers again.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EE8625-38BA-9511-D9C2-DBC4FD366C30}"/>
              </a:ext>
            </a:extLst>
          </p:cNvPr>
          <p:cNvSpPr txBox="1"/>
          <p:nvPr/>
        </p:nvSpPr>
        <p:spPr>
          <a:xfrm>
            <a:off x="534166" y="723900"/>
            <a:ext cx="15389610" cy="9374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Mi’s family moved to a new house in a suburb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last month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2.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Her new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neighbourhood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 is bigger with wider streets and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fewer people.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There is a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craft village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near Mi’s house.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lacial Indifference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4.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Mi thinks she will get on with her new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neighbours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lacial Indifference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5.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People in Ann’s community gave her family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useful advice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on where to buy stuff.</a:t>
            </a:r>
          </a:p>
        </p:txBody>
      </p:sp>
    </p:spTree>
    <p:extLst>
      <p:ext uri="{BB962C8B-B14F-4D97-AF65-F5344CB8AC3E}">
        <p14:creationId xmlns:p14="http://schemas.microsoft.com/office/powerpoint/2010/main" val="19787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560414" y="278482"/>
            <a:ext cx="17575185" cy="784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3. Match each word or phrase with its definition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D85565-1BF8-ABF5-1FB7-4EF2B6C6178C}"/>
              </a:ext>
            </a:extLst>
          </p:cNvPr>
          <p:cNvSpPr/>
          <p:nvPr/>
        </p:nvSpPr>
        <p:spPr>
          <a:xfrm>
            <a:off x="914399" y="1257300"/>
            <a:ext cx="5892207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Glacial Indifference" panose="020B0604020202020204" charset="0"/>
              </a:rPr>
              <a:t>suburb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2E89B0-8770-C49F-9B7B-399931CC1D36}"/>
              </a:ext>
            </a:extLst>
          </p:cNvPr>
          <p:cNvSpPr/>
          <p:nvPr/>
        </p:nvSpPr>
        <p:spPr>
          <a:xfrm>
            <a:off x="889591" y="2797168"/>
            <a:ext cx="5892208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Glacial Indifference" panose="020B0604020202020204" charset="0"/>
              </a:rPr>
              <a:t>facilities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3A82813-46EB-3EBF-E6FC-BB5DFB9EC182}"/>
              </a:ext>
            </a:extLst>
          </p:cNvPr>
          <p:cNvSpPr/>
          <p:nvPr/>
        </p:nvSpPr>
        <p:spPr>
          <a:xfrm>
            <a:off x="889590" y="4337036"/>
            <a:ext cx="5892209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Glacial Indifference" panose="020B0604020202020204" charset="0"/>
              </a:rPr>
              <a:t>community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08B50B-ABCA-B9C5-7C4F-E15E1DE72777}"/>
              </a:ext>
            </a:extLst>
          </p:cNvPr>
          <p:cNvSpPr/>
          <p:nvPr/>
        </p:nvSpPr>
        <p:spPr>
          <a:xfrm>
            <a:off x="914400" y="5840861"/>
            <a:ext cx="5867400" cy="15092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Glacial Indifference" panose="020B0604020202020204" charset="0"/>
              </a:rPr>
              <a:t>get on with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31ACB1D-8D14-29DF-800D-649DAFE09027}"/>
              </a:ext>
            </a:extLst>
          </p:cNvPr>
          <p:cNvSpPr/>
          <p:nvPr/>
        </p:nvSpPr>
        <p:spPr>
          <a:xfrm>
            <a:off x="914401" y="7599360"/>
            <a:ext cx="5867400" cy="240915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Glacial Indifference" panose="020B0604020202020204" charset="0"/>
              </a:rPr>
              <a:t>remind somebody of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6ADB73B-9B17-560C-42C3-695F3365AC8E}"/>
              </a:ext>
            </a:extLst>
          </p:cNvPr>
          <p:cNvSpPr/>
          <p:nvPr/>
        </p:nvSpPr>
        <p:spPr>
          <a:xfrm>
            <a:off x="7467600" y="1257300"/>
            <a:ext cx="10439400" cy="121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Glacial Indifference" panose="020B0604020202020204" charset="0"/>
              </a:rPr>
              <a:t>a. </a:t>
            </a:r>
            <a:r>
              <a:rPr lang="en-US" sz="4400" dirty="0">
                <a:solidFill>
                  <a:schemeClr val="tx1"/>
                </a:solidFill>
                <a:latin typeface="Glacial Indifference" panose="020B0604020202020204" charset="0"/>
              </a:rPr>
              <a:t>the people living in a particular area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74A2C26-8F45-A41E-1864-F85150F42EED}"/>
              </a:ext>
            </a:extLst>
          </p:cNvPr>
          <p:cNvSpPr/>
          <p:nvPr/>
        </p:nvSpPr>
        <p:spPr>
          <a:xfrm>
            <a:off x="7467600" y="2773326"/>
            <a:ext cx="10439400" cy="121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Glacial Indifference" panose="020B0604020202020204" charset="0"/>
              </a:rPr>
              <a:t>b. </a:t>
            </a:r>
            <a:r>
              <a:rPr lang="en-US" sz="4400" dirty="0">
                <a:solidFill>
                  <a:schemeClr val="tx1"/>
                </a:solidFill>
                <a:latin typeface="Glacial Indifference" panose="020B0604020202020204" charset="0"/>
              </a:rPr>
              <a:t>to make somebody remember or think about somebody or something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15FEAF-227E-8FCC-8929-66F9C6260B2B}"/>
              </a:ext>
            </a:extLst>
          </p:cNvPr>
          <p:cNvSpPr/>
          <p:nvPr/>
        </p:nvSpPr>
        <p:spPr>
          <a:xfrm>
            <a:off x="7467600" y="4266488"/>
            <a:ext cx="10439400" cy="121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Glacial Indifference" panose="020B0604020202020204" charset="0"/>
              </a:rPr>
              <a:t>c. </a:t>
            </a:r>
            <a:r>
              <a:rPr lang="en-US" sz="4400" dirty="0">
                <a:solidFill>
                  <a:schemeClr val="tx1"/>
                </a:solidFill>
                <a:latin typeface="Glacial Indifference" panose="020B0604020202020204" charset="0"/>
              </a:rPr>
              <a:t>to have a good relationship with somebody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192A518-6121-818F-8BA7-78C1CD6E5FAC}"/>
              </a:ext>
            </a:extLst>
          </p:cNvPr>
          <p:cNvSpPr/>
          <p:nvPr/>
        </p:nvSpPr>
        <p:spPr>
          <a:xfrm>
            <a:off x="7467600" y="5942228"/>
            <a:ext cx="10439400" cy="121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Glacial Indifference" panose="020B0604020202020204" charset="0"/>
              </a:rPr>
              <a:t>d. </a:t>
            </a:r>
            <a:r>
              <a:rPr lang="en-US" sz="4400" dirty="0">
                <a:solidFill>
                  <a:schemeClr val="tx1"/>
                </a:solidFill>
                <a:latin typeface="Glacial Indifference" panose="020B0604020202020204" charset="0"/>
              </a:rPr>
              <a:t>an area outside the </a:t>
            </a:r>
            <a:r>
              <a:rPr lang="en-US" sz="4400" dirty="0" err="1">
                <a:solidFill>
                  <a:schemeClr val="tx1"/>
                </a:solidFill>
                <a:latin typeface="Glacial Indifference" panose="020B0604020202020204" charset="0"/>
              </a:rPr>
              <a:t>centre</a:t>
            </a:r>
            <a:r>
              <a:rPr lang="en-US" sz="4400" dirty="0">
                <a:solidFill>
                  <a:schemeClr val="tx1"/>
                </a:solidFill>
                <a:latin typeface="Glacial Indifference" panose="020B0604020202020204" charset="0"/>
              </a:rPr>
              <a:t> of a city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7785A1F-107B-07ED-E2BD-C08F78D1FAC9}"/>
              </a:ext>
            </a:extLst>
          </p:cNvPr>
          <p:cNvSpPr/>
          <p:nvPr/>
        </p:nvSpPr>
        <p:spPr>
          <a:xfrm>
            <a:off x="7467600" y="8227568"/>
            <a:ext cx="10439400" cy="121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Glacial Indifference" panose="020B0604020202020204" charset="0"/>
              </a:rPr>
              <a:t>e. </a:t>
            </a:r>
            <a:r>
              <a:rPr lang="en-US" sz="4400" dirty="0">
                <a:solidFill>
                  <a:schemeClr val="tx1"/>
                </a:solidFill>
                <a:latin typeface="Glacial Indifference" panose="020B0604020202020204" charset="0"/>
              </a:rPr>
              <a:t>the buildings, equipment, and services provided for a particular purpose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C0B118D8-E40A-9E3A-5824-5541C178F11A}"/>
              </a:ext>
            </a:extLst>
          </p:cNvPr>
          <p:cNvSpPr/>
          <p:nvPr/>
        </p:nvSpPr>
        <p:spPr>
          <a:xfrm>
            <a:off x="6005407" y="8457539"/>
            <a:ext cx="1602398" cy="1871414"/>
          </a:xfrm>
          <a:custGeom>
            <a:avLst/>
            <a:gdLst/>
            <a:ahLst/>
            <a:cxnLst/>
            <a:rect l="l" t="t" r="r" b="b"/>
            <a:pathLst>
              <a:path w="1602398" h="1871414">
                <a:moveTo>
                  <a:pt x="0" y="0"/>
                </a:moveTo>
                <a:lnTo>
                  <a:pt x="1602398" y="0"/>
                </a:lnTo>
                <a:lnTo>
                  <a:pt x="1602398" y="1871414"/>
                </a:lnTo>
                <a:lnTo>
                  <a:pt x="0" y="1871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3642630C-9832-95E0-E75E-715C455B23BB}"/>
              </a:ext>
            </a:extLst>
          </p:cNvPr>
          <p:cNvSpPr/>
          <p:nvPr/>
        </p:nvSpPr>
        <p:spPr>
          <a:xfrm flipH="1">
            <a:off x="16340839" y="296061"/>
            <a:ext cx="733240" cy="856339"/>
          </a:xfrm>
          <a:custGeom>
            <a:avLst/>
            <a:gdLst/>
            <a:ahLst/>
            <a:cxnLst/>
            <a:rect l="l" t="t" r="r" b="b"/>
            <a:pathLst>
              <a:path w="733240" h="856339">
                <a:moveTo>
                  <a:pt x="733240" y="0"/>
                </a:moveTo>
                <a:lnTo>
                  <a:pt x="0" y="0"/>
                </a:lnTo>
                <a:lnTo>
                  <a:pt x="0" y="856338"/>
                </a:lnTo>
                <a:lnTo>
                  <a:pt x="733240" y="856338"/>
                </a:lnTo>
                <a:lnTo>
                  <a:pt x="7332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9AAD8D-C74F-7EC5-79C1-2978E76BBFB7}"/>
              </a:ext>
            </a:extLst>
          </p:cNvPr>
          <p:cNvSpPr txBox="1"/>
          <p:nvPr/>
        </p:nvSpPr>
        <p:spPr>
          <a:xfrm>
            <a:off x="126702" y="139137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lacial Indifference" panose="020B0604020202020204" charset="0"/>
              </a:rPr>
              <a:t>1.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67A63A-26F3-6E8D-5F10-602FAFD0DE0F}"/>
              </a:ext>
            </a:extLst>
          </p:cNvPr>
          <p:cNvSpPr txBox="1"/>
          <p:nvPr/>
        </p:nvSpPr>
        <p:spPr>
          <a:xfrm>
            <a:off x="134223" y="293950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lacial Indifference" panose="020B0604020202020204" charset="0"/>
              </a:rPr>
              <a:t>2.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866CBA-0442-746E-5942-8D48B9BFD9D6}"/>
              </a:ext>
            </a:extLst>
          </p:cNvPr>
          <p:cNvSpPr txBox="1"/>
          <p:nvPr/>
        </p:nvSpPr>
        <p:spPr>
          <a:xfrm>
            <a:off x="145311" y="456208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lacial Indifference" panose="020B0604020202020204" charset="0"/>
              </a:rPr>
              <a:t>3.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28855B-BB4E-D6F3-B5D1-4A4D90C3AD25}"/>
              </a:ext>
            </a:extLst>
          </p:cNvPr>
          <p:cNvSpPr txBox="1"/>
          <p:nvPr/>
        </p:nvSpPr>
        <p:spPr>
          <a:xfrm>
            <a:off x="145311" y="6184324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lacial Indifference" panose="020B0604020202020204" charset="0"/>
              </a:rPr>
              <a:t>4.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046A0D-7C67-04A7-43B3-7FC9C04C1A7A}"/>
              </a:ext>
            </a:extLst>
          </p:cNvPr>
          <p:cNvSpPr txBox="1"/>
          <p:nvPr/>
        </p:nvSpPr>
        <p:spPr>
          <a:xfrm>
            <a:off x="122274" y="8405174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lacial Indifference" panose="020B0604020202020204" charset="0"/>
              </a:rPr>
              <a:t>5.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4CF52E2-6373-9ED6-E092-491D188593E9}"/>
              </a:ext>
            </a:extLst>
          </p:cNvPr>
          <p:cNvCxnSpPr>
            <a:stCxn id="8" idx="6"/>
            <a:endCxn id="18" idx="1"/>
          </p:cNvCxnSpPr>
          <p:nvPr/>
        </p:nvCxnSpPr>
        <p:spPr>
          <a:xfrm>
            <a:off x="6806606" y="1866900"/>
            <a:ext cx="660994" cy="46849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893AB86-3364-7EC0-0D37-7D9F39177A4D}"/>
              </a:ext>
            </a:extLst>
          </p:cNvPr>
          <p:cNvCxnSpPr>
            <a:cxnSpLocks/>
          </p:cNvCxnSpPr>
          <p:nvPr/>
        </p:nvCxnSpPr>
        <p:spPr>
          <a:xfrm>
            <a:off x="6766559" y="3383908"/>
            <a:ext cx="676234" cy="56457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4DF27D6-6887-F3D8-4B5F-9FCD796D69CD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741752" y="1866900"/>
            <a:ext cx="725848" cy="30634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AC972C0-BB36-56C4-2619-A4590EC39BF1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775068" y="4876088"/>
            <a:ext cx="692532" cy="17013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511D07A-94A7-6800-F44A-B83C963C33FF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677274" y="3382926"/>
            <a:ext cx="790326" cy="5421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59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77107" y="876121"/>
            <a:ext cx="1602398" cy="1871414"/>
          </a:xfrm>
          <a:custGeom>
            <a:avLst/>
            <a:gdLst/>
            <a:ahLst/>
            <a:cxnLst/>
            <a:rect l="l" t="t" r="r" b="b"/>
            <a:pathLst>
              <a:path w="1602398" h="1871414">
                <a:moveTo>
                  <a:pt x="0" y="0"/>
                </a:moveTo>
                <a:lnTo>
                  <a:pt x="1602398" y="0"/>
                </a:lnTo>
                <a:lnTo>
                  <a:pt x="1602398" y="1871414"/>
                </a:lnTo>
                <a:lnTo>
                  <a:pt x="0" y="1871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972758" y="1288833"/>
            <a:ext cx="733240" cy="856339"/>
          </a:xfrm>
          <a:custGeom>
            <a:avLst/>
            <a:gdLst/>
            <a:ahLst/>
            <a:cxnLst/>
            <a:rect l="l" t="t" r="r" b="b"/>
            <a:pathLst>
              <a:path w="733240" h="856339">
                <a:moveTo>
                  <a:pt x="733240" y="0"/>
                </a:moveTo>
                <a:lnTo>
                  <a:pt x="0" y="0"/>
                </a:lnTo>
                <a:lnTo>
                  <a:pt x="0" y="856338"/>
                </a:lnTo>
                <a:lnTo>
                  <a:pt x="733240" y="856338"/>
                </a:lnTo>
                <a:lnTo>
                  <a:pt x="7332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09394" y="8065657"/>
            <a:ext cx="1619143" cy="2415130"/>
          </a:xfrm>
          <a:custGeom>
            <a:avLst/>
            <a:gdLst/>
            <a:ahLst/>
            <a:cxnLst/>
            <a:rect l="l" t="t" r="r" b="b"/>
            <a:pathLst>
              <a:path w="1619143" h="2415130">
                <a:moveTo>
                  <a:pt x="0" y="0"/>
                </a:moveTo>
                <a:lnTo>
                  <a:pt x="1619143" y="0"/>
                </a:lnTo>
                <a:lnTo>
                  <a:pt x="1619143" y="2415130"/>
                </a:lnTo>
                <a:lnTo>
                  <a:pt x="0" y="2415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840313" y="8007670"/>
            <a:ext cx="2383850" cy="2199162"/>
            <a:chOff x="0" y="0"/>
            <a:chExt cx="3178467" cy="2932216"/>
          </a:xfrm>
        </p:grpSpPr>
        <p:grpSp>
          <p:nvGrpSpPr>
            <p:cNvPr id="6" name="Group 6"/>
            <p:cNvGrpSpPr/>
            <p:nvPr/>
          </p:nvGrpSpPr>
          <p:grpSpPr>
            <a:xfrm rot="-5400000">
              <a:off x="519558" y="-519558"/>
              <a:ext cx="2139352" cy="3178467"/>
              <a:chOff x="0" y="0"/>
              <a:chExt cx="566284" cy="84133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66284" cy="841336"/>
              </a:xfrm>
              <a:custGeom>
                <a:avLst/>
                <a:gdLst/>
                <a:ahLst/>
                <a:cxnLst/>
                <a:rect l="l" t="t" r="r" b="b"/>
                <a:pathLst>
                  <a:path w="566284" h="841336">
                    <a:moveTo>
                      <a:pt x="283142" y="0"/>
                    </a:moveTo>
                    <a:lnTo>
                      <a:pt x="566284" y="203200"/>
                    </a:lnTo>
                    <a:lnTo>
                      <a:pt x="566284" y="638136"/>
                    </a:lnTo>
                    <a:lnTo>
                      <a:pt x="283142" y="841336"/>
                    </a:lnTo>
                    <a:lnTo>
                      <a:pt x="0" y="638136"/>
                    </a:lnTo>
                    <a:lnTo>
                      <a:pt x="0" y="203200"/>
                    </a:lnTo>
                    <a:lnTo>
                      <a:pt x="283142" y="0"/>
                    </a:lnTo>
                    <a:close/>
                  </a:path>
                </a:pathLst>
              </a:custGeom>
              <a:solidFill>
                <a:srgbClr val="ED654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111125"/>
                <a:ext cx="566284" cy="5905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1069676"/>
              <a:ext cx="3178467" cy="1862540"/>
              <a:chOff x="0" y="0"/>
              <a:chExt cx="627845" cy="36790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27845" cy="367909"/>
              </a:xfrm>
              <a:custGeom>
                <a:avLst/>
                <a:gdLst/>
                <a:ahLst/>
                <a:cxnLst/>
                <a:rect l="l" t="t" r="r" b="b"/>
                <a:pathLst>
                  <a:path w="627845" h="367909">
                    <a:moveTo>
                      <a:pt x="0" y="0"/>
                    </a:moveTo>
                    <a:lnTo>
                      <a:pt x="627845" y="0"/>
                    </a:lnTo>
                    <a:lnTo>
                      <a:pt x="627845" y="367909"/>
                    </a:lnTo>
                    <a:lnTo>
                      <a:pt x="0" y="367909"/>
                    </a:lnTo>
                    <a:close/>
                  </a:path>
                </a:pathLst>
              </a:custGeom>
              <a:solidFill>
                <a:srgbClr val="F3C05D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627845" cy="3964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extBox 23"/>
          <p:cNvSpPr txBox="1"/>
          <p:nvPr/>
        </p:nvSpPr>
        <p:spPr>
          <a:xfrm>
            <a:off x="419100" y="258411"/>
            <a:ext cx="17449800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4. Complete each sentence with a word or phrase from 3.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6145662" y="9070573"/>
            <a:ext cx="561797" cy="1074249"/>
            <a:chOff x="0" y="0"/>
            <a:chExt cx="147963" cy="28293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7963" cy="282930"/>
            </a:xfrm>
            <a:custGeom>
              <a:avLst/>
              <a:gdLst/>
              <a:ahLst/>
              <a:cxnLst/>
              <a:rect l="l" t="t" r="r" b="b"/>
              <a:pathLst>
                <a:path w="147963" h="282930">
                  <a:moveTo>
                    <a:pt x="0" y="0"/>
                  </a:moveTo>
                  <a:lnTo>
                    <a:pt x="147963" y="0"/>
                  </a:lnTo>
                  <a:lnTo>
                    <a:pt x="147963" y="282930"/>
                  </a:lnTo>
                  <a:lnTo>
                    <a:pt x="0" y="282930"/>
                  </a:lnTo>
                  <a:close/>
                </a:path>
              </a:pathLst>
            </a:custGeom>
            <a:solidFill>
              <a:srgbClr val="44A09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47963" cy="31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86935C1-D8D9-C092-FE33-CF02D605B54C}"/>
              </a:ext>
            </a:extLst>
          </p:cNvPr>
          <p:cNvSpPr txBox="1">
            <a:spLocks/>
          </p:cNvSpPr>
          <p:nvPr/>
        </p:nvSpPr>
        <p:spPr>
          <a:xfrm>
            <a:off x="419100" y="2298011"/>
            <a:ext cx="17449800" cy="448633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800" b="1" dirty="0">
                <a:solidFill>
                  <a:srgbClr val="F26648"/>
                </a:solidFill>
                <a:latin typeface="Glacial Indifference" panose="020B0604020202020204" charset="0"/>
              </a:rPr>
              <a:t>1.</a:t>
            </a:r>
            <a:r>
              <a:rPr lang="en-US" sz="4800" b="1" dirty="0">
                <a:solidFill>
                  <a:srgbClr val="0070C0"/>
                </a:solidFill>
                <a:latin typeface="Glacial Indifference" panose="020B0604020202020204" charset="0"/>
              </a:rPr>
              <a:t> </a:t>
            </a:r>
            <a:r>
              <a:rPr lang="en-US" sz="4800" dirty="0">
                <a:latin typeface="Glacial Indifference" panose="020B0604020202020204" charset="0"/>
              </a:rPr>
              <a:t>They don’t live in the city </a:t>
            </a:r>
            <a:r>
              <a:rPr lang="en-US" sz="4800" dirty="0" err="1">
                <a:latin typeface="Glacial Indifference" panose="020B0604020202020204" charset="0"/>
              </a:rPr>
              <a:t>centre</a:t>
            </a:r>
            <a:r>
              <a:rPr lang="en-US" sz="4800" dirty="0">
                <a:latin typeface="Glacial Indifference" panose="020B0604020202020204" charset="0"/>
              </a:rPr>
              <a:t> but in a ________ of Ha Noi.</a:t>
            </a:r>
          </a:p>
          <a:p>
            <a:pPr marL="0" indent="0">
              <a:buFont typeface="Arial" pitchFamily="34" charset="0"/>
              <a:buNone/>
            </a:pPr>
            <a:r>
              <a:rPr lang="en-US" sz="4800" b="1" dirty="0">
                <a:solidFill>
                  <a:srgbClr val="F26648"/>
                </a:solidFill>
                <a:latin typeface="Glacial Indifference" panose="020B0604020202020204" charset="0"/>
              </a:rPr>
              <a:t>2. </a:t>
            </a:r>
            <a:r>
              <a:rPr lang="en-US" sz="4800" dirty="0">
                <a:latin typeface="Glacial Indifference" panose="020B0604020202020204" charset="0"/>
              </a:rPr>
              <a:t>I love our new </a:t>
            </a:r>
            <a:r>
              <a:rPr lang="en-US" sz="4800" dirty="0" err="1">
                <a:latin typeface="Glacial Indifference" panose="020B0604020202020204" charset="0"/>
              </a:rPr>
              <a:t>neighbourhood</a:t>
            </a:r>
            <a:r>
              <a:rPr lang="en-US" sz="4800" dirty="0">
                <a:latin typeface="Glacial Indifference" panose="020B0604020202020204" charset="0"/>
              </a:rPr>
              <a:t> because we _____________ the people here.</a:t>
            </a:r>
          </a:p>
          <a:p>
            <a:pPr marL="0" indent="0">
              <a:buFont typeface="Arial" pitchFamily="34" charset="0"/>
              <a:buNone/>
            </a:pPr>
            <a:r>
              <a:rPr lang="en-US" sz="4800" b="1" dirty="0">
                <a:solidFill>
                  <a:srgbClr val="F26648"/>
                </a:solidFill>
                <a:latin typeface="Glacial Indifference" panose="020B0604020202020204" charset="0"/>
              </a:rPr>
              <a:t>3. </a:t>
            </a:r>
            <a:r>
              <a:rPr lang="en-US" sz="4800" dirty="0">
                <a:latin typeface="Glacial Indifference" panose="020B0604020202020204" charset="0"/>
              </a:rPr>
              <a:t>There are enough sports ____________ for people of all ages in our local park.</a:t>
            </a:r>
          </a:p>
          <a:p>
            <a:pPr marL="0" indent="0">
              <a:buFont typeface="Arial" pitchFamily="34" charset="0"/>
              <a:buNone/>
            </a:pPr>
            <a:r>
              <a:rPr lang="en-US" sz="4800" b="1" dirty="0">
                <a:solidFill>
                  <a:srgbClr val="F26648"/>
                </a:solidFill>
                <a:latin typeface="Glacial Indifference" panose="020B0604020202020204" charset="0"/>
              </a:rPr>
              <a:t>4. </a:t>
            </a:r>
            <a:r>
              <a:rPr lang="en-US" sz="4800" dirty="0">
                <a:latin typeface="Glacial Indifference" panose="020B0604020202020204" charset="0"/>
              </a:rPr>
              <a:t>Souvenirs _________ people ______ a place, an occasion, or a holiday.</a:t>
            </a:r>
          </a:p>
          <a:p>
            <a:pPr marL="0" indent="0">
              <a:buFont typeface="Arial" pitchFamily="34" charset="0"/>
              <a:buNone/>
            </a:pPr>
            <a:r>
              <a:rPr lang="en-US" sz="4800" b="1" dirty="0">
                <a:solidFill>
                  <a:srgbClr val="F26648"/>
                </a:solidFill>
                <a:latin typeface="Glacial Indifference" panose="020B0604020202020204" charset="0"/>
              </a:rPr>
              <a:t>5. </a:t>
            </a:r>
            <a:r>
              <a:rPr lang="en-US" sz="4800" dirty="0">
                <a:latin typeface="Glacial Indifference" panose="020B0604020202020204" charset="0"/>
              </a:rPr>
              <a:t>The local ____________ encourages us to protect the environment and keep our </a:t>
            </a:r>
            <a:r>
              <a:rPr lang="en-US" sz="4800" dirty="0" err="1">
                <a:latin typeface="Glacial Indifference" panose="020B0604020202020204" charset="0"/>
              </a:rPr>
              <a:t>neighbourhood</a:t>
            </a:r>
            <a:r>
              <a:rPr lang="en-US" sz="4800" dirty="0">
                <a:latin typeface="Glacial Indifference" panose="020B0604020202020204" charset="0"/>
              </a:rPr>
              <a:t> clean.</a:t>
            </a:r>
          </a:p>
        </p:txBody>
      </p:sp>
    </p:spTree>
    <p:extLst>
      <p:ext uri="{BB962C8B-B14F-4D97-AF65-F5344CB8AC3E}">
        <p14:creationId xmlns:p14="http://schemas.microsoft.com/office/powerpoint/2010/main" val="14940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03350" y="9022339"/>
            <a:ext cx="539339" cy="471922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68EC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138521" y="2205083"/>
            <a:ext cx="539339" cy="47192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4C15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28994" y="8765493"/>
            <a:ext cx="1163640" cy="492807"/>
            <a:chOff x="0" y="0"/>
            <a:chExt cx="1157607" cy="4902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7607" cy="490252"/>
            </a:xfrm>
            <a:custGeom>
              <a:avLst/>
              <a:gdLst/>
              <a:ahLst/>
              <a:cxnLst/>
              <a:rect l="l" t="t" r="r" b="b"/>
              <a:pathLst>
                <a:path w="1157607" h="490252">
                  <a:moveTo>
                    <a:pt x="578803" y="0"/>
                  </a:moveTo>
                  <a:lnTo>
                    <a:pt x="1157607" y="490252"/>
                  </a:lnTo>
                  <a:lnTo>
                    <a:pt x="0" y="490252"/>
                  </a:lnTo>
                  <a:lnTo>
                    <a:pt x="578803" y="0"/>
                  </a:lnTo>
                  <a:close/>
                </a:path>
              </a:pathLst>
            </a:custGeom>
            <a:solidFill>
              <a:srgbClr val="ED654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80876" y="199042"/>
              <a:ext cx="795855" cy="256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V="1">
            <a:off x="16075114" y="1905218"/>
            <a:ext cx="941514" cy="472663"/>
          </a:xfrm>
          <a:custGeom>
            <a:avLst/>
            <a:gdLst/>
            <a:ahLst/>
            <a:cxnLst/>
            <a:rect l="l" t="t" r="r" b="b"/>
            <a:pathLst>
              <a:path w="941514" h="472663">
                <a:moveTo>
                  <a:pt x="0" y="472663"/>
                </a:moveTo>
                <a:lnTo>
                  <a:pt x="941514" y="472663"/>
                </a:lnTo>
                <a:lnTo>
                  <a:pt x="941514" y="0"/>
                </a:lnTo>
                <a:lnTo>
                  <a:pt x="0" y="0"/>
                </a:lnTo>
                <a:lnTo>
                  <a:pt x="0" y="47266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273019" y="8123882"/>
            <a:ext cx="941514" cy="472663"/>
          </a:xfrm>
          <a:custGeom>
            <a:avLst/>
            <a:gdLst/>
            <a:ahLst/>
            <a:cxnLst/>
            <a:rect l="l" t="t" r="r" b="b"/>
            <a:pathLst>
              <a:path w="941514" h="472663">
                <a:moveTo>
                  <a:pt x="0" y="0"/>
                </a:moveTo>
                <a:lnTo>
                  <a:pt x="941514" y="0"/>
                </a:lnTo>
                <a:lnTo>
                  <a:pt x="941514" y="472663"/>
                </a:lnTo>
                <a:lnTo>
                  <a:pt x="0" y="472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3398361" y="6415040"/>
            <a:ext cx="1001756" cy="640205"/>
            <a:chOff x="0" y="0"/>
            <a:chExt cx="812800" cy="5194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519447"/>
            </a:xfrm>
            <a:custGeom>
              <a:avLst/>
              <a:gdLst/>
              <a:ahLst/>
              <a:cxnLst/>
              <a:rect l="l" t="t" r="r" b="b"/>
              <a:pathLst>
                <a:path w="812800" h="519447">
                  <a:moveTo>
                    <a:pt x="406400" y="0"/>
                  </a:moveTo>
                  <a:lnTo>
                    <a:pt x="812800" y="519447"/>
                  </a:lnTo>
                  <a:lnTo>
                    <a:pt x="0" y="51944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7967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27000" y="212597"/>
              <a:ext cx="558800" cy="26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3846909" y="1332376"/>
            <a:ext cx="1466049" cy="3922540"/>
          </a:xfrm>
          <a:custGeom>
            <a:avLst/>
            <a:gdLst/>
            <a:ahLst/>
            <a:cxnLst/>
            <a:rect l="l" t="t" r="r" b="b"/>
            <a:pathLst>
              <a:path w="1466049" h="3922540">
                <a:moveTo>
                  <a:pt x="0" y="0"/>
                </a:moveTo>
                <a:lnTo>
                  <a:pt x="1466050" y="0"/>
                </a:lnTo>
                <a:lnTo>
                  <a:pt x="1466050" y="3922539"/>
                </a:lnTo>
                <a:lnTo>
                  <a:pt x="0" y="39225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04997" y="4967111"/>
            <a:ext cx="2913418" cy="3591270"/>
          </a:xfrm>
          <a:custGeom>
            <a:avLst/>
            <a:gdLst/>
            <a:ahLst/>
            <a:cxnLst/>
            <a:rect l="l" t="t" r="r" b="b"/>
            <a:pathLst>
              <a:path w="2913418" h="3591270">
                <a:moveTo>
                  <a:pt x="0" y="0"/>
                </a:moveTo>
                <a:lnTo>
                  <a:pt x="2913418" y="0"/>
                </a:lnTo>
                <a:lnTo>
                  <a:pt x="2913418" y="3591270"/>
                </a:lnTo>
                <a:lnTo>
                  <a:pt x="0" y="35912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676342" y="6137536"/>
            <a:ext cx="3186465" cy="4918017"/>
          </a:xfrm>
          <a:custGeom>
            <a:avLst/>
            <a:gdLst/>
            <a:ahLst/>
            <a:cxnLst/>
            <a:rect l="l" t="t" r="r" b="b"/>
            <a:pathLst>
              <a:path w="3186465" h="4918017">
                <a:moveTo>
                  <a:pt x="0" y="0"/>
                </a:moveTo>
                <a:lnTo>
                  <a:pt x="3186465" y="0"/>
                </a:lnTo>
                <a:lnTo>
                  <a:pt x="3186465" y="4918017"/>
                </a:lnTo>
                <a:lnTo>
                  <a:pt x="0" y="49180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3094304"/>
            <a:ext cx="8901114" cy="567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27"/>
              </a:lnSpc>
            </a:pPr>
            <a:r>
              <a:rPr lang="en-US" sz="5400" dirty="0">
                <a:solidFill>
                  <a:srgbClr val="080A1D"/>
                </a:solidFill>
                <a:latin typeface="Glacial Indifference"/>
              </a:rPr>
              <a:t>1. Where do you live?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1482052"/>
            <a:ext cx="8724900" cy="875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70"/>
              </a:lnSpc>
              <a:spcBef>
                <a:spcPct val="0"/>
              </a:spcBef>
            </a:pPr>
            <a:r>
              <a:rPr lang="en-US" sz="5622" dirty="0">
                <a:solidFill>
                  <a:srgbClr val="ED654F"/>
                </a:solidFill>
                <a:latin typeface="Bernoru SemiCondensed"/>
              </a:rPr>
              <a:t>Answer some questions: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13EDBC17-46E8-9373-2608-7538B96A0A25}"/>
              </a:ext>
            </a:extLst>
          </p:cNvPr>
          <p:cNvSpPr txBox="1"/>
          <p:nvPr/>
        </p:nvSpPr>
        <p:spPr>
          <a:xfrm>
            <a:off x="939636" y="4475543"/>
            <a:ext cx="890111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80A1D"/>
                </a:solidFill>
                <a:latin typeface="Glacial Indifference"/>
              </a:rPr>
              <a:t>2. What and where is famous in your hometown? 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53E1537D-F8F2-B17E-AC4A-596CD47821DC}"/>
              </a:ext>
            </a:extLst>
          </p:cNvPr>
          <p:cNvSpPr txBox="1"/>
          <p:nvPr/>
        </p:nvSpPr>
        <p:spPr>
          <a:xfrm>
            <a:off x="1023937" y="6948264"/>
            <a:ext cx="890111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80A1D"/>
                </a:solidFill>
                <a:latin typeface="Glacial Indifference"/>
              </a:rPr>
              <a:t>3 Do you love to live in your hometown?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755453" y="4489316"/>
            <a:ext cx="1017774" cy="988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13732455" y="3717099"/>
            <a:ext cx="1180368" cy="11307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55" y="4282496"/>
            <a:ext cx="5140121" cy="580382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7490" y="3289097"/>
            <a:ext cx="5545056" cy="6797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5212546" y="603887"/>
            <a:ext cx="3014774" cy="96831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1236819" y="983052"/>
            <a:ext cx="1879101" cy="18791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939549" y="-166620"/>
            <a:ext cx="1879101" cy="18791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7561" y="1719489"/>
            <a:ext cx="12768084" cy="5224966"/>
          </a:xfrm>
          <a:prstGeom prst="rect">
            <a:avLst/>
          </a:prstGeom>
          <a:noFill/>
        </p:spPr>
        <p:txBody>
          <a:bodyPr spcFirstLastPara="1" wrap="none" lIns="137160" tIns="68580" rIns="137160" bIns="68580" numCol="1">
            <a:prstTxWarp prst="textArchUp">
              <a:avLst/>
            </a:prstTxWarp>
            <a:spAutoFit/>
          </a:bodyPr>
          <a:lstStyle/>
          <a:p>
            <a:pPr algn="ctr" defTabSz="1371600"/>
            <a:r>
              <a:rPr lang="en-US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MONKEY AND BANANA</a:t>
            </a: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65762" y="-12911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34568E-6 L 1.66667E-6 -0.07207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201" y="4743966"/>
            <a:ext cx="5359461" cy="546288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875315" y="348344"/>
            <a:ext cx="13258800" cy="7358742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3400" y="527826"/>
            <a:ext cx="12138890" cy="7217360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en-US" sz="11500" b="1" dirty="0">
                <a:solidFill>
                  <a:srgbClr val="F26648"/>
                </a:solidFill>
                <a:latin typeface="Glacial Indifference" panose="020B0604020202020204" charset="0"/>
              </a:rPr>
              <a:t>1.</a:t>
            </a:r>
            <a:r>
              <a:rPr lang="en-US" sz="11500" b="1" dirty="0">
                <a:solidFill>
                  <a:srgbClr val="0070C0"/>
                </a:solidFill>
                <a:latin typeface="Glacial Indifference" panose="020B0604020202020204" charset="0"/>
              </a:rPr>
              <a:t> </a:t>
            </a:r>
            <a:r>
              <a:rPr lang="en-US" sz="11500" dirty="0">
                <a:latin typeface="Glacial Indifference" panose="020B0604020202020204" charset="0"/>
              </a:rPr>
              <a:t>They don’t live in the city </a:t>
            </a:r>
            <a:r>
              <a:rPr lang="en-US" sz="11500" dirty="0" err="1">
                <a:latin typeface="Glacial Indifference" panose="020B0604020202020204" charset="0"/>
              </a:rPr>
              <a:t>centre</a:t>
            </a:r>
            <a:r>
              <a:rPr lang="en-US" sz="11500" dirty="0">
                <a:latin typeface="Glacial Indifference" panose="020B0604020202020204" charset="0"/>
              </a:rPr>
              <a:t> but in a ________ of Ha Noi.</a:t>
            </a:r>
          </a:p>
        </p:txBody>
      </p:sp>
      <p:sp>
        <p:nvSpPr>
          <p:cNvPr id="8" name="Rectangle 7"/>
          <p:cNvSpPr/>
          <p:nvPr/>
        </p:nvSpPr>
        <p:spPr>
          <a:xfrm>
            <a:off x="7719309" y="3771900"/>
            <a:ext cx="5645456" cy="226215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3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lacial Indifference" panose="020B0604020202020204" charset="0"/>
              </a:rPr>
              <a:t>suburb</a:t>
            </a: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7219" y="-12320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75315" y="348344"/>
            <a:ext cx="13258800" cy="7358742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chemeClr val="accent4">
              <a:lumMod val="40000"/>
              <a:lumOff val="60000"/>
              <a:alpha val="8078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0285" y="318937"/>
            <a:ext cx="12845803" cy="7525137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en-US" sz="9600" b="1" dirty="0">
                <a:solidFill>
                  <a:srgbClr val="F26648"/>
                </a:solidFill>
                <a:latin typeface="Glacial Indifference" panose="020B0604020202020204" charset="0"/>
              </a:rPr>
              <a:t>2. </a:t>
            </a:r>
            <a:r>
              <a:rPr lang="en-US" sz="9600" dirty="0">
                <a:latin typeface="Glacial Indifference" panose="020B0604020202020204" charset="0"/>
              </a:rPr>
              <a:t>I love our new </a:t>
            </a:r>
            <a:r>
              <a:rPr lang="en-US" sz="9600" dirty="0" err="1">
                <a:latin typeface="Glacial Indifference" panose="020B0604020202020204" charset="0"/>
              </a:rPr>
              <a:t>neighbourhood</a:t>
            </a:r>
            <a:r>
              <a:rPr lang="en-US" sz="9600" dirty="0">
                <a:latin typeface="Glacial Indifference" panose="020B0604020202020204" charset="0"/>
              </a:rPr>
              <a:t> because we ___________ the people here.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30998" y="4686300"/>
            <a:ext cx="7737202" cy="1615827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96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lacial Indifference" panose="020B0604020202020204" charset="0"/>
              </a:rPr>
              <a:t>get on with</a:t>
            </a: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7219" y="-1232037"/>
            <a:ext cx="9144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39414"/>
            <a:ext cx="3651446" cy="461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75315" y="348344"/>
            <a:ext cx="13258800" cy="7358742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44110" y="1003810"/>
            <a:ext cx="12138890" cy="604780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en-US" sz="9600" b="1" dirty="0">
                <a:solidFill>
                  <a:srgbClr val="F26648"/>
                </a:solidFill>
                <a:latin typeface="Glacial Indifference" panose="020B0604020202020204" charset="0"/>
              </a:rPr>
              <a:t>3. </a:t>
            </a:r>
            <a:r>
              <a:rPr lang="en-US" sz="9600" dirty="0">
                <a:latin typeface="Glacial Indifference" panose="020B0604020202020204" charset="0"/>
              </a:rPr>
              <a:t>There are enough sports _________ for people of all ages in our local park.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0" y="2385510"/>
            <a:ext cx="5060360" cy="161582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96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lacial Indifference" panose="020B0604020202020204" charset="0"/>
              </a:rPr>
              <a:t>facilities</a:t>
            </a: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7219" y="-1232037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31873"/>
            <a:ext cx="4416695" cy="48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75315" y="348344"/>
            <a:ext cx="13258800" cy="7358742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chemeClr val="accent4">
              <a:lumMod val="40000"/>
              <a:lumOff val="60000"/>
              <a:alpha val="8078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71470" y="723900"/>
            <a:ext cx="12845803" cy="604780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en-US" sz="9600" b="1" dirty="0">
                <a:solidFill>
                  <a:srgbClr val="F26648"/>
                </a:solidFill>
                <a:latin typeface="Glacial Indifference" panose="020B0604020202020204" charset="0"/>
              </a:rPr>
              <a:t>4. </a:t>
            </a:r>
            <a:r>
              <a:rPr lang="en-US" sz="9600" dirty="0">
                <a:latin typeface="Glacial Indifference" panose="020B0604020202020204" charset="0"/>
              </a:rPr>
              <a:t>Souvenirs _________ people ______ a place, an occasion, or a holiday.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29000" y="2131977"/>
            <a:ext cx="7737202" cy="1615827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remind</a:t>
            </a: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7219" y="-1232037"/>
            <a:ext cx="9144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39414"/>
            <a:ext cx="3651446" cy="46143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243E99-839B-221A-792E-99426BE7C02A}"/>
              </a:ext>
            </a:extLst>
          </p:cNvPr>
          <p:cNvSpPr/>
          <p:nvPr/>
        </p:nvSpPr>
        <p:spPr>
          <a:xfrm>
            <a:off x="2767513" y="3605871"/>
            <a:ext cx="7737202" cy="1615827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of</a:t>
            </a:r>
          </a:p>
        </p:txBody>
      </p:sp>
    </p:spTree>
    <p:extLst>
      <p:ext uri="{BB962C8B-B14F-4D97-AF65-F5344CB8AC3E}">
        <p14:creationId xmlns:p14="http://schemas.microsoft.com/office/powerpoint/2010/main" val="235029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75315" y="348344"/>
            <a:ext cx="13258800" cy="7358742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6204" y="421434"/>
            <a:ext cx="12866915" cy="7525137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en-US" sz="9600" b="1" dirty="0">
                <a:solidFill>
                  <a:srgbClr val="F26648"/>
                </a:solidFill>
                <a:latin typeface="Glacial Indifference" panose="020B0604020202020204" charset="0"/>
              </a:rPr>
              <a:t>5. </a:t>
            </a:r>
            <a:r>
              <a:rPr lang="en-US" sz="9600" dirty="0">
                <a:latin typeface="Glacial Indifference" panose="020B0604020202020204" charset="0"/>
              </a:rPr>
              <a:t>The local _______ encourages us to protect the environment and keep our </a:t>
            </a:r>
            <a:r>
              <a:rPr lang="en-US" sz="9600" dirty="0" err="1">
                <a:latin typeface="Glacial Indifference" panose="020B0604020202020204" charset="0"/>
              </a:rPr>
              <a:t>neighbourhood</a:t>
            </a:r>
            <a:r>
              <a:rPr lang="en-US" sz="9600" dirty="0">
                <a:latin typeface="Glacial Indifference" panose="020B0604020202020204" charset="0"/>
              </a:rPr>
              <a:t> clean.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504715" y="345413"/>
            <a:ext cx="6238567" cy="161582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community</a:t>
            </a: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7219" y="-1232037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31873"/>
            <a:ext cx="4416695" cy="48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7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77107" y="876121"/>
            <a:ext cx="1602398" cy="1871414"/>
          </a:xfrm>
          <a:custGeom>
            <a:avLst/>
            <a:gdLst/>
            <a:ahLst/>
            <a:cxnLst/>
            <a:rect l="l" t="t" r="r" b="b"/>
            <a:pathLst>
              <a:path w="1602398" h="1871414">
                <a:moveTo>
                  <a:pt x="0" y="0"/>
                </a:moveTo>
                <a:lnTo>
                  <a:pt x="1602398" y="0"/>
                </a:lnTo>
                <a:lnTo>
                  <a:pt x="1602398" y="1871414"/>
                </a:lnTo>
                <a:lnTo>
                  <a:pt x="0" y="1871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972758" y="1288833"/>
            <a:ext cx="733240" cy="856339"/>
          </a:xfrm>
          <a:custGeom>
            <a:avLst/>
            <a:gdLst/>
            <a:ahLst/>
            <a:cxnLst/>
            <a:rect l="l" t="t" r="r" b="b"/>
            <a:pathLst>
              <a:path w="733240" h="856339">
                <a:moveTo>
                  <a:pt x="733240" y="0"/>
                </a:moveTo>
                <a:lnTo>
                  <a:pt x="0" y="0"/>
                </a:lnTo>
                <a:lnTo>
                  <a:pt x="0" y="856338"/>
                </a:lnTo>
                <a:lnTo>
                  <a:pt x="733240" y="856338"/>
                </a:lnTo>
                <a:lnTo>
                  <a:pt x="7332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09394" y="8065657"/>
            <a:ext cx="1619143" cy="2415130"/>
          </a:xfrm>
          <a:custGeom>
            <a:avLst/>
            <a:gdLst/>
            <a:ahLst/>
            <a:cxnLst/>
            <a:rect l="l" t="t" r="r" b="b"/>
            <a:pathLst>
              <a:path w="1619143" h="2415130">
                <a:moveTo>
                  <a:pt x="0" y="0"/>
                </a:moveTo>
                <a:lnTo>
                  <a:pt x="1619143" y="0"/>
                </a:lnTo>
                <a:lnTo>
                  <a:pt x="1619143" y="2415130"/>
                </a:lnTo>
                <a:lnTo>
                  <a:pt x="0" y="2415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840313" y="8007670"/>
            <a:ext cx="2383850" cy="2199162"/>
            <a:chOff x="0" y="0"/>
            <a:chExt cx="3178467" cy="2932216"/>
          </a:xfrm>
        </p:grpSpPr>
        <p:grpSp>
          <p:nvGrpSpPr>
            <p:cNvPr id="6" name="Group 6"/>
            <p:cNvGrpSpPr/>
            <p:nvPr/>
          </p:nvGrpSpPr>
          <p:grpSpPr>
            <a:xfrm rot="-5400000">
              <a:off x="519558" y="-519558"/>
              <a:ext cx="2139352" cy="3178467"/>
              <a:chOff x="0" y="0"/>
              <a:chExt cx="566284" cy="84133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66284" cy="841336"/>
              </a:xfrm>
              <a:custGeom>
                <a:avLst/>
                <a:gdLst/>
                <a:ahLst/>
                <a:cxnLst/>
                <a:rect l="l" t="t" r="r" b="b"/>
                <a:pathLst>
                  <a:path w="566284" h="841336">
                    <a:moveTo>
                      <a:pt x="283142" y="0"/>
                    </a:moveTo>
                    <a:lnTo>
                      <a:pt x="566284" y="203200"/>
                    </a:lnTo>
                    <a:lnTo>
                      <a:pt x="566284" y="638136"/>
                    </a:lnTo>
                    <a:lnTo>
                      <a:pt x="283142" y="841336"/>
                    </a:lnTo>
                    <a:lnTo>
                      <a:pt x="0" y="638136"/>
                    </a:lnTo>
                    <a:lnTo>
                      <a:pt x="0" y="203200"/>
                    </a:lnTo>
                    <a:lnTo>
                      <a:pt x="283142" y="0"/>
                    </a:lnTo>
                    <a:close/>
                  </a:path>
                </a:pathLst>
              </a:custGeom>
              <a:solidFill>
                <a:srgbClr val="ED654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111125"/>
                <a:ext cx="566284" cy="5905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1069676"/>
              <a:ext cx="3178467" cy="1862540"/>
              <a:chOff x="0" y="0"/>
              <a:chExt cx="627845" cy="36790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27845" cy="367909"/>
              </a:xfrm>
              <a:custGeom>
                <a:avLst/>
                <a:gdLst/>
                <a:ahLst/>
                <a:cxnLst/>
                <a:rect l="l" t="t" r="r" b="b"/>
                <a:pathLst>
                  <a:path w="627845" h="367909">
                    <a:moveTo>
                      <a:pt x="0" y="0"/>
                    </a:moveTo>
                    <a:lnTo>
                      <a:pt x="627845" y="0"/>
                    </a:lnTo>
                    <a:lnTo>
                      <a:pt x="627845" y="367909"/>
                    </a:lnTo>
                    <a:lnTo>
                      <a:pt x="0" y="367909"/>
                    </a:lnTo>
                    <a:close/>
                  </a:path>
                </a:pathLst>
              </a:custGeom>
              <a:solidFill>
                <a:srgbClr val="F3C05D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627845" cy="3964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extBox 23"/>
          <p:cNvSpPr txBox="1"/>
          <p:nvPr/>
        </p:nvSpPr>
        <p:spPr>
          <a:xfrm>
            <a:off x="529705" y="281473"/>
            <a:ext cx="1744980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Look at the answers again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6145662" y="9070573"/>
            <a:ext cx="561797" cy="1074249"/>
            <a:chOff x="0" y="0"/>
            <a:chExt cx="147963" cy="28293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7963" cy="282930"/>
            </a:xfrm>
            <a:custGeom>
              <a:avLst/>
              <a:gdLst/>
              <a:ahLst/>
              <a:cxnLst/>
              <a:rect l="l" t="t" r="r" b="b"/>
              <a:pathLst>
                <a:path w="147963" h="282930">
                  <a:moveTo>
                    <a:pt x="0" y="0"/>
                  </a:moveTo>
                  <a:lnTo>
                    <a:pt x="147963" y="0"/>
                  </a:lnTo>
                  <a:lnTo>
                    <a:pt x="147963" y="282930"/>
                  </a:lnTo>
                  <a:lnTo>
                    <a:pt x="0" y="282930"/>
                  </a:lnTo>
                  <a:close/>
                </a:path>
              </a:pathLst>
            </a:custGeom>
            <a:solidFill>
              <a:srgbClr val="44A09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47963" cy="31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86935C1-D8D9-C092-FE33-CF02D605B54C}"/>
              </a:ext>
            </a:extLst>
          </p:cNvPr>
          <p:cNvSpPr txBox="1">
            <a:spLocks/>
          </p:cNvSpPr>
          <p:nvPr/>
        </p:nvSpPr>
        <p:spPr>
          <a:xfrm>
            <a:off x="471387" y="1363057"/>
            <a:ext cx="17449800" cy="71128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26648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1.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They don’t live in the city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centre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 but in a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suburb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 of Ha Noi.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26648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2.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I love our new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neighbourhood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 because we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get on with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the people here.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26648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3.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There are enough sports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facilities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 for people of all ages in our local park.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26648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4.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Souvenirs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remind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 people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of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 a place, an occasion, or a holiday.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26648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5.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The local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community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 encourages us to protect the environment and keep our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neighbourhood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 clean.</a:t>
            </a:r>
          </a:p>
        </p:txBody>
      </p:sp>
    </p:spTree>
    <p:extLst>
      <p:ext uri="{BB962C8B-B14F-4D97-AF65-F5344CB8AC3E}">
        <p14:creationId xmlns:p14="http://schemas.microsoft.com/office/powerpoint/2010/main" val="23441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06260" y="2020678"/>
            <a:ext cx="1602398" cy="1871414"/>
          </a:xfrm>
          <a:custGeom>
            <a:avLst/>
            <a:gdLst/>
            <a:ahLst/>
            <a:cxnLst/>
            <a:rect l="l" t="t" r="r" b="b"/>
            <a:pathLst>
              <a:path w="1602398" h="1871414">
                <a:moveTo>
                  <a:pt x="0" y="0"/>
                </a:moveTo>
                <a:lnTo>
                  <a:pt x="1602398" y="0"/>
                </a:lnTo>
                <a:lnTo>
                  <a:pt x="1602398" y="1871414"/>
                </a:lnTo>
                <a:lnTo>
                  <a:pt x="0" y="1871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972758" y="1288833"/>
            <a:ext cx="733240" cy="856339"/>
          </a:xfrm>
          <a:custGeom>
            <a:avLst/>
            <a:gdLst/>
            <a:ahLst/>
            <a:cxnLst/>
            <a:rect l="l" t="t" r="r" b="b"/>
            <a:pathLst>
              <a:path w="733240" h="856339">
                <a:moveTo>
                  <a:pt x="733240" y="0"/>
                </a:moveTo>
                <a:lnTo>
                  <a:pt x="0" y="0"/>
                </a:lnTo>
                <a:lnTo>
                  <a:pt x="0" y="856338"/>
                </a:lnTo>
                <a:lnTo>
                  <a:pt x="733240" y="856338"/>
                </a:lnTo>
                <a:lnTo>
                  <a:pt x="7332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53353" y="6715777"/>
            <a:ext cx="1619143" cy="2415130"/>
          </a:xfrm>
          <a:custGeom>
            <a:avLst/>
            <a:gdLst/>
            <a:ahLst/>
            <a:cxnLst/>
            <a:rect l="l" t="t" r="r" b="b"/>
            <a:pathLst>
              <a:path w="1619143" h="2415130">
                <a:moveTo>
                  <a:pt x="0" y="0"/>
                </a:moveTo>
                <a:lnTo>
                  <a:pt x="1619143" y="0"/>
                </a:lnTo>
                <a:lnTo>
                  <a:pt x="1619143" y="2415130"/>
                </a:lnTo>
                <a:lnTo>
                  <a:pt x="0" y="2415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643119" y="6884509"/>
            <a:ext cx="2383850" cy="2199162"/>
            <a:chOff x="0" y="0"/>
            <a:chExt cx="3178467" cy="2932216"/>
          </a:xfrm>
        </p:grpSpPr>
        <p:grpSp>
          <p:nvGrpSpPr>
            <p:cNvPr id="6" name="Group 6"/>
            <p:cNvGrpSpPr/>
            <p:nvPr/>
          </p:nvGrpSpPr>
          <p:grpSpPr>
            <a:xfrm rot="-5400000">
              <a:off x="519558" y="-519558"/>
              <a:ext cx="2139352" cy="3178467"/>
              <a:chOff x="0" y="0"/>
              <a:chExt cx="566284" cy="84133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66284" cy="841336"/>
              </a:xfrm>
              <a:custGeom>
                <a:avLst/>
                <a:gdLst/>
                <a:ahLst/>
                <a:cxnLst/>
                <a:rect l="l" t="t" r="r" b="b"/>
                <a:pathLst>
                  <a:path w="566284" h="841336">
                    <a:moveTo>
                      <a:pt x="283142" y="0"/>
                    </a:moveTo>
                    <a:lnTo>
                      <a:pt x="566284" y="203200"/>
                    </a:lnTo>
                    <a:lnTo>
                      <a:pt x="566284" y="638136"/>
                    </a:lnTo>
                    <a:lnTo>
                      <a:pt x="283142" y="841336"/>
                    </a:lnTo>
                    <a:lnTo>
                      <a:pt x="0" y="638136"/>
                    </a:lnTo>
                    <a:lnTo>
                      <a:pt x="0" y="203200"/>
                    </a:lnTo>
                    <a:lnTo>
                      <a:pt x="283142" y="0"/>
                    </a:lnTo>
                    <a:close/>
                  </a:path>
                </a:pathLst>
              </a:custGeom>
              <a:solidFill>
                <a:srgbClr val="ED654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111125"/>
                <a:ext cx="566284" cy="5905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1069676"/>
              <a:ext cx="3178467" cy="1862540"/>
              <a:chOff x="0" y="0"/>
              <a:chExt cx="627845" cy="36790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27845" cy="367909"/>
              </a:xfrm>
              <a:custGeom>
                <a:avLst/>
                <a:gdLst/>
                <a:ahLst/>
                <a:cxnLst/>
                <a:rect l="l" t="t" r="r" b="b"/>
                <a:pathLst>
                  <a:path w="627845" h="367909">
                    <a:moveTo>
                      <a:pt x="0" y="0"/>
                    </a:moveTo>
                    <a:lnTo>
                      <a:pt x="627845" y="0"/>
                    </a:lnTo>
                    <a:lnTo>
                      <a:pt x="627845" y="367909"/>
                    </a:lnTo>
                    <a:lnTo>
                      <a:pt x="0" y="367909"/>
                    </a:lnTo>
                    <a:close/>
                  </a:path>
                </a:pathLst>
              </a:custGeom>
              <a:solidFill>
                <a:srgbClr val="F3C05D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627845" cy="3964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9648876" y="3770264"/>
            <a:ext cx="1994243" cy="3153095"/>
            <a:chOff x="0" y="0"/>
            <a:chExt cx="2658991" cy="4204126"/>
          </a:xfrm>
        </p:grpSpPr>
        <p:grpSp>
          <p:nvGrpSpPr>
            <p:cNvPr id="13" name="Group 13"/>
            <p:cNvGrpSpPr/>
            <p:nvPr/>
          </p:nvGrpSpPr>
          <p:grpSpPr>
            <a:xfrm>
              <a:off x="29392" y="1603919"/>
              <a:ext cx="2600207" cy="2600207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468EC7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541118" y="3039256"/>
              <a:ext cx="537310" cy="1164871"/>
              <a:chOff x="0" y="0"/>
              <a:chExt cx="167958" cy="36412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67958" cy="364127"/>
              </a:xfrm>
              <a:custGeom>
                <a:avLst/>
                <a:gdLst/>
                <a:ahLst/>
                <a:cxnLst/>
                <a:rect l="l" t="t" r="r" b="b"/>
                <a:pathLst>
                  <a:path w="167958" h="364127">
                    <a:moveTo>
                      <a:pt x="0" y="0"/>
                    </a:moveTo>
                    <a:lnTo>
                      <a:pt x="167958" y="0"/>
                    </a:lnTo>
                    <a:lnTo>
                      <a:pt x="167958" y="364127"/>
                    </a:lnTo>
                    <a:lnTo>
                      <a:pt x="0" y="364127"/>
                    </a:lnTo>
                    <a:close/>
                  </a:path>
                </a:pathLst>
              </a:custGeom>
              <a:solidFill>
                <a:srgbClr val="F8EFDD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167958" cy="3927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-147887">
              <a:off x="29392" y="55253"/>
              <a:ext cx="2600207" cy="1422823"/>
              <a:chOff x="0" y="0"/>
              <a:chExt cx="1023607" cy="56011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023607" cy="560114"/>
              </a:xfrm>
              <a:custGeom>
                <a:avLst/>
                <a:gdLst/>
                <a:ahLst/>
                <a:cxnLst/>
                <a:rect l="l" t="t" r="r" b="b"/>
                <a:pathLst>
                  <a:path w="1023607" h="560114">
                    <a:moveTo>
                      <a:pt x="511804" y="0"/>
                    </a:moveTo>
                    <a:lnTo>
                      <a:pt x="1023607" y="560114"/>
                    </a:lnTo>
                    <a:lnTo>
                      <a:pt x="0" y="560114"/>
                    </a:lnTo>
                    <a:lnTo>
                      <a:pt x="511804" y="0"/>
                    </a:lnTo>
                    <a:close/>
                  </a:path>
                </a:pathLst>
              </a:custGeom>
              <a:solidFill>
                <a:srgbClr val="F79674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59939" y="231478"/>
                <a:ext cx="703730" cy="2886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extBox 23"/>
          <p:cNvSpPr txBox="1"/>
          <p:nvPr/>
        </p:nvSpPr>
        <p:spPr>
          <a:xfrm>
            <a:off x="1104895" y="2588954"/>
            <a:ext cx="9402314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MEMORY GAME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1947357" y="8184051"/>
            <a:ext cx="561797" cy="1074249"/>
            <a:chOff x="0" y="0"/>
            <a:chExt cx="147963" cy="28293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7963" cy="282930"/>
            </a:xfrm>
            <a:custGeom>
              <a:avLst/>
              <a:gdLst/>
              <a:ahLst/>
              <a:cxnLst/>
              <a:rect l="l" t="t" r="r" b="b"/>
              <a:pathLst>
                <a:path w="147963" h="282930">
                  <a:moveTo>
                    <a:pt x="0" y="0"/>
                  </a:moveTo>
                  <a:lnTo>
                    <a:pt x="147963" y="0"/>
                  </a:lnTo>
                  <a:lnTo>
                    <a:pt x="147963" y="282930"/>
                  </a:lnTo>
                  <a:lnTo>
                    <a:pt x="0" y="282930"/>
                  </a:lnTo>
                  <a:close/>
                </a:path>
              </a:pathLst>
            </a:custGeom>
            <a:solidFill>
              <a:srgbClr val="44A09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47963" cy="31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 flipH="1">
            <a:off x="15162879" y="6072038"/>
            <a:ext cx="2345779" cy="3554211"/>
          </a:xfrm>
          <a:custGeom>
            <a:avLst/>
            <a:gdLst/>
            <a:ahLst/>
            <a:cxnLst/>
            <a:rect l="l" t="t" r="r" b="b"/>
            <a:pathLst>
              <a:path w="2345779" h="3554211">
                <a:moveTo>
                  <a:pt x="2345779" y="0"/>
                </a:moveTo>
                <a:lnTo>
                  <a:pt x="0" y="0"/>
                </a:lnTo>
                <a:lnTo>
                  <a:pt x="0" y="3554210"/>
                </a:lnTo>
                <a:lnTo>
                  <a:pt x="2345779" y="3554210"/>
                </a:lnTo>
                <a:lnTo>
                  <a:pt x="234577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357316" y="3135161"/>
            <a:ext cx="2382541" cy="2936877"/>
          </a:xfrm>
          <a:custGeom>
            <a:avLst/>
            <a:gdLst/>
            <a:ahLst/>
            <a:cxnLst/>
            <a:rect l="l" t="t" r="r" b="b"/>
            <a:pathLst>
              <a:path w="2382541" h="2936877">
                <a:moveTo>
                  <a:pt x="0" y="0"/>
                </a:moveTo>
                <a:lnTo>
                  <a:pt x="2382541" y="0"/>
                </a:lnTo>
                <a:lnTo>
                  <a:pt x="2382541" y="2936877"/>
                </a:lnTo>
                <a:lnTo>
                  <a:pt x="0" y="29368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3039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318;p28"/>
          <p:cNvSpPr/>
          <p:nvPr/>
        </p:nvSpPr>
        <p:spPr>
          <a:xfrm rot="5400000">
            <a:off x="9890462" y="3909713"/>
            <a:ext cx="2639068" cy="3613121"/>
          </a:xfrm>
          <a:custGeom>
            <a:avLst/>
            <a:gdLst/>
            <a:ahLst/>
            <a:cxnLst/>
            <a:rect l="l" t="t" r="r" b="b"/>
            <a:pathLst>
              <a:path w="67244" h="90475" extrusionOk="0">
                <a:moveTo>
                  <a:pt x="2452" y="0"/>
                </a:moveTo>
                <a:cubicBezTo>
                  <a:pt x="1109" y="0"/>
                  <a:pt x="0" y="1109"/>
                  <a:pt x="0" y="2452"/>
                </a:cubicBezTo>
                <a:lnTo>
                  <a:pt x="0" y="88052"/>
                </a:lnTo>
                <a:cubicBezTo>
                  <a:pt x="0" y="89395"/>
                  <a:pt x="1109" y="90474"/>
                  <a:pt x="2452" y="90474"/>
                </a:cubicBezTo>
                <a:lnTo>
                  <a:pt x="64821" y="90474"/>
                </a:lnTo>
                <a:cubicBezTo>
                  <a:pt x="66163" y="90474"/>
                  <a:pt x="67243" y="89395"/>
                  <a:pt x="67243" y="88052"/>
                </a:cubicBezTo>
                <a:lnTo>
                  <a:pt x="67243" y="2452"/>
                </a:lnTo>
                <a:cubicBezTo>
                  <a:pt x="67243" y="1109"/>
                  <a:pt x="66163" y="0"/>
                  <a:pt x="6482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434343">
                <a:alpha val="18000"/>
              </a:srgbClr>
            </a:outerShdw>
          </a:effectLst>
        </p:spPr>
        <p:txBody>
          <a:bodyPr spcFirstLastPara="1" vert="vert270" wrap="square" lIns="182850" tIns="182850" rIns="182850" bIns="182850" anchor="ctr" anchorCtr="0">
            <a:noAutofit/>
          </a:bodyPr>
          <a:lstStyle/>
          <a:p>
            <a:pPr algn="ctr" defTabSz="1828755">
              <a:defRPr/>
            </a:pPr>
            <a:r>
              <a:rPr lang="en-US" sz="4400" b="1" dirty="0">
                <a:solidFill>
                  <a:schemeClr val="accent1"/>
                </a:solidFill>
                <a:latin typeface="Glacial Indifference" panose="020B0604020202020204" charset="0"/>
              </a:rPr>
              <a:t>Visitors see objects from the past there.</a:t>
            </a:r>
            <a:endParaRPr lang="vi-VN" sz="4400" b="1" dirty="0">
              <a:solidFill>
                <a:schemeClr val="accent1"/>
              </a:solidFill>
            </a:endParaRPr>
          </a:p>
        </p:txBody>
      </p:sp>
      <p:sp>
        <p:nvSpPr>
          <p:cNvPr id="1847" name="Google Shape;321;p28"/>
          <p:cNvSpPr/>
          <p:nvPr/>
        </p:nvSpPr>
        <p:spPr>
          <a:xfrm rot="5400000">
            <a:off x="1996268" y="3932705"/>
            <a:ext cx="2685053" cy="3613121"/>
          </a:xfrm>
          <a:custGeom>
            <a:avLst/>
            <a:gdLst/>
            <a:ahLst/>
            <a:cxnLst/>
            <a:rect l="l" t="t" r="r" b="b"/>
            <a:pathLst>
              <a:path w="67244" h="90475" extrusionOk="0">
                <a:moveTo>
                  <a:pt x="2452" y="0"/>
                </a:moveTo>
                <a:cubicBezTo>
                  <a:pt x="1109" y="0"/>
                  <a:pt x="0" y="1109"/>
                  <a:pt x="0" y="2452"/>
                </a:cubicBezTo>
                <a:lnTo>
                  <a:pt x="0" y="88052"/>
                </a:lnTo>
                <a:cubicBezTo>
                  <a:pt x="0" y="89395"/>
                  <a:pt x="1109" y="90474"/>
                  <a:pt x="2452" y="90474"/>
                </a:cubicBezTo>
                <a:lnTo>
                  <a:pt x="64821" y="90474"/>
                </a:lnTo>
                <a:cubicBezTo>
                  <a:pt x="66163" y="90474"/>
                  <a:pt x="67243" y="89395"/>
                  <a:pt x="67243" y="88052"/>
                </a:cubicBezTo>
                <a:lnTo>
                  <a:pt x="67243" y="2452"/>
                </a:lnTo>
                <a:cubicBezTo>
                  <a:pt x="67243" y="1109"/>
                  <a:pt x="66163" y="0"/>
                  <a:pt x="6482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434343">
                <a:alpha val="18000"/>
              </a:srgbClr>
            </a:outerShdw>
          </a:effectLst>
        </p:spPr>
        <p:txBody>
          <a:bodyPr spcFirstLastPara="1" vert="vert270" wrap="square" lIns="182850" tIns="182850" rIns="182850" bIns="182850" anchor="ctr" anchorCtr="0">
            <a:no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Glacial Indifference" panose="020B0604020202020204" charset="0"/>
              </a:rPr>
              <a:t>People go there for health check-ups.</a:t>
            </a:r>
          </a:p>
        </p:txBody>
      </p:sp>
      <p:sp>
        <p:nvSpPr>
          <p:cNvPr id="1850" name="Google Shape;324;p28"/>
          <p:cNvSpPr/>
          <p:nvPr/>
        </p:nvSpPr>
        <p:spPr>
          <a:xfrm rot="5400000">
            <a:off x="5907428" y="6881283"/>
            <a:ext cx="2685053" cy="3639399"/>
          </a:xfrm>
          <a:custGeom>
            <a:avLst/>
            <a:gdLst/>
            <a:ahLst/>
            <a:cxnLst/>
            <a:rect l="l" t="t" r="r" b="b"/>
            <a:pathLst>
              <a:path w="67244" h="90475" extrusionOk="0">
                <a:moveTo>
                  <a:pt x="2452" y="0"/>
                </a:moveTo>
                <a:cubicBezTo>
                  <a:pt x="1109" y="0"/>
                  <a:pt x="0" y="1109"/>
                  <a:pt x="0" y="2452"/>
                </a:cubicBezTo>
                <a:lnTo>
                  <a:pt x="0" y="88052"/>
                </a:lnTo>
                <a:cubicBezTo>
                  <a:pt x="0" y="89395"/>
                  <a:pt x="1109" y="90474"/>
                  <a:pt x="2452" y="90474"/>
                </a:cubicBezTo>
                <a:lnTo>
                  <a:pt x="64821" y="90474"/>
                </a:lnTo>
                <a:cubicBezTo>
                  <a:pt x="66163" y="90474"/>
                  <a:pt x="67243" y="89395"/>
                  <a:pt x="67243" y="88052"/>
                </a:cubicBezTo>
                <a:lnTo>
                  <a:pt x="67243" y="2452"/>
                </a:lnTo>
                <a:cubicBezTo>
                  <a:pt x="67243" y="1109"/>
                  <a:pt x="66163" y="0"/>
                  <a:pt x="6482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434343">
                <a:alpha val="18000"/>
              </a:srgbClr>
            </a:outerShdw>
          </a:effectLst>
        </p:spPr>
        <p:txBody>
          <a:bodyPr spcFirstLastPara="1" vert="vert270" wrap="square" lIns="182850" tIns="182850" rIns="182850" bIns="182850" anchor="ctr" anchorCtr="0"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Glacial Indifference" panose="020B0604020202020204" charset="0"/>
              </a:rPr>
              <a:t>People watch sports such as football there.</a:t>
            </a:r>
          </a:p>
        </p:txBody>
      </p:sp>
      <p:sp>
        <p:nvSpPr>
          <p:cNvPr id="1871" name="Google Shape;345;p28"/>
          <p:cNvSpPr/>
          <p:nvPr/>
        </p:nvSpPr>
        <p:spPr>
          <a:xfrm rot="5400000">
            <a:off x="9856169" y="1017178"/>
            <a:ext cx="2685053" cy="3635723"/>
          </a:xfrm>
          <a:custGeom>
            <a:avLst/>
            <a:gdLst/>
            <a:ahLst/>
            <a:cxnLst/>
            <a:rect l="l" t="t" r="r" b="b"/>
            <a:pathLst>
              <a:path w="67244" h="90475" extrusionOk="0">
                <a:moveTo>
                  <a:pt x="2452" y="0"/>
                </a:moveTo>
                <a:cubicBezTo>
                  <a:pt x="1109" y="0"/>
                  <a:pt x="0" y="1109"/>
                  <a:pt x="0" y="2452"/>
                </a:cubicBezTo>
                <a:lnTo>
                  <a:pt x="0" y="88052"/>
                </a:lnTo>
                <a:cubicBezTo>
                  <a:pt x="0" y="89395"/>
                  <a:pt x="1109" y="90474"/>
                  <a:pt x="2452" y="90474"/>
                </a:cubicBezTo>
                <a:lnTo>
                  <a:pt x="64821" y="90474"/>
                </a:lnTo>
                <a:cubicBezTo>
                  <a:pt x="66163" y="90474"/>
                  <a:pt x="67243" y="89395"/>
                  <a:pt x="67243" y="88052"/>
                </a:cubicBezTo>
                <a:lnTo>
                  <a:pt x="67243" y="2452"/>
                </a:lnTo>
                <a:cubicBezTo>
                  <a:pt x="67243" y="1109"/>
                  <a:pt x="66163" y="0"/>
                  <a:pt x="6482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434343">
                <a:alpha val="18000"/>
              </a:srgbClr>
            </a:outerShdw>
          </a:effectLst>
        </p:spPr>
        <p:txBody>
          <a:bodyPr spcFirstLastPara="1" vert="vert270" wrap="square" lIns="182850" tIns="182850" rIns="182850" bIns="182850" anchor="ctr" anchorCtr="0">
            <a:no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Glacial Indifference" panose="020B0604020202020204" charset="0"/>
              </a:rPr>
              <a:t>Parents take their children there so that they can have fun.</a:t>
            </a:r>
          </a:p>
        </p:txBody>
      </p:sp>
      <p:sp>
        <p:nvSpPr>
          <p:cNvPr id="1874" name="Google Shape;348;p28"/>
          <p:cNvSpPr/>
          <p:nvPr/>
        </p:nvSpPr>
        <p:spPr>
          <a:xfrm rot="5400000">
            <a:off x="13769168" y="6894421"/>
            <a:ext cx="2685053" cy="3613121"/>
          </a:xfrm>
          <a:custGeom>
            <a:avLst/>
            <a:gdLst/>
            <a:ahLst/>
            <a:cxnLst/>
            <a:rect l="l" t="t" r="r" b="b"/>
            <a:pathLst>
              <a:path w="67244" h="90475" extrusionOk="0">
                <a:moveTo>
                  <a:pt x="2452" y="0"/>
                </a:moveTo>
                <a:cubicBezTo>
                  <a:pt x="1109" y="0"/>
                  <a:pt x="0" y="1109"/>
                  <a:pt x="0" y="2452"/>
                </a:cubicBezTo>
                <a:lnTo>
                  <a:pt x="0" y="88052"/>
                </a:lnTo>
                <a:cubicBezTo>
                  <a:pt x="0" y="89395"/>
                  <a:pt x="1109" y="90474"/>
                  <a:pt x="2452" y="90474"/>
                </a:cubicBezTo>
                <a:lnTo>
                  <a:pt x="64821" y="90474"/>
                </a:lnTo>
                <a:cubicBezTo>
                  <a:pt x="66163" y="90474"/>
                  <a:pt x="67243" y="89395"/>
                  <a:pt x="67243" y="88052"/>
                </a:cubicBezTo>
                <a:lnTo>
                  <a:pt x="67243" y="2452"/>
                </a:lnTo>
                <a:cubicBezTo>
                  <a:pt x="67243" y="1109"/>
                  <a:pt x="66163" y="0"/>
                  <a:pt x="6482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434343">
                <a:alpha val="18000"/>
              </a:srgbClr>
            </a:outerShdw>
          </a:effectLst>
        </p:spPr>
        <p:txBody>
          <a:bodyPr spcFirstLastPara="1" vert="vert270" wrap="square" lIns="182850" tIns="182850" rIns="182850" bIns="182850" anchor="ctr" anchorCtr="0">
            <a:no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Glacial Indifference" panose="020B0604020202020204" charset="0"/>
              </a:rPr>
              <a:t>Children learn to read and write there.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68393" y="1515000"/>
            <a:ext cx="3589608" cy="237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51303" y="7528695"/>
            <a:ext cx="3589496" cy="243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271739" y="4380716"/>
            <a:ext cx="3717005" cy="261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8729" y="4576217"/>
            <a:ext cx="3292321" cy="245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5177" y="7435208"/>
            <a:ext cx="3547236" cy="251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61" name="Group 2960">
            <a:extLst>
              <a:ext uri="{FF2B5EF4-FFF2-40B4-BE49-F238E27FC236}">
                <a16:creationId xmlns:a16="http://schemas.microsoft.com/office/drawing/2014/main" id="{D6A7E167-166F-A4E1-70C6-13CA0A3CC211}"/>
              </a:ext>
            </a:extLst>
          </p:cNvPr>
          <p:cNvGrpSpPr/>
          <p:nvPr/>
        </p:nvGrpSpPr>
        <p:grpSpPr>
          <a:xfrm>
            <a:off x="5451833" y="1497134"/>
            <a:ext cx="3692167" cy="2662537"/>
            <a:chOff x="5334453" y="1492601"/>
            <a:chExt cx="3692167" cy="2684936"/>
          </a:xfrm>
        </p:grpSpPr>
        <p:sp>
          <p:nvSpPr>
            <p:cNvPr id="2031" name="Google Shape;505;p28"/>
            <p:cNvSpPr/>
            <p:nvPr/>
          </p:nvSpPr>
          <p:spPr>
            <a:xfrm rot="5400000">
              <a:off x="8789158" y="1681505"/>
              <a:ext cx="164345" cy="155117"/>
            </a:xfrm>
            <a:custGeom>
              <a:avLst/>
              <a:gdLst/>
              <a:ahLst/>
              <a:cxnLst/>
              <a:rect l="l" t="t" r="r" b="b"/>
              <a:pathLst>
                <a:path w="4116" h="3884" extrusionOk="0">
                  <a:moveTo>
                    <a:pt x="2043" y="0"/>
                  </a:moveTo>
                  <a:cubicBezTo>
                    <a:pt x="1555" y="0"/>
                    <a:pt x="1072" y="192"/>
                    <a:pt x="730" y="534"/>
                  </a:cubicBezTo>
                  <a:lnTo>
                    <a:pt x="730" y="680"/>
                  </a:lnTo>
                  <a:cubicBezTo>
                    <a:pt x="1" y="1264"/>
                    <a:pt x="1" y="2606"/>
                    <a:pt x="730" y="3219"/>
                  </a:cubicBezTo>
                  <a:lnTo>
                    <a:pt x="730" y="3336"/>
                  </a:lnTo>
                  <a:cubicBezTo>
                    <a:pt x="1121" y="3669"/>
                    <a:pt x="1643" y="3883"/>
                    <a:pt x="2165" y="3883"/>
                  </a:cubicBezTo>
                  <a:cubicBezTo>
                    <a:pt x="2422" y="3883"/>
                    <a:pt x="2678" y="3831"/>
                    <a:pt x="2919" y="3716"/>
                  </a:cubicBezTo>
                  <a:cubicBezTo>
                    <a:pt x="3503" y="3453"/>
                    <a:pt x="4116" y="2723"/>
                    <a:pt x="3999" y="1877"/>
                  </a:cubicBezTo>
                  <a:cubicBezTo>
                    <a:pt x="3999" y="1264"/>
                    <a:pt x="3649" y="680"/>
                    <a:pt x="3036" y="301"/>
                  </a:cubicBezTo>
                  <a:cubicBezTo>
                    <a:pt x="2734" y="96"/>
                    <a:pt x="2387" y="0"/>
                    <a:pt x="2043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506;p28"/>
            <p:cNvSpPr/>
            <p:nvPr/>
          </p:nvSpPr>
          <p:spPr>
            <a:xfrm rot="5400000">
              <a:off x="8468291" y="1596468"/>
              <a:ext cx="76942" cy="62981"/>
            </a:xfrm>
            <a:custGeom>
              <a:avLst/>
              <a:gdLst/>
              <a:ahLst/>
              <a:cxnLst/>
              <a:rect l="l" t="t" r="r" b="b"/>
              <a:pathLst>
                <a:path w="1927" h="1577" extrusionOk="0">
                  <a:moveTo>
                    <a:pt x="964" y="0"/>
                  </a:moveTo>
                  <a:cubicBezTo>
                    <a:pt x="1" y="0"/>
                    <a:pt x="1" y="1576"/>
                    <a:pt x="964" y="1576"/>
                  </a:cubicBezTo>
                  <a:cubicBezTo>
                    <a:pt x="1927" y="1576"/>
                    <a:pt x="1927" y="0"/>
                    <a:pt x="964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33" name="Google Shape;507;p28"/>
            <p:cNvGrpSpPr/>
            <p:nvPr/>
          </p:nvGrpSpPr>
          <p:grpSpPr>
            <a:xfrm rot="5400000">
              <a:off x="5798651" y="1028403"/>
              <a:ext cx="2684936" cy="3613331"/>
              <a:chOff x="1080660" y="1550830"/>
              <a:chExt cx="1681100" cy="2261875"/>
            </a:xfrm>
          </p:grpSpPr>
          <p:sp>
            <p:nvSpPr>
              <p:cNvPr id="2061" name="Google Shape;508;p28"/>
              <p:cNvSpPr/>
              <p:nvPr/>
            </p:nvSpPr>
            <p:spPr>
              <a:xfrm>
                <a:off x="1080660" y="1550830"/>
                <a:ext cx="1681100" cy="2261875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509;p28"/>
              <p:cNvSpPr/>
              <p:nvPr/>
            </p:nvSpPr>
            <p:spPr>
              <a:xfrm>
                <a:off x="1238375" y="1837088"/>
                <a:ext cx="81725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2570" extrusionOk="0">
                    <a:moveTo>
                      <a:pt x="1693" y="1"/>
                    </a:moveTo>
                    <a:cubicBezTo>
                      <a:pt x="0" y="1"/>
                      <a:pt x="0" y="2569"/>
                      <a:pt x="1693" y="2569"/>
                    </a:cubicBezTo>
                    <a:cubicBezTo>
                      <a:pt x="3269" y="2569"/>
                      <a:pt x="3269" y="1"/>
                      <a:pt x="169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510;p28"/>
              <p:cNvSpPr/>
              <p:nvPr/>
            </p:nvSpPr>
            <p:spPr>
              <a:xfrm>
                <a:off x="2600225" y="2889763"/>
                <a:ext cx="85025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3156" extrusionOk="0">
                    <a:moveTo>
                      <a:pt x="1697" y="1"/>
                    </a:moveTo>
                    <a:cubicBezTo>
                      <a:pt x="847" y="1"/>
                      <a:pt x="0" y="519"/>
                      <a:pt x="132" y="1555"/>
                    </a:cubicBezTo>
                    <a:lnTo>
                      <a:pt x="132" y="1672"/>
                    </a:lnTo>
                    <a:cubicBezTo>
                      <a:pt x="28" y="2654"/>
                      <a:pt x="681" y="3156"/>
                      <a:pt x="1420" y="3156"/>
                    </a:cubicBezTo>
                    <a:cubicBezTo>
                      <a:pt x="1515" y="3156"/>
                      <a:pt x="1611" y="3148"/>
                      <a:pt x="1708" y="3131"/>
                    </a:cubicBezTo>
                    <a:cubicBezTo>
                      <a:pt x="1804" y="3148"/>
                      <a:pt x="1901" y="3156"/>
                      <a:pt x="1996" y="3156"/>
                    </a:cubicBezTo>
                    <a:cubicBezTo>
                      <a:pt x="2734" y="3156"/>
                      <a:pt x="3387" y="2654"/>
                      <a:pt x="3284" y="1672"/>
                    </a:cubicBezTo>
                    <a:lnTo>
                      <a:pt x="3284" y="1555"/>
                    </a:lnTo>
                    <a:cubicBezTo>
                      <a:pt x="3400" y="519"/>
                      <a:pt x="2547" y="1"/>
                      <a:pt x="169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511;p28"/>
              <p:cNvSpPr/>
              <p:nvPr/>
            </p:nvSpPr>
            <p:spPr>
              <a:xfrm>
                <a:off x="2499900" y="3074013"/>
                <a:ext cx="3650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248" extrusionOk="0">
                    <a:moveTo>
                      <a:pt x="477" y="0"/>
                    </a:moveTo>
                    <a:cubicBezTo>
                      <a:pt x="179" y="0"/>
                      <a:pt x="0" y="329"/>
                      <a:pt x="0" y="635"/>
                    </a:cubicBezTo>
                    <a:cubicBezTo>
                      <a:pt x="0" y="868"/>
                      <a:pt x="234" y="1248"/>
                      <a:pt x="613" y="1248"/>
                    </a:cubicBezTo>
                    <a:lnTo>
                      <a:pt x="847" y="1248"/>
                    </a:lnTo>
                    <a:cubicBezTo>
                      <a:pt x="1226" y="1131"/>
                      <a:pt x="1460" y="1014"/>
                      <a:pt x="1460" y="635"/>
                    </a:cubicBezTo>
                    <a:cubicBezTo>
                      <a:pt x="1460" y="285"/>
                      <a:pt x="1226" y="22"/>
                      <a:pt x="847" y="22"/>
                    </a:cubicBezTo>
                    <a:lnTo>
                      <a:pt x="613" y="22"/>
                    </a:lnTo>
                    <a:cubicBezTo>
                      <a:pt x="566" y="7"/>
                      <a:pt x="520" y="0"/>
                      <a:pt x="477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Google Shape;512;p28"/>
              <p:cNvSpPr/>
              <p:nvPr/>
            </p:nvSpPr>
            <p:spPr>
              <a:xfrm>
                <a:off x="2624675" y="3305838"/>
                <a:ext cx="518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577" extrusionOk="0">
                    <a:moveTo>
                      <a:pt x="963" y="1"/>
                    </a:moveTo>
                    <a:cubicBezTo>
                      <a:pt x="0" y="1"/>
                      <a:pt x="0" y="1577"/>
                      <a:pt x="963" y="1577"/>
                    </a:cubicBezTo>
                    <a:cubicBezTo>
                      <a:pt x="2072" y="1577"/>
                      <a:pt x="2072" y="1"/>
                      <a:pt x="96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Google Shape;513;p28"/>
              <p:cNvSpPr/>
              <p:nvPr/>
            </p:nvSpPr>
            <p:spPr>
              <a:xfrm>
                <a:off x="2311650" y="3399963"/>
                <a:ext cx="481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95" extrusionOk="0">
                    <a:moveTo>
                      <a:pt x="847" y="1"/>
                    </a:moveTo>
                    <a:cubicBezTo>
                      <a:pt x="468" y="1"/>
                      <a:pt x="1" y="380"/>
                      <a:pt x="1" y="847"/>
                    </a:cubicBezTo>
                    <a:cubicBezTo>
                      <a:pt x="117" y="1226"/>
                      <a:pt x="351" y="1577"/>
                      <a:pt x="847" y="1577"/>
                    </a:cubicBezTo>
                    <a:lnTo>
                      <a:pt x="1081" y="1577"/>
                    </a:lnTo>
                    <a:cubicBezTo>
                      <a:pt x="1133" y="1589"/>
                      <a:pt x="1185" y="1595"/>
                      <a:pt x="1234" y="1595"/>
                    </a:cubicBezTo>
                    <a:cubicBezTo>
                      <a:pt x="1647" y="1595"/>
                      <a:pt x="1927" y="1186"/>
                      <a:pt x="1927" y="847"/>
                    </a:cubicBezTo>
                    <a:cubicBezTo>
                      <a:pt x="1927" y="380"/>
                      <a:pt x="1577" y="1"/>
                      <a:pt x="1081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Google Shape;514;p28"/>
              <p:cNvSpPr/>
              <p:nvPr/>
            </p:nvSpPr>
            <p:spPr>
              <a:xfrm>
                <a:off x="1165400" y="2737463"/>
                <a:ext cx="5475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694" extrusionOk="0">
                    <a:moveTo>
                      <a:pt x="1081" y="0"/>
                    </a:moveTo>
                    <a:cubicBezTo>
                      <a:pt x="1" y="0"/>
                      <a:pt x="1" y="1693"/>
                      <a:pt x="1081" y="1693"/>
                    </a:cubicBezTo>
                    <a:cubicBezTo>
                      <a:pt x="2190" y="1693"/>
                      <a:pt x="2190" y="0"/>
                      <a:pt x="108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34" name="Google Shape;515;p28"/>
            <p:cNvSpPr/>
            <p:nvPr/>
          </p:nvSpPr>
          <p:spPr>
            <a:xfrm rot="5400000">
              <a:off x="8904809" y="2785690"/>
              <a:ext cx="102615" cy="78118"/>
            </a:xfrm>
            <a:custGeom>
              <a:avLst/>
              <a:gdLst/>
              <a:ahLst/>
              <a:cxnLst/>
              <a:rect l="l" t="t" r="r" b="b"/>
              <a:pathLst>
                <a:path w="2570" h="1956" extrusionOk="0">
                  <a:moveTo>
                    <a:pt x="1227" y="1"/>
                  </a:moveTo>
                  <a:cubicBezTo>
                    <a:pt x="1" y="1"/>
                    <a:pt x="1" y="1956"/>
                    <a:pt x="1227" y="1956"/>
                  </a:cubicBezTo>
                  <a:cubicBezTo>
                    <a:pt x="2569" y="1956"/>
                    <a:pt x="2569" y="1"/>
                    <a:pt x="1227" y="1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516;p28"/>
            <p:cNvSpPr/>
            <p:nvPr/>
          </p:nvSpPr>
          <p:spPr>
            <a:xfrm rot="10930202">
              <a:off x="8038279" y="3112654"/>
              <a:ext cx="988341" cy="1016314"/>
            </a:xfrm>
            <a:custGeom>
              <a:avLst/>
              <a:gdLst/>
              <a:ahLst/>
              <a:cxnLst/>
              <a:rect l="l" t="t" r="r" b="b"/>
              <a:pathLst>
                <a:path w="40898" h="42050" extrusionOk="0">
                  <a:moveTo>
                    <a:pt x="22358" y="1"/>
                  </a:moveTo>
                  <a:cubicBezTo>
                    <a:pt x="21770" y="1"/>
                    <a:pt x="21179" y="31"/>
                    <a:pt x="20584" y="92"/>
                  </a:cubicBezTo>
                  <a:cubicBezTo>
                    <a:pt x="17549" y="472"/>
                    <a:pt x="14280" y="1085"/>
                    <a:pt x="11595" y="2544"/>
                  </a:cubicBezTo>
                  <a:cubicBezTo>
                    <a:pt x="11108" y="2464"/>
                    <a:pt x="10608" y="2423"/>
                    <a:pt x="10107" y="2423"/>
                  </a:cubicBezTo>
                  <a:cubicBezTo>
                    <a:pt x="8237" y="2423"/>
                    <a:pt x="6339" y="2994"/>
                    <a:pt x="4912" y="4237"/>
                  </a:cubicBezTo>
                  <a:cubicBezTo>
                    <a:pt x="2489" y="6426"/>
                    <a:pt x="2227" y="9227"/>
                    <a:pt x="2723" y="12379"/>
                  </a:cubicBezTo>
                  <a:cubicBezTo>
                    <a:pt x="2723" y="12876"/>
                    <a:pt x="2840" y="13226"/>
                    <a:pt x="2956" y="13722"/>
                  </a:cubicBezTo>
                  <a:cubicBezTo>
                    <a:pt x="1030" y="19442"/>
                    <a:pt x="1264" y="25629"/>
                    <a:pt x="3219" y="31350"/>
                  </a:cubicBezTo>
                  <a:cubicBezTo>
                    <a:pt x="3061" y="31312"/>
                    <a:pt x="2898" y="31294"/>
                    <a:pt x="2734" y="31294"/>
                  </a:cubicBezTo>
                  <a:cubicBezTo>
                    <a:pt x="1391" y="31294"/>
                    <a:pt x="0" y="32513"/>
                    <a:pt x="651" y="33918"/>
                  </a:cubicBezTo>
                  <a:cubicBezTo>
                    <a:pt x="1380" y="35728"/>
                    <a:pt x="2110" y="37070"/>
                    <a:pt x="3686" y="38413"/>
                  </a:cubicBezTo>
                  <a:cubicBezTo>
                    <a:pt x="5408" y="39989"/>
                    <a:pt x="7451" y="41098"/>
                    <a:pt x="9640" y="41565"/>
                  </a:cubicBezTo>
                  <a:cubicBezTo>
                    <a:pt x="10862" y="41884"/>
                    <a:pt x="12130" y="42049"/>
                    <a:pt x="13393" y="42049"/>
                  </a:cubicBezTo>
                  <a:cubicBezTo>
                    <a:pt x="16051" y="42049"/>
                    <a:pt x="18690" y="41318"/>
                    <a:pt x="20847" y="39755"/>
                  </a:cubicBezTo>
                  <a:cubicBezTo>
                    <a:pt x="22540" y="38529"/>
                    <a:pt x="23765" y="36837"/>
                    <a:pt x="24495" y="34881"/>
                  </a:cubicBezTo>
                  <a:cubicBezTo>
                    <a:pt x="24845" y="34035"/>
                    <a:pt x="24962" y="33188"/>
                    <a:pt x="25108" y="32342"/>
                  </a:cubicBezTo>
                  <a:cubicBezTo>
                    <a:pt x="25225" y="31612"/>
                    <a:pt x="25225" y="29891"/>
                    <a:pt x="25692" y="29278"/>
                  </a:cubicBezTo>
                  <a:cubicBezTo>
                    <a:pt x="25837" y="29278"/>
                    <a:pt x="25954" y="29278"/>
                    <a:pt x="26304" y="29161"/>
                  </a:cubicBezTo>
                  <a:cubicBezTo>
                    <a:pt x="27151" y="29161"/>
                    <a:pt x="28143" y="28927"/>
                    <a:pt x="28989" y="28694"/>
                  </a:cubicBezTo>
                  <a:cubicBezTo>
                    <a:pt x="30945" y="28198"/>
                    <a:pt x="32638" y="27089"/>
                    <a:pt x="34214" y="25775"/>
                  </a:cubicBezTo>
                  <a:cubicBezTo>
                    <a:pt x="40897" y="19559"/>
                    <a:pt x="39934" y="9111"/>
                    <a:pt x="32988" y="3624"/>
                  </a:cubicBezTo>
                  <a:cubicBezTo>
                    <a:pt x="29946" y="1317"/>
                    <a:pt x="26243" y="1"/>
                    <a:pt x="22358" y="1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517;p28"/>
            <p:cNvSpPr/>
            <p:nvPr/>
          </p:nvSpPr>
          <p:spPr>
            <a:xfrm rot="21270537">
              <a:off x="5502316" y="3066968"/>
              <a:ext cx="1633147" cy="1004568"/>
            </a:xfrm>
            <a:custGeom>
              <a:avLst/>
              <a:gdLst/>
              <a:ahLst/>
              <a:cxnLst/>
              <a:rect l="l" t="t" r="r" b="b"/>
              <a:pathLst>
                <a:path w="49849" h="30661" extrusionOk="0">
                  <a:moveTo>
                    <a:pt x="12725" y="0"/>
                  </a:moveTo>
                  <a:cubicBezTo>
                    <a:pt x="11040" y="0"/>
                    <a:pt x="9311" y="548"/>
                    <a:pt x="7793" y="1452"/>
                  </a:cubicBezTo>
                  <a:cubicBezTo>
                    <a:pt x="4612" y="3408"/>
                    <a:pt x="2686" y="6210"/>
                    <a:pt x="847" y="9362"/>
                  </a:cubicBezTo>
                  <a:cubicBezTo>
                    <a:pt x="117" y="10587"/>
                    <a:pt x="730" y="11901"/>
                    <a:pt x="1693" y="12397"/>
                  </a:cubicBezTo>
                  <a:cubicBezTo>
                    <a:pt x="730" y="14965"/>
                    <a:pt x="234" y="17738"/>
                    <a:pt x="117" y="19927"/>
                  </a:cubicBezTo>
                  <a:cubicBezTo>
                    <a:pt x="1" y="23225"/>
                    <a:pt x="730" y="26873"/>
                    <a:pt x="4145" y="28099"/>
                  </a:cubicBezTo>
                  <a:cubicBezTo>
                    <a:pt x="7297" y="29178"/>
                    <a:pt x="11675" y="28945"/>
                    <a:pt x="15089" y="29062"/>
                  </a:cubicBezTo>
                  <a:cubicBezTo>
                    <a:pt x="22006" y="29558"/>
                    <a:pt x="29069" y="30025"/>
                    <a:pt x="35986" y="30404"/>
                  </a:cubicBezTo>
                  <a:cubicBezTo>
                    <a:pt x="37380" y="30516"/>
                    <a:pt x="38861" y="30661"/>
                    <a:pt x="40332" y="30661"/>
                  </a:cubicBezTo>
                  <a:cubicBezTo>
                    <a:pt x="41942" y="30661"/>
                    <a:pt x="43541" y="30487"/>
                    <a:pt x="45004" y="29908"/>
                  </a:cubicBezTo>
                  <a:cubicBezTo>
                    <a:pt x="47923" y="28828"/>
                    <a:pt x="49849" y="26143"/>
                    <a:pt x="49732" y="22991"/>
                  </a:cubicBezTo>
                  <a:cubicBezTo>
                    <a:pt x="49615" y="20073"/>
                    <a:pt x="47543" y="18000"/>
                    <a:pt x="44742" y="17504"/>
                  </a:cubicBezTo>
                  <a:cubicBezTo>
                    <a:pt x="44226" y="17422"/>
                    <a:pt x="43593" y="17339"/>
                    <a:pt x="42967" y="17339"/>
                  </a:cubicBezTo>
                  <a:cubicBezTo>
                    <a:pt x="42708" y="17339"/>
                    <a:pt x="42450" y="17353"/>
                    <a:pt x="42202" y="17388"/>
                  </a:cubicBezTo>
                  <a:cubicBezTo>
                    <a:pt x="42086" y="17504"/>
                    <a:pt x="41969" y="17504"/>
                    <a:pt x="41823" y="17504"/>
                  </a:cubicBezTo>
                  <a:cubicBezTo>
                    <a:pt x="41356" y="16541"/>
                    <a:pt x="41356" y="15315"/>
                    <a:pt x="40977" y="14236"/>
                  </a:cubicBezTo>
                  <a:cubicBezTo>
                    <a:pt x="40080" y="11164"/>
                    <a:pt x="37386" y="9688"/>
                    <a:pt x="34262" y="9688"/>
                  </a:cubicBezTo>
                  <a:cubicBezTo>
                    <a:pt x="34031" y="9688"/>
                    <a:pt x="33798" y="9696"/>
                    <a:pt x="33564" y="9712"/>
                  </a:cubicBezTo>
                  <a:cubicBezTo>
                    <a:pt x="30528" y="9975"/>
                    <a:pt x="27960" y="11434"/>
                    <a:pt x="25187" y="12397"/>
                  </a:cubicBezTo>
                  <a:cubicBezTo>
                    <a:pt x="24497" y="12661"/>
                    <a:pt x="23468" y="13024"/>
                    <a:pt x="22582" y="13024"/>
                  </a:cubicBezTo>
                  <a:cubicBezTo>
                    <a:pt x="22193" y="13024"/>
                    <a:pt x="21833" y="12954"/>
                    <a:pt x="21539" y="12776"/>
                  </a:cubicBezTo>
                  <a:cubicBezTo>
                    <a:pt x="20664" y="12280"/>
                    <a:pt x="20664" y="10704"/>
                    <a:pt x="20547" y="9858"/>
                  </a:cubicBezTo>
                  <a:cubicBezTo>
                    <a:pt x="20080" y="6939"/>
                    <a:pt x="19701" y="4021"/>
                    <a:pt x="17395" y="1832"/>
                  </a:cubicBezTo>
                  <a:cubicBezTo>
                    <a:pt x="16053" y="548"/>
                    <a:pt x="14411" y="0"/>
                    <a:pt x="12725" y="0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37" name="Google Shape;518;p28"/>
            <p:cNvGrpSpPr/>
            <p:nvPr/>
          </p:nvGrpSpPr>
          <p:grpSpPr>
            <a:xfrm>
              <a:off x="5537560" y="1594481"/>
              <a:ext cx="3465203" cy="275675"/>
              <a:chOff x="577993" y="361925"/>
              <a:chExt cx="8113413" cy="645849"/>
            </a:xfrm>
          </p:grpSpPr>
          <p:sp>
            <p:nvSpPr>
              <p:cNvPr id="2053" name="Google Shape;519;p28"/>
              <p:cNvSpPr/>
              <p:nvPr/>
            </p:nvSpPr>
            <p:spPr>
              <a:xfrm rot="5400000">
                <a:off x="627295" y="537738"/>
                <a:ext cx="337569" cy="204204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2949" extrusionOk="0">
                    <a:moveTo>
                      <a:pt x="2540" y="0"/>
                    </a:moveTo>
                    <a:cubicBezTo>
                      <a:pt x="1226" y="0"/>
                      <a:pt x="117" y="1110"/>
                      <a:pt x="1" y="2423"/>
                    </a:cubicBezTo>
                    <a:cubicBezTo>
                      <a:pt x="1" y="2554"/>
                      <a:pt x="88" y="2620"/>
                      <a:pt x="176" y="2620"/>
                    </a:cubicBezTo>
                    <a:cubicBezTo>
                      <a:pt x="263" y="2620"/>
                      <a:pt x="351" y="2554"/>
                      <a:pt x="351" y="2423"/>
                    </a:cubicBezTo>
                    <a:cubicBezTo>
                      <a:pt x="489" y="1513"/>
                      <a:pt x="1251" y="604"/>
                      <a:pt x="2245" y="604"/>
                    </a:cubicBezTo>
                    <a:cubicBezTo>
                      <a:pt x="2304" y="604"/>
                      <a:pt x="2363" y="607"/>
                      <a:pt x="2423" y="613"/>
                    </a:cubicBezTo>
                    <a:cubicBezTo>
                      <a:pt x="3532" y="730"/>
                      <a:pt x="4262" y="1693"/>
                      <a:pt x="4262" y="2686"/>
                    </a:cubicBezTo>
                    <a:cubicBezTo>
                      <a:pt x="4262" y="2861"/>
                      <a:pt x="4415" y="2948"/>
                      <a:pt x="4568" y="2948"/>
                    </a:cubicBezTo>
                    <a:cubicBezTo>
                      <a:pt x="4721" y="2948"/>
                      <a:pt x="4875" y="2861"/>
                      <a:pt x="4875" y="2686"/>
                    </a:cubicBezTo>
                    <a:cubicBezTo>
                      <a:pt x="4875" y="1343"/>
                      <a:pt x="3882" y="117"/>
                      <a:pt x="2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520;p28"/>
              <p:cNvSpPr/>
              <p:nvPr/>
            </p:nvSpPr>
            <p:spPr>
              <a:xfrm rot="5400000">
                <a:off x="477137" y="723489"/>
                <a:ext cx="385141" cy="18343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2649" extrusionOk="0">
                    <a:moveTo>
                      <a:pt x="5217" y="1"/>
                    </a:moveTo>
                    <a:cubicBezTo>
                      <a:pt x="5140" y="1"/>
                      <a:pt x="5060" y="29"/>
                      <a:pt x="4991" y="98"/>
                    </a:cubicBezTo>
                    <a:cubicBezTo>
                      <a:pt x="4495" y="944"/>
                      <a:pt x="3882" y="1790"/>
                      <a:pt x="2802" y="2170"/>
                    </a:cubicBezTo>
                    <a:cubicBezTo>
                      <a:pt x="2664" y="2199"/>
                      <a:pt x="2521" y="2213"/>
                      <a:pt x="2379" y="2213"/>
                    </a:cubicBezTo>
                    <a:cubicBezTo>
                      <a:pt x="1379" y="2213"/>
                      <a:pt x="351" y="1520"/>
                      <a:pt x="351" y="448"/>
                    </a:cubicBezTo>
                    <a:cubicBezTo>
                      <a:pt x="424" y="331"/>
                      <a:pt x="365" y="273"/>
                      <a:pt x="289" y="273"/>
                    </a:cubicBezTo>
                    <a:cubicBezTo>
                      <a:pt x="212" y="273"/>
                      <a:pt x="117" y="331"/>
                      <a:pt x="117" y="448"/>
                    </a:cubicBezTo>
                    <a:cubicBezTo>
                      <a:pt x="0" y="1557"/>
                      <a:pt x="964" y="2520"/>
                      <a:pt x="2073" y="2637"/>
                    </a:cubicBezTo>
                    <a:cubicBezTo>
                      <a:pt x="2152" y="2645"/>
                      <a:pt x="2231" y="2649"/>
                      <a:pt x="2310" y="2649"/>
                    </a:cubicBezTo>
                    <a:cubicBezTo>
                      <a:pt x="3661" y="2649"/>
                      <a:pt x="4768" y="1490"/>
                      <a:pt x="5458" y="331"/>
                    </a:cubicBezTo>
                    <a:cubicBezTo>
                      <a:pt x="5561" y="166"/>
                      <a:pt x="5402" y="1"/>
                      <a:pt x="52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5" name="Google Shape;521;p28"/>
              <p:cNvSpPr/>
              <p:nvPr/>
            </p:nvSpPr>
            <p:spPr>
              <a:xfrm rot="5400000">
                <a:off x="8452683" y="434528"/>
                <a:ext cx="308209" cy="169235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2444" extrusionOk="0">
                    <a:moveTo>
                      <a:pt x="4256" y="1"/>
                    </a:moveTo>
                    <a:cubicBezTo>
                      <a:pt x="4193" y="1"/>
                      <a:pt x="4126" y="41"/>
                      <a:pt x="4071" y="141"/>
                    </a:cubicBezTo>
                    <a:cubicBezTo>
                      <a:pt x="3720" y="987"/>
                      <a:pt x="3487" y="1600"/>
                      <a:pt x="2611" y="1833"/>
                    </a:cubicBezTo>
                    <a:cubicBezTo>
                      <a:pt x="2271" y="2010"/>
                      <a:pt x="1905" y="2105"/>
                      <a:pt x="1538" y="2105"/>
                    </a:cubicBezTo>
                    <a:cubicBezTo>
                      <a:pt x="1118" y="2105"/>
                      <a:pt x="695" y="1981"/>
                      <a:pt x="306" y="1717"/>
                    </a:cubicBezTo>
                    <a:cubicBezTo>
                      <a:pt x="284" y="1694"/>
                      <a:pt x="257" y="1685"/>
                      <a:pt x="230" y="1685"/>
                    </a:cubicBezTo>
                    <a:cubicBezTo>
                      <a:pt x="117" y="1685"/>
                      <a:pt x="0" y="1856"/>
                      <a:pt x="189" y="1950"/>
                    </a:cubicBezTo>
                    <a:cubicBezTo>
                      <a:pt x="597" y="2287"/>
                      <a:pt x="1149" y="2443"/>
                      <a:pt x="1721" y="2443"/>
                    </a:cubicBezTo>
                    <a:cubicBezTo>
                      <a:pt x="3034" y="2443"/>
                      <a:pt x="4450" y="1619"/>
                      <a:pt x="4450" y="257"/>
                    </a:cubicBezTo>
                    <a:cubicBezTo>
                      <a:pt x="4450" y="112"/>
                      <a:pt x="4360" y="1"/>
                      <a:pt x="42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522;p28"/>
              <p:cNvSpPr/>
              <p:nvPr/>
            </p:nvSpPr>
            <p:spPr>
              <a:xfrm rot="5400000">
                <a:off x="8331158" y="520946"/>
                <a:ext cx="308002" cy="192432"/>
              </a:xfrm>
              <a:custGeom>
                <a:avLst/>
                <a:gdLst/>
                <a:ahLst/>
                <a:cxnLst/>
                <a:rect l="l" t="t" r="r" b="b"/>
                <a:pathLst>
                  <a:path w="4448" h="2779" extrusionOk="0">
                    <a:moveTo>
                      <a:pt x="4152" y="0"/>
                    </a:moveTo>
                    <a:cubicBezTo>
                      <a:pt x="4069" y="0"/>
                      <a:pt x="3996" y="38"/>
                      <a:pt x="3996" y="128"/>
                    </a:cubicBezTo>
                    <a:cubicBezTo>
                      <a:pt x="3707" y="1525"/>
                      <a:pt x="2405" y="2444"/>
                      <a:pt x="1072" y="2444"/>
                    </a:cubicBezTo>
                    <a:cubicBezTo>
                      <a:pt x="790" y="2444"/>
                      <a:pt x="507" y="2403"/>
                      <a:pt x="231" y="2316"/>
                    </a:cubicBezTo>
                    <a:cubicBezTo>
                      <a:pt x="198" y="2300"/>
                      <a:pt x="169" y="2293"/>
                      <a:pt x="145" y="2293"/>
                    </a:cubicBezTo>
                    <a:cubicBezTo>
                      <a:pt x="0" y="2293"/>
                      <a:pt x="15" y="2550"/>
                      <a:pt x="115" y="2550"/>
                    </a:cubicBezTo>
                    <a:cubicBezTo>
                      <a:pt x="501" y="2706"/>
                      <a:pt x="904" y="2779"/>
                      <a:pt x="1302" y="2779"/>
                    </a:cubicBezTo>
                    <a:cubicBezTo>
                      <a:pt x="2770" y="2779"/>
                      <a:pt x="4169" y="1783"/>
                      <a:pt x="4376" y="244"/>
                    </a:cubicBezTo>
                    <a:cubicBezTo>
                      <a:pt x="4448" y="100"/>
                      <a:pt x="4286" y="0"/>
                      <a:pt x="4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523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8" name="Google Shape;524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525;p28"/>
              <p:cNvSpPr/>
              <p:nvPr/>
            </p:nvSpPr>
            <p:spPr>
              <a:xfrm rot="5400000">
                <a:off x="4598187" y="383633"/>
                <a:ext cx="269086" cy="293945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4245" extrusionOk="0">
                    <a:moveTo>
                      <a:pt x="1580" y="614"/>
                    </a:moveTo>
                    <a:cubicBezTo>
                      <a:pt x="2047" y="964"/>
                      <a:pt x="2543" y="1226"/>
                      <a:pt x="2893" y="1577"/>
                    </a:cubicBezTo>
                    <a:cubicBezTo>
                      <a:pt x="3623" y="2190"/>
                      <a:pt x="3389" y="2306"/>
                      <a:pt x="2776" y="2802"/>
                    </a:cubicBezTo>
                    <a:cubicBezTo>
                      <a:pt x="2660" y="3036"/>
                      <a:pt x="2426" y="3269"/>
                      <a:pt x="2309" y="3532"/>
                    </a:cubicBezTo>
                    <a:cubicBezTo>
                      <a:pt x="1813" y="3153"/>
                      <a:pt x="1317" y="2686"/>
                      <a:pt x="850" y="2306"/>
                    </a:cubicBezTo>
                    <a:lnTo>
                      <a:pt x="850" y="2190"/>
                    </a:lnTo>
                    <a:cubicBezTo>
                      <a:pt x="1084" y="1693"/>
                      <a:pt x="1317" y="1226"/>
                      <a:pt x="1580" y="614"/>
                    </a:cubicBezTo>
                    <a:close/>
                    <a:moveTo>
                      <a:pt x="1580" y="1"/>
                    </a:moveTo>
                    <a:cubicBezTo>
                      <a:pt x="1580" y="1"/>
                      <a:pt x="1317" y="1"/>
                      <a:pt x="1317" y="117"/>
                    </a:cubicBezTo>
                    <a:cubicBezTo>
                      <a:pt x="967" y="730"/>
                      <a:pt x="704" y="1343"/>
                      <a:pt x="471" y="1956"/>
                    </a:cubicBezTo>
                    <a:cubicBezTo>
                      <a:pt x="354" y="1956"/>
                      <a:pt x="354" y="1956"/>
                      <a:pt x="354" y="1810"/>
                    </a:cubicBezTo>
                    <a:cubicBezTo>
                      <a:pt x="334" y="1790"/>
                      <a:pt x="309" y="1781"/>
                      <a:pt x="282" y="1781"/>
                    </a:cubicBezTo>
                    <a:cubicBezTo>
                      <a:pt x="158" y="1781"/>
                      <a:pt x="0" y="1977"/>
                      <a:pt x="120" y="2073"/>
                    </a:cubicBezTo>
                    <a:cubicBezTo>
                      <a:pt x="850" y="2802"/>
                      <a:pt x="1580" y="3415"/>
                      <a:pt x="2309" y="4145"/>
                    </a:cubicBezTo>
                    <a:cubicBezTo>
                      <a:pt x="2345" y="4216"/>
                      <a:pt x="2402" y="4244"/>
                      <a:pt x="2462" y="4244"/>
                    </a:cubicBezTo>
                    <a:cubicBezTo>
                      <a:pt x="2596" y="4244"/>
                      <a:pt x="2741" y="4100"/>
                      <a:pt x="2660" y="3999"/>
                    </a:cubicBezTo>
                    <a:cubicBezTo>
                      <a:pt x="2543" y="3269"/>
                      <a:pt x="3885" y="2919"/>
                      <a:pt x="3885" y="2190"/>
                    </a:cubicBezTo>
                    <a:cubicBezTo>
                      <a:pt x="3885" y="1810"/>
                      <a:pt x="3623" y="1577"/>
                      <a:pt x="3389" y="1343"/>
                    </a:cubicBezTo>
                    <a:cubicBezTo>
                      <a:pt x="2776" y="847"/>
                      <a:pt x="2163" y="497"/>
                      <a:pt x="15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526;p28"/>
              <p:cNvSpPr/>
              <p:nvPr/>
            </p:nvSpPr>
            <p:spPr>
              <a:xfrm rot="5400000">
                <a:off x="1832814" y="453848"/>
                <a:ext cx="260777" cy="194094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803" extrusionOk="0">
                    <a:moveTo>
                      <a:pt x="1956" y="1"/>
                    </a:moveTo>
                    <a:cubicBezTo>
                      <a:pt x="1" y="1"/>
                      <a:pt x="1" y="2803"/>
                      <a:pt x="1956" y="2803"/>
                    </a:cubicBezTo>
                    <a:cubicBezTo>
                      <a:pt x="3766" y="2803"/>
                      <a:pt x="3766" y="1"/>
                      <a:pt x="1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38" name="Google Shape;527;p28"/>
            <p:cNvGrpSpPr/>
            <p:nvPr/>
          </p:nvGrpSpPr>
          <p:grpSpPr>
            <a:xfrm rot="10800000" flipH="1">
              <a:off x="5569040" y="3669735"/>
              <a:ext cx="3404301" cy="348114"/>
              <a:chOff x="534138" y="3882496"/>
              <a:chExt cx="8556587" cy="875052"/>
            </a:xfrm>
          </p:grpSpPr>
          <p:sp>
            <p:nvSpPr>
              <p:cNvPr id="2047" name="Google Shape;528;p28"/>
              <p:cNvSpPr/>
              <p:nvPr/>
            </p:nvSpPr>
            <p:spPr>
              <a:xfrm rot="5400000">
                <a:off x="1160342" y="4037538"/>
                <a:ext cx="337569" cy="110245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15921" extrusionOk="0">
                    <a:moveTo>
                      <a:pt x="2549" y="0"/>
                    </a:moveTo>
                    <a:cubicBezTo>
                      <a:pt x="2291" y="0"/>
                      <a:pt x="2127" y="286"/>
                      <a:pt x="2306" y="555"/>
                    </a:cubicBezTo>
                    <a:cubicBezTo>
                      <a:pt x="2686" y="1051"/>
                      <a:pt x="3882" y="2014"/>
                      <a:pt x="3765" y="2627"/>
                    </a:cubicBezTo>
                    <a:cubicBezTo>
                      <a:pt x="3532" y="3123"/>
                      <a:pt x="1839" y="3619"/>
                      <a:pt x="1226" y="3736"/>
                    </a:cubicBezTo>
                    <a:cubicBezTo>
                      <a:pt x="1110" y="3853"/>
                      <a:pt x="964" y="4086"/>
                      <a:pt x="1110" y="4349"/>
                    </a:cubicBezTo>
                    <a:cubicBezTo>
                      <a:pt x="1576" y="4699"/>
                      <a:pt x="3532" y="6042"/>
                      <a:pt x="3649" y="6655"/>
                    </a:cubicBezTo>
                    <a:cubicBezTo>
                      <a:pt x="3765" y="7618"/>
                      <a:pt x="2306" y="7851"/>
                      <a:pt x="1343" y="8231"/>
                    </a:cubicBezTo>
                    <a:cubicBezTo>
                      <a:pt x="1110" y="8231"/>
                      <a:pt x="1110" y="8581"/>
                      <a:pt x="1226" y="8727"/>
                    </a:cubicBezTo>
                    <a:cubicBezTo>
                      <a:pt x="1693" y="9194"/>
                      <a:pt x="3415" y="10916"/>
                      <a:pt x="3298" y="11499"/>
                    </a:cubicBezTo>
                    <a:cubicBezTo>
                      <a:pt x="3298" y="11996"/>
                      <a:pt x="730" y="12375"/>
                      <a:pt x="234" y="12608"/>
                    </a:cubicBezTo>
                    <a:cubicBezTo>
                      <a:pt x="0" y="12608"/>
                      <a:pt x="0" y="12842"/>
                      <a:pt x="117" y="12959"/>
                    </a:cubicBezTo>
                    <a:cubicBezTo>
                      <a:pt x="847" y="13951"/>
                      <a:pt x="1576" y="14914"/>
                      <a:pt x="2423" y="15877"/>
                    </a:cubicBezTo>
                    <a:cubicBezTo>
                      <a:pt x="2453" y="15908"/>
                      <a:pt x="2487" y="15920"/>
                      <a:pt x="2521" y="15920"/>
                    </a:cubicBezTo>
                    <a:cubicBezTo>
                      <a:pt x="2651" y="15920"/>
                      <a:pt x="2778" y="15736"/>
                      <a:pt x="2686" y="15644"/>
                    </a:cubicBezTo>
                    <a:cubicBezTo>
                      <a:pt x="2306" y="15031"/>
                      <a:pt x="847" y="13572"/>
                      <a:pt x="1226" y="12842"/>
                    </a:cubicBezTo>
                    <a:cubicBezTo>
                      <a:pt x="1343" y="12492"/>
                      <a:pt x="3765" y="12112"/>
                      <a:pt x="4262" y="11996"/>
                    </a:cubicBezTo>
                    <a:cubicBezTo>
                      <a:pt x="4378" y="11996"/>
                      <a:pt x="4495" y="11762"/>
                      <a:pt x="4378" y="11499"/>
                    </a:cubicBezTo>
                    <a:cubicBezTo>
                      <a:pt x="3882" y="11032"/>
                      <a:pt x="1956" y="9311"/>
                      <a:pt x="2189" y="8581"/>
                    </a:cubicBezTo>
                    <a:cubicBezTo>
                      <a:pt x="2189" y="8347"/>
                      <a:pt x="4378" y="7384"/>
                      <a:pt x="4612" y="7268"/>
                    </a:cubicBezTo>
                    <a:cubicBezTo>
                      <a:pt x="4758" y="7122"/>
                      <a:pt x="4874" y="6888"/>
                      <a:pt x="4758" y="6771"/>
                    </a:cubicBezTo>
                    <a:cubicBezTo>
                      <a:pt x="4378" y="6392"/>
                      <a:pt x="2189" y="4816"/>
                      <a:pt x="2189" y="4466"/>
                    </a:cubicBezTo>
                    <a:cubicBezTo>
                      <a:pt x="2306" y="3736"/>
                      <a:pt x="3882" y="3357"/>
                      <a:pt x="4612" y="3123"/>
                    </a:cubicBezTo>
                    <a:cubicBezTo>
                      <a:pt x="4874" y="3007"/>
                      <a:pt x="4874" y="2744"/>
                      <a:pt x="4758" y="2627"/>
                    </a:cubicBezTo>
                    <a:cubicBezTo>
                      <a:pt x="4145" y="1781"/>
                      <a:pt x="3415" y="934"/>
                      <a:pt x="2802" y="88"/>
                    </a:cubicBezTo>
                    <a:cubicBezTo>
                      <a:pt x="2714" y="27"/>
                      <a:pt x="2627" y="0"/>
                      <a:pt x="2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Google Shape;529;p28"/>
              <p:cNvSpPr/>
              <p:nvPr/>
            </p:nvSpPr>
            <p:spPr>
              <a:xfrm rot="5400000">
                <a:off x="8494802" y="4038643"/>
                <a:ext cx="752070" cy="43977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6351" extrusionOk="0">
                    <a:moveTo>
                      <a:pt x="3380" y="1"/>
                    </a:moveTo>
                    <a:cubicBezTo>
                      <a:pt x="3339" y="1"/>
                      <a:pt x="3299" y="15"/>
                      <a:pt x="3268" y="46"/>
                    </a:cubicBezTo>
                    <a:cubicBezTo>
                      <a:pt x="2305" y="776"/>
                      <a:pt x="1196" y="1243"/>
                      <a:pt x="116" y="1739"/>
                    </a:cubicBezTo>
                    <a:cubicBezTo>
                      <a:pt x="0" y="1832"/>
                      <a:pt x="68" y="2016"/>
                      <a:pt x="159" y="2016"/>
                    </a:cubicBezTo>
                    <a:cubicBezTo>
                      <a:pt x="183" y="2016"/>
                      <a:pt x="208" y="2003"/>
                      <a:pt x="233" y="1973"/>
                    </a:cubicBezTo>
                    <a:cubicBezTo>
                      <a:pt x="846" y="1739"/>
                      <a:pt x="1429" y="1622"/>
                      <a:pt x="1925" y="1243"/>
                    </a:cubicBezTo>
                    <a:cubicBezTo>
                      <a:pt x="2399" y="1047"/>
                      <a:pt x="2608" y="887"/>
                      <a:pt x="2766" y="887"/>
                    </a:cubicBezTo>
                    <a:cubicBezTo>
                      <a:pt x="2891" y="887"/>
                      <a:pt x="2984" y="986"/>
                      <a:pt x="3151" y="1243"/>
                    </a:cubicBezTo>
                    <a:cubicBezTo>
                      <a:pt x="3501" y="1973"/>
                      <a:pt x="3034" y="3082"/>
                      <a:pt x="3618" y="3694"/>
                    </a:cubicBezTo>
                    <a:cubicBezTo>
                      <a:pt x="3851" y="3950"/>
                      <a:pt x="4166" y="4052"/>
                      <a:pt x="4524" y="4052"/>
                    </a:cubicBezTo>
                    <a:cubicBezTo>
                      <a:pt x="5513" y="4052"/>
                      <a:pt x="6831" y="3277"/>
                      <a:pt x="7646" y="2848"/>
                    </a:cubicBezTo>
                    <a:cubicBezTo>
                      <a:pt x="7762" y="3928"/>
                      <a:pt x="7762" y="5037"/>
                      <a:pt x="7762" y="6000"/>
                    </a:cubicBezTo>
                    <a:cubicBezTo>
                      <a:pt x="7762" y="6234"/>
                      <a:pt x="7996" y="6350"/>
                      <a:pt x="8142" y="6350"/>
                    </a:cubicBezTo>
                    <a:cubicBezTo>
                      <a:pt x="9222" y="6000"/>
                      <a:pt x="9951" y="5504"/>
                      <a:pt x="10681" y="4774"/>
                    </a:cubicBezTo>
                    <a:cubicBezTo>
                      <a:pt x="10860" y="4506"/>
                      <a:pt x="10696" y="4220"/>
                      <a:pt x="10438" y="4220"/>
                    </a:cubicBezTo>
                    <a:cubicBezTo>
                      <a:pt x="10360" y="4220"/>
                      <a:pt x="10273" y="4246"/>
                      <a:pt x="10185" y="4307"/>
                    </a:cubicBezTo>
                    <a:cubicBezTo>
                      <a:pt x="9792" y="4799"/>
                      <a:pt x="9332" y="5343"/>
                      <a:pt x="8923" y="5343"/>
                    </a:cubicBezTo>
                    <a:cubicBezTo>
                      <a:pt x="8724" y="5343"/>
                      <a:pt x="8537" y="5215"/>
                      <a:pt x="8375" y="4891"/>
                    </a:cubicBezTo>
                    <a:cubicBezTo>
                      <a:pt x="8142" y="4424"/>
                      <a:pt x="8259" y="3082"/>
                      <a:pt x="8259" y="2352"/>
                    </a:cubicBezTo>
                    <a:cubicBezTo>
                      <a:pt x="8259" y="2118"/>
                      <a:pt x="7996" y="2118"/>
                      <a:pt x="7879" y="2118"/>
                    </a:cubicBezTo>
                    <a:cubicBezTo>
                      <a:pt x="7194" y="2447"/>
                      <a:pt x="5660" y="3445"/>
                      <a:pt x="4871" y="3445"/>
                    </a:cubicBezTo>
                    <a:cubicBezTo>
                      <a:pt x="4820" y="3445"/>
                      <a:pt x="4772" y="3441"/>
                      <a:pt x="4727" y="3432"/>
                    </a:cubicBezTo>
                    <a:cubicBezTo>
                      <a:pt x="3385" y="3198"/>
                      <a:pt x="3618" y="1243"/>
                      <a:pt x="3618" y="280"/>
                    </a:cubicBezTo>
                    <a:cubicBezTo>
                      <a:pt x="3618" y="109"/>
                      <a:pt x="3493" y="1"/>
                      <a:pt x="33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Google Shape;530;p28"/>
              <p:cNvSpPr/>
              <p:nvPr/>
            </p:nvSpPr>
            <p:spPr>
              <a:xfrm rot="5400000">
                <a:off x="7894692" y="4372164"/>
                <a:ext cx="301631" cy="28314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089" extrusionOk="0">
                    <a:moveTo>
                      <a:pt x="2096" y="557"/>
                    </a:moveTo>
                    <a:cubicBezTo>
                      <a:pt x="2163" y="557"/>
                      <a:pt x="2226" y="569"/>
                      <a:pt x="2284" y="597"/>
                    </a:cubicBezTo>
                    <a:cubicBezTo>
                      <a:pt x="2517" y="859"/>
                      <a:pt x="2780" y="1326"/>
                      <a:pt x="3013" y="1589"/>
                    </a:cubicBezTo>
                    <a:cubicBezTo>
                      <a:pt x="3247" y="1822"/>
                      <a:pt x="3510" y="2056"/>
                      <a:pt x="3626" y="2319"/>
                    </a:cubicBezTo>
                    <a:cubicBezTo>
                      <a:pt x="3247" y="2669"/>
                      <a:pt x="2780" y="2931"/>
                      <a:pt x="2284" y="3282"/>
                    </a:cubicBezTo>
                    <a:cubicBezTo>
                      <a:pt x="1788" y="2786"/>
                      <a:pt x="1204" y="2202"/>
                      <a:pt x="591" y="1706"/>
                    </a:cubicBezTo>
                    <a:lnTo>
                      <a:pt x="474" y="1706"/>
                    </a:lnTo>
                    <a:cubicBezTo>
                      <a:pt x="886" y="1268"/>
                      <a:pt x="1594" y="557"/>
                      <a:pt x="2096" y="557"/>
                    </a:cubicBezTo>
                    <a:close/>
                    <a:moveTo>
                      <a:pt x="2043" y="1"/>
                    </a:moveTo>
                    <a:cubicBezTo>
                      <a:pt x="1332" y="1"/>
                      <a:pt x="453" y="1120"/>
                      <a:pt x="95" y="1589"/>
                    </a:cubicBezTo>
                    <a:cubicBezTo>
                      <a:pt x="0" y="1683"/>
                      <a:pt x="59" y="1854"/>
                      <a:pt x="208" y="1854"/>
                    </a:cubicBezTo>
                    <a:cubicBezTo>
                      <a:pt x="243" y="1854"/>
                      <a:pt x="284" y="1845"/>
                      <a:pt x="328" y="1822"/>
                    </a:cubicBezTo>
                    <a:lnTo>
                      <a:pt x="328" y="1939"/>
                    </a:lnTo>
                    <a:cubicBezTo>
                      <a:pt x="941" y="2669"/>
                      <a:pt x="1671" y="3398"/>
                      <a:pt x="2284" y="4011"/>
                    </a:cubicBezTo>
                    <a:cubicBezTo>
                      <a:pt x="2338" y="4066"/>
                      <a:pt x="2400" y="4088"/>
                      <a:pt x="2461" y="4088"/>
                    </a:cubicBezTo>
                    <a:cubicBezTo>
                      <a:pt x="2660" y="4088"/>
                      <a:pt x="2842" y="3840"/>
                      <a:pt x="2663" y="3661"/>
                    </a:cubicBezTo>
                    <a:cubicBezTo>
                      <a:pt x="3130" y="3398"/>
                      <a:pt x="3626" y="2931"/>
                      <a:pt x="4239" y="2552"/>
                    </a:cubicBezTo>
                    <a:cubicBezTo>
                      <a:pt x="4356" y="2552"/>
                      <a:pt x="4356" y="2319"/>
                      <a:pt x="4239" y="2202"/>
                    </a:cubicBezTo>
                    <a:cubicBezTo>
                      <a:pt x="3860" y="1706"/>
                      <a:pt x="3393" y="1210"/>
                      <a:pt x="3013" y="743"/>
                    </a:cubicBezTo>
                    <a:cubicBezTo>
                      <a:pt x="2780" y="480"/>
                      <a:pt x="2517" y="13"/>
                      <a:pt x="2167" y="13"/>
                    </a:cubicBezTo>
                    <a:cubicBezTo>
                      <a:pt x="2126" y="5"/>
                      <a:pt x="2085" y="1"/>
                      <a:pt x="20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531;p28"/>
              <p:cNvSpPr/>
              <p:nvPr/>
            </p:nvSpPr>
            <p:spPr>
              <a:xfrm rot="5400000">
                <a:off x="4255817" y="4478594"/>
                <a:ext cx="226431" cy="17789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2569" extrusionOk="0">
                    <a:moveTo>
                      <a:pt x="1693" y="0"/>
                    </a:moveTo>
                    <a:cubicBezTo>
                      <a:pt x="1" y="0"/>
                      <a:pt x="1" y="2569"/>
                      <a:pt x="1693" y="2569"/>
                    </a:cubicBezTo>
                    <a:cubicBezTo>
                      <a:pt x="3269" y="2569"/>
                      <a:pt x="3269" y="0"/>
                      <a:pt x="1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532;p28"/>
              <p:cNvSpPr/>
              <p:nvPr/>
            </p:nvSpPr>
            <p:spPr>
              <a:xfrm rot="5400000">
                <a:off x="3287808" y="4613934"/>
                <a:ext cx="133435" cy="101167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461" extrusionOk="0">
                    <a:moveTo>
                      <a:pt x="964" y="1"/>
                    </a:moveTo>
                    <a:cubicBezTo>
                      <a:pt x="1" y="1"/>
                      <a:pt x="1" y="1460"/>
                      <a:pt x="964" y="1460"/>
                    </a:cubicBezTo>
                    <a:cubicBezTo>
                      <a:pt x="1927" y="1460"/>
                      <a:pt x="1927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Google Shape;533;p28"/>
              <p:cNvSpPr/>
              <p:nvPr/>
            </p:nvSpPr>
            <p:spPr>
              <a:xfrm rot="5400000">
                <a:off x="504813" y="4002671"/>
                <a:ext cx="260777" cy="202126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919" extrusionOk="0">
                    <a:moveTo>
                      <a:pt x="1839" y="0"/>
                    </a:moveTo>
                    <a:cubicBezTo>
                      <a:pt x="1" y="0"/>
                      <a:pt x="1" y="2919"/>
                      <a:pt x="1839" y="2919"/>
                    </a:cubicBezTo>
                    <a:cubicBezTo>
                      <a:pt x="3765" y="2919"/>
                      <a:pt x="3765" y="0"/>
                      <a:pt x="1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39" name="Google Shape;534;p28"/>
            <p:cNvGrpSpPr/>
            <p:nvPr/>
          </p:nvGrpSpPr>
          <p:grpSpPr>
            <a:xfrm flipH="1">
              <a:off x="5505539" y="2193456"/>
              <a:ext cx="248593" cy="817408"/>
              <a:chOff x="687752" y="1682917"/>
              <a:chExt cx="274332" cy="902128"/>
            </a:xfrm>
          </p:grpSpPr>
          <p:sp>
            <p:nvSpPr>
              <p:cNvPr id="2045" name="Google Shape;535;p28"/>
              <p:cNvSpPr/>
              <p:nvPr/>
            </p:nvSpPr>
            <p:spPr>
              <a:xfrm rot="5400000">
                <a:off x="668907" y="1701762"/>
                <a:ext cx="312023" cy="274332"/>
              </a:xfrm>
              <a:custGeom>
                <a:avLst/>
                <a:gdLst/>
                <a:ahLst/>
                <a:cxnLst/>
                <a:rect l="l" t="t" r="r" b="b"/>
                <a:pathLst>
                  <a:path w="5459" h="4800" extrusionOk="0">
                    <a:moveTo>
                      <a:pt x="3649" y="690"/>
                    </a:moveTo>
                    <a:cubicBezTo>
                      <a:pt x="3999" y="1157"/>
                      <a:pt x="4378" y="1770"/>
                      <a:pt x="4612" y="2383"/>
                    </a:cubicBezTo>
                    <a:cubicBezTo>
                      <a:pt x="4962" y="3229"/>
                      <a:pt x="4612" y="3842"/>
                      <a:pt x="3765" y="4075"/>
                    </a:cubicBezTo>
                    <a:cubicBezTo>
                      <a:pt x="3460" y="4204"/>
                      <a:pt x="3159" y="4263"/>
                      <a:pt x="2873" y="4263"/>
                    </a:cubicBezTo>
                    <a:cubicBezTo>
                      <a:pt x="1792" y="4263"/>
                      <a:pt x="915" y="3420"/>
                      <a:pt x="730" y="2266"/>
                    </a:cubicBezTo>
                    <a:cubicBezTo>
                      <a:pt x="730" y="2266"/>
                      <a:pt x="730" y="2149"/>
                      <a:pt x="584" y="2149"/>
                    </a:cubicBezTo>
                    <a:cubicBezTo>
                      <a:pt x="1693" y="1653"/>
                      <a:pt x="2656" y="1157"/>
                      <a:pt x="3649" y="690"/>
                    </a:cubicBezTo>
                    <a:close/>
                    <a:moveTo>
                      <a:pt x="3794" y="0"/>
                    </a:moveTo>
                    <a:cubicBezTo>
                      <a:pt x="3745" y="0"/>
                      <a:pt x="3697" y="29"/>
                      <a:pt x="3649" y="77"/>
                    </a:cubicBezTo>
                    <a:cubicBezTo>
                      <a:pt x="2540" y="573"/>
                      <a:pt x="1314" y="1157"/>
                      <a:pt x="234" y="1770"/>
                    </a:cubicBezTo>
                    <a:cubicBezTo>
                      <a:pt x="1" y="1887"/>
                      <a:pt x="117" y="2266"/>
                      <a:pt x="351" y="2266"/>
                    </a:cubicBezTo>
                    <a:cubicBezTo>
                      <a:pt x="549" y="3701"/>
                      <a:pt x="1732" y="4800"/>
                      <a:pt x="3047" y="4800"/>
                    </a:cubicBezTo>
                    <a:cubicBezTo>
                      <a:pt x="3284" y="4800"/>
                      <a:pt x="3525" y="4764"/>
                      <a:pt x="3765" y="4688"/>
                    </a:cubicBezTo>
                    <a:cubicBezTo>
                      <a:pt x="4495" y="4455"/>
                      <a:pt x="5225" y="3842"/>
                      <a:pt x="5458" y="3229"/>
                    </a:cubicBezTo>
                    <a:cubicBezTo>
                      <a:pt x="5458" y="2879"/>
                      <a:pt x="5341" y="2616"/>
                      <a:pt x="5108" y="2266"/>
                    </a:cubicBezTo>
                    <a:cubicBezTo>
                      <a:pt x="4729" y="1536"/>
                      <a:pt x="4378" y="807"/>
                      <a:pt x="3999" y="194"/>
                    </a:cubicBezTo>
                    <a:cubicBezTo>
                      <a:pt x="3931" y="57"/>
                      <a:pt x="3862" y="0"/>
                      <a:pt x="3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536;p28"/>
              <p:cNvSpPr/>
              <p:nvPr/>
            </p:nvSpPr>
            <p:spPr>
              <a:xfrm rot="5400000">
                <a:off x="682899" y="2462689"/>
                <a:ext cx="135512" cy="109199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577" extrusionOk="0">
                    <a:moveTo>
                      <a:pt x="964" y="1"/>
                    </a:moveTo>
                    <a:cubicBezTo>
                      <a:pt x="1" y="1"/>
                      <a:pt x="1" y="1577"/>
                      <a:pt x="964" y="1577"/>
                    </a:cubicBezTo>
                    <a:cubicBezTo>
                      <a:pt x="1956" y="1577"/>
                      <a:pt x="1956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0" name="Google Shape;537;p28"/>
            <p:cNvSpPr/>
            <p:nvPr/>
          </p:nvSpPr>
          <p:spPr>
            <a:xfrm rot="4917816">
              <a:off x="6492930" y="1533717"/>
              <a:ext cx="1941247" cy="2361783"/>
            </a:xfrm>
            <a:custGeom>
              <a:avLst/>
              <a:gdLst/>
              <a:ahLst/>
              <a:cxnLst/>
              <a:rect l="l" t="t" r="r" b="b"/>
              <a:pathLst>
                <a:path w="19467" h="23682" extrusionOk="0">
                  <a:moveTo>
                    <a:pt x="9934" y="1"/>
                  </a:moveTo>
                  <a:cubicBezTo>
                    <a:pt x="9789" y="1"/>
                    <a:pt x="9639" y="10"/>
                    <a:pt x="9486" y="27"/>
                  </a:cubicBezTo>
                  <a:cubicBezTo>
                    <a:pt x="5983" y="524"/>
                    <a:pt x="4991" y="5748"/>
                    <a:pt x="3911" y="8549"/>
                  </a:cubicBezTo>
                  <a:cubicBezTo>
                    <a:pt x="2802" y="11701"/>
                    <a:pt x="1606" y="15116"/>
                    <a:pt x="1226" y="18531"/>
                  </a:cubicBezTo>
                  <a:cubicBezTo>
                    <a:pt x="0" y="20836"/>
                    <a:pt x="1956" y="23638"/>
                    <a:pt x="4524" y="23638"/>
                  </a:cubicBezTo>
                  <a:cubicBezTo>
                    <a:pt x="5422" y="23667"/>
                    <a:pt x="6328" y="23682"/>
                    <a:pt x="7237" y="23682"/>
                  </a:cubicBezTo>
                  <a:cubicBezTo>
                    <a:pt x="10019" y="23682"/>
                    <a:pt x="12835" y="23545"/>
                    <a:pt x="15585" y="23259"/>
                  </a:cubicBezTo>
                  <a:cubicBezTo>
                    <a:pt x="17658" y="23025"/>
                    <a:pt x="19467" y="21333"/>
                    <a:pt x="18737" y="19144"/>
                  </a:cubicBezTo>
                  <a:cubicBezTo>
                    <a:pt x="17658" y="15496"/>
                    <a:pt x="16928" y="11701"/>
                    <a:pt x="15585" y="8053"/>
                  </a:cubicBezTo>
                  <a:cubicBezTo>
                    <a:pt x="14631" y="5499"/>
                    <a:pt x="13595" y="1"/>
                    <a:pt x="99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1" name="Google Shape;538;p28"/>
            <p:cNvSpPr txBox="1"/>
            <p:nvPr/>
          </p:nvSpPr>
          <p:spPr>
            <a:xfrm>
              <a:off x="6542205" y="2372157"/>
              <a:ext cx="2095411" cy="4853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defRPr/>
              </a:pPr>
              <a:r>
                <a:rPr lang="en-US" sz="11500" b="1" kern="0" dirty="0">
                  <a:solidFill>
                    <a:schemeClr val="bg1">
                      <a:lumMod val="50000"/>
                    </a:schemeClr>
                  </a:solidFill>
                  <a:latin typeface="Cabin"/>
                  <a:ea typeface="Cabin"/>
                  <a:cs typeface="Cabin"/>
                  <a:sym typeface="Cabin"/>
                </a:rPr>
                <a:t>1</a:t>
              </a:r>
            </a:p>
          </p:txBody>
        </p:sp>
        <p:grpSp>
          <p:nvGrpSpPr>
            <p:cNvPr id="2042" name="Google Shape;539;p28"/>
            <p:cNvGrpSpPr/>
            <p:nvPr/>
          </p:nvGrpSpPr>
          <p:grpSpPr>
            <a:xfrm flipH="1">
              <a:off x="7983564" y="1594481"/>
              <a:ext cx="174310" cy="113439"/>
              <a:chOff x="3129252" y="361925"/>
              <a:chExt cx="408130" cy="265762"/>
            </a:xfrm>
          </p:grpSpPr>
          <p:sp>
            <p:nvSpPr>
              <p:cNvPr id="2043" name="Google Shape;540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4" name="Google Shape;541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85" name="Google Shape;504;p28"/>
          <p:cNvGrpSpPr/>
          <p:nvPr/>
        </p:nvGrpSpPr>
        <p:grpSpPr>
          <a:xfrm>
            <a:off x="9374280" y="1491945"/>
            <a:ext cx="3615168" cy="2707992"/>
            <a:chOff x="4757237" y="491316"/>
            <a:chExt cx="1669207" cy="1239811"/>
          </a:xfrm>
        </p:grpSpPr>
        <p:sp>
          <p:nvSpPr>
            <p:cNvPr id="2686" name="Google Shape;505;p28"/>
            <p:cNvSpPr/>
            <p:nvPr/>
          </p:nvSpPr>
          <p:spPr>
            <a:xfrm rot="5400000">
              <a:off x="6295267" y="592459"/>
              <a:ext cx="75889" cy="71621"/>
            </a:xfrm>
            <a:custGeom>
              <a:avLst/>
              <a:gdLst/>
              <a:ahLst/>
              <a:cxnLst/>
              <a:rect l="l" t="t" r="r" b="b"/>
              <a:pathLst>
                <a:path w="4116" h="3884" extrusionOk="0">
                  <a:moveTo>
                    <a:pt x="2043" y="0"/>
                  </a:moveTo>
                  <a:cubicBezTo>
                    <a:pt x="1555" y="0"/>
                    <a:pt x="1072" y="192"/>
                    <a:pt x="730" y="534"/>
                  </a:cubicBezTo>
                  <a:lnTo>
                    <a:pt x="730" y="680"/>
                  </a:lnTo>
                  <a:cubicBezTo>
                    <a:pt x="1" y="1264"/>
                    <a:pt x="1" y="2606"/>
                    <a:pt x="730" y="3219"/>
                  </a:cubicBezTo>
                  <a:lnTo>
                    <a:pt x="730" y="3336"/>
                  </a:lnTo>
                  <a:cubicBezTo>
                    <a:pt x="1121" y="3669"/>
                    <a:pt x="1643" y="3883"/>
                    <a:pt x="2165" y="3883"/>
                  </a:cubicBezTo>
                  <a:cubicBezTo>
                    <a:pt x="2422" y="3883"/>
                    <a:pt x="2678" y="3831"/>
                    <a:pt x="2919" y="3716"/>
                  </a:cubicBezTo>
                  <a:cubicBezTo>
                    <a:pt x="3503" y="3453"/>
                    <a:pt x="4116" y="2723"/>
                    <a:pt x="3999" y="1877"/>
                  </a:cubicBezTo>
                  <a:cubicBezTo>
                    <a:pt x="3999" y="1264"/>
                    <a:pt x="3649" y="680"/>
                    <a:pt x="3036" y="301"/>
                  </a:cubicBezTo>
                  <a:cubicBezTo>
                    <a:pt x="2734" y="96"/>
                    <a:pt x="2387" y="0"/>
                    <a:pt x="2043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506;p28"/>
            <p:cNvSpPr/>
            <p:nvPr/>
          </p:nvSpPr>
          <p:spPr>
            <a:xfrm rot="5400000">
              <a:off x="6147117" y="553190"/>
              <a:ext cx="35529" cy="29080"/>
            </a:xfrm>
            <a:custGeom>
              <a:avLst/>
              <a:gdLst/>
              <a:ahLst/>
              <a:cxnLst/>
              <a:rect l="l" t="t" r="r" b="b"/>
              <a:pathLst>
                <a:path w="1927" h="1577" extrusionOk="0">
                  <a:moveTo>
                    <a:pt x="964" y="0"/>
                  </a:moveTo>
                  <a:cubicBezTo>
                    <a:pt x="1" y="0"/>
                    <a:pt x="1" y="1576"/>
                    <a:pt x="964" y="1576"/>
                  </a:cubicBezTo>
                  <a:cubicBezTo>
                    <a:pt x="1927" y="1576"/>
                    <a:pt x="1927" y="0"/>
                    <a:pt x="964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88" name="Google Shape;507;p28"/>
            <p:cNvGrpSpPr/>
            <p:nvPr/>
          </p:nvGrpSpPr>
          <p:grpSpPr>
            <a:xfrm rot="5400000">
              <a:off x="4972359" y="277042"/>
              <a:ext cx="1239811" cy="1668359"/>
              <a:chOff x="1061800" y="1472288"/>
              <a:chExt cx="1681100" cy="2261875"/>
            </a:xfrm>
          </p:grpSpPr>
          <p:sp>
            <p:nvSpPr>
              <p:cNvPr id="2716" name="Google Shape;508;p28"/>
              <p:cNvSpPr/>
              <p:nvPr/>
            </p:nvSpPr>
            <p:spPr>
              <a:xfrm>
                <a:off x="1061800" y="1472288"/>
                <a:ext cx="1681100" cy="2261875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509;p28"/>
              <p:cNvSpPr/>
              <p:nvPr/>
            </p:nvSpPr>
            <p:spPr>
              <a:xfrm>
                <a:off x="1238375" y="1837088"/>
                <a:ext cx="81725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2570" extrusionOk="0">
                    <a:moveTo>
                      <a:pt x="1693" y="1"/>
                    </a:moveTo>
                    <a:cubicBezTo>
                      <a:pt x="0" y="1"/>
                      <a:pt x="0" y="2569"/>
                      <a:pt x="1693" y="2569"/>
                    </a:cubicBezTo>
                    <a:cubicBezTo>
                      <a:pt x="3269" y="2569"/>
                      <a:pt x="3269" y="1"/>
                      <a:pt x="169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510;p28"/>
              <p:cNvSpPr/>
              <p:nvPr/>
            </p:nvSpPr>
            <p:spPr>
              <a:xfrm>
                <a:off x="2600225" y="2889763"/>
                <a:ext cx="85025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3156" extrusionOk="0">
                    <a:moveTo>
                      <a:pt x="1697" y="1"/>
                    </a:moveTo>
                    <a:cubicBezTo>
                      <a:pt x="847" y="1"/>
                      <a:pt x="0" y="519"/>
                      <a:pt x="132" y="1555"/>
                    </a:cubicBezTo>
                    <a:lnTo>
                      <a:pt x="132" y="1672"/>
                    </a:lnTo>
                    <a:cubicBezTo>
                      <a:pt x="28" y="2654"/>
                      <a:pt x="681" y="3156"/>
                      <a:pt x="1420" y="3156"/>
                    </a:cubicBezTo>
                    <a:cubicBezTo>
                      <a:pt x="1515" y="3156"/>
                      <a:pt x="1611" y="3148"/>
                      <a:pt x="1708" y="3131"/>
                    </a:cubicBezTo>
                    <a:cubicBezTo>
                      <a:pt x="1804" y="3148"/>
                      <a:pt x="1901" y="3156"/>
                      <a:pt x="1996" y="3156"/>
                    </a:cubicBezTo>
                    <a:cubicBezTo>
                      <a:pt x="2734" y="3156"/>
                      <a:pt x="3387" y="2654"/>
                      <a:pt x="3284" y="1672"/>
                    </a:cubicBezTo>
                    <a:lnTo>
                      <a:pt x="3284" y="1555"/>
                    </a:lnTo>
                    <a:cubicBezTo>
                      <a:pt x="3400" y="519"/>
                      <a:pt x="2547" y="1"/>
                      <a:pt x="169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511;p28"/>
              <p:cNvSpPr/>
              <p:nvPr/>
            </p:nvSpPr>
            <p:spPr>
              <a:xfrm>
                <a:off x="2499900" y="3074013"/>
                <a:ext cx="3650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248" extrusionOk="0">
                    <a:moveTo>
                      <a:pt x="477" y="0"/>
                    </a:moveTo>
                    <a:cubicBezTo>
                      <a:pt x="179" y="0"/>
                      <a:pt x="0" y="329"/>
                      <a:pt x="0" y="635"/>
                    </a:cubicBezTo>
                    <a:cubicBezTo>
                      <a:pt x="0" y="868"/>
                      <a:pt x="234" y="1248"/>
                      <a:pt x="613" y="1248"/>
                    </a:cubicBezTo>
                    <a:lnTo>
                      <a:pt x="847" y="1248"/>
                    </a:lnTo>
                    <a:cubicBezTo>
                      <a:pt x="1226" y="1131"/>
                      <a:pt x="1460" y="1014"/>
                      <a:pt x="1460" y="635"/>
                    </a:cubicBezTo>
                    <a:cubicBezTo>
                      <a:pt x="1460" y="285"/>
                      <a:pt x="1226" y="22"/>
                      <a:pt x="847" y="22"/>
                    </a:cubicBezTo>
                    <a:lnTo>
                      <a:pt x="613" y="22"/>
                    </a:lnTo>
                    <a:cubicBezTo>
                      <a:pt x="566" y="7"/>
                      <a:pt x="520" y="0"/>
                      <a:pt x="477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512;p28"/>
              <p:cNvSpPr/>
              <p:nvPr/>
            </p:nvSpPr>
            <p:spPr>
              <a:xfrm>
                <a:off x="2624675" y="3305838"/>
                <a:ext cx="518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577" extrusionOk="0">
                    <a:moveTo>
                      <a:pt x="963" y="1"/>
                    </a:moveTo>
                    <a:cubicBezTo>
                      <a:pt x="0" y="1"/>
                      <a:pt x="0" y="1577"/>
                      <a:pt x="963" y="1577"/>
                    </a:cubicBezTo>
                    <a:cubicBezTo>
                      <a:pt x="2072" y="1577"/>
                      <a:pt x="2072" y="1"/>
                      <a:pt x="96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513;p28"/>
              <p:cNvSpPr/>
              <p:nvPr/>
            </p:nvSpPr>
            <p:spPr>
              <a:xfrm>
                <a:off x="2311650" y="3399963"/>
                <a:ext cx="481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95" extrusionOk="0">
                    <a:moveTo>
                      <a:pt x="847" y="1"/>
                    </a:moveTo>
                    <a:cubicBezTo>
                      <a:pt x="468" y="1"/>
                      <a:pt x="1" y="380"/>
                      <a:pt x="1" y="847"/>
                    </a:cubicBezTo>
                    <a:cubicBezTo>
                      <a:pt x="117" y="1226"/>
                      <a:pt x="351" y="1577"/>
                      <a:pt x="847" y="1577"/>
                    </a:cubicBezTo>
                    <a:lnTo>
                      <a:pt x="1081" y="1577"/>
                    </a:lnTo>
                    <a:cubicBezTo>
                      <a:pt x="1133" y="1589"/>
                      <a:pt x="1185" y="1595"/>
                      <a:pt x="1234" y="1595"/>
                    </a:cubicBezTo>
                    <a:cubicBezTo>
                      <a:pt x="1647" y="1595"/>
                      <a:pt x="1927" y="1186"/>
                      <a:pt x="1927" y="847"/>
                    </a:cubicBezTo>
                    <a:cubicBezTo>
                      <a:pt x="1927" y="380"/>
                      <a:pt x="1577" y="1"/>
                      <a:pt x="1081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514;p28"/>
              <p:cNvSpPr/>
              <p:nvPr/>
            </p:nvSpPr>
            <p:spPr>
              <a:xfrm>
                <a:off x="1165400" y="2737463"/>
                <a:ext cx="5475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694" extrusionOk="0">
                    <a:moveTo>
                      <a:pt x="1081" y="0"/>
                    </a:moveTo>
                    <a:cubicBezTo>
                      <a:pt x="1" y="0"/>
                      <a:pt x="1" y="1693"/>
                      <a:pt x="1081" y="1693"/>
                    </a:cubicBezTo>
                    <a:cubicBezTo>
                      <a:pt x="2190" y="1693"/>
                      <a:pt x="2190" y="0"/>
                      <a:pt x="108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89" name="Google Shape;515;p28"/>
            <p:cNvSpPr/>
            <p:nvPr/>
          </p:nvSpPr>
          <p:spPr>
            <a:xfrm rot="5400000">
              <a:off x="6348667" y="1102332"/>
              <a:ext cx="47384" cy="36069"/>
            </a:xfrm>
            <a:custGeom>
              <a:avLst/>
              <a:gdLst/>
              <a:ahLst/>
              <a:cxnLst/>
              <a:rect l="l" t="t" r="r" b="b"/>
              <a:pathLst>
                <a:path w="2570" h="1956" extrusionOk="0">
                  <a:moveTo>
                    <a:pt x="1227" y="1"/>
                  </a:moveTo>
                  <a:cubicBezTo>
                    <a:pt x="1" y="1"/>
                    <a:pt x="1" y="1956"/>
                    <a:pt x="1227" y="1956"/>
                  </a:cubicBezTo>
                  <a:cubicBezTo>
                    <a:pt x="2569" y="1956"/>
                    <a:pt x="2569" y="1"/>
                    <a:pt x="1227" y="1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516;p28"/>
            <p:cNvSpPr/>
            <p:nvPr/>
          </p:nvSpPr>
          <p:spPr>
            <a:xfrm rot="-10669798">
              <a:off x="5948572" y="1253311"/>
              <a:ext cx="456340" cy="469299"/>
            </a:xfrm>
            <a:custGeom>
              <a:avLst/>
              <a:gdLst/>
              <a:ahLst/>
              <a:cxnLst/>
              <a:rect l="l" t="t" r="r" b="b"/>
              <a:pathLst>
                <a:path w="40898" h="42050" extrusionOk="0">
                  <a:moveTo>
                    <a:pt x="22358" y="1"/>
                  </a:moveTo>
                  <a:cubicBezTo>
                    <a:pt x="21770" y="1"/>
                    <a:pt x="21179" y="31"/>
                    <a:pt x="20584" y="92"/>
                  </a:cubicBezTo>
                  <a:cubicBezTo>
                    <a:pt x="17549" y="472"/>
                    <a:pt x="14280" y="1085"/>
                    <a:pt x="11595" y="2544"/>
                  </a:cubicBezTo>
                  <a:cubicBezTo>
                    <a:pt x="11108" y="2464"/>
                    <a:pt x="10608" y="2423"/>
                    <a:pt x="10107" y="2423"/>
                  </a:cubicBezTo>
                  <a:cubicBezTo>
                    <a:pt x="8237" y="2423"/>
                    <a:pt x="6339" y="2994"/>
                    <a:pt x="4912" y="4237"/>
                  </a:cubicBezTo>
                  <a:cubicBezTo>
                    <a:pt x="2489" y="6426"/>
                    <a:pt x="2227" y="9227"/>
                    <a:pt x="2723" y="12379"/>
                  </a:cubicBezTo>
                  <a:cubicBezTo>
                    <a:pt x="2723" y="12876"/>
                    <a:pt x="2840" y="13226"/>
                    <a:pt x="2956" y="13722"/>
                  </a:cubicBezTo>
                  <a:cubicBezTo>
                    <a:pt x="1030" y="19442"/>
                    <a:pt x="1264" y="25629"/>
                    <a:pt x="3219" y="31350"/>
                  </a:cubicBezTo>
                  <a:cubicBezTo>
                    <a:pt x="3061" y="31312"/>
                    <a:pt x="2898" y="31294"/>
                    <a:pt x="2734" y="31294"/>
                  </a:cubicBezTo>
                  <a:cubicBezTo>
                    <a:pt x="1391" y="31294"/>
                    <a:pt x="0" y="32513"/>
                    <a:pt x="651" y="33918"/>
                  </a:cubicBezTo>
                  <a:cubicBezTo>
                    <a:pt x="1380" y="35728"/>
                    <a:pt x="2110" y="37070"/>
                    <a:pt x="3686" y="38413"/>
                  </a:cubicBezTo>
                  <a:cubicBezTo>
                    <a:pt x="5408" y="39989"/>
                    <a:pt x="7451" y="41098"/>
                    <a:pt x="9640" y="41565"/>
                  </a:cubicBezTo>
                  <a:cubicBezTo>
                    <a:pt x="10862" y="41884"/>
                    <a:pt x="12130" y="42049"/>
                    <a:pt x="13393" y="42049"/>
                  </a:cubicBezTo>
                  <a:cubicBezTo>
                    <a:pt x="16051" y="42049"/>
                    <a:pt x="18690" y="41318"/>
                    <a:pt x="20847" y="39755"/>
                  </a:cubicBezTo>
                  <a:cubicBezTo>
                    <a:pt x="22540" y="38529"/>
                    <a:pt x="23765" y="36837"/>
                    <a:pt x="24495" y="34881"/>
                  </a:cubicBezTo>
                  <a:cubicBezTo>
                    <a:pt x="24845" y="34035"/>
                    <a:pt x="24962" y="33188"/>
                    <a:pt x="25108" y="32342"/>
                  </a:cubicBezTo>
                  <a:cubicBezTo>
                    <a:pt x="25225" y="31612"/>
                    <a:pt x="25225" y="29891"/>
                    <a:pt x="25692" y="29278"/>
                  </a:cubicBezTo>
                  <a:cubicBezTo>
                    <a:pt x="25837" y="29278"/>
                    <a:pt x="25954" y="29278"/>
                    <a:pt x="26304" y="29161"/>
                  </a:cubicBezTo>
                  <a:cubicBezTo>
                    <a:pt x="27151" y="29161"/>
                    <a:pt x="28143" y="28927"/>
                    <a:pt x="28989" y="28694"/>
                  </a:cubicBezTo>
                  <a:cubicBezTo>
                    <a:pt x="30945" y="28198"/>
                    <a:pt x="32638" y="27089"/>
                    <a:pt x="34214" y="25775"/>
                  </a:cubicBezTo>
                  <a:cubicBezTo>
                    <a:pt x="40897" y="19559"/>
                    <a:pt x="39934" y="9111"/>
                    <a:pt x="32988" y="3624"/>
                  </a:cubicBezTo>
                  <a:cubicBezTo>
                    <a:pt x="29946" y="1317"/>
                    <a:pt x="26243" y="1"/>
                    <a:pt x="22358" y="1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517;p28"/>
            <p:cNvSpPr/>
            <p:nvPr/>
          </p:nvSpPr>
          <p:spPr>
            <a:xfrm rot="-329463">
              <a:off x="4777659" y="1232215"/>
              <a:ext cx="754062" cy="463875"/>
            </a:xfrm>
            <a:custGeom>
              <a:avLst/>
              <a:gdLst/>
              <a:ahLst/>
              <a:cxnLst/>
              <a:rect l="l" t="t" r="r" b="b"/>
              <a:pathLst>
                <a:path w="49849" h="30661" extrusionOk="0">
                  <a:moveTo>
                    <a:pt x="12725" y="0"/>
                  </a:moveTo>
                  <a:cubicBezTo>
                    <a:pt x="11040" y="0"/>
                    <a:pt x="9311" y="548"/>
                    <a:pt x="7793" y="1452"/>
                  </a:cubicBezTo>
                  <a:cubicBezTo>
                    <a:pt x="4612" y="3408"/>
                    <a:pt x="2686" y="6210"/>
                    <a:pt x="847" y="9362"/>
                  </a:cubicBezTo>
                  <a:cubicBezTo>
                    <a:pt x="117" y="10587"/>
                    <a:pt x="730" y="11901"/>
                    <a:pt x="1693" y="12397"/>
                  </a:cubicBezTo>
                  <a:cubicBezTo>
                    <a:pt x="730" y="14965"/>
                    <a:pt x="234" y="17738"/>
                    <a:pt x="117" y="19927"/>
                  </a:cubicBezTo>
                  <a:cubicBezTo>
                    <a:pt x="1" y="23225"/>
                    <a:pt x="730" y="26873"/>
                    <a:pt x="4145" y="28099"/>
                  </a:cubicBezTo>
                  <a:cubicBezTo>
                    <a:pt x="7297" y="29178"/>
                    <a:pt x="11675" y="28945"/>
                    <a:pt x="15089" y="29062"/>
                  </a:cubicBezTo>
                  <a:cubicBezTo>
                    <a:pt x="22006" y="29558"/>
                    <a:pt x="29069" y="30025"/>
                    <a:pt x="35986" y="30404"/>
                  </a:cubicBezTo>
                  <a:cubicBezTo>
                    <a:pt x="37380" y="30516"/>
                    <a:pt x="38861" y="30661"/>
                    <a:pt x="40332" y="30661"/>
                  </a:cubicBezTo>
                  <a:cubicBezTo>
                    <a:pt x="41942" y="30661"/>
                    <a:pt x="43541" y="30487"/>
                    <a:pt x="45004" y="29908"/>
                  </a:cubicBezTo>
                  <a:cubicBezTo>
                    <a:pt x="47923" y="28828"/>
                    <a:pt x="49849" y="26143"/>
                    <a:pt x="49732" y="22991"/>
                  </a:cubicBezTo>
                  <a:cubicBezTo>
                    <a:pt x="49615" y="20073"/>
                    <a:pt x="47543" y="18000"/>
                    <a:pt x="44742" y="17504"/>
                  </a:cubicBezTo>
                  <a:cubicBezTo>
                    <a:pt x="44226" y="17422"/>
                    <a:pt x="43593" y="17339"/>
                    <a:pt x="42967" y="17339"/>
                  </a:cubicBezTo>
                  <a:cubicBezTo>
                    <a:pt x="42708" y="17339"/>
                    <a:pt x="42450" y="17353"/>
                    <a:pt x="42202" y="17388"/>
                  </a:cubicBezTo>
                  <a:cubicBezTo>
                    <a:pt x="42086" y="17504"/>
                    <a:pt x="41969" y="17504"/>
                    <a:pt x="41823" y="17504"/>
                  </a:cubicBezTo>
                  <a:cubicBezTo>
                    <a:pt x="41356" y="16541"/>
                    <a:pt x="41356" y="15315"/>
                    <a:pt x="40977" y="14236"/>
                  </a:cubicBezTo>
                  <a:cubicBezTo>
                    <a:pt x="40080" y="11164"/>
                    <a:pt x="37386" y="9688"/>
                    <a:pt x="34262" y="9688"/>
                  </a:cubicBezTo>
                  <a:cubicBezTo>
                    <a:pt x="34031" y="9688"/>
                    <a:pt x="33798" y="9696"/>
                    <a:pt x="33564" y="9712"/>
                  </a:cubicBezTo>
                  <a:cubicBezTo>
                    <a:pt x="30528" y="9975"/>
                    <a:pt x="27960" y="11434"/>
                    <a:pt x="25187" y="12397"/>
                  </a:cubicBezTo>
                  <a:cubicBezTo>
                    <a:pt x="24497" y="12661"/>
                    <a:pt x="23468" y="13024"/>
                    <a:pt x="22582" y="13024"/>
                  </a:cubicBezTo>
                  <a:cubicBezTo>
                    <a:pt x="22193" y="13024"/>
                    <a:pt x="21833" y="12954"/>
                    <a:pt x="21539" y="12776"/>
                  </a:cubicBezTo>
                  <a:cubicBezTo>
                    <a:pt x="20664" y="12280"/>
                    <a:pt x="20664" y="10704"/>
                    <a:pt x="20547" y="9858"/>
                  </a:cubicBezTo>
                  <a:cubicBezTo>
                    <a:pt x="20080" y="6939"/>
                    <a:pt x="19701" y="4021"/>
                    <a:pt x="17395" y="1832"/>
                  </a:cubicBezTo>
                  <a:cubicBezTo>
                    <a:pt x="16053" y="548"/>
                    <a:pt x="14411" y="0"/>
                    <a:pt x="12725" y="0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92" name="Google Shape;518;p28"/>
            <p:cNvGrpSpPr/>
            <p:nvPr/>
          </p:nvGrpSpPr>
          <p:grpSpPr>
            <a:xfrm>
              <a:off x="4793932" y="552271"/>
              <a:ext cx="1599965" cy="127297"/>
              <a:chOff x="577993" y="361925"/>
              <a:chExt cx="8113413" cy="645849"/>
            </a:xfrm>
          </p:grpSpPr>
          <p:sp>
            <p:nvSpPr>
              <p:cNvPr id="2708" name="Google Shape;519;p28"/>
              <p:cNvSpPr/>
              <p:nvPr/>
            </p:nvSpPr>
            <p:spPr>
              <a:xfrm rot="5400000">
                <a:off x="627295" y="537738"/>
                <a:ext cx="337569" cy="204204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2949" extrusionOk="0">
                    <a:moveTo>
                      <a:pt x="2540" y="0"/>
                    </a:moveTo>
                    <a:cubicBezTo>
                      <a:pt x="1226" y="0"/>
                      <a:pt x="117" y="1110"/>
                      <a:pt x="1" y="2423"/>
                    </a:cubicBezTo>
                    <a:cubicBezTo>
                      <a:pt x="1" y="2554"/>
                      <a:pt x="88" y="2620"/>
                      <a:pt x="176" y="2620"/>
                    </a:cubicBezTo>
                    <a:cubicBezTo>
                      <a:pt x="263" y="2620"/>
                      <a:pt x="351" y="2554"/>
                      <a:pt x="351" y="2423"/>
                    </a:cubicBezTo>
                    <a:cubicBezTo>
                      <a:pt x="489" y="1513"/>
                      <a:pt x="1251" y="604"/>
                      <a:pt x="2245" y="604"/>
                    </a:cubicBezTo>
                    <a:cubicBezTo>
                      <a:pt x="2304" y="604"/>
                      <a:pt x="2363" y="607"/>
                      <a:pt x="2423" y="613"/>
                    </a:cubicBezTo>
                    <a:cubicBezTo>
                      <a:pt x="3532" y="730"/>
                      <a:pt x="4262" y="1693"/>
                      <a:pt x="4262" y="2686"/>
                    </a:cubicBezTo>
                    <a:cubicBezTo>
                      <a:pt x="4262" y="2861"/>
                      <a:pt x="4415" y="2948"/>
                      <a:pt x="4568" y="2948"/>
                    </a:cubicBezTo>
                    <a:cubicBezTo>
                      <a:pt x="4721" y="2948"/>
                      <a:pt x="4875" y="2861"/>
                      <a:pt x="4875" y="2686"/>
                    </a:cubicBezTo>
                    <a:cubicBezTo>
                      <a:pt x="4875" y="1343"/>
                      <a:pt x="3882" y="117"/>
                      <a:pt x="2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520;p28"/>
              <p:cNvSpPr/>
              <p:nvPr/>
            </p:nvSpPr>
            <p:spPr>
              <a:xfrm rot="5400000">
                <a:off x="477137" y="723489"/>
                <a:ext cx="385141" cy="18343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2649" extrusionOk="0">
                    <a:moveTo>
                      <a:pt x="5217" y="1"/>
                    </a:moveTo>
                    <a:cubicBezTo>
                      <a:pt x="5140" y="1"/>
                      <a:pt x="5060" y="29"/>
                      <a:pt x="4991" y="98"/>
                    </a:cubicBezTo>
                    <a:cubicBezTo>
                      <a:pt x="4495" y="944"/>
                      <a:pt x="3882" y="1790"/>
                      <a:pt x="2802" y="2170"/>
                    </a:cubicBezTo>
                    <a:cubicBezTo>
                      <a:pt x="2664" y="2199"/>
                      <a:pt x="2521" y="2213"/>
                      <a:pt x="2379" y="2213"/>
                    </a:cubicBezTo>
                    <a:cubicBezTo>
                      <a:pt x="1379" y="2213"/>
                      <a:pt x="351" y="1520"/>
                      <a:pt x="351" y="448"/>
                    </a:cubicBezTo>
                    <a:cubicBezTo>
                      <a:pt x="424" y="331"/>
                      <a:pt x="365" y="273"/>
                      <a:pt x="289" y="273"/>
                    </a:cubicBezTo>
                    <a:cubicBezTo>
                      <a:pt x="212" y="273"/>
                      <a:pt x="117" y="331"/>
                      <a:pt x="117" y="448"/>
                    </a:cubicBezTo>
                    <a:cubicBezTo>
                      <a:pt x="0" y="1557"/>
                      <a:pt x="964" y="2520"/>
                      <a:pt x="2073" y="2637"/>
                    </a:cubicBezTo>
                    <a:cubicBezTo>
                      <a:pt x="2152" y="2645"/>
                      <a:pt x="2231" y="2649"/>
                      <a:pt x="2310" y="2649"/>
                    </a:cubicBezTo>
                    <a:cubicBezTo>
                      <a:pt x="3661" y="2649"/>
                      <a:pt x="4768" y="1490"/>
                      <a:pt x="5458" y="331"/>
                    </a:cubicBezTo>
                    <a:cubicBezTo>
                      <a:pt x="5561" y="166"/>
                      <a:pt x="5402" y="1"/>
                      <a:pt x="52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521;p28"/>
              <p:cNvSpPr/>
              <p:nvPr/>
            </p:nvSpPr>
            <p:spPr>
              <a:xfrm rot="5400000">
                <a:off x="8452683" y="434528"/>
                <a:ext cx="308209" cy="169235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2444" extrusionOk="0">
                    <a:moveTo>
                      <a:pt x="4256" y="1"/>
                    </a:moveTo>
                    <a:cubicBezTo>
                      <a:pt x="4193" y="1"/>
                      <a:pt x="4126" y="41"/>
                      <a:pt x="4071" y="141"/>
                    </a:cubicBezTo>
                    <a:cubicBezTo>
                      <a:pt x="3720" y="987"/>
                      <a:pt x="3487" y="1600"/>
                      <a:pt x="2611" y="1833"/>
                    </a:cubicBezTo>
                    <a:cubicBezTo>
                      <a:pt x="2271" y="2010"/>
                      <a:pt x="1905" y="2105"/>
                      <a:pt x="1538" y="2105"/>
                    </a:cubicBezTo>
                    <a:cubicBezTo>
                      <a:pt x="1118" y="2105"/>
                      <a:pt x="695" y="1981"/>
                      <a:pt x="306" y="1717"/>
                    </a:cubicBezTo>
                    <a:cubicBezTo>
                      <a:pt x="284" y="1694"/>
                      <a:pt x="257" y="1685"/>
                      <a:pt x="230" y="1685"/>
                    </a:cubicBezTo>
                    <a:cubicBezTo>
                      <a:pt x="117" y="1685"/>
                      <a:pt x="0" y="1856"/>
                      <a:pt x="189" y="1950"/>
                    </a:cubicBezTo>
                    <a:cubicBezTo>
                      <a:pt x="597" y="2287"/>
                      <a:pt x="1149" y="2443"/>
                      <a:pt x="1721" y="2443"/>
                    </a:cubicBezTo>
                    <a:cubicBezTo>
                      <a:pt x="3034" y="2443"/>
                      <a:pt x="4450" y="1619"/>
                      <a:pt x="4450" y="257"/>
                    </a:cubicBezTo>
                    <a:cubicBezTo>
                      <a:pt x="4450" y="112"/>
                      <a:pt x="4360" y="1"/>
                      <a:pt x="42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522;p28"/>
              <p:cNvSpPr/>
              <p:nvPr/>
            </p:nvSpPr>
            <p:spPr>
              <a:xfrm rot="5400000">
                <a:off x="8331158" y="520946"/>
                <a:ext cx="308002" cy="192432"/>
              </a:xfrm>
              <a:custGeom>
                <a:avLst/>
                <a:gdLst/>
                <a:ahLst/>
                <a:cxnLst/>
                <a:rect l="l" t="t" r="r" b="b"/>
                <a:pathLst>
                  <a:path w="4448" h="2779" extrusionOk="0">
                    <a:moveTo>
                      <a:pt x="4152" y="0"/>
                    </a:moveTo>
                    <a:cubicBezTo>
                      <a:pt x="4069" y="0"/>
                      <a:pt x="3996" y="38"/>
                      <a:pt x="3996" y="128"/>
                    </a:cubicBezTo>
                    <a:cubicBezTo>
                      <a:pt x="3707" y="1525"/>
                      <a:pt x="2405" y="2444"/>
                      <a:pt x="1072" y="2444"/>
                    </a:cubicBezTo>
                    <a:cubicBezTo>
                      <a:pt x="790" y="2444"/>
                      <a:pt x="507" y="2403"/>
                      <a:pt x="231" y="2316"/>
                    </a:cubicBezTo>
                    <a:cubicBezTo>
                      <a:pt x="198" y="2300"/>
                      <a:pt x="169" y="2293"/>
                      <a:pt x="145" y="2293"/>
                    </a:cubicBezTo>
                    <a:cubicBezTo>
                      <a:pt x="0" y="2293"/>
                      <a:pt x="15" y="2550"/>
                      <a:pt x="115" y="2550"/>
                    </a:cubicBezTo>
                    <a:cubicBezTo>
                      <a:pt x="501" y="2706"/>
                      <a:pt x="904" y="2779"/>
                      <a:pt x="1302" y="2779"/>
                    </a:cubicBezTo>
                    <a:cubicBezTo>
                      <a:pt x="2770" y="2779"/>
                      <a:pt x="4169" y="1783"/>
                      <a:pt x="4376" y="244"/>
                    </a:cubicBezTo>
                    <a:cubicBezTo>
                      <a:pt x="4448" y="100"/>
                      <a:pt x="4286" y="0"/>
                      <a:pt x="4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523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524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525;p28"/>
              <p:cNvSpPr/>
              <p:nvPr/>
            </p:nvSpPr>
            <p:spPr>
              <a:xfrm rot="5400000">
                <a:off x="4598187" y="383633"/>
                <a:ext cx="269086" cy="293945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4245" extrusionOk="0">
                    <a:moveTo>
                      <a:pt x="1580" y="614"/>
                    </a:moveTo>
                    <a:cubicBezTo>
                      <a:pt x="2047" y="964"/>
                      <a:pt x="2543" y="1226"/>
                      <a:pt x="2893" y="1577"/>
                    </a:cubicBezTo>
                    <a:cubicBezTo>
                      <a:pt x="3623" y="2190"/>
                      <a:pt x="3389" y="2306"/>
                      <a:pt x="2776" y="2802"/>
                    </a:cubicBezTo>
                    <a:cubicBezTo>
                      <a:pt x="2660" y="3036"/>
                      <a:pt x="2426" y="3269"/>
                      <a:pt x="2309" y="3532"/>
                    </a:cubicBezTo>
                    <a:cubicBezTo>
                      <a:pt x="1813" y="3153"/>
                      <a:pt x="1317" y="2686"/>
                      <a:pt x="850" y="2306"/>
                    </a:cubicBezTo>
                    <a:lnTo>
                      <a:pt x="850" y="2190"/>
                    </a:lnTo>
                    <a:cubicBezTo>
                      <a:pt x="1084" y="1693"/>
                      <a:pt x="1317" y="1226"/>
                      <a:pt x="1580" y="614"/>
                    </a:cubicBezTo>
                    <a:close/>
                    <a:moveTo>
                      <a:pt x="1580" y="1"/>
                    </a:moveTo>
                    <a:cubicBezTo>
                      <a:pt x="1580" y="1"/>
                      <a:pt x="1317" y="1"/>
                      <a:pt x="1317" y="117"/>
                    </a:cubicBezTo>
                    <a:cubicBezTo>
                      <a:pt x="967" y="730"/>
                      <a:pt x="704" y="1343"/>
                      <a:pt x="471" y="1956"/>
                    </a:cubicBezTo>
                    <a:cubicBezTo>
                      <a:pt x="354" y="1956"/>
                      <a:pt x="354" y="1956"/>
                      <a:pt x="354" y="1810"/>
                    </a:cubicBezTo>
                    <a:cubicBezTo>
                      <a:pt x="334" y="1790"/>
                      <a:pt x="309" y="1781"/>
                      <a:pt x="282" y="1781"/>
                    </a:cubicBezTo>
                    <a:cubicBezTo>
                      <a:pt x="158" y="1781"/>
                      <a:pt x="0" y="1977"/>
                      <a:pt x="120" y="2073"/>
                    </a:cubicBezTo>
                    <a:cubicBezTo>
                      <a:pt x="850" y="2802"/>
                      <a:pt x="1580" y="3415"/>
                      <a:pt x="2309" y="4145"/>
                    </a:cubicBezTo>
                    <a:cubicBezTo>
                      <a:pt x="2345" y="4216"/>
                      <a:pt x="2402" y="4244"/>
                      <a:pt x="2462" y="4244"/>
                    </a:cubicBezTo>
                    <a:cubicBezTo>
                      <a:pt x="2596" y="4244"/>
                      <a:pt x="2741" y="4100"/>
                      <a:pt x="2660" y="3999"/>
                    </a:cubicBezTo>
                    <a:cubicBezTo>
                      <a:pt x="2543" y="3269"/>
                      <a:pt x="3885" y="2919"/>
                      <a:pt x="3885" y="2190"/>
                    </a:cubicBezTo>
                    <a:cubicBezTo>
                      <a:pt x="3885" y="1810"/>
                      <a:pt x="3623" y="1577"/>
                      <a:pt x="3389" y="1343"/>
                    </a:cubicBezTo>
                    <a:cubicBezTo>
                      <a:pt x="2776" y="847"/>
                      <a:pt x="2163" y="497"/>
                      <a:pt x="15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526;p28"/>
              <p:cNvSpPr/>
              <p:nvPr/>
            </p:nvSpPr>
            <p:spPr>
              <a:xfrm rot="5400000">
                <a:off x="1832814" y="453848"/>
                <a:ext cx="260777" cy="194094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803" extrusionOk="0">
                    <a:moveTo>
                      <a:pt x="1956" y="1"/>
                    </a:moveTo>
                    <a:cubicBezTo>
                      <a:pt x="1" y="1"/>
                      <a:pt x="1" y="2803"/>
                      <a:pt x="1956" y="2803"/>
                    </a:cubicBezTo>
                    <a:cubicBezTo>
                      <a:pt x="3766" y="2803"/>
                      <a:pt x="3766" y="1"/>
                      <a:pt x="1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93" name="Google Shape;527;p28"/>
            <p:cNvGrpSpPr/>
            <p:nvPr/>
          </p:nvGrpSpPr>
          <p:grpSpPr>
            <a:xfrm rot="10800000" flipH="1">
              <a:off x="4808467" y="1510552"/>
              <a:ext cx="1571845" cy="160747"/>
              <a:chOff x="534138" y="3882496"/>
              <a:chExt cx="8556587" cy="875052"/>
            </a:xfrm>
          </p:grpSpPr>
          <p:sp>
            <p:nvSpPr>
              <p:cNvPr id="2702" name="Google Shape;528;p28"/>
              <p:cNvSpPr/>
              <p:nvPr/>
            </p:nvSpPr>
            <p:spPr>
              <a:xfrm rot="5400000">
                <a:off x="1160342" y="4037538"/>
                <a:ext cx="337569" cy="110245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15921" extrusionOk="0">
                    <a:moveTo>
                      <a:pt x="2549" y="0"/>
                    </a:moveTo>
                    <a:cubicBezTo>
                      <a:pt x="2291" y="0"/>
                      <a:pt x="2127" y="286"/>
                      <a:pt x="2306" y="555"/>
                    </a:cubicBezTo>
                    <a:cubicBezTo>
                      <a:pt x="2686" y="1051"/>
                      <a:pt x="3882" y="2014"/>
                      <a:pt x="3765" y="2627"/>
                    </a:cubicBezTo>
                    <a:cubicBezTo>
                      <a:pt x="3532" y="3123"/>
                      <a:pt x="1839" y="3619"/>
                      <a:pt x="1226" y="3736"/>
                    </a:cubicBezTo>
                    <a:cubicBezTo>
                      <a:pt x="1110" y="3853"/>
                      <a:pt x="964" y="4086"/>
                      <a:pt x="1110" y="4349"/>
                    </a:cubicBezTo>
                    <a:cubicBezTo>
                      <a:pt x="1576" y="4699"/>
                      <a:pt x="3532" y="6042"/>
                      <a:pt x="3649" y="6655"/>
                    </a:cubicBezTo>
                    <a:cubicBezTo>
                      <a:pt x="3765" y="7618"/>
                      <a:pt x="2306" y="7851"/>
                      <a:pt x="1343" y="8231"/>
                    </a:cubicBezTo>
                    <a:cubicBezTo>
                      <a:pt x="1110" y="8231"/>
                      <a:pt x="1110" y="8581"/>
                      <a:pt x="1226" y="8727"/>
                    </a:cubicBezTo>
                    <a:cubicBezTo>
                      <a:pt x="1693" y="9194"/>
                      <a:pt x="3415" y="10916"/>
                      <a:pt x="3298" y="11499"/>
                    </a:cubicBezTo>
                    <a:cubicBezTo>
                      <a:pt x="3298" y="11996"/>
                      <a:pt x="730" y="12375"/>
                      <a:pt x="234" y="12608"/>
                    </a:cubicBezTo>
                    <a:cubicBezTo>
                      <a:pt x="0" y="12608"/>
                      <a:pt x="0" y="12842"/>
                      <a:pt x="117" y="12959"/>
                    </a:cubicBezTo>
                    <a:cubicBezTo>
                      <a:pt x="847" y="13951"/>
                      <a:pt x="1576" y="14914"/>
                      <a:pt x="2423" y="15877"/>
                    </a:cubicBezTo>
                    <a:cubicBezTo>
                      <a:pt x="2453" y="15908"/>
                      <a:pt x="2487" y="15920"/>
                      <a:pt x="2521" y="15920"/>
                    </a:cubicBezTo>
                    <a:cubicBezTo>
                      <a:pt x="2651" y="15920"/>
                      <a:pt x="2778" y="15736"/>
                      <a:pt x="2686" y="15644"/>
                    </a:cubicBezTo>
                    <a:cubicBezTo>
                      <a:pt x="2306" y="15031"/>
                      <a:pt x="847" y="13572"/>
                      <a:pt x="1226" y="12842"/>
                    </a:cubicBezTo>
                    <a:cubicBezTo>
                      <a:pt x="1343" y="12492"/>
                      <a:pt x="3765" y="12112"/>
                      <a:pt x="4262" y="11996"/>
                    </a:cubicBezTo>
                    <a:cubicBezTo>
                      <a:pt x="4378" y="11996"/>
                      <a:pt x="4495" y="11762"/>
                      <a:pt x="4378" y="11499"/>
                    </a:cubicBezTo>
                    <a:cubicBezTo>
                      <a:pt x="3882" y="11032"/>
                      <a:pt x="1956" y="9311"/>
                      <a:pt x="2189" y="8581"/>
                    </a:cubicBezTo>
                    <a:cubicBezTo>
                      <a:pt x="2189" y="8347"/>
                      <a:pt x="4378" y="7384"/>
                      <a:pt x="4612" y="7268"/>
                    </a:cubicBezTo>
                    <a:cubicBezTo>
                      <a:pt x="4758" y="7122"/>
                      <a:pt x="4874" y="6888"/>
                      <a:pt x="4758" y="6771"/>
                    </a:cubicBezTo>
                    <a:cubicBezTo>
                      <a:pt x="4378" y="6392"/>
                      <a:pt x="2189" y="4816"/>
                      <a:pt x="2189" y="4466"/>
                    </a:cubicBezTo>
                    <a:cubicBezTo>
                      <a:pt x="2306" y="3736"/>
                      <a:pt x="3882" y="3357"/>
                      <a:pt x="4612" y="3123"/>
                    </a:cubicBezTo>
                    <a:cubicBezTo>
                      <a:pt x="4874" y="3007"/>
                      <a:pt x="4874" y="2744"/>
                      <a:pt x="4758" y="2627"/>
                    </a:cubicBezTo>
                    <a:cubicBezTo>
                      <a:pt x="4145" y="1781"/>
                      <a:pt x="3415" y="934"/>
                      <a:pt x="2802" y="88"/>
                    </a:cubicBezTo>
                    <a:cubicBezTo>
                      <a:pt x="2714" y="27"/>
                      <a:pt x="2627" y="0"/>
                      <a:pt x="2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529;p28"/>
              <p:cNvSpPr/>
              <p:nvPr/>
            </p:nvSpPr>
            <p:spPr>
              <a:xfrm rot="5400000">
                <a:off x="8494802" y="4038643"/>
                <a:ext cx="752070" cy="43977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6351" extrusionOk="0">
                    <a:moveTo>
                      <a:pt x="3380" y="1"/>
                    </a:moveTo>
                    <a:cubicBezTo>
                      <a:pt x="3339" y="1"/>
                      <a:pt x="3299" y="15"/>
                      <a:pt x="3268" y="46"/>
                    </a:cubicBezTo>
                    <a:cubicBezTo>
                      <a:pt x="2305" y="776"/>
                      <a:pt x="1196" y="1243"/>
                      <a:pt x="116" y="1739"/>
                    </a:cubicBezTo>
                    <a:cubicBezTo>
                      <a:pt x="0" y="1832"/>
                      <a:pt x="68" y="2016"/>
                      <a:pt x="159" y="2016"/>
                    </a:cubicBezTo>
                    <a:cubicBezTo>
                      <a:pt x="183" y="2016"/>
                      <a:pt x="208" y="2003"/>
                      <a:pt x="233" y="1973"/>
                    </a:cubicBezTo>
                    <a:cubicBezTo>
                      <a:pt x="846" y="1739"/>
                      <a:pt x="1429" y="1622"/>
                      <a:pt x="1925" y="1243"/>
                    </a:cubicBezTo>
                    <a:cubicBezTo>
                      <a:pt x="2399" y="1047"/>
                      <a:pt x="2608" y="887"/>
                      <a:pt x="2766" y="887"/>
                    </a:cubicBezTo>
                    <a:cubicBezTo>
                      <a:pt x="2891" y="887"/>
                      <a:pt x="2984" y="986"/>
                      <a:pt x="3151" y="1243"/>
                    </a:cubicBezTo>
                    <a:cubicBezTo>
                      <a:pt x="3501" y="1973"/>
                      <a:pt x="3034" y="3082"/>
                      <a:pt x="3618" y="3694"/>
                    </a:cubicBezTo>
                    <a:cubicBezTo>
                      <a:pt x="3851" y="3950"/>
                      <a:pt x="4166" y="4052"/>
                      <a:pt x="4524" y="4052"/>
                    </a:cubicBezTo>
                    <a:cubicBezTo>
                      <a:pt x="5513" y="4052"/>
                      <a:pt x="6831" y="3277"/>
                      <a:pt x="7646" y="2848"/>
                    </a:cubicBezTo>
                    <a:cubicBezTo>
                      <a:pt x="7762" y="3928"/>
                      <a:pt x="7762" y="5037"/>
                      <a:pt x="7762" y="6000"/>
                    </a:cubicBezTo>
                    <a:cubicBezTo>
                      <a:pt x="7762" y="6234"/>
                      <a:pt x="7996" y="6350"/>
                      <a:pt x="8142" y="6350"/>
                    </a:cubicBezTo>
                    <a:cubicBezTo>
                      <a:pt x="9222" y="6000"/>
                      <a:pt x="9951" y="5504"/>
                      <a:pt x="10681" y="4774"/>
                    </a:cubicBezTo>
                    <a:cubicBezTo>
                      <a:pt x="10860" y="4506"/>
                      <a:pt x="10696" y="4220"/>
                      <a:pt x="10438" y="4220"/>
                    </a:cubicBezTo>
                    <a:cubicBezTo>
                      <a:pt x="10360" y="4220"/>
                      <a:pt x="10273" y="4246"/>
                      <a:pt x="10185" y="4307"/>
                    </a:cubicBezTo>
                    <a:cubicBezTo>
                      <a:pt x="9792" y="4799"/>
                      <a:pt x="9332" y="5343"/>
                      <a:pt x="8923" y="5343"/>
                    </a:cubicBezTo>
                    <a:cubicBezTo>
                      <a:pt x="8724" y="5343"/>
                      <a:pt x="8537" y="5215"/>
                      <a:pt x="8375" y="4891"/>
                    </a:cubicBezTo>
                    <a:cubicBezTo>
                      <a:pt x="8142" y="4424"/>
                      <a:pt x="8259" y="3082"/>
                      <a:pt x="8259" y="2352"/>
                    </a:cubicBezTo>
                    <a:cubicBezTo>
                      <a:pt x="8259" y="2118"/>
                      <a:pt x="7996" y="2118"/>
                      <a:pt x="7879" y="2118"/>
                    </a:cubicBezTo>
                    <a:cubicBezTo>
                      <a:pt x="7194" y="2447"/>
                      <a:pt x="5660" y="3445"/>
                      <a:pt x="4871" y="3445"/>
                    </a:cubicBezTo>
                    <a:cubicBezTo>
                      <a:pt x="4820" y="3445"/>
                      <a:pt x="4772" y="3441"/>
                      <a:pt x="4727" y="3432"/>
                    </a:cubicBezTo>
                    <a:cubicBezTo>
                      <a:pt x="3385" y="3198"/>
                      <a:pt x="3618" y="1243"/>
                      <a:pt x="3618" y="280"/>
                    </a:cubicBezTo>
                    <a:cubicBezTo>
                      <a:pt x="3618" y="109"/>
                      <a:pt x="3493" y="1"/>
                      <a:pt x="33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530;p28"/>
              <p:cNvSpPr/>
              <p:nvPr/>
            </p:nvSpPr>
            <p:spPr>
              <a:xfrm rot="5400000">
                <a:off x="7894692" y="4372164"/>
                <a:ext cx="301631" cy="28314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089" extrusionOk="0">
                    <a:moveTo>
                      <a:pt x="2096" y="557"/>
                    </a:moveTo>
                    <a:cubicBezTo>
                      <a:pt x="2163" y="557"/>
                      <a:pt x="2226" y="569"/>
                      <a:pt x="2284" y="597"/>
                    </a:cubicBezTo>
                    <a:cubicBezTo>
                      <a:pt x="2517" y="859"/>
                      <a:pt x="2780" y="1326"/>
                      <a:pt x="3013" y="1589"/>
                    </a:cubicBezTo>
                    <a:cubicBezTo>
                      <a:pt x="3247" y="1822"/>
                      <a:pt x="3510" y="2056"/>
                      <a:pt x="3626" y="2319"/>
                    </a:cubicBezTo>
                    <a:cubicBezTo>
                      <a:pt x="3247" y="2669"/>
                      <a:pt x="2780" y="2931"/>
                      <a:pt x="2284" y="3282"/>
                    </a:cubicBezTo>
                    <a:cubicBezTo>
                      <a:pt x="1788" y="2786"/>
                      <a:pt x="1204" y="2202"/>
                      <a:pt x="591" y="1706"/>
                    </a:cubicBezTo>
                    <a:lnTo>
                      <a:pt x="474" y="1706"/>
                    </a:lnTo>
                    <a:cubicBezTo>
                      <a:pt x="886" y="1268"/>
                      <a:pt x="1594" y="557"/>
                      <a:pt x="2096" y="557"/>
                    </a:cubicBezTo>
                    <a:close/>
                    <a:moveTo>
                      <a:pt x="2043" y="1"/>
                    </a:moveTo>
                    <a:cubicBezTo>
                      <a:pt x="1332" y="1"/>
                      <a:pt x="453" y="1120"/>
                      <a:pt x="95" y="1589"/>
                    </a:cubicBezTo>
                    <a:cubicBezTo>
                      <a:pt x="0" y="1683"/>
                      <a:pt x="59" y="1854"/>
                      <a:pt x="208" y="1854"/>
                    </a:cubicBezTo>
                    <a:cubicBezTo>
                      <a:pt x="243" y="1854"/>
                      <a:pt x="284" y="1845"/>
                      <a:pt x="328" y="1822"/>
                    </a:cubicBezTo>
                    <a:lnTo>
                      <a:pt x="328" y="1939"/>
                    </a:lnTo>
                    <a:cubicBezTo>
                      <a:pt x="941" y="2669"/>
                      <a:pt x="1671" y="3398"/>
                      <a:pt x="2284" y="4011"/>
                    </a:cubicBezTo>
                    <a:cubicBezTo>
                      <a:pt x="2338" y="4066"/>
                      <a:pt x="2400" y="4088"/>
                      <a:pt x="2461" y="4088"/>
                    </a:cubicBezTo>
                    <a:cubicBezTo>
                      <a:pt x="2660" y="4088"/>
                      <a:pt x="2842" y="3840"/>
                      <a:pt x="2663" y="3661"/>
                    </a:cubicBezTo>
                    <a:cubicBezTo>
                      <a:pt x="3130" y="3398"/>
                      <a:pt x="3626" y="2931"/>
                      <a:pt x="4239" y="2552"/>
                    </a:cubicBezTo>
                    <a:cubicBezTo>
                      <a:pt x="4356" y="2552"/>
                      <a:pt x="4356" y="2319"/>
                      <a:pt x="4239" y="2202"/>
                    </a:cubicBezTo>
                    <a:cubicBezTo>
                      <a:pt x="3860" y="1706"/>
                      <a:pt x="3393" y="1210"/>
                      <a:pt x="3013" y="743"/>
                    </a:cubicBezTo>
                    <a:cubicBezTo>
                      <a:pt x="2780" y="480"/>
                      <a:pt x="2517" y="13"/>
                      <a:pt x="2167" y="13"/>
                    </a:cubicBezTo>
                    <a:cubicBezTo>
                      <a:pt x="2126" y="5"/>
                      <a:pt x="2085" y="1"/>
                      <a:pt x="20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531;p28"/>
              <p:cNvSpPr/>
              <p:nvPr/>
            </p:nvSpPr>
            <p:spPr>
              <a:xfrm rot="5400000">
                <a:off x="4255817" y="4478594"/>
                <a:ext cx="226431" cy="17789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2569" extrusionOk="0">
                    <a:moveTo>
                      <a:pt x="1693" y="0"/>
                    </a:moveTo>
                    <a:cubicBezTo>
                      <a:pt x="1" y="0"/>
                      <a:pt x="1" y="2569"/>
                      <a:pt x="1693" y="2569"/>
                    </a:cubicBezTo>
                    <a:cubicBezTo>
                      <a:pt x="3269" y="2569"/>
                      <a:pt x="3269" y="0"/>
                      <a:pt x="1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532;p28"/>
              <p:cNvSpPr/>
              <p:nvPr/>
            </p:nvSpPr>
            <p:spPr>
              <a:xfrm rot="5400000">
                <a:off x="3287808" y="4613934"/>
                <a:ext cx="133435" cy="101167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461" extrusionOk="0">
                    <a:moveTo>
                      <a:pt x="964" y="1"/>
                    </a:moveTo>
                    <a:cubicBezTo>
                      <a:pt x="1" y="1"/>
                      <a:pt x="1" y="1460"/>
                      <a:pt x="964" y="1460"/>
                    </a:cubicBezTo>
                    <a:cubicBezTo>
                      <a:pt x="1927" y="1460"/>
                      <a:pt x="1927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533;p28"/>
              <p:cNvSpPr/>
              <p:nvPr/>
            </p:nvSpPr>
            <p:spPr>
              <a:xfrm rot="5400000">
                <a:off x="504813" y="4002671"/>
                <a:ext cx="260777" cy="202126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919" extrusionOk="0">
                    <a:moveTo>
                      <a:pt x="1839" y="0"/>
                    </a:moveTo>
                    <a:cubicBezTo>
                      <a:pt x="1" y="0"/>
                      <a:pt x="1" y="2919"/>
                      <a:pt x="1839" y="2919"/>
                    </a:cubicBezTo>
                    <a:cubicBezTo>
                      <a:pt x="3765" y="2919"/>
                      <a:pt x="3765" y="0"/>
                      <a:pt x="1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94" name="Google Shape;534;p28"/>
            <p:cNvGrpSpPr/>
            <p:nvPr/>
          </p:nvGrpSpPr>
          <p:grpSpPr>
            <a:xfrm flipH="1">
              <a:off x="4779147" y="828857"/>
              <a:ext cx="114781" cy="377451"/>
              <a:chOff x="687752" y="1682917"/>
              <a:chExt cx="274332" cy="902128"/>
            </a:xfrm>
          </p:grpSpPr>
          <p:sp>
            <p:nvSpPr>
              <p:cNvPr id="2700" name="Google Shape;535;p28"/>
              <p:cNvSpPr/>
              <p:nvPr/>
            </p:nvSpPr>
            <p:spPr>
              <a:xfrm rot="5400000">
                <a:off x="668907" y="1701762"/>
                <a:ext cx="312023" cy="274332"/>
              </a:xfrm>
              <a:custGeom>
                <a:avLst/>
                <a:gdLst/>
                <a:ahLst/>
                <a:cxnLst/>
                <a:rect l="l" t="t" r="r" b="b"/>
                <a:pathLst>
                  <a:path w="5459" h="4800" extrusionOk="0">
                    <a:moveTo>
                      <a:pt x="3649" y="690"/>
                    </a:moveTo>
                    <a:cubicBezTo>
                      <a:pt x="3999" y="1157"/>
                      <a:pt x="4378" y="1770"/>
                      <a:pt x="4612" y="2383"/>
                    </a:cubicBezTo>
                    <a:cubicBezTo>
                      <a:pt x="4962" y="3229"/>
                      <a:pt x="4612" y="3842"/>
                      <a:pt x="3765" y="4075"/>
                    </a:cubicBezTo>
                    <a:cubicBezTo>
                      <a:pt x="3460" y="4204"/>
                      <a:pt x="3159" y="4263"/>
                      <a:pt x="2873" y="4263"/>
                    </a:cubicBezTo>
                    <a:cubicBezTo>
                      <a:pt x="1792" y="4263"/>
                      <a:pt x="915" y="3420"/>
                      <a:pt x="730" y="2266"/>
                    </a:cubicBezTo>
                    <a:cubicBezTo>
                      <a:pt x="730" y="2266"/>
                      <a:pt x="730" y="2149"/>
                      <a:pt x="584" y="2149"/>
                    </a:cubicBezTo>
                    <a:cubicBezTo>
                      <a:pt x="1693" y="1653"/>
                      <a:pt x="2656" y="1157"/>
                      <a:pt x="3649" y="690"/>
                    </a:cubicBezTo>
                    <a:close/>
                    <a:moveTo>
                      <a:pt x="3794" y="0"/>
                    </a:moveTo>
                    <a:cubicBezTo>
                      <a:pt x="3745" y="0"/>
                      <a:pt x="3697" y="29"/>
                      <a:pt x="3649" y="77"/>
                    </a:cubicBezTo>
                    <a:cubicBezTo>
                      <a:pt x="2540" y="573"/>
                      <a:pt x="1314" y="1157"/>
                      <a:pt x="234" y="1770"/>
                    </a:cubicBezTo>
                    <a:cubicBezTo>
                      <a:pt x="1" y="1887"/>
                      <a:pt x="117" y="2266"/>
                      <a:pt x="351" y="2266"/>
                    </a:cubicBezTo>
                    <a:cubicBezTo>
                      <a:pt x="549" y="3701"/>
                      <a:pt x="1732" y="4800"/>
                      <a:pt x="3047" y="4800"/>
                    </a:cubicBezTo>
                    <a:cubicBezTo>
                      <a:pt x="3284" y="4800"/>
                      <a:pt x="3525" y="4764"/>
                      <a:pt x="3765" y="4688"/>
                    </a:cubicBezTo>
                    <a:cubicBezTo>
                      <a:pt x="4495" y="4455"/>
                      <a:pt x="5225" y="3842"/>
                      <a:pt x="5458" y="3229"/>
                    </a:cubicBezTo>
                    <a:cubicBezTo>
                      <a:pt x="5458" y="2879"/>
                      <a:pt x="5341" y="2616"/>
                      <a:pt x="5108" y="2266"/>
                    </a:cubicBezTo>
                    <a:cubicBezTo>
                      <a:pt x="4729" y="1536"/>
                      <a:pt x="4378" y="807"/>
                      <a:pt x="3999" y="194"/>
                    </a:cubicBezTo>
                    <a:cubicBezTo>
                      <a:pt x="3931" y="57"/>
                      <a:pt x="3862" y="0"/>
                      <a:pt x="3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536;p28"/>
              <p:cNvSpPr/>
              <p:nvPr/>
            </p:nvSpPr>
            <p:spPr>
              <a:xfrm rot="5400000">
                <a:off x="682899" y="2462689"/>
                <a:ext cx="135512" cy="109199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577" extrusionOk="0">
                    <a:moveTo>
                      <a:pt x="964" y="1"/>
                    </a:moveTo>
                    <a:cubicBezTo>
                      <a:pt x="1" y="1"/>
                      <a:pt x="1" y="1577"/>
                      <a:pt x="964" y="1577"/>
                    </a:cubicBezTo>
                    <a:cubicBezTo>
                      <a:pt x="1956" y="1577"/>
                      <a:pt x="1956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95" name="Google Shape;537;p28"/>
            <p:cNvSpPr/>
            <p:nvPr/>
          </p:nvSpPr>
          <p:spPr>
            <a:xfrm rot="4917816">
              <a:off x="5312395" y="468657"/>
              <a:ext cx="896401" cy="1090490"/>
            </a:xfrm>
            <a:custGeom>
              <a:avLst/>
              <a:gdLst/>
              <a:ahLst/>
              <a:cxnLst/>
              <a:rect l="l" t="t" r="r" b="b"/>
              <a:pathLst>
                <a:path w="19467" h="23682" extrusionOk="0">
                  <a:moveTo>
                    <a:pt x="9934" y="1"/>
                  </a:moveTo>
                  <a:cubicBezTo>
                    <a:pt x="9789" y="1"/>
                    <a:pt x="9639" y="10"/>
                    <a:pt x="9486" y="27"/>
                  </a:cubicBezTo>
                  <a:cubicBezTo>
                    <a:pt x="5983" y="524"/>
                    <a:pt x="4991" y="5748"/>
                    <a:pt x="3911" y="8549"/>
                  </a:cubicBezTo>
                  <a:cubicBezTo>
                    <a:pt x="2802" y="11701"/>
                    <a:pt x="1606" y="15116"/>
                    <a:pt x="1226" y="18531"/>
                  </a:cubicBezTo>
                  <a:cubicBezTo>
                    <a:pt x="0" y="20836"/>
                    <a:pt x="1956" y="23638"/>
                    <a:pt x="4524" y="23638"/>
                  </a:cubicBezTo>
                  <a:cubicBezTo>
                    <a:pt x="5422" y="23667"/>
                    <a:pt x="6328" y="23682"/>
                    <a:pt x="7237" y="23682"/>
                  </a:cubicBezTo>
                  <a:cubicBezTo>
                    <a:pt x="10019" y="23682"/>
                    <a:pt x="12835" y="23545"/>
                    <a:pt x="15585" y="23259"/>
                  </a:cubicBezTo>
                  <a:cubicBezTo>
                    <a:pt x="17658" y="23025"/>
                    <a:pt x="19467" y="21333"/>
                    <a:pt x="18737" y="19144"/>
                  </a:cubicBezTo>
                  <a:cubicBezTo>
                    <a:pt x="17658" y="15496"/>
                    <a:pt x="16928" y="11701"/>
                    <a:pt x="15585" y="8053"/>
                  </a:cubicBezTo>
                  <a:cubicBezTo>
                    <a:pt x="14631" y="5499"/>
                    <a:pt x="13595" y="1"/>
                    <a:pt x="99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538;p28"/>
            <p:cNvSpPr txBox="1"/>
            <p:nvPr/>
          </p:nvSpPr>
          <p:spPr>
            <a:xfrm>
              <a:off x="5257800" y="911375"/>
              <a:ext cx="9675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defRPr/>
              </a:pPr>
              <a:r>
                <a:rPr lang="en-US" sz="11500" b="1" kern="0" dirty="0">
                  <a:solidFill>
                    <a:schemeClr val="bg1">
                      <a:lumMod val="50000"/>
                    </a:schemeClr>
                  </a:solidFill>
                  <a:latin typeface="Cabin"/>
                  <a:sym typeface="Cabin"/>
                </a:rPr>
                <a:t>2</a:t>
              </a:r>
            </a:p>
          </p:txBody>
        </p:sp>
        <p:grpSp>
          <p:nvGrpSpPr>
            <p:cNvPr id="2697" name="Google Shape;539;p28"/>
            <p:cNvGrpSpPr/>
            <p:nvPr/>
          </p:nvGrpSpPr>
          <p:grpSpPr>
            <a:xfrm flipH="1">
              <a:off x="5923309" y="552271"/>
              <a:ext cx="80483" cy="52382"/>
              <a:chOff x="3129252" y="361925"/>
              <a:chExt cx="408130" cy="265762"/>
            </a:xfrm>
          </p:grpSpPr>
          <p:sp>
            <p:nvSpPr>
              <p:cNvPr id="2698" name="Google Shape;540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541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89" name="Google Shape;504;p28"/>
          <p:cNvGrpSpPr/>
          <p:nvPr/>
        </p:nvGrpSpPr>
        <p:grpSpPr>
          <a:xfrm>
            <a:off x="1131059" y="4408387"/>
            <a:ext cx="4068480" cy="2684936"/>
            <a:chOff x="4757237" y="491316"/>
            <a:chExt cx="1669207" cy="1239811"/>
          </a:xfrm>
        </p:grpSpPr>
        <p:sp>
          <p:nvSpPr>
            <p:cNvPr id="2990" name="Google Shape;505;p28"/>
            <p:cNvSpPr/>
            <p:nvPr/>
          </p:nvSpPr>
          <p:spPr>
            <a:xfrm rot="5400000">
              <a:off x="6295267" y="592459"/>
              <a:ext cx="75889" cy="71621"/>
            </a:xfrm>
            <a:custGeom>
              <a:avLst/>
              <a:gdLst/>
              <a:ahLst/>
              <a:cxnLst/>
              <a:rect l="l" t="t" r="r" b="b"/>
              <a:pathLst>
                <a:path w="4116" h="3884" extrusionOk="0">
                  <a:moveTo>
                    <a:pt x="2043" y="0"/>
                  </a:moveTo>
                  <a:cubicBezTo>
                    <a:pt x="1555" y="0"/>
                    <a:pt x="1072" y="192"/>
                    <a:pt x="730" y="534"/>
                  </a:cubicBezTo>
                  <a:lnTo>
                    <a:pt x="730" y="680"/>
                  </a:lnTo>
                  <a:cubicBezTo>
                    <a:pt x="1" y="1264"/>
                    <a:pt x="1" y="2606"/>
                    <a:pt x="730" y="3219"/>
                  </a:cubicBezTo>
                  <a:lnTo>
                    <a:pt x="730" y="3336"/>
                  </a:lnTo>
                  <a:cubicBezTo>
                    <a:pt x="1121" y="3669"/>
                    <a:pt x="1643" y="3883"/>
                    <a:pt x="2165" y="3883"/>
                  </a:cubicBezTo>
                  <a:cubicBezTo>
                    <a:pt x="2422" y="3883"/>
                    <a:pt x="2678" y="3831"/>
                    <a:pt x="2919" y="3716"/>
                  </a:cubicBezTo>
                  <a:cubicBezTo>
                    <a:pt x="3503" y="3453"/>
                    <a:pt x="4116" y="2723"/>
                    <a:pt x="3999" y="1877"/>
                  </a:cubicBezTo>
                  <a:cubicBezTo>
                    <a:pt x="3999" y="1264"/>
                    <a:pt x="3649" y="680"/>
                    <a:pt x="3036" y="301"/>
                  </a:cubicBezTo>
                  <a:cubicBezTo>
                    <a:pt x="2734" y="96"/>
                    <a:pt x="2387" y="0"/>
                    <a:pt x="2043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506;p28"/>
            <p:cNvSpPr/>
            <p:nvPr/>
          </p:nvSpPr>
          <p:spPr>
            <a:xfrm rot="5400000">
              <a:off x="6147117" y="553190"/>
              <a:ext cx="35529" cy="29080"/>
            </a:xfrm>
            <a:custGeom>
              <a:avLst/>
              <a:gdLst/>
              <a:ahLst/>
              <a:cxnLst/>
              <a:rect l="l" t="t" r="r" b="b"/>
              <a:pathLst>
                <a:path w="1927" h="1577" extrusionOk="0">
                  <a:moveTo>
                    <a:pt x="964" y="0"/>
                  </a:moveTo>
                  <a:cubicBezTo>
                    <a:pt x="1" y="0"/>
                    <a:pt x="1" y="1576"/>
                    <a:pt x="964" y="1576"/>
                  </a:cubicBezTo>
                  <a:cubicBezTo>
                    <a:pt x="1927" y="1576"/>
                    <a:pt x="1927" y="0"/>
                    <a:pt x="964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92" name="Google Shape;507;p28"/>
            <p:cNvGrpSpPr/>
            <p:nvPr/>
          </p:nvGrpSpPr>
          <p:grpSpPr>
            <a:xfrm rot="5400000">
              <a:off x="4972359" y="277042"/>
              <a:ext cx="1239811" cy="1668359"/>
              <a:chOff x="1061800" y="1472288"/>
              <a:chExt cx="1681100" cy="2261875"/>
            </a:xfrm>
          </p:grpSpPr>
          <p:sp>
            <p:nvSpPr>
              <p:cNvPr id="3020" name="Google Shape;508;p28"/>
              <p:cNvSpPr/>
              <p:nvPr/>
            </p:nvSpPr>
            <p:spPr>
              <a:xfrm>
                <a:off x="1061800" y="1472288"/>
                <a:ext cx="1681100" cy="2261875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1" name="Google Shape;509;p28"/>
              <p:cNvSpPr/>
              <p:nvPr/>
            </p:nvSpPr>
            <p:spPr>
              <a:xfrm>
                <a:off x="1238375" y="1837088"/>
                <a:ext cx="81725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2570" extrusionOk="0">
                    <a:moveTo>
                      <a:pt x="1693" y="1"/>
                    </a:moveTo>
                    <a:cubicBezTo>
                      <a:pt x="0" y="1"/>
                      <a:pt x="0" y="2569"/>
                      <a:pt x="1693" y="2569"/>
                    </a:cubicBezTo>
                    <a:cubicBezTo>
                      <a:pt x="3269" y="2569"/>
                      <a:pt x="3269" y="1"/>
                      <a:pt x="169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2" name="Google Shape;510;p28"/>
              <p:cNvSpPr/>
              <p:nvPr/>
            </p:nvSpPr>
            <p:spPr>
              <a:xfrm>
                <a:off x="2600225" y="2889763"/>
                <a:ext cx="85025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3156" extrusionOk="0">
                    <a:moveTo>
                      <a:pt x="1697" y="1"/>
                    </a:moveTo>
                    <a:cubicBezTo>
                      <a:pt x="847" y="1"/>
                      <a:pt x="0" y="519"/>
                      <a:pt x="132" y="1555"/>
                    </a:cubicBezTo>
                    <a:lnTo>
                      <a:pt x="132" y="1672"/>
                    </a:lnTo>
                    <a:cubicBezTo>
                      <a:pt x="28" y="2654"/>
                      <a:pt x="681" y="3156"/>
                      <a:pt x="1420" y="3156"/>
                    </a:cubicBezTo>
                    <a:cubicBezTo>
                      <a:pt x="1515" y="3156"/>
                      <a:pt x="1611" y="3148"/>
                      <a:pt x="1708" y="3131"/>
                    </a:cubicBezTo>
                    <a:cubicBezTo>
                      <a:pt x="1804" y="3148"/>
                      <a:pt x="1901" y="3156"/>
                      <a:pt x="1996" y="3156"/>
                    </a:cubicBezTo>
                    <a:cubicBezTo>
                      <a:pt x="2734" y="3156"/>
                      <a:pt x="3387" y="2654"/>
                      <a:pt x="3284" y="1672"/>
                    </a:cubicBezTo>
                    <a:lnTo>
                      <a:pt x="3284" y="1555"/>
                    </a:lnTo>
                    <a:cubicBezTo>
                      <a:pt x="3400" y="519"/>
                      <a:pt x="2547" y="1"/>
                      <a:pt x="169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3" name="Google Shape;511;p28"/>
              <p:cNvSpPr/>
              <p:nvPr/>
            </p:nvSpPr>
            <p:spPr>
              <a:xfrm>
                <a:off x="2499900" y="3074013"/>
                <a:ext cx="3650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248" extrusionOk="0">
                    <a:moveTo>
                      <a:pt x="477" y="0"/>
                    </a:moveTo>
                    <a:cubicBezTo>
                      <a:pt x="179" y="0"/>
                      <a:pt x="0" y="329"/>
                      <a:pt x="0" y="635"/>
                    </a:cubicBezTo>
                    <a:cubicBezTo>
                      <a:pt x="0" y="868"/>
                      <a:pt x="234" y="1248"/>
                      <a:pt x="613" y="1248"/>
                    </a:cubicBezTo>
                    <a:lnTo>
                      <a:pt x="847" y="1248"/>
                    </a:lnTo>
                    <a:cubicBezTo>
                      <a:pt x="1226" y="1131"/>
                      <a:pt x="1460" y="1014"/>
                      <a:pt x="1460" y="635"/>
                    </a:cubicBezTo>
                    <a:cubicBezTo>
                      <a:pt x="1460" y="285"/>
                      <a:pt x="1226" y="22"/>
                      <a:pt x="847" y="22"/>
                    </a:cubicBezTo>
                    <a:lnTo>
                      <a:pt x="613" y="22"/>
                    </a:lnTo>
                    <a:cubicBezTo>
                      <a:pt x="566" y="7"/>
                      <a:pt x="520" y="0"/>
                      <a:pt x="477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4" name="Google Shape;512;p28"/>
              <p:cNvSpPr/>
              <p:nvPr/>
            </p:nvSpPr>
            <p:spPr>
              <a:xfrm>
                <a:off x="2624675" y="3305838"/>
                <a:ext cx="518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577" extrusionOk="0">
                    <a:moveTo>
                      <a:pt x="963" y="1"/>
                    </a:moveTo>
                    <a:cubicBezTo>
                      <a:pt x="0" y="1"/>
                      <a:pt x="0" y="1577"/>
                      <a:pt x="963" y="1577"/>
                    </a:cubicBezTo>
                    <a:cubicBezTo>
                      <a:pt x="2072" y="1577"/>
                      <a:pt x="2072" y="1"/>
                      <a:pt x="96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5" name="Google Shape;513;p28"/>
              <p:cNvSpPr/>
              <p:nvPr/>
            </p:nvSpPr>
            <p:spPr>
              <a:xfrm>
                <a:off x="2311650" y="3399963"/>
                <a:ext cx="481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95" extrusionOk="0">
                    <a:moveTo>
                      <a:pt x="847" y="1"/>
                    </a:moveTo>
                    <a:cubicBezTo>
                      <a:pt x="468" y="1"/>
                      <a:pt x="1" y="380"/>
                      <a:pt x="1" y="847"/>
                    </a:cubicBezTo>
                    <a:cubicBezTo>
                      <a:pt x="117" y="1226"/>
                      <a:pt x="351" y="1577"/>
                      <a:pt x="847" y="1577"/>
                    </a:cubicBezTo>
                    <a:lnTo>
                      <a:pt x="1081" y="1577"/>
                    </a:lnTo>
                    <a:cubicBezTo>
                      <a:pt x="1133" y="1589"/>
                      <a:pt x="1185" y="1595"/>
                      <a:pt x="1234" y="1595"/>
                    </a:cubicBezTo>
                    <a:cubicBezTo>
                      <a:pt x="1647" y="1595"/>
                      <a:pt x="1927" y="1186"/>
                      <a:pt x="1927" y="847"/>
                    </a:cubicBezTo>
                    <a:cubicBezTo>
                      <a:pt x="1927" y="380"/>
                      <a:pt x="1577" y="1"/>
                      <a:pt x="1081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6" name="Google Shape;514;p28"/>
              <p:cNvSpPr/>
              <p:nvPr/>
            </p:nvSpPr>
            <p:spPr>
              <a:xfrm>
                <a:off x="1165400" y="2737463"/>
                <a:ext cx="5475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694" extrusionOk="0">
                    <a:moveTo>
                      <a:pt x="1081" y="0"/>
                    </a:moveTo>
                    <a:cubicBezTo>
                      <a:pt x="1" y="0"/>
                      <a:pt x="1" y="1693"/>
                      <a:pt x="1081" y="1693"/>
                    </a:cubicBezTo>
                    <a:cubicBezTo>
                      <a:pt x="2190" y="1693"/>
                      <a:pt x="2190" y="0"/>
                      <a:pt x="108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93" name="Google Shape;515;p28"/>
            <p:cNvSpPr/>
            <p:nvPr/>
          </p:nvSpPr>
          <p:spPr>
            <a:xfrm rot="5400000">
              <a:off x="6348667" y="1102332"/>
              <a:ext cx="47384" cy="36069"/>
            </a:xfrm>
            <a:custGeom>
              <a:avLst/>
              <a:gdLst/>
              <a:ahLst/>
              <a:cxnLst/>
              <a:rect l="l" t="t" r="r" b="b"/>
              <a:pathLst>
                <a:path w="2570" h="1956" extrusionOk="0">
                  <a:moveTo>
                    <a:pt x="1227" y="1"/>
                  </a:moveTo>
                  <a:cubicBezTo>
                    <a:pt x="1" y="1"/>
                    <a:pt x="1" y="1956"/>
                    <a:pt x="1227" y="1956"/>
                  </a:cubicBezTo>
                  <a:cubicBezTo>
                    <a:pt x="2569" y="1956"/>
                    <a:pt x="2569" y="1"/>
                    <a:pt x="1227" y="1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516;p28"/>
            <p:cNvSpPr/>
            <p:nvPr/>
          </p:nvSpPr>
          <p:spPr>
            <a:xfrm rot="-10669798">
              <a:off x="5948572" y="1253311"/>
              <a:ext cx="456340" cy="469299"/>
            </a:xfrm>
            <a:custGeom>
              <a:avLst/>
              <a:gdLst/>
              <a:ahLst/>
              <a:cxnLst/>
              <a:rect l="l" t="t" r="r" b="b"/>
              <a:pathLst>
                <a:path w="40898" h="42050" extrusionOk="0">
                  <a:moveTo>
                    <a:pt x="22358" y="1"/>
                  </a:moveTo>
                  <a:cubicBezTo>
                    <a:pt x="21770" y="1"/>
                    <a:pt x="21179" y="31"/>
                    <a:pt x="20584" y="92"/>
                  </a:cubicBezTo>
                  <a:cubicBezTo>
                    <a:pt x="17549" y="472"/>
                    <a:pt x="14280" y="1085"/>
                    <a:pt x="11595" y="2544"/>
                  </a:cubicBezTo>
                  <a:cubicBezTo>
                    <a:pt x="11108" y="2464"/>
                    <a:pt x="10608" y="2423"/>
                    <a:pt x="10107" y="2423"/>
                  </a:cubicBezTo>
                  <a:cubicBezTo>
                    <a:pt x="8237" y="2423"/>
                    <a:pt x="6339" y="2994"/>
                    <a:pt x="4912" y="4237"/>
                  </a:cubicBezTo>
                  <a:cubicBezTo>
                    <a:pt x="2489" y="6426"/>
                    <a:pt x="2227" y="9227"/>
                    <a:pt x="2723" y="12379"/>
                  </a:cubicBezTo>
                  <a:cubicBezTo>
                    <a:pt x="2723" y="12876"/>
                    <a:pt x="2840" y="13226"/>
                    <a:pt x="2956" y="13722"/>
                  </a:cubicBezTo>
                  <a:cubicBezTo>
                    <a:pt x="1030" y="19442"/>
                    <a:pt x="1264" y="25629"/>
                    <a:pt x="3219" y="31350"/>
                  </a:cubicBezTo>
                  <a:cubicBezTo>
                    <a:pt x="3061" y="31312"/>
                    <a:pt x="2898" y="31294"/>
                    <a:pt x="2734" y="31294"/>
                  </a:cubicBezTo>
                  <a:cubicBezTo>
                    <a:pt x="1391" y="31294"/>
                    <a:pt x="0" y="32513"/>
                    <a:pt x="651" y="33918"/>
                  </a:cubicBezTo>
                  <a:cubicBezTo>
                    <a:pt x="1380" y="35728"/>
                    <a:pt x="2110" y="37070"/>
                    <a:pt x="3686" y="38413"/>
                  </a:cubicBezTo>
                  <a:cubicBezTo>
                    <a:pt x="5408" y="39989"/>
                    <a:pt x="7451" y="41098"/>
                    <a:pt x="9640" y="41565"/>
                  </a:cubicBezTo>
                  <a:cubicBezTo>
                    <a:pt x="10862" y="41884"/>
                    <a:pt x="12130" y="42049"/>
                    <a:pt x="13393" y="42049"/>
                  </a:cubicBezTo>
                  <a:cubicBezTo>
                    <a:pt x="16051" y="42049"/>
                    <a:pt x="18690" y="41318"/>
                    <a:pt x="20847" y="39755"/>
                  </a:cubicBezTo>
                  <a:cubicBezTo>
                    <a:pt x="22540" y="38529"/>
                    <a:pt x="23765" y="36837"/>
                    <a:pt x="24495" y="34881"/>
                  </a:cubicBezTo>
                  <a:cubicBezTo>
                    <a:pt x="24845" y="34035"/>
                    <a:pt x="24962" y="33188"/>
                    <a:pt x="25108" y="32342"/>
                  </a:cubicBezTo>
                  <a:cubicBezTo>
                    <a:pt x="25225" y="31612"/>
                    <a:pt x="25225" y="29891"/>
                    <a:pt x="25692" y="29278"/>
                  </a:cubicBezTo>
                  <a:cubicBezTo>
                    <a:pt x="25837" y="29278"/>
                    <a:pt x="25954" y="29278"/>
                    <a:pt x="26304" y="29161"/>
                  </a:cubicBezTo>
                  <a:cubicBezTo>
                    <a:pt x="27151" y="29161"/>
                    <a:pt x="28143" y="28927"/>
                    <a:pt x="28989" y="28694"/>
                  </a:cubicBezTo>
                  <a:cubicBezTo>
                    <a:pt x="30945" y="28198"/>
                    <a:pt x="32638" y="27089"/>
                    <a:pt x="34214" y="25775"/>
                  </a:cubicBezTo>
                  <a:cubicBezTo>
                    <a:pt x="40897" y="19559"/>
                    <a:pt x="39934" y="9111"/>
                    <a:pt x="32988" y="3624"/>
                  </a:cubicBezTo>
                  <a:cubicBezTo>
                    <a:pt x="29946" y="1317"/>
                    <a:pt x="26243" y="1"/>
                    <a:pt x="22358" y="1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517;p28"/>
            <p:cNvSpPr/>
            <p:nvPr/>
          </p:nvSpPr>
          <p:spPr>
            <a:xfrm rot="-329463">
              <a:off x="4777659" y="1232215"/>
              <a:ext cx="754062" cy="463875"/>
            </a:xfrm>
            <a:custGeom>
              <a:avLst/>
              <a:gdLst/>
              <a:ahLst/>
              <a:cxnLst/>
              <a:rect l="l" t="t" r="r" b="b"/>
              <a:pathLst>
                <a:path w="49849" h="30661" extrusionOk="0">
                  <a:moveTo>
                    <a:pt x="12725" y="0"/>
                  </a:moveTo>
                  <a:cubicBezTo>
                    <a:pt x="11040" y="0"/>
                    <a:pt x="9311" y="548"/>
                    <a:pt x="7793" y="1452"/>
                  </a:cubicBezTo>
                  <a:cubicBezTo>
                    <a:pt x="4612" y="3408"/>
                    <a:pt x="2686" y="6210"/>
                    <a:pt x="847" y="9362"/>
                  </a:cubicBezTo>
                  <a:cubicBezTo>
                    <a:pt x="117" y="10587"/>
                    <a:pt x="730" y="11901"/>
                    <a:pt x="1693" y="12397"/>
                  </a:cubicBezTo>
                  <a:cubicBezTo>
                    <a:pt x="730" y="14965"/>
                    <a:pt x="234" y="17738"/>
                    <a:pt x="117" y="19927"/>
                  </a:cubicBezTo>
                  <a:cubicBezTo>
                    <a:pt x="1" y="23225"/>
                    <a:pt x="730" y="26873"/>
                    <a:pt x="4145" y="28099"/>
                  </a:cubicBezTo>
                  <a:cubicBezTo>
                    <a:pt x="7297" y="29178"/>
                    <a:pt x="11675" y="28945"/>
                    <a:pt x="15089" y="29062"/>
                  </a:cubicBezTo>
                  <a:cubicBezTo>
                    <a:pt x="22006" y="29558"/>
                    <a:pt x="29069" y="30025"/>
                    <a:pt x="35986" y="30404"/>
                  </a:cubicBezTo>
                  <a:cubicBezTo>
                    <a:pt x="37380" y="30516"/>
                    <a:pt x="38861" y="30661"/>
                    <a:pt x="40332" y="30661"/>
                  </a:cubicBezTo>
                  <a:cubicBezTo>
                    <a:pt x="41942" y="30661"/>
                    <a:pt x="43541" y="30487"/>
                    <a:pt x="45004" y="29908"/>
                  </a:cubicBezTo>
                  <a:cubicBezTo>
                    <a:pt x="47923" y="28828"/>
                    <a:pt x="49849" y="26143"/>
                    <a:pt x="49732" y="22991"/>
                  </a:cubicBezTo>
                  <a:cubicBezTo>
                    <a:pt x="49615" y="20073"/>
                    <a:pt x="47543" y="18000"/>
                    <a:pt x="44742" y="17504"/>
                  </a:cubicBezTo>
                  <a:cubicBezTo>
                    <a:pt x="44226" y="17422"/>
                    <a:pt x="43593" y="17339"/>
                    <a:pt x="42967" y="17339"/>
                  </a:cubicBezTo>
                  <a:cubicBezTo>
                    <a:pt x="42708" y="17339"/>
                    <a:pt x="42450" y="17353"/>
                    <a:pt x="42202" y="17388"/>
                  </a:cubicBezTo>
                  <a:cubicBezTo>
                    <a:pt x="42086" y="17504"/>
                    <a:pt x="41969" y="17504"/>
                    <a:pt x="41823" y="17504"/>
                  </a:cubicBezTo>
                  <a:cubicBezTo>
                    <a:pt x="41356" y="16541"/>
                    <a:pt x="41356" y="15315"/>
                    <a:pt x="40977" y="14236"/>
                  </a:cubicBezTo>
                  <a:cubicBezTo>
                    <a:pt x="40080" y="11164"/>
                    <a:pt x="37386" y="9688"/>
                    <a:pt x="34262" y="9688"/>
                  </a:cubicBezTo>
                  <a:cubicBezTo>
                    <a:pt x="34031" y="9688"/>
                    <a:pt x="33798" y="9696"/>
                    <a:pt x="33564" y="9712"/>
                  </a:cubicBezTo>
                  <a:cubicBezTo>
                    <a:pt x="30528" y="9975"/>
                    <a:pt x="27960" y="11434"/>
                    <a:pt x="25187" y="12397"/>
                  </a:cubicBezTo>
                  <a:cubicBezTo>
                    <a:pt x="24497" y="12661"/>
                    <a:pt x="23468" y="13024"/>
                    <a:pt x="22582" y="13024"/>
                  </a:cubicBezTo>
                  <a:cubicBezTo>
                    <a:pt x="22193" y="13024"/>
                    <a:pt x="21833" y="12954"/>
                    <a:pt x="21539" y="12776"/>
                  </a:cubicBezTo>
                  <a:cubicBezTo>
                    <a:pt x="20664" y="12280"/>
                    <a:pt x="20664" y="10704"/>
                    <a:pt x="20547" y="9858"/>
                  </a:cubicBezTo>
                  <a:cubicBezTo>
                    <a:pt x="20080" y="6939"/>
                    <a:pt x="19701" y="4021"/>
                    <a:pt x="17395" y="1832"/>
                  </a:cubicBezTo>
                  <a:cubicBezTo>
                    <a:pt x="16053" y="548"/>
                    <a:pt x="14411" y="0"/>
                    <a:pt x="12725" y="0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96" name="Google Shape;518;p28"/>
            <p:cNvGrpSpPr/>
            <p:nvPr/>
          </p:nvGrpSpPr>
          <p:grpSpPr>
            <a:xfrm>
              <a:off x="4793932" y="552271"/>
              <a:ext cx="1599965" cy="127297"/>
              <a:chOff x="577993" y="361925"/>
              <a:chExt cx="8113413" cy="645849"/>
            </a:xfrm>
          </p:grpSpPr>
          <p:sp>
            <p:nvSpPr>
              <p:cNvPr id="3012" name="Google Shape;519;p28"/>
              <p:cNvSpPr/>
              <p:nvPr/>
            </p:nvSpPr>
            <p:spPr>
              <a:xfrm rot="5400000">
                <a:off x="627295" y="537738"/>
                <a:ext cx="337569" cy="204204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2949" extrusionOk="0">
                    <a:moveTo>
                      <a:pt x="2540" y="0"/>
                    </a:moveTo>
                    <a:cubicBezTo>
                      <a:pt x="1226" y="0"/>
                      <a:pt x="117" y="1110"/>
                      <a:pt x="1" y="2423"/>
                    </a:cubicBezTo>
                    <a:cubicBezTo>
                      <a:pt x="1" y="2554"/>
                      <a:pt x="88" y="2620"/>
                      <a:pt x="176" y="2620"/>
                    </a:cubicBezTo>
                    <a:cubicBezTo>
                      <a:pt x="263" y="2620"/>
                      <a:pt x="351" y="2554"/>
                      <a:pt x="351" y="2423"/>
                    </a:cubicBezTo>
                    <a:cubicBezTo>
                      <a:pt x="489" y="1513"/>
                      <a:pt x="1251" y="604"/>
                      <a:pt x="2245" y="604"/>
                    </a:cubicBezTo>
                    <a:cubicBezTo>
                      <a:pt x="2304" y="604"/>
                      <a:pt x="2363" y="607"/>
                      <a:pt x="2423" y="613"/>
                    </a:cubicBezTo>
                    <a:cubicBezTo>
                      <a:pt x="3532" y="730"/>
                      <a:pt x="4262" y="1693"/>
                      <a:pt x="4262" y="2686"/>
                    </a:cubicBezTo>
                    <a:cubicBezTo>
                      <a:pt x="4262" y="2861"/>
                      <a:pt x="4415" y="2948"/>
                      <a:pt x="4568" y="2948"/>
                    </a:cubicBezTo>
                    <a:cubicBezTo>
                      <a:pt x="4721" y="2948"/>
                      <a:pt x="4875" y="2861"/>
                      <a:pt x="4875" y="2686"/>
                    </a:cubicBezTo>
                    <a:cubicBezTo>
                      <a:pt x="4875" y="1343"/>
                      <a:pt x="3882" y="117"/>
                      <a:pt x="2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3" name="Google Shape;520;p28"/>
              <p:cNvSpPr/>
              <p:nvPr/>
            </p:nvSpPr>
            <p:spPr>
              <a:xfrm rot="5400000">
                <a:off x="477137" y="723489"/>
                <a:ext cx="385141" cy="18343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2649" extrusionOk="0">
                    <a:moveTo>
                      <a:pt x="5217" y="1"/>
                    </a:moveTo>
                    <a:cubicBezTo>
                      <a:pt x="5140" y="1"/>
                      <a:pt x="5060" y="29"/>
                      <a:pt x="4991" y="98"/>
                    </a:cubicBezTo>
                    <a:cubicBezTo>
                      <a:pt x="4495" y="944"/>
                      <a:pt x="3882" y="1790"/>
                      <a:pt x="2802" y="2170"/>
                    </a:cubicBezTo>
                    <a:cubicBezTo>
                      <a:pt x="2664" y="2199"/>
                      <a:pt x="2521" y="2213"/>
                      <a:pt x="2379" y="2213"/>
                    </a:cubicBezTo>
                    <a:cubicBezTo>
                      <a:pt x="1379" y="2213"/>
                      <a:pt x="351" y="1520"/>
                      <a:pt x="351" y="448"/>
                    </a:cubicBezTo>
                    <a:cubicBezTo>
                      <a:pt x="424" y="331"/>
                      <a:pt x="365" y="273"/>
                      <a:pt x="289" y="273"/>
                    </a:cubicBezTo>
                    <a:cubicBezTo>
                      <a:pt x="212" y="273"/>
                      <a:pt x="117" y="331"/>
                      <a:pt x="117" y="448"/>
                    </a:cubicBezTo>
                    <a:cubicBezTo>
                      <a:pt x="0" y="1557"/>
                      <a:pt x="964" y="2520"/>
                      <a:pt x="2073" y="2637"/>
                    </a:cubicBezTo>
                    <a:cubicBezTo>
                      <a:pt x="2152" y="2645"/>
                      <a:pt x="2231" y="2649"/>
                      <a:pt x="2310" y="2649"/>
                    </a:cubicBezTo>
                    <a:cubicBezTo>
                      <a:pt x="3661" y="2649"/>
                      <a:pt x="4768" y="1490"/>
                      <a:pt x="5458" y="331"/>
                    </a:cubicBezTo>
                    <a:cubicBezTo>
                      <a:pt x="5561" y="166"/>
                      <a:pt x="5402" y="1"/>
                      <a:pt x="52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4" name="Google Shape;521;p28"/>
              <p:cNvSpPr/>
              <p:nvPr/>
            </p:nvSpPr>
            <p:spPr>
              <a:xfrm rot="5400000">
                <a:off x="8452683" y="434528"/>
                <a:ext cx="308209" cy="169235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2444" extrusionOk="0">
                    <a:moveTo>
                      <a:pt x="4256" y="1"/>
                    </a:moveTo>
                    <a:cubicBezTo>
                      <a:pt x="4193" y="1"/>
                      <a:pt x="4126" y="41"/>
                      <a:pt x="4071" y="141"/>
                    </a:cubicBezTo>
                    <a:cubicBezTo>
                      <a:pt x="3720" y="987"/>
                      <a:pt x="3487" y="1600"/>
                      <a:pt x="2611" y="1833"/>
                    </a:cubicBezTo>
                    <a:cubicBezTo>
                      <a:pt x="2271" y="2010"/>
                      <a:pt x="1905" y="2105"/>
                      <a:pt x="1538" y="2105"/>
                    </a:cubicBezTo>
                    <a:cubicBezTo>
                      <a:pt x="1118" y="2105"/>
                      <a:pt x="695" y="1981"/>
                      <a:pt x="306" y="1717"/>
                    </a:cubicBezTo>
                    <a:cubicBezTo>
                      <a:pt x="284" y="1694"/>
                      <a:pt x="257" y="1685"/>
                      <a:pt x="230" y="1685"/>
                    </a:cubicBezTo>
                    <a:cubicBezTo>
                      <a:pt x="117" y="1685"/>
                      <a:pt x="0" y="1856"/>
                      <a:pt x="189" y="1950"/>
                    </a:cubicBezTo>
                    <a:cubicBezTo>
                      <a:pt x="597" y="2287"/>
                      <a:pt x="1149" y="2443"/>
                      <a:pt x="1721" y="2443"/>
                    </a:cubicBezTo>
                    <a:cubicBezTo>
                      <a:pt x="3034" y="2443"/>
                      <a:pt x="4450" y="1619"/>
                      <a:pt x="4450" y="257"/>
                    </a:cubicBezTo>
                    <a:cubicBezTo>
                      <a:pt x="4450" y="112"/>
                      <a:pt x="4360" y="1"/>
                      <a:pt x="42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5" name="Google Shape;522;p28"/>
              <p:cNvSpPr/>
              <p:nvPr/>
            </p:nvSpPr>
            <p:spPr>
              <a:xfrm rot="5400000">
                <a:off x="8331158" y="520946"/>
                <a:ext cx="308002" cy="192432"/>
              </a:xfrm>
              <a:custGeom>
                <a:avLst/>
                <a:gdLst/>
                <a:ahLst/>
                <a:cxnLst/>
                <a:rect l="l" t="t" r="r" b="b"/>
                <a:pathLst>
                  <a:path w="4448" h="2779" extrusionOk="0">
                    <a:moveTo>
                      <a:pt x="4152" y="0"/>
                    </a:moveTo>
                    <a:cubicBezTo>
                      <a:pt x="4069" y="0"/>
                      <a:pt x="3996" y="38"/>
                      <a:pt x="3996" y="128"/>
                    </a:cubicBezTo>
                    <a:cubicBezTo>
                      <a:pt x="3707" y="1525"/>
                      <a:pt x="2405" y="2444"/>
                      <a:pt x="1072" y="2444"/>
                    </a:cubicBezTo>
                    <a:cubicBezTo>
                      <a:pt x="790" y="2444"/>
                      <a:pt x="507" y="2403"/>
                      <a:pt x="231" y="2316"/>
                    </a:cubicBezTo>
                    <a:cubicBezTo>
                      <a:pt x="198" y="2300"/>
                      <a:pt x="169" y="2293"/>
                      <a:pt x="145" y="2293"/>
                    </a:cubicBezTo>
                    <a:cubicBezTo>
                      <a:pt x="0" y="2293"/>
                      <a:pt x="15" y="2550"/>
                      <a:pt x="115" y="2550"/>
                    </a:cubicBezTo>
                    <a:cubicBezTo>
                      <a:pt x="501" y="2706"/>
                      <a:pt x="904" y="2779"/>
                      <a:pt x="1302" y="2779"/>
                    </a:cubicBezTo>
                    <a:cubicBezTo>
                      <a:pt x="2770" y="2779"/>
                      <a:pt x="4169" y="1783"/>
                      <a:pt x="4376" y="244"/>
                    </a:cubicBezTo>
                    <a:cubicBezTo>
                      <a:pt x="4448" y="100"/>
                      <a:pt x="4286" y="0"/>
                      <a:pt x="4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6" name="Google Shape;523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7" name="Google Shape;524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8" name="Google Shape;525;p28"/>
              <p:cNvSpPr/>
              <p:nvPr/>
            </p:nvSpPr>
            <p:spPr>
              <a:xfrm rot="5400000">
                <a:off x="4598187" y="383633"/>
                <a:ext cx="269086" cy="293945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4245" extrusionOk="0">
                    <a:moveTo>
                      <a:pt x="1580" y="614"/>
                    </a:moveTo>
                    <a:cubicBezTo>
                      <a:pt x="2047" y="964"/>
                      <a:pt x="2543" y="1226"/>
                      <a:pt x="2893" y="1577"/>
                    </a:cubicBezTo>
                    <a:cubicBezTo>
                      <a:pt x="3623" y="2190"/>
                      <a:pt x="3389" y="2306"/>
                      <a:pt x="2776" y="2802"/>
                    </a:cubicBezTo>
                    <a:cubicBezTo>
                      <a:pt x="2660" y="3036"/>
                      <a:pt x="2426" y="3269"/>
                      <a:pt x="2309" y="3532"/>
                    </a:cubicBezTo>
                    <a:cubicBezTo>
                      <a:pt x="1813" y="3153"/>
                      <a:pt x="1317" y="2686"/>
                      <a:pt x="850" y="2306"/>
                    </a:cubicBezTo>
                    <a:lnTo>
                      <a:pt x="850" y="2190"/>
                    </a:lnTo>
                    <a:cubicBezTo>
                      <a:pt x="1084" y="1693"/>
                      <a:pt x="1317" y="1226"/>
                      <a:pt x="1580" y="614"/>
                    </a:cubicBezTo>
                    <a:close/>
                    <a:moveTo>
                      <a:pt x="1580" y="1"/>
                    </a:moveTo>
                    <a:cubicBezTo>
                      <a:pt x="1580" y="1"/>
                      <a:pt x="1317" y="1"/>
                      <a:pt x="1317" y="117"/>
                    </a:cubicBezTo>
                    <a:cubicBezTo>
                      <a:pt x="967" y="730"/>
                      <a:pt x="704" y="1343"/>
                      <a:pt x="471" y="1956"/>
                    </a:cubicBezTo>
                    <a:cubicBezTo>
                      <a:pt x="354" y="1956"/>
                      <a:pt x="354" y="1956"/>
                      <a:pt x="354" y="1810"/>
                    </a:cubicBezTo>
                    <a:cubicBezTo>
                      <a:pt x="334" y="1790"/>
                      <a:pt x="309" y="1781"/>
                      <a:pt x="282" y="1781"/>
                    </a:cubicBezTo>
                    <a:cubicBezTo>
                      <a:pt x="158" y="1781"/>
                      <a:pt x="0" y="1977"/>
                      <a:pt x="120" y="2073"/>
                    </a:cubicBezTo>
                    <a:cubicBezTo>
                      <a:pt x="850" y="2802"/>
                      <a:pt x="1580" y="3415"/>
                      <a:pt x="2309" y="4145"/>
                    </a:cubicBezTo>
                    <a:cubicBezTo>
                      <a:pt x="2345" y="4216"/>
                      <a:pt x="2402" y="4244"/>
                      <a:pt x="2462" y="4244"/>
                    </a:cubicBezTo>
                    <a:cubicBezTo>
                      <a:pt x="2596" y="4244"/>
                      <a:pt x="2741" y="4100"/>
                      <a:pt x="2660" y="3999"/>
                    </a:cubicBezTo>
                    <a:cubicBezTo>
                      <a:pt x="2543" y="3269"/>
                      <a:pt x="3885" y="2919"/>
                      <a:pt x="3885" y="2190"/>
                    </a:cubicBezTo>
                    <a:cubicBezTo>
                      <a:pt x="3885" y="1810"/>
                      <a:pt x="3623" y="1577"/>
                      <a:pt x="3389" y="1343"/>
                    </a:cubicBezTo>
                    <a:cubicBezTo>
                      <a:pt x="2776" y="847"/>
                      <a:pt x="2163" y="497"/>
                      <a:pt x="15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9" name="Google Shape;526;p28"/>
              <p:cNvSpPr/>
              <p:nvPr/>
            </p:nvSpPr>
            <p:spPr>
              <a:xfrm rot="5400000">
                <a:off x="1832814" y="453848"/>
                <a:ext cx="260777" cy="194094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803" extrusionOk="0">
                    <a:moveTo>
                      <a:pt x="1956" y="1"/>
                    </a:moveTo>
                    <a:cubicBezTo>
                      <a:pt x="1" y="1"/>
                      <a:pt x="1" y="2803"/>
                      <a:pt x="1956" y="2803"/>
                    </a:cubicBezTo>
                    <a:cubicBezTo>
                      <a:pt x="3766" y="2803"/>
                      <a:pt x="3766" y="1"/>
                      <a:pt x="1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97" name="Google Shape;527;p28"/>
            <p:cNvGrpSpPr/>
            <p:nvPr/>
          </p:nvGrpSpPr>
          <p:grpSpPr>
            <a:xfrm rot="10800000" flipH="1">
              <a:off x="4808467" y="1510552"/>
              <a:ext cx="1571845" cy="160747"/>
              <a:chOff x="534138" y="3882496"/>
              <a:chExt cx="8556587" cy="875052"/>
            </a:xfrm>
          </p:grpSpPr>
          <p:sp>
            <p:nvSpPr>
              <p:cNvPr id="3006" name="Google Shape;528;p28"/>
              <p:cNvSpPr/>
              <p:nvPr/>
            </p:nvSpPr>
            <p:spPr>
              <a:xfrm rot="5400000">
                <a:off x="1160342" y="4037538"/>
                <a:ext cx="337569" cy="110245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15921" extrusionOk="0">
                    <a:moveTo>
                      <a:pt x="2549" y="0"/>
                    </a:moveTo>
                    <a:cubicBezTo>
                      <a:pt x="2291" y="0"/>
                      <a:pt x="2127" y="286"/>
                      <a:pt x="2306" y="555"/>
                    </a:cubicBezTo>
                    <a:cubicBezTo>
                      <a:pt x="2686" y="1051"/>
                      <a:pt x="3882" y="2014"/>
                      <a:pt x="3765" y="2627"/>
                    </a:cubicBezTo>
                    <a:cubicBezTo>
                      <a:pt x="3532" y="3123"/>
                      <a:pt x="1839" y="3619"/>
                      <a:pt x="1226" y="3736"/>
                    </a:cubicBezTo>
                    <a:cubicBezTo>
                      <a:pt x="1110" y="3853"/>
                      <a:pt x="964" y="4086"/>
                      <a:pt x="1110" y="4349"/>
                    </a:cubicBezTo>
                    <a:cubicBezTo>
                      <a:pt x="1576" y="4699"/>
                      <a:pt x="3532" y="6042"/>
                      <a:pt x="3649" y="6655"/>
                    </a:cubicBezTo>
                    <a:cubicBezTo>
                      <a:pt x="3765" y="7618"/>
                      <a:pt x="2306" y="7851"/>
                      <a:pt x="1343" y="8231"/>
                    </a:cubicBezTo>
                    <a:cubicBezTo>
                      <a:pt x="1110" y="8231"/>
                      <a:pt x="1110" y="8581"/>
                      <a:pt x="1226" y="8727"/>
                    </a:cubicBezTo>
                    <a:cubicBezTo>
                      <a:pt x="1693" y="9194"/>
                      <a:pt x="3415" y="10916"/>
                      <a:pt x="3298" y="11499"/>
                    </a:cubicBezTo>
                    <a:cubicBezTo>
                      <a:pt x="3298" y="11996"/>
                      <a:pt x="730" y="12375"/>
                      <a:pt x="234" y="12608"/>
                    </a:cubicBezTo>
                    <a:cubicBezTo>
                      <a:pt x="0" y="12608"/>
                      <a:pt x="0" y="12842"/>
                      <a:pt x="117" y="12959"/>
                    </a:cubicBezTo>
                    <a:cubicBezTo>
                      <a:pt x="847" y="13951"/>
                      <a:pt x="1576" y="14914"/>
                      <a:pt x="2423" y="15877"/>
                    </a:cubicBezTo>
                    <a:cubicBezTo>
                      <a:pt x="2453" y="15908"/>
                      <a:pt x="2487" y="15920"/>
                      <a:pt x="2521" y="15920"/>
                    </a:cubicBezTo>
                    <a:cubicBezTo>
                      <a:pt x="2651" y="15920"/>
                      <a:pt x="2778" y="15736"/>
                      <a:pt x="2686" y="15644"/>
                    </a:cubicBezTo>
                    <a:cubicBezTo>
                      <a:pt x="2306" y="15031"/>
                      <a:pt x="847" y="13572"/>
                      <a:pt x="1226" y="12842"/>
                    </a:cubicBezTo>
                    <a:cubicBezTo>
                      <a:pt x="1343" y="12492"/>
                      <a:pt x="3765" y="12112"/>
                      <a:pt x="4262" y="11996"/>
                    </a:cubicBezTo>
                    <a:cubicBezTo>
                      <a:pt x="4378" y="11996"/>
                      <a:pt x="4495" y="11762"/>
                      <a:pt x="4378" y="11499"/>
                    </a:cubicBezTo>
                    <a:cubicBezTo>
                      <a:pt x="3882" y="11032"/>
                      <a:pt x="1956" y="9311"/>
                      <a:pt x="2189" y="8581"/>
                    </a:cubicBezTo>
                    <a:cubicBezTo>
                      <a:pt x="2189" y="8347"/>
                      <a:pt x="4378" y="7384"/>
                      <a:pt x="4612" y="7268"/>
                    </a:cubicBezTo>
                    <a:cubicBezTo>
                      <a:pt x="4758" y="7122"/>
                      <a:pt x="4874" y="6888"/>
                      <a:pt x="4758" y="6771"/>
                    </a:cubicBezTo>
                    <a:cubicBezTo>
                      <a:pt x="4378" y="6392"/>
                      <a:pt x="2189" y="4816"/>
                      <a:pt x="2189" y="4466"/>
                    </a:cubicBezTo>
                    <a:cubicBezTo>
                      <a:pt x="2306" y="3736"/>
                      <a:pt x="3882" y="3357"/>
                      <a:pt x="4612" y="3123"/>
                    </a:cubicBezTo>
                    <a:cubicBezTo>
                      <a:pt x="4874" y="3007"/>
                      <a:pt x="4874" y="2744"/>
                      <a:pt x="4758" y="2627"/>
                    </a:cubicBezTo>
                    <a:cubicBezTo>
                      <a:pt x="4145" y="1781"/>
                      <a:pt x="3415" y="934"/>
                      <a:pt x="2802" y="88"/>
                    </a:cubicBezTo>
                    <a:cubicBezTo>
                      <a:pt x="2714" y="27"/>
                      <a:pt x="2627" y="0"/>
                      <a:pt x="2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7" name="Google Shape;529;p28"/>
              <p:cNvSpPr/>
              <p:nvPr/>
            </p:nvSpPr>
            <p:spPr>
              <a:xfrm rot="5400000">
                <a:off x="8494802" y="4038643"/>
                <a:ext cx="752070" cy="43977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6351" extrusionOk="0">
                    <a:moveTo>
                      <a:pt x="3380" y="1"/>
                    </a:moveTo>
                    <a:cubicBezTo>
                      <a:pt x="3339" y="1"/>
                      <a:pt x="3299" y="15"/>
                      <a:pt x="3268" y="46"/>
                    </a:cubicBezTo>
                    <a:cubicBezTo>
                      <a:pt x="2305" y="776"/>
                      <a:pt x="1196" y="1243"/>
                      <a:pt x="116" y="1739"/>
                    </a:cubicBezTo>
                    <a:cubicBezTo>
                      <a:pt x="0" y="1832"/>
                      <a:pt x="68" y="2016"/>
                      <a:pt x="159" y="2016"/>
                    </a:cubicBezTo>
                    <a:cubicBezTo>
                      <a:pt x="183" y="2016"/>
                      <a:pt x="208" y="2003"/>
                      <a:pt x="233" y="1973"/>
                    </a:cubicBezTo>
                    <a:cubicBezTo>
                      <a:pt x="846" y="1739"/>
                      <a:pt x="1429" y="1622"/>
                      <a:pt x="1925" y="1243"/>
                    </a:cubicBezTo>
                    <a:cubicBezTo>
                      <a:pt x="2399" y="1047"/>
                      <a:pt x="2608" y="887"/>
                      <a:pt x="2766" y="887"/>
                    </a:cubicBezTo>
                    <a:cubicBezTo>
                      <a:pt x="2891" y="887"/>
                      <a:pt x="2984" y="986"/>
                      <a:pt x="3151" y="1243"/>
                    </a:cubicBezTo>
                    <a:cubicBezTo>
                      <a:pt x="3501" y="1973"/>
                      <a:pt x="3034" y="3082"/>
                      <a:pt x="3618" y="3694"/>
                    </a:cubicBezTo>
                    <a:cubicBezTo>
                      <a:pt x="3851" y="3950"/>
                      <a:pt x="4166" y="4052"/>
                      <a:pt x="4524" y="4052"/>
                    </a:cubicBezTo>
                    <a:cubicBezTo>
                      <a:pt x="5513" y="4052"/>
                      <a:pt x="6831" y="3277"/>
                      <a:pt x="7646" y="2848"/>
                    </a:cubicBezTo>
                    <a:cubicBezTo>
                      <a:pt x="7762" y="3928"/>
                      <a:pt x="7762" y="5037"/>
                      <a:pt x="7762" y="6000"/>
                    </a:cubicBezTo>
                    <a:cubicBezTo>
                      <a:pt x="7762" y="6234"/>
                      <a:pt x="7996" y="6350"/>
                      <a:pt x="8142" y="6350"/>
                    </a:cubicBezTo>
                    <a:cubicBezTo>
                      <a:pt x="9222" y="6000"/>
                      <a:pt x="9951" y="5504"/>
                      <a:pt x="10681" y="4774"/>
                    </a:cubicBezTo>
                    <a:cubicBezTo>
                      <a:pt x="10860" y="4506"/>
                      <a:pt x="10696" y="4220"/>
                      <a:pt x="10438" y="4220"/>
                    </a:cubicBezTo>
                    <a:cubicBezTo>
                      <a:pt x="10360" y="4220"/>
                      <a:pt x="10273" y="4246"/>
                      <a:pt x="10185" y="4307"/>
                    </a:cubicBezTo>
                    <a:cubicBezTo>
                      <a:pt x="9792" y="4799"/>
                      <a:pt x="9332" y="5343"/>
                      <a:pt x="8923" y="5343"/>
                    </a:cubicBezTo>
                    <a:cubicBezTo>
                      <a:pt x="8724" y="5343"/>
                      <a:pt x="8537" y="5215"/>
                      <a:pt x="8375" y="4891"/>
                    </a:cubicBezTo>
                    <a:cubicBezTo>
                      <a:pt x="8142" y="4424"/>
                      <a:pt x="8259" y="3082"/>
                      <a:pt x="8259" y="2352"/>
                    </a:cubicBezTo>
                    <a:cubicBezTo>
                      <a:pt x="8259" y="2118"/>
                      <a:pt x="7996" y="2118"/>
                      <a:pt x="7879" y="2118"/>
                    </a:cubicBezTo>
                    <a:cubicBezTo>
                      <a:pt x="7194" y="2447"/>
                      <a:pt x="5660" y="3445"/>
                      <a:pt x="4871" y="3445"/>
                    </a:cubicBezTo>
                    <a:cubicBezTo>
                      <a:pt x="4820" y="3445"/>
                      <a:pt x="4772" y="3441"/>
                      <a:pt x="4727" y="3432"/>
                    </a:cubicBezTo>
                    <a:cubicBezTo>
                      <a:pt x="3385" y="3198"/>
                      <a:pt x="3618" y="1243"/>
                      <a:pt x="3618" y="280"/>
                    </a:cubicBezTo>
                    <a:cubicBezTo>
                      <a:pt x="3618" y="109"/>
                      <a:pt x="3493" y="1"/>
                      <a:pt x="33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8" name="Google Shape;530;p28"/>
              <p:cNvSpPr/>
              <p:nvPr/>
            </p:nvSpPr>
            <p:spPr>
              <a:xfrm rot="5400000">
                <a:off x="7894692" y="4372164"/>
                <a:ext cx="301631" cy="28314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089" extrusionOk="0">
                    <a:moveTo>
                      <a:pt x="2096" y="557"/>
                    </a:moveTo>
                    <a:cubicBezTo>
                      <a:pt x="2163" y="557"/>
                      <a:pt x="2226" y="569"/>
                      <a:pt x="2284" y="597"/>
                    </a:cubicBezTo>
                    <a:cubicBezTo>
                      <a:pt x="2517" y="859"/>
                      <a:pt x="2780" y="1326"/>
                      <a:pt x="3013" y="1589"/>
                    </a:cubicBezTo>
                    <a:cubicBezTo>
                      <a:pt x="3247" y="1822"/>
                      <a:pt x="3510" y="2056"/>
                      <a:pt x="3626" y="2319"/>
                    </a:cubicBezTo>
                    <a:cubicBezTo>
                      <a:pt x="3247" y="2669"/>
                      <a:pt x="2780" y="2931"/>
                      <a:pt x="2284" y="3282"/>
                    </a:cubicBezTo>
                    <a:cubicBezTo>
                      <a:pt x="1788" y="2786"/>
                      <a:pt x="1204" y="2202"/>
                      <a:pt x="591" y="1706"/>
                    </a:cubicBezTo>
                    <a:lnTo>
                      <a:pt x="474" y="1706"/>
                    </a:lnTo>
                    <a:cubicBezTo>
                      <a:pt x="886" y="1268"/>
                      <a:pt x="1594" y="557"/>
                      <a:pt x="2096" y="557"/>
                    </a:cubicBezTo>
                    <a:close/>
                    <a:moveTo>
                      <a:pt x="2043" y="1"/>
                    </a:moveTo>
                    <a:cubicBezTo>
                      <a:pt x="1332" y="1"/>
                      <a:pt x="453" y="1120"/>
                      <a:pt x="95" y="1589"/>
                    </a:cubicBezTo>
                    <a:cubicBezTo>
                      <a:pt x="0" y="1683"/>
                      <a:pt x="59" y="1854"/>
                      <a:pt x="208" y="1854"/>
                    </a:cubicBezTo>
                    <a:cubicBezTo>
                      <a:pt x="243" y="1854"/>
                      <a:pt x="284" y="1845"/>
                      <a:pt x="328" y="1822"/>
                    </a:cubicBezTo>
                    <a:lnTo>
                      <a:pt x="328" y="1939"/>
                    </a:lnTo>
                    <a:cubicBezTo>
                      <a:pt x="941" y="2669"/>
                      <a:pt x="1671" y="3398"/>
                      <a:pt x="2284" y="4011"/>
                    </a:cubicBezTo>
                    <a:cubicBezTo>
                      <a:pt x="2338" y="4066"/>
                      <a:pt x="2400" y="4088"/>
                      <a:pt x="2461" y="4088"/>
                    </a:cubicBezTo>
                    <a:cubicBezTo>
                      <a:pt x="2660" y="4088"/>
                      <a:pt x="2842" y="3840"/>
                      <a:pt x="2663" y="3661"/>
                    </a:cubicBezTo>
                    <a:cubicBezTo>
                      <a:pt x="3130" y="3398"/>
                      <a:pt x="3626" y="2931"/>
                      <a:pt x="4239" y="2552"/>
                    </a:cubicBezTo>
                    <a:cubicBezTo>
                      <a:pt x="4356" y="2552"/>
                      <a:pt x="4356" y="2319"/>
                      <a:pt x="4239" y="2202"/>
                    </a:cubicBezTo>
                    <a:cubicBezTo>
                      <a:pt x="3860" y="1706"/>
                      <a:pt x="3393" y="1210"/>
                      <a:pt x="3013" y="743"/>
                    </a:cubicBezTo>
                    <a:cubicBezTo>
                      <a:pt x="2780" y="480"/>
                      <a:pt x="2517" y="13"/>
                      <a:pt x="2167" y="13"/>
                    </a:cubicBezTo>
                    <a:cubicBezTo>
                      <a:pt x="2126" y="5"/>
                      <a:pt x="2085" y="1"/>
                      <a:pt x="20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9" name="Google Shape;531;p28"/>
              <p:cNvSpPr/>
              <p:nvPr/>
            </p:nvSpPr>
            <p:spPr>
              <a:xfrm rot="5400000">
                <a:off x="4255817" y="4478594"/>
                <a:ext cx="226431" cy="17789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2569" extrusionOk="0">
                    <a:moveTo>
                      <a:pt x="1693" y="0"/>
                    </a:moveTo>
                    <a:cubicBezTo>
                      <a:pt x="1" y="0"/>
                      <a:pt x="1" y="2569"/>
                      <a:pt x="1693" y="2569"/>
                    </a:cubicBezTo>
                    <a:cubicBezTo>
                      <a:pt x="3269" y="2569"/>
                      <a:pt x="3269" y="0"/>
                      <a:pt x="1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0" name="Google Shape;532;p28"/>
              <p:cNvSpPr/>
              <p:nvPr/>
            </p:nvSpPr>
            <p:spPr>
              <a:xfrm rot="5400000">
                <a:off x="3287808" y="4613934"/>
                <a:ext cx="133435" cy="101167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461" extrusionOk="0">
                    <a:moveTo>
                      <a:pt x="964" y="1"/>
                    </a:moveTo>
                    <a:cubicBezTo>
                      <a:pt x="1" y="1"/>
                      <a:pt x="1" y="1460"/>
                      <a:pt x="964" y="1460"/>
                    </a:cubicBezTo>
                    <a:cubicBezTo>
                      <a:pt x="1927" y="1460"/>
                      <a:pt x="1927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1" name="Google Shape;533;p28"/>
              <p:cNvSpPr/>
              <p:nvPr/>
            </p:nvSpPr>
            <p:spPr>
              <a:xfrm rot="5400000">
                <a:off x="504813" y="4002671"/>
                <a:ext cx="260777" cy="202126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919" extrusionOk="0">
                    <a:moveTo>
                      <a:pt x="1839" y="0"/>
                    </a:moveTo>
                    <a:cubicBezTo>
                      <a:pt x="1" y="0"/>
                      <a:pt x="1" y="2919"/>
                      <a:pt x="1839" y="2919"/>
                    </a:cubicBezTo>
                    <a:cubicBezTo>
                      <a:pt x="3765" y="2919"/>
                      <a:pt x="3765" y="0"/>
                      <a:pt x="1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98" name="Google Shape;534;p28"/>
            <p:cNvGrpSpPr/>
            <p:nvPr/>
          </p:nvGrpSpPr>
          <p:grpSpPr>
            <a:xfrm flipH="1">
              <a:off x="4779147" y="828857"/>
              <a:ext cx="114781" cy="377451"/>
              <a:chOff x="687752" y="1682917"/>
              <a:chExt cx="274332" cy="902128"/>
            </a:xfrm>
          </p:grpSpPr>
          <p:sp>
            <p:nvSpPr>
              <p:cNvPr id="3004" name="Google Shape;535;p28"/>
              <p:cNvSpPr/>
              <p:nvPr/>
            </p:nvSpPr>
            <p:spPr>
              <a:xfrm rot="5400000">
                <a:off x="668907" y="1701762"/>
                <a:ext cx="312023" cy="274332"/>
              </a:xfrm>
              <a:custGeom>
                <a:avLst/>
                <a:gdLst/>
                <a:ahLst/>
                <a:cxnLst/>
                <a:rect l="l" t="t" r="r" b="b"/>
                <a:pathLst>
                  <a:path w="5459" h="4800" extrusionOk="0">
                    <a:moveTo>
                      <a:pt x="3649" y="690"/>
                    </a:moveTo>
                    <a:cubicBezTo>
                      <a:pt x="3999" y="1157"/>
                      <a:pt x="4378" y="1770"/>
                      <a:pt x="4612" y="2383"/>
                    </a:cubicBezTo>
                    <a:cubicBezTo>
                      <a:pt x="4962" y="3229"/>
                      <a:pt x="4612" y="3842"/>
                      <a:pt x="3765" y="4075"/>
                    </a:cubicBezTo>
                    <a:cubicBezTo>
                      <a:pt x="3460" y="4204"/>
                      <a:pt x="3159" y="4263"/>
                      <a:pt x="2873" y="4263"/>
                    </a:cubicBezTo>
                    <a:cubicBezTo>
                      <a:pt x="1792" y="4263"/>
                      <a:pt x="915" y="3420"/>
                      <a:pt x="730" y="2266"/>
                    </a:cubicBezTo>
                    <a:cubicBezTo>
                      <a:pt x="730" y="2266"/>
                      <a:pt x="730" y="2149"/>
                      <a:pt x="584" y="2149"/>
                    </a:cubicBezTo>
                    <a:cubicBezTo>
                      <a:pt x="1693" y="1653"/>
                      <a:pt x="2656" y="1157"/>
                      <a:pt x="3649" y="690"/>
                    </a:cubicBezTo>
                    <a:close/>
                    <a:moveTo>
                      <a:pt x="3794" y="0"/>
                    </a:moveTo>
                    <a:cubicBezTo>
                      <a:pt x="3745" y="0"/>
                      <a:pt x="3697" y="29"/>
                      <a:pt x="3649" y="77"/>
                    </a:cubicBezTo>
                    <a:cubicBezTo>
                      <a:pt x="2540" y="573"/>
                      <a:pt x="1314" y="1157"/>
                      <a:pt x="234" y="1770"/>
                    </a:cubicBezTo>
                    <a:cubicBezTo>
                      <a:pt x="1" y="1887"/>
                      <a:pt x="117" y="2266"/>
                      <a:pt x="351" y="2266"/>
                    </a:cubicBezTo>
                    <a:cubicBezTo>
                      <a:pt x="549" y="3701"/>
                      <a:pt x="1732" y="4800"/>
                      <a:pt x="3047" y="4800"/>
                    </a:cubicBezTo>
                    <a:cubicBezTo>
                      <a:pt x="3284" y="4800"/>
                      <a:pt x="3525" y="4764"/>
                      <a:pt x="3765" y="4688"/>
                    </a:cubicBezTo>
                    <a:cubicBezTo>
                      <a:pt x="4495" y="4455"/>
                      <a:pt x="5225" y="3842"/>
                      <a:pt x="5458" y="3229"/>
                    </a:cubicBezTo>
                    <a:cubicBezTo>
                      <a:pt x="5458" y="2879"/>
                      <a:pt x="5341" y="2616"/>
                      <a:pt x="5108" y="2266"/>
                    </a:cubicBezTo>
                    <a:cubicBezTo>
                      <a:pt x="4729" y="1536"/>
                      <a:pt x="4378" y="807"/>
                      <a:pt x="3999" y="194"/>
                    </a:cubicBezTo>
                    <a:cubicBezTo>
                      <a:pt x="3931" y="57"/>
                      <a:pt x="3862" y="0"/>
                      <a:pt x="3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5" name="Google Shape;536;p28"/>
              <p:cNvSpPr/>
              <p:nvPr/>
            </p:nvSpPr>
            <p:spPr>
              <a:xfrm rot="5400000">
                <a:off x="682899" y="2462689"/>
                <a:ext cx="135512" cy="109199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577" extrusionOk="0">
                    <a:moveTo>
                      <a:pt x="964" y="1"/>
                    </a:moveTo>
                    <a:cubicBezTo>
                      <a:pt x="1" y="1"/>
                      <a:pt x="1" y="1577"/>
                      <a:pt x="964" y="1577"/>
                    </a:cubicBezTo>
                    <a:cubicBezTo>
                      <a:pt x="1956" y="1577"/>
                      <a:pt x="1956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99" name="Google Shape;537;p28"/>
            <p:cNvSpPr/>
            <p:nvPr/>
          </p:nvSpPr>
          <p:spPr>
            <a:xfrm rot="4917816">
              <a:off x="5312395" y="468657"/>
              <a:ext cx="896401" cy="1090490"/>
            </a:xfrm>
            <a:custGeom>
              <a:avLst/>
              <a:gdLst/>
              <a:ahLst/>
              <a:cxnLst/>
              <a:rect l="l" t="t" r="r" b="b"/>
              <a:pathLst>
                <a:path w="19467" h="23682" extrusionOk="0">
                  <a:moveTo>
                    <a:pt x="9934" y="1"/>
                  </a:moveTo>
                  <a:cubicBezTo>
                    <a:pt x="9789" y="1"/>
                    <a:pt x="9639" y="10"/>
                    <a:pt x="9486" y="27"/>
                  </a:cubicBezTo>
                  <a:cubicBezTo>
                    <a:pt x="5983" y="524"/>
                    <a:pt x="4991" y="5748"/>
                    <a:pt x="3911" y="8549"/>
                  </a:cubicBezTo>
                  <a:cubicBezTo>
                    <a:pt x="2802" y="11701"/>
                    <a:pt x="1606" y="15116"/>
                    <a:pt x="1226" y="18531"/>
                  </a:cubicBezTo>
                  <a:cubicBezTo>
                    <a:pt x="0" y="20836"/>
                    <a:pt x="1956" y="23638"/>
                    <a:pt x="4524" y="23638"/>
                  </a:cubicBezTo>
                  <a:cubicBezTo>
                    <a:pt x="5422" y="23667"/>
                    <a:pt x="6328" y="23682"/>
                    <a:pt x="7237" y="23682"/>
                  </a:cubicBezTo>
                  <a:cubicBezTo>
                    <a:pt x="10019" y="23682"/>
                    <a:pt x="12835" y="23545"/>
                    <a:pt x="15585" y="23259"/>
                  </a:cubicBezTo>
                  <a:cubicBezTo>
                    <a:pt x="17658" y="23025"/>
                    <a:pt x="19467" y="21333"/>
                    <a:pt x="18737" y="19144"/>
                  </a:cubicBezTo>
                  <a:cubicBezTo>
                    <a:pt x="17658" y="15496"/>
                    <a:pt x="16928" y="11701"/>
                    <a:pt x="15585" y="8053"/>
                  </a:cubicBezTo>
                  <a:cubicBezTo>
                    <a:pt x="14631" y="5499"/>
                    <a:pt x="13595" y="1"/>
                    <a:pt x="99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538;p28"/>
            <p:cNvSpPr txBox="1"/>
            <p:nvPr/>
          </p:nvSpPr>
          <p:spPr>
            <a:xfrm>
              <a:off x="5257800" y="911375"/>
              <a:ext cx="9675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defRPr/>
              </a:pPr>
              <a:r>
                <a:rPr lang="en-US" sz="11500" b="1" kern="0" dirty="0">
                  <a:solidFill>
                    <a:schemeClr val="bg1">
                      <a:lumMod val="50000"/>
                    </a:schemeClr>
                  </a:solidFill>
                  <a:latin typeface="Cabin"/>
                  <a:sym typeface="Cabin"/>
                </a:rPr>
                <a:t>3</a:t>
              </a:r>
            </a:p>
          </p:txBody>
        </p:sp>
        <p:grpSp>
          <p:nvGrpSpPr>
            <p:cNvPr id="3001" name="Google Shape;539;p28"/>
            <p:cNvGrpSpPr/>
            <p:nvPr/>
          </p:nvGrpSpPr>
          <p:grpSpPr>
            <a:xfrm flipH="1">
              <a:off x="5923309" y="552271"/>
              <a:ext cx="80483" cy="52382"/>
              <a:chOff x="3129252" y="361925"/>
              <a:chExt cx="408130" cy="265762"/>
            </a:xfrm>
          </p:grpSpPr>
          <p:sp>
            <p:nvSpPr>
              <p:cNvPr id="3002" name="Google Shape;540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3" name="Google Shape;541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27" name="Google Shape;504;p28"/>
          <p:cNvGrpSpPr/>
          <p:nvPr/>
        </p:nvGrpSpPr>
        <p:grpSpPr>
          <a:xfrm>
            <a:off x="5432180" y="4428191"/>
            <a:ext cx="3613332" cy="2684936"/>
            <a:chOff x="4758085" y="491316"/>
            <a:chExt cx="1668359" cy="1239811"/>
          </a:xfrm>
        </p:grpSpPr>
        <p:sp>
          <p:nvSpPr>
            <p:cNvPr id="3028" name="Google Shape;505;p28"/>
            <p:cNvSpPr/>
            <p:nvPr/>
          </p:nvSpPr>
          <p:spPr>
            <a:xfrm rot="5400000">
              <a:off x="6295267" y="592459"/>
              <a:ext cx="75889" cy="71621"/>
            </a:xfrm>
            <a:custGeom>
              <a:avLst/>
              <a:gdLst/>
              <a:ahLst/>
              <a:cxnLst/>
              <a:rect l="l" t="t" r="r" b="b"/>
              <a:pathLst>
                <a:path w="4116" h="3884" extrusionOk="0">
                  <a:moveTo>
                    <a:pt x="2043" y="0"/>
                  </a:moveTo>
                  <a:cubicBezTo>
                    <a:pt x="1555" y="0"/>
                    <a:pt x="1072" y="192"/>
                    <a:pt x="730" y="534"/>
                  </a:cubicBezTo>
                  <a:lnTo>
                    <a:pt x="730" y="680"/>
                  </a:lnTo>
                  <a:cubicBezTo>
                    <a:pt x="1" y="1264"/>
                    <a:pt x="1" y="2606"/>
                    <a:pt x="730" y="3219"/>
                  </a:cubicBezTo>
                  <a:lnTo>
                    <a:pt x="730" y="3336"/>
                  </a:lnTo>
                  <a:cubicBezTo>
                    <a:pt x="1121" y="3669"/>
                    <a:pt x="1643" y="3883"/>
                    <a:pt x="2165" y="3883"/>
                  </a:cubicBezTo>
                  <a:cubicBezTo>
                    <a:pt x="2422" y="3883"/>
                    <a:pt x="2678" y="3831"/>
                    <a:pt x="2919" y="3716"/>
                  </a:cubicBezTo>
                  <a:cubicBezTo>
                    <a:pt x="3503" y="3453"/>
                    <a:pt x="4116" y="2723"/>
                    <a:pt x="3999" y="1877"/>
                  </a:cubicBezTo>
                  <a:cubicBezTo>
                    <a:pt x="3999" y="1264"/>
                    <a:pt x="3649" y="680"/>
                    <a:pt x="3036" y="301"/>
                  </a:cubicBezTo>
                  <a:cubicBezTo>
                    <a:pt x="2734" y="96"/>
                    <a:pt x="2387" y="0"/>
                    <a:pt x="2043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506;p28"/>
            <p:cNvSpPr/>
            <p:nvPr/>
          </p:nvSpPr>
          <p:spPr>
            <a:xfrm rot="5400000">
              <a:off x="6147117" y="553190"/>
              <a:ext cx="35529" cy="29080"/>
            </a:xfrm>
            <a:custGeom>
              <a:avLst/>
              <a:gdLst/>
              <a:ahLst/>
              <a:cxnLst/>
              <a:rect l="l" t="t" r="r" b="b"/>
              <a:pathLst>
                <a:path w="1927" h="1577" extrusionOk="0">
                  <a:moveTo>
                    <a:pt x="964" y="0"/>
                  </a:moveTo>
                  <a:cubicBezTo>
                    <a:pt x="1" y="0"/>
                    <a:pt x="1" y="1576"/>
                    <a:pt x="964" y="1576"/>
                  </a:cubicBezTo>
                  <a:cubicBezTo>
                    <a:pt x="1927" y="1576"/>
                    <a:pt x="1927" y="0"/>
                    <a:pt x="964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30" name="Google Shape;507;p28"/>
            <p:cNvGrpSpPr/>
            <p:nvPr/>
          </p:nvGrpSpPr>
          <p:grpSpPr>
            <a:xfrm rot="5400000">
              <a:off x="4972359" y="277042"/>
              <a:ext cx="1239811" cy="1668359"/>
              <a:chOff x="1061800" y="1472288"/>
              <a:chExt cx="1681100" cy="2261875"/>
            </a:xfrm>
          </p:grpSpPr>
          <p:sp>
            <p:nvSpPr>
              <p:cNvPr id="3058" name="Google Shape;508;p28"/>
              <p:cNvSpPr/>
              <p:nvPr/>
            </p:nvSpPr>
            <p:spPr>
              <a:xfrm>
                <a:off x="1061800" y="1472288"/>
                <a:ext cx="1681100" cy="2261875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9" name="Google Shape;509;p28"/>
              <p:cNvSpPr/>
              <p:nvPr/>
            </p:nvSpPr>
            <p:spPr>
              <a:xfrm>
                <a:off x="1238375" y="1837088"/>
                <a:ext cx="81725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2570" extrusionOk="0">
                    <a:moveTo>
                      <a:pt x="1693" y="1"/>
                    </a:moveTo>
                    <a:cubicBezTo>
                      <a:pt x="0" y="1"/>
                      <a:pt x="0" y="2569"/>
                      <a:pt x="1693" y="2569"/>
                    </a:cubicBezTo>
                    <a:cubicBezTo>
                      <a:pt x="3269" y="2569"/>
                      <a:pt x="3269" y="1"/>
                      <a:pt x="169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0" name="Google Shape;510;p28"/>
              <p:cNvSpPr/>
              <p:nvPr/>
            </p:nvSpPr>
            <p:spPr>
              <a:xfrm>
                <a:off x="2600225" y="2889763"/>
                <a:ext cx="85025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3156" extrusionOk="0">
                    <a:moveTo>
                      <a:pt x="1697" y="1"/>
                    </a:moveTo>
                    <a:cubicBezTo>
                      <a:pt x="847" y="1"/>
                      <a:pt x="0" y="519"/>
                      <a:pt x="132" y="1555"/>
                    </a:cubicBezTo>
                    <a:lnTo>
                      <a:pt x="132" y="1672"/>
                    </a:lnTo>
                    <a:cubicBezTo>
                      <a:pt x="28" y="2654"/>
                      <a:pt x="681" y="3156"/>
                      <a:pt x="1420" y="3156"/>
                    </a:cubicBezTo>
                    <a:cubicBezTo>
                      <a:pt x="1515" y="3156"/>
                      <a:pt x="1611" y="3148"/>
                      <a:pt x="1708" y="3131"/>
                    </a:cubicBezTo>
                    <a:cubicBezTo>
                      <a:pt x="1804" y="3148"/>
                      <a:pt x="1901" y="3156"/>
                      <a:pt x="1996" y="3156"/>
                    </a:cubicBezTo>
                    <a:cubicBezTo>
                      <a:pt x="2734" y="3156"/>
                      <a:pt x="3387" y="2654"/>
                      <a:pt x="3284" y="1672"/>
                    </a:cubicBezTo>
                    <a:lnTo>
                      <a:pt x="3284" y="1555"/>
                    </a:lnTo>
                    <a:cubicBezTo>
                      <a:pt x="3400" y="519"/>
                      <a:pt x="2547" y="1"/>
                      <a:pt x="169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511;p28"/>
              <p:cNvSpPr/>
              <p:nvPr/>
            </p:nvSpPr>
            <p:spPr>
              <a:xfrm>
                <a:off x="2499900" y="3074013"/>
                <a:ext cx="3650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248" extrusionOk="0">
                    <a:moveTo>
                      <a:pt x="477" y="0"/>
                    </a:moveTo>
                    <a:cubicBezTo>
                      <a:pt x="179" y="0"/>
                      <a:pt x="0" y="329"/>
                      <a:pt x="0" y="635"/>
                    </a:cubicBezTo>
                    <a:cubicBezTo>
                      <a:pt x="0" y="868"/>
                      <a:pt x="234" y="1248"/>
                      <a:pt x="613" y="1248"/>
                    </a:cubicBezTo>
                    <a:lnTo>
                      <a:pt x="847" y="1248"/>
                    </a:lnTo>
                    <a:cubicBezTo>
                      <a:pt x="1226" y="1131"/>
                      <a:pt x="1460" y="1014"/>
                      <a:pt x="1460" y="635"/>
                    </a:cubicBezTo>
                    <a:cubicBezTo>
                      <a:pt x="1460" y="285"/>
                      <a:pt x="1226" y="22"/>
                      <a:pt x="847" y="22"/>
                    </a:cubicBezTo>
                    <a:lnTo>
                      <a:pt x="613" y="22"/>
                    </a:lnTo>
                    <a:cubicBezTo>
                      <a:pt x="566" y="7"/>
                      <a:pt x="520" y="0"/>
                      <a:pt x="477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512;p28"/>
              <p:cNvSpPr/>
              <p:nvPr/>
            </p:nvSpPr>
            <p:spPr>
              <a:xfrm>
                <a:off x="2624675" y="3305838"/>
                <a:ext cx="518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577" extrusionOk="0">
                    <a:moveTo>
                      <a:pt x="963" y="1"/>
                    </a:moveTo>
                    <a:cubicBezTo>
                      <a:pt x="0" y="1"/>
                      <a:pt x="0" y="1577"/>
                      <a:pt x="963" y="1577"/>
                    </a:cubicBezTo>
                    <a:cubicBezTo>
                      <a:pt x="2072" y="1577"/>
                      <a:pt x="2072" y="1"/>
                      <a:pt x="96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513;p28"/>
              <p:cNvSpPr/>
              <p:nvPr/>
            </p:nvSpPr>
            <p:spPr>
              <a:xfrm>
                <a:off x="2311650" y="3399963"/>
                <a:ext cx="481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95" extrusionOk="0">
                    <a:moveTo>
                      <a:pt x="847" y="1"/>
                    </a:moveTo>
                    <a:cubicBezTo>
                      <a:pt x="468" y="1"/>
                      <a:pt x="1" y="380"/>
                      <a:pt x="1" y="847"/>
                    </a:cubicBezTo>
                    <a:cubicBezTo>
                      <a:pt x="117" y="1226"/>
                      <a:pt x="351" y="1577"/>
                      <a:pt x="847" y="1577"/>
                    </a:cubicBezTo>
                    <a:lnTo>
                      <a:pt x="1081" y="1577"/>
                    </a:lnTo>
                    <a:cubicBezTo>
                      <a:pt x="1133" y="1589"/>
                      <a:pt x="1185" y="1595"/>
                      <a:pt x="1234" y="1595"/>
                    </a:cubicBezTo>
                    <a:cubicBezTo>
                      <a:pt x="1647" y="1595"/>
                      <a:pt x="1927" y="1186"/>
                      <a:pt x="1927" y="847"/>
                    </a:cubicBezTo>
                    <a:cubicBezTo>
                      <a:pt x="1927" y="380"/>
                      <a:pt x="1577" y="1"/>
                      <a:pt x="1081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514;p28"/>
              <p:cNvSpPr/>
              <p:nvPr/>
            </p:nvSpPr>
            <p:spPr>
              <a:xfrm>
                <a:off x="1165400" y="2737463"/>
                <a:ext cx="5475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694" extrusionOk="0">
                    <a:moveTo>
                      <a:pt x="1081" y="0"/>
                    </a:moveTo>
                    <a:cubicBezTo>
                      <a:pt x="1" y="0"/>
                      <a:pt x="1" y="1693"/>
                      <a:pt x="1081" y="1693"/>
                    </a:cubicBezTo>
                    <a:cubicBezTo>
                      <a:pt x="2190" y="1693"/>
                      <a:pt x="2190" y="0"/>
                      <a:pt x="108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31" name="Google Shape;515;p28"/>
            <p:cNvSpPr/>
            <p:nvPr/>
          </p:nvSpPr>
          <p:spPr>
            <a:xfrm rot="5400000">
              <a:off x="6348667" y="1102332"/>
              <a:ext cx="47384" cy="36069"/>
            </a:xfrm>
            <a:custGeom>
              <a:avLst/>
              <a:gdLst/>
              <a:ahLst/>
              <a:cxnLst/>
              <a:rect l="l" t="t" r="r" b="b"/>
              <a:pathLst>
                <a:path w="2570" h="1956" extrusionOk="0">
                  <a:moveTo>
                    <a:pt x="1227" y="1"/>
                  </a:moveTo>
                  <a:cubicBezTo>
                    <a:pt x="1" y="1"/>
                    <a:pt x="1" y="1956"/>
                    <a:pt x="1227" y="1956"/>
                  </a:cubicBezTo>
                  <a:cubicBezTo>
                    <a:pt x="2569" y="1956"/>
                    <a:pt x="2569" y="1"/>
                    <a:pt x="1227" y="1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516;p28"/>
            <p:cNvSpPr/>
            <p:nvPr/>
          </p:nvSpPr>
          <p:spPr>
            <a:xfrm rot="-10669798">
              <a:off x="5948572" y="1253311"/>
              <a:ext cx="456340" cy="469299"/>
            </a:xfrm>
            <a:custGeom>
              <a:avLst/>
              <a:gdLst/>
              <a:ahLst/>
              <a:cxnLst/>
              <a:rect l="l" t="t" r="r" b="b"/>
              <a:pathLst>
                <a:path w="40898" h="42050" extrusionOk="0">
                  <a:moveTo>
                    <a:pt x="22358" y="1"/>
                  </a:moveTo>
                  <a:cubicBezTo>
                    <a:pt x="21770" y="1"/>
                    <a:pt x="21179" y="31"/>
                    <a:pt x="20584" y="92"/>
                  </a:cubicBezTo>
                  <a:cubicBezTo>
                    <a:pt x="17549" y="472"/>
                    <a:pt x="14280" y="1085"/>
                    <a:pt x="11595" y="2544"/>
                  </a:cubicBezTo>
                  <a:cubicBezTo>
                    <a:pt x="11108" y="2464"/>
                    <a:pt x="10608" y="2423"/>
                    <a:pt x="10107" y="2423"/>
                  </a:cubicBezTo>
                  <a:cubicBezTo>
                    <a:pt x="8237" y="2423"/>
                    <a:pt x="6339" y="2994"/>
                    <a:pt x="4912" y="4237"/>
                  </a:cubicBezTo>
                  <a:cubicBezTo>
                    <a:pt x="2489" y="6426"/>
                    <a:pt x="2227" y="9227"/>
                    <a:pt x="2723" y="12379"/>
                  </a:cubicBezTo>
                  <a:cubicBezTo>
                    <a:pt x="2723" y="12876"/>
                    <a:pt x="2840" y="13226"/>
                    <a:pt x="2956" y="13722"/>
                  </a:cubicBezTo>
                  <a:cubicBezTo>
                    <a:pt x="1030" y="19442"/>
                    <a:pt x="1264" y="25629"/>
                    <a:pt x="3219" y="31350"/>
                  </a:cubicBezTo>
                  <a:cubicBezTo>
                    <a:pt x="3061" y="31312"/>
                    <a:pt x="2898" y="31294"/>
                    <a:pt x="2734" y="31294"/>
                  </a:cubicBezTo>
                  <a:cubicBezTo>
                    <a:pt x="1391" y="31294"/>
                    <a:pt x="0" y="32513"/>
                    <a:pt x="651" y="33918"/>
                  </a:cubicBezTo>
                  <a:cubicBezTo>
                    <a:pt x="1380" y="35728"/>
                    <a:pt x="2110" y="37070"/>
                    <a:pt x="3686" y="38413"/>
                  </a:cubicBezTo>
                  <a:cubicBezTo>
                    <a:pt x="5408" y="39989"/>
                    <a:pt x="7451" y="41098"/>
                    <a:pt x="9640" y="41565"/>
                  </a:cubicBezTo>
                  <a:cubicBezTo>
                    <a:pt x="10862" y="41884"/>
                    <a:pt x="12130" y="42049"/>
                    <a:pt x="13393" y="42049"/>
                  </a:cubicBezTo>
                  <a:cubicBezTo>
                    <a:pt x="16051" y="42049"/>
                    <a:pt x="18690" y="41318"/>
                    <a:pt x="20847" y="39755"/>
                  </a:cubicBezTo>
                  <a:cubicBezTo>
                    <a:pt x="22540" y="38529"/>
                    <a:pt x="23765" y="36837"/>
                    <a:pt x="24495" y="34881"/>
                  </a:cubicBezTo>
                  <a:cubicBezTo>
                    <a:pt x="24845" y="34035"/>
                    <a:pt x="24962" y="33188"/>
                    <a:pt x="25108" y="32342"/>
                  </a:cubicBezTo>
                  <a:cubicBezTo>
                    <a:pt x="25225" y="31612"/>
                    <a:pt x="25225" y="29891"/>
                    <a:pt x="25692" y="29278"/>
                  </a:cubicBezTo>
                  <a:cubicBezTo>
                    <a:pt x="25837" y="29278"/>
                    <a:pt x="25954" y="29278"/>
                    <a:pt x="26304" y="29161"/>
                  </a:cubicBezTo>
                  <a:cubicBezTo>
                    <a:pt x="27151" y="29161"/>
                    <a:pt x="28143" y="28927"/>
                    <a:pt x="28989" y="28694"/>
                  </a:cubicBezTo>
                  <a:cubicBezTo>
                    <a:pt x="30945" y="28198"/>
                    <a:pt x="32638" y="27089"/>
                    <a:pt x="34214" y="25775"/>
                  </a:cubicBezTo>
                  <a:cubicBezTo>
                    <a:pt x="40897" y="19559"/>
                    <a:pt x="39934" y="9111"/>
                    <a:pt x="32988" y="3624"/>
                  </a:cubicBezTo>
                  <a:cubicBezTo>
                    <a:pt x="29946" y="1317"/>
                    <a:pt x="26243" y="1"/>
                    <a:pt x="22358" y="1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517;p28"/>
            <p:cNvSpPr/>
            <p:nvPr/>
          </p:nvSpPr>
          <p:spPr>
            <a:xfrm rot="-329463">
              <a:off x="4777659" y="1232215"/>
              <a:ext cx="754062" cy="463875"/>
            </a:xfrm>
            <a:custGeom>
              <a:avLst/>
              <a:gdLst/>
              <a:ahLst/>
              <a:cxnLst/>
              <a:rect l="l" t="t" r="r" b="b"/>
              <a:pathLst>
                <a:path w="49849" h="30661" extrusionOk="0">
                  <a:moveTo>
                    <a:pt x="12725" y="0"/>
                  </a:moveTo>
                  <a:cubicBezTo>
                    <a:pt x="11040" y="0"/>
                    <a:pt x="9311" y="548"/>
                    <a:pt x="7793" y="1452"/>
                  </a:cubicBezTo>
                  <a:cubicBezTo>
                    <a:pt x="4612" y="3408"/>
                    <a:pt x="2686" y="6210"/>
                    <a:pt x="847" y="9362"/>
                  </a:cubicBezTo>
                  <a:cubicBezTo>
                    <a:pt x="117" y="10587"/>
                    <a:pt x="730" y="11901"/>
                    <a:pt x="1693" y="12397"/>
                  </a:cubicBezTo>
                  <a:cubicBezTo>
                    <a:pt x="730" y="14965"/>
                    <a:pt x="234" y="17738"/>
                    <a:pt x="117" y="19927"/>
                  </a:cubicBezTo>
                  <a:cubicBezTo>
                    <a:pt x="1" y="23225"/>
                    <a:pt x="730" y="26873"/>
                    <a:pt x="4145" y="28099"/>
                  </a:cubicBezTo>
                  <a:cubicBezTo>
                    <a:pt x="7297" y="29178"/>
                    <a:pt x="11675" y="28945"/>
                    <a:pt x="15089" y="29062"/>
                  </a:cubicBezTo>
                  <a:cubicBezTo>
                    <a:pt x="22006" y="29558"/>
                    <a:pt x="29069" y="30025"/>
                    <a:pt x="35986" y="30404"/>
                  </a:cubicBezTo>
                  <a:cubicBezTo>
                    <a:pt x="37380" y="30516"/>
                    <a:pt x="38861" y="30661"/>
                    <a:pt x="40332" y="30661"/>
                  </a:cubicBezTo>
                  <a:cubicBezTo>
                    <a:pt x="41942" y="30661"/>
                    <a:pt x="43541" y="30487"/>
                    <a:pt x="45004" y="29908"/>
                  </a:cubicBezTo>
                  <a:cubicBezTo>
                    <a:pt x="47923" y="28828"/>
                    <a:pt x="49849" y="26143"/>
                    <a:pt x="49732" y="22991"/>
                  </a:cubicBezTo>
                  <a:cubicBezTo>
                    <a:pt x="49615" y="20073"/>
                    <a:pt x="47543" y="18000"/>
                    <a:pt x="44742" y="17504"/>
                  </a:cubicBezTo>
                  <a:cubicBezTo>
                    <a:pt x="44226" y="17422"/>
                    <a:pt x="43593" y="17339"/>
                    <a:pt x="42967" y="17339"/>
                  </a:cubicBezTo>
                  <a:cubicBezTo>
                    <a:pt x="42708" y="17339"/>
                    <a:pt x="42450" y="17353"/>
                    <a:pt x="42202" y="17388"/>
                  </a:cubicBezTo>
                  <a:cubicBezTo>
                    <a:pt x="42086" y="17504"/>
                    <a:pt x="41969" y="17504"/>
                    <a:pt x="41823" y="17504"/>
                  </a:cubicBezTo>
                  <a:cubicBezTo>
                    <a:pt x="41356" y="16541"/>
                    <a:pt x="41356" y="15315"/>
                    <a:pt x="40977" y="14236"/>
                  </a:cubicBezTo>
                  <a:cubicBezTo>
                    <a:pt x="40080" y="11164"/>
                    <a:pt x="37386" y="9688"/>
                    <a:pt x="34262" y="9688"/>
                  </a:cubicBezTo>
                  <a:cubicBezTo>
                    <a:pt x="34031" y="9688"/>
                    <a:pt x="33798" y="9696"/>
                    <a:pt x="33564" y="9712"/>
                  </a:cubicBezTo>
                  <a:cubicBezTo>
                    <a:pt x="30528" y="9975"/>
                    <a:pt x="27960" y="11434"/>
                    <a:pt x="25187" y="12397"/>
                  </a:cubicBezTo>
                  <a:cubicBezTo>
                    <a:pt x="24497" y="12661"/>
                    <a:pt x="23468" y="13024"/>
                    <a:pt x="22582" y="13024"/>
                  </a:cubicBezTo>
                  <a:cubicBezTo>
                    <a:pt x="22193" y="13024"/>
                    <a:pt x="21833" y="12954"/>
                    <a:pt x="21539" y="12776"/>
                  </a:cubicBezTo>
                  <a:cubicBezTo>
                    <a:pt x="20664" y="12280"/>
                    <a:pt x="20664" y="10704"/>
                    <a:pt x="20547" y="9858"/>
                  </a:cubicBezTo>
                  <a:cubicBezTo>
                    <a:pt x="20080" y="6939"/>
                    <a:pt x="19701" y="4021"/>
                    <a:pt x="17395" y="1832"/>
                  </a:cubicBezTo>
                  <a:cubicBezTo>
                    <a:pt x="16053" y="548"/>
                    <a:pt x="14411" y="0"/>
                    <a:pt x="12725" y="0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34" name="Google Shape;518;p28"/>
            <p:cNvGrpSpPr/>
            <p:nvPr/>
          </p:nvGrpSpPr>
          <p:grpSpPr>
            <a:xfrm>
              <a:off x="4793932" y="552271"/>
              <a:ext cx="1599965" cy="127297"/>
              <a:chOff x="577993" y="361925"/>
              <a:chExt cx="8113413" cy="645849"/>
            </a:xfrm>
          </p:grpSpPr>
          <p:sp>
            <p:nvSpPr>
              <p:cNvPr id="3050" name="Google Shape;519;p28"/>
              <p:cNvSpPr/>
              <p:nvPr/>
            </p:nvSpPr>
            <p:spPr>
              <a:xfrm rot="5400000">
                <a:off x="627295" y="537738"/>
                <a:ext cx="337569" cy="204204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2949" extrusionOk="0">
                    <a:moveTo>
                      <a:pt x="2540" y="0"/>
                    </a:moveTo>
                    <a:cubicBezTo>
                      <a:pt x="1226" y="0"/>
                      <a:pt x="117" y="1110"/>
                      <a:pt x="1" y="2423"/>
                    </a:cubicBezTo>
                    <a:cubicBezTo>
                      <a:pt x="1" y="2554"/>
                      <a:pt x="88" y="2620"/>
                      <a:pt x="176" y="2620"/>
                    </a:cubicBezTo>
                    <a:cubicBezTo>
                      <a:pt x="263" y="2620"/>
                      <a:pt x="351" y="2554"/>
                      <a:pt x="351" y="2423"/>
                    </a:cubicBezTo>
                    <a:cubicBezTo>
                      <a:pt x="489" y="1513"/>
                      <a:pt x="1251" y="604"/>
                      <a:pt x="2245" y="604"/>
                    </a:cubicBezTo>
                    <a:cubicBezTo>
                      <a:pt x="2304" y="604"/>
                      <a:pt x="2363" y="607"/>
                      <a:pt x="2423" y="613"/>
                    </a:cubicBezTo>
                    <a:cubicBezTo>
                      <a:pt x="3532" y="730"/>
                      <a:pt x="4262" y="1693"/>
                      <a:pt x="4262" y="2686"/>
                    </a:cubicBezTo>
                    <a:cubicBezTo>
                      <a:pt x="4262" y="2861"/>
                      <a:pt x="4415" y="2948"/>
                      <a:pt x="4568" y="2948"/>
                    </a:cubicBezTo>
                    <a:cubicBezTo>
                      <a:pt x="4721" y="2948"/>
                      <a:pt x="4875" y="2861"/>
                      <a:pt x="4875" y="2686"/>
                    </a:cubicBezTo>
                    <a:cubicBezTo>
                      <a:pt x="4875" y="1343"/>
                      <a:pt x="3882" y="117"/>
                      <a:pt x="2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1" name="Google Shape;520;p28"/>
              <p:cNvSpPr/>
              <p:nvPr/>
            </p:nvSpPr>
            <p:spPr>
              <a:xfrm rot="5400000">
                <a:off x="477137" y="723489"/>
                <a:ext cx="385141" cy="18343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2649" extrusionOk="0">
                    <a:moveTo>
                      <a:pt x="5217" y="1"/>
                    </a:moveTo>
                    <a:cubicBezTo>
                      <a:pt x="5140" y="1"/>
                      <a:pt x="5060" y="29"/>
                      <a:pt x="4991" y="98"/>
                    </a:cubicBezTo>
                    <a:cubicBezTo>
                      <a:pt x="4495" y="944"/>
                      <a:pt x="3882" y="1790"/>
                      <a:pt x="2802" y="2170"/>
                    </a:cubicBezTo>
                    <a:cubicBezTo>
                      <a:pt x="2664" y="2199"/>
                      <a:pt x="2521" y="2213"/>
                      <a:pt x="2379" y="2213"/>
                    </a:cubicBezTo>
                    <a:cubicBezTo>
                      <a:pt x="1379" y="2213"/>
                      <a:pt x="351" y="1520"/>
                      <a:pt x="351" y="448"/>
                    </a:cubicBezTo>
                    <a:cubicBezTo>
                      <a:pt x="424" y="331"/>
                      <a:pt x="365" y="273"/>
                      <a:pt x="289" y="273"/>
                    </a:cubicBezTo>
                    <a:cubicBezTo>
                      <a:pt x="212" y="273"/>
                      <a:pt x="117" y="331"/>
                      <a:pt x="117" y="448"/>
                    </a:cubicBezTo>
                    <a:cubicBezTo>
                      <a:pt x="0" y="1557"/>
                      <a:pt x="964" y="2520"/>
                      <a:pt x="2073" y="2637"/>
                    </a:cubicBezTo>
                    <a:cubicBezTo>
                      <a:pt x="2152" y="2645"/>
                      <a:pt x="2231" y="2649"/>
                      <a:pt x="2310" y="2649"/>
                    </a:cubicBezTo>
                    <a:cubicBezTo>
                      <a:pt x="3661" y="2649"/>
                      <a:pt x="4768" y="1490"/>
                      <a:pt x="5458" y="331"/>
                    </a:cubicBezTo>
                    <a:cubicBezTo>
                      <a:pt x="5561" y="166"/>
                      <a:pt x="5402" y="1"/>
                      <a:pt x="52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2" name="Google Shape;521;p28"/>
              <p:cNvSpPr/>
              <p:nvPr/>
            </p:nvSpPr>
            <p:spPr>
              <a:xfrm rot="5400000">
                <a:off x="8452683" y="434528"/>
                <a:ext cx="308209" cy="169235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2444" extrusionOk="0">
                    <a:moveTo>
                      <a:pt x="4256" y="1"/>
                    </a:moveTo>
                    <a:cubicBezTo>
                      <a:pt x="4193" y="1"/>
                      <a:pt x="4126" y="41"/>
                      <a:pt x="4071" y="141"/>
                    </a:cubicBezTo>
                    <a:cubicBezTo>
                      <a:pt x="3720" y="987"/>
                      <a:pt x="3487" y="1600"/>
                      <a:pt x="2611" y="1833"/>
                    </a:cubicBezTo>
                    <a:cubicBezTo>
                      <a:pt x="2271" y="2010"/>
                      <a:pt x="1905" y="2105"/>
                      <a:pt x="1538" y="2105"/>
                    </a:cubicBezTo>
                    <a:cubicBezTo>
                      <a:pt x="1118" y="2105"/>
                      <a:pt x="695" y="1981"/>
                      <a:pt x="306" y="1717"/>
                    </a:cubicBezTo>
                    <a:cubicBezTo>
                      <a:pt x="284" y="1694"/>
                      <a:pt x="257" y="1685"/>
                      <a:pt x="230" y="1685"/>
                    </a:cubicBezTo>
                    <a:cubicBezTo>
                      <a:pt x="117" y="1685"/>
                      <a:pt x="0" y="1856"/>
                      <a:pt x="189" y="1950"/>
                    </a:cubicBezTo>
                    <a:cubicBezTo>
                      <a:pt x="597" y="2287"/>
                      <a:pt x="1149" y="2443"/>
                      <a:pt x="1721" y="2443"/>
                    </a:cubicBezTo>
                    <a:cubicBezTo>
                      <a:pt x="3034" y="2443"/>
                      <a:pt x="4450" y="1619"/>
                      <a:pt x="4450" y="257"/>
                    </a:cubicBezTo>
                    <a:cubicBezTo>
                      <a:pt x="4450" y="112"/>
                      <a:pt x="4360" y="1"/>
                      <a:pt x="42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3" name="Google Shape;522;p28"/>
              <p:cNvSpPr/>
              <p:nvPr/>
            </p:nvSpPr>
            <p:spPr>
              <a:xfrm rot="5400000">
                <a:off x="8331158" y="520946"/>
                <a:ext cx="308002" cy="192432"/>
              </a:xfrm>
              <a:custGeom>
                <a:avLst/>
                <a:gdLst/>
                <a:ahLst/>
                <a:cxnLst/>
                <a:rect l="l" t="t" r="r" b="b"/>
                <a:pathLst>
                  <a:path w="4448" h="2779" extrusionOk="0">
                    <a:moveTo>
                      <a:pt x="4152" y="0"/>
                    </a:moveTo>
                    <a:cubicBezTo>
                      <a:pt x="4069" y="0"/>
                      <a:pt x="3996" y="38"/>
                      <a:pt x="3996" y="128"/>
                    </a:cubicBezTo>
                    <a:cubicBezTo>
                      <a:pt x="3707" y="1525"/>
                      <a:pt x="2405" y="2444"/>
                      <a:pt x="1072" y="2444"/>
                    </a:cubicBezTo>
                    <a:cubicBezTo>
                      <a:pt x="790" y="2444"/>
                      <a:pt x="507" y="2403"/>
                      <a:pt x="231" y="2316"/>
                    </a:cubicBezTo>
                    <a:cubicBezTo>
                      <a:pt x="198" y="2300"/>
                      <a:pt x="169" y="2293"/>
                      <a:pt x="145" y="2293"/>
                    </a:cubicBezTo>
                    <a:cubicBezTo>
                      <a:pt x="0" y="2293"/>
                      <a:pt x="15" y="2550"/>
                      <a:pt x="115" y="2550"/>
                    </a:cubicBezTo>
                    <a:cubicBezTo>
                      <a:pt x="501" y="2706"/>
                      <a:pt x="904" y="2779"/>
                      <a:pt x="1302" y="2779"/>
                    </a:cubicBezTo>
                    <a:cubicBezTo>
                      <a:pt x="2770" y="2779"/>
                      <a:pt x="4169" y="1783"/>
                      <a:pt x="4376" y="244"/>
                    </a:cubicBezTo>
                    <a:cubicBezTo>
                      <a:pt x="4448" y="100"/>
                      <a:pt x="4286" y="0"/>
                      <a:pt x="4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4" name="Google Shape;523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5" name="Google Shape;524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6" name="Google Shape;525;p28"/>
              <p:cNvSpPr/>
              <p:nvPr/>
            </p:nvSpPr>
            <p:spPr>
              <a:xfrm rot="5400000">
                <a:off x="4598187" y="383633"/>
                <a:ext cx="269086" cy="293945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4245" extrusionOk="0">
                    <a:moveTo>
                      <a:pt x="1580" y="614"/>
                    </a:moveTo>
                    <a:cubicBezTo>
                      <a:pt x="2047" y="964"/>
                      <a:pt x="2543" y="1226"/>
                      <a:pt x="2893" y="1577"/>
                    </a:cubicBezTo>
                    <a:cubicBezTo>
                      <a:pt x="3623" y="2190"/>
                      <a:pt x="3389" y="2306"/>
                      <a:pt x="2776" y="2802"/>
                    </a:cubicBezTo>
                    <a:cubicBezTo>
                      <a:pt x="2660" y="3036"/>
                      <a:pt x="2426" y="3269"/>
                      <a:pt x="2309" y="3532"/>
                    </a:cubicBezTo>
                    <a:cubicBezTo>
                      <a:pt x="1813" y="3153"/>
                      <a:pt x="1317" y="2686"/>
                      <a:pt x="850" y="2306"/>
                    </a:cubicBezTo>
                    <a:lnTo>
                      <a:pt x="850" y="2190"/>
                    </a:lnTo>
                    <a:cubicBezTo>
                      <a:pt x="1084" y="1693"/>
                      <a:pt x="1317" y="1226"/>
                      <a:pt x="1580" y="614"/>
                    </a:cubicBezTo>
                    <a:close/>
                    <a:moveTo>
                      <a:pt x="1580" y="1"/>
                    </a:moveTo>
                    <a:cubicBezTo>
                      <a:pt x="1580" y="1"/>
                      <a:pt x="1317" y="1"/>
                      <a:pt x="1317" y="117"/>
                    </a:cubicBezTo>
                    <a:cubicBezTo>
                      <a:pt x="967" y="730"/>
                      <a:pt x="704" y="1343"/>
                      <a:pt x="471" y="1956"/>
                    </a:cubicBezTo>
                    <a:cubicBezTo>
                      <a:pt x="354" y="1956"/>
                      <a:pt x="354" y="1956"/>
                      <a:pt x="354" y="1810"/>
                    </a:cubicBezTo>
                    <a:cubicBezTo>
                      <a:pt x="334" y="1790"/>
                      <a:pt x="309" y="1781"/>
                      <a:pt x="282" y="1781"/>
                    </a:cubicBezTo>
                    <a:cubicBezTo>
                      <a:pt x="158" y="1781"/>
                      <a:pt x="0" y="1977"/>
                      <a:pt x="120" y="2073"/>
                    </a:cubicBezTo>
                    <a:cubicBezTo>
                      <a:pt x="850" y="2802"/>
                      <a:pt x="1580" y="3415"/>
                      <a:pt x="2309" y="4145"/>
                    </a:cubicBezTo>
                    <a:cubicBezTo>
                      <a:pt x="2345" y="4216"/>
                      <a:pt x="2402" y="4244"/>
                      <a:pt x="2462" y="4244"/>
                    </a:cubicBezTo>
                    <a:cubicBezTo>
                      <a:pt x="2596" y="4244"/>
                      <a:pt x="2741" y="4100"/>
                      <a:pt x="2660" y="3999"/>
                    </a:cubicBezTo>
                    <a:cubicBezTo>
                      <a:pt x="2543" y="3269"/>
                      <a:pt x="3885" y="2919"/>
                      <a:pt x="3885" y="2190"/>
                    </a:cubicBezTo>
                    <a:cubicBezTo>
                      <a:pt x="3885" y="1810"/>
                      <a:pt x="3623" y="1577"/>
                      <a:pt x="3389" y="1343"/>
                    </a:cubicBezTo>
                    <a:cubicBezTo>
                      <a:pt x="2776" y="847"/>
                      <a:pt x="2163" y="497"/>
                      <a:pt x="15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7" name="Google Shape;526;p28"/>
              <p:cNvSpPr/>
              <p:nvPr/>
            </p:nvSpPr>
            <p:spPr>
              <a:xfrm rot="5400000">
                <a:off x="1832814" y="453848"/>
                <a:ext cx="260777" cy="194094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803" extrusionOk="0">
                    <a:moveTo>
                      <a:pt x="1956" y="1"/>
                    </a:moveTo>
                    <a:cubicBezTo>
                      <a:pt x="1" y="1"/>
                      <a:pt x="1" y="2803"/>
                      <a:pt x="1956" y="2803"/>
                    </a:cubicBezTo>
                    <a:cubicBezTo>
                      <a:pt x="3766" y="2803"/>
                      <a:pt x="3766" y="1"/>
                      <a:pt x="1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35" name="Google Shape;527;p28"/>
            <p:cNvGrpSpPr/>
            <p:nvPr/>
          </p:nvGrpSpPr>
          <p:grpSpPr>
            <a:xfrm rot="10800000" flipH="1">
              <a:off x="4808467" y="1510552"/>
              <a:ext cx="1571845" cy="160747"/>
              <a:chOff x="534138" y="3882496"/>
              <a:chExt cx="8556587" cy="875052"/>
            </a:xfrm>
          </p:grpSpPr>
          <p:sp>
            <p:nvSpPr>
              <p:cNvPr id="3044" name="Google Shape;528;p28"/>
              <p:cNvSpPr/>
              <p:nvPr/>
            </p:nvSpPr>
            <p:spPr>
              <a:xfrm rot="5400000">
                <a:off x="1160342" y="4037538"/>
                <a:ext cx="337569" cy="110245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15921" extrusionOk="0">
                    <a:moveTo>
                      <a:pt x="2549" y="0"/>
                    </a:moveTo>
                    <a:cubicBezTo>
                      <a:pt x="2291" y="0"/>
                      <a:pt x="2127" y="286"/>
                      <a:pt x="2306" y="555"/>
                    </a:cubicBezTo>
                    <a:cubicBezTo>
                      <a:pt x="2686" y="1051"/>
                      <a:pt x="3882" y="2014"/>
                      <a:pt x="3765" y="2627"/>
                    </a:cubicBezTo>
                    <a:cubicBezTo>
                      <a:pt x="3532" y="3123"/>
                      <a:pt x="1839" y="3619"/>
                      <a:pt x="1226" y="3736"/>
                    </a:cubicBezTo>
                    <a:cubicBezTo>
                      <a:pt x="1110" y="3853"/>
                      <a:pt x="964" y="4086"/>
                      <a:pt x="1110" y="4349"/>
                    </a:cubicBezTo>
                    <a:cubicBezTo>
                      <a:pt x="1576" y="4699"/>
                      <a:pt x="3532" y="6042"/>
                      <a:pt x="3649" y="6655"/>
                    </a:cubicBezTo>
                    <a:cubicBezTo>
                      <a:pt x="3765" y="7618"/>
                      <a:pt x="2306" y="7851"/>
                      <a:pt x="1343" y="8231"/>
                    </a:cubicBezTo>
                    <a:cubicBezTo>
                      <a:pt x="1110" y="8231"/>
                      <a:pt x="1110" y="8581"/>
                      <a:pt x="1226" y="8727"/>
                    </a:cubicBezTo>
                    <a:cubicBezTo>
                      <a:pt x="1693" y="9194"/>
                      <a:pt x="3415" y="10916"/>
                      <a:pt x="3298" y="11499"/>
                    </a:cubicBezTo>
                    <a:cubicBezTo>
                      <a:pt x="3298" y="11996"/>
                      <a:pt x="730" y="12375"/>
                      <a:pt x="234" y="12608"/>
                    </a:cubicBezTo>
                    <a:cubicBezTo>
                      <a:pt x="0" y="12608"/>
                      <a:pt x="0" y="12842"/>
                      <a:pt x="117" y="12959"/>
                    </a:cubicBezTo>
                    <a:cubicBezTo>
                      <a:pt x="847" y="13951"/>
                      <a:pt x="1576" y="14914"/>
                      <a:pt x="2423" y="15877"/>
                    </a:cubicBezTo>
                    <a:cubicBezTo>
                      <a:pt x="2453" y="15908"/>
                      <a:pt x="2487" y="15920"/>
                      <a:pt x="2521" y="15920"/>
                    </a:cubicBezTo>
                    <a:cubicBezTo>
                      <a:pt x="2651" y="15920"/>
                      <a:pt x="2778" y="15736"/>
                      <a:pt x="2686" y="15644"/>
                    </a:cubicBezTo>
                    <a:cubicBezTo>
                      <a:pt x="2306" y="15031"/>
                      <a:pt x="847" y="13572"/>
                      <a:pt x="1226" y="12842"/>
                    </a:cubicBezTo>
                    <a:cubicBezTo>
                      <a:pt x="1343" y="12492"/>
                      <a:pt x="3765" y="12112"/>
                      <a:pt x="4262" y="11996"/>
                    </a:cubicBezTo>
                    <a:cubicBezTo>
                      <a:pt x="4378" y="11996"/>
                      <a:pt x="4495" y="11762"/>
                      <a:pt x="4378" y="11499"/>
                    </a:cubicBezTo>
                    <a:cubicBezTo>
                      <a:pt x="3882" y="11032"/>
                      <a:pt x="1956" y="9311"/>
                      <a:pt x="2189" y="8581"/>
                    </a:cubicBezTo>
                    <a:cubicBezTo>
                      <a:pt x="2189" y="8347"/>
                      <a:pt x="4378" y="7384"/>
                      <a:pt x="4612" y="7268"/>
                    </a:cubicBezTo>
                    <a:cubicBezTo>
                      <a:pt x="4758" y="7122"/>
                      <a:pt x="4874" y="6888"/>
                      <a:pt x="4758" y="6771"/>
                    </a:cubicBezTo>
                    <a:cubicBezTo>
                      <a:pt x="4378" y="6392"/>
                      <a:pt x="2189" y="4816"/>
                      <a:pt x="2189" y="4466"/>
                    </a:cubicBezTo>
                    <a:cubicBezTo>
                      <a:pt x="2306" y="3736"/>
                      <a:pt x="3882" y="3357"/>
                      <a:pt x="4612" y="3123"/>
                    </a:cubicBezTo>
                    <a:cubicBezTo>
                      <a:pt x="4874" y="3007"/>
                      <a:pt x="4874" y="2744"/>
                      <a:pt x="4758" y="2627"/>
                    </a:cubicBezTo>
                    <a:cubicBezTo>
                      <a:pt x="4145" y="1781"/>
                      <a:pt x="3415" y="934"/>
                      <a:pt x="2802" y="88"/>
                    </a:cubicBezTo>
                    <a:cubicBezTo>
                      <a:pt x="2714" y="27"/>
                      <a:pt x="2627" y="0"/>
                      <a:pt x="2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5" name="Google Shape;529;p28"/>
              <p:cNvSpPr/>
              <p:nvPr/>
            </p:nvSpPr>
            <p:spPr>
              <a:xfrm rot="5400000">
                <a:off x="8494802" y="4038643"/>
                <a:ext cx="752070" cy="43977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6351" extrusionOk="0">
                    <a:moveTo>
                      <a:pt x="3380" y="1"/>
                    </a:moveTo>
                    <a:cubicBezTo>
                      <a:pt x="3339" y="1"/>
                      <a:pt x="3299" y="15"/>
                      <a:pt x="3268" y="46"/>
                    </a:cubicBezTo>
                    <a:cubicBezTo>
                      <a:pt x="2305" y="776"/>
                      <a:pt x="1196" y="1243"/>
                      <a:pt x="116" y="1739"/>
                    </a:cubicBezTo>
                    <a:cubicBezTo>
                      <a:pt x="0" y="1832"/>
                      <a:pt x="68" y="2016"/>
                      <a:pt x="159" y="2016"/>
                    </a:cubicBezTo>
                    <a:cubicBezTo>
                      <a:pt x="183" y="2016"/>
                      <a:pt x="208" y="2003"/>
                      <a:pt x="233" y="1973"/>
                    </a:cubicBezTo>
                    <a:cubicBezTo>
                      <a:pt x="846" y="1739"/>
                      <a:pt x="1429" y="1622"/>
                      <a:pt x="1925" y="1243"/>
                    </a:cubicBezTo>
                    <a:cubicBezTo>
                      <a:pt x="2399" y="1047"/>
                      <a:pt x="2608" y="887"/>
                      <a:pt x="2766" y="887"/>
                    </a:cubicBezTo>
                    <a:cubicBezTo>
                      <a:pt x="2891" y="887"/>
                      <a:pt x="2984" y="986"/>
                      <a:pt x="3151" y="1243"/>
                    </a:cubicBezTo>
                    <a:cubicBezTo>
                      <a:pt x="3501" y="1973"/>
                      <a:pt x="3034" y="3082"/>
                      <a:pt x="3618" y="3694"/>
                    </a:cubicBezTo>
                    <a:cubicBezTo>
                      <a:pt x="3851" y="3950"/>
                      <a:pt x="4166" y="4052"/>
                      <a:pt x="4524" y="4052"/>
                    </a:cubicBezTo>
                    <a:cubicBezTo>
                      <a:pt x="5513" y="4052"/>
                      <a:pt x="6831" y="3277"/>
                      <a:pt x="7646" y="2848"/>
                    </a:cubicBezTo>
                    <a:cubicBezTo>
                      <a:pt x="7762" y="3928"/>
                      <a:pt x="7762" y="5037"/>
                      <a:pt x="7762" y="6000"/>
                    </a:cubicBezTo>
                    <a:cubicBezTo>
                      <a:pt x="7762" y="6234"/>
                      <a:pt x="7996" y="6350"/>
                      <a:pt x="8142" y="6350"/>
                    </a:cubicBezTo>
                    <a:cubicBezTo>
                      <a:pt x="9222" y="6000"/>
                      <a:pt x="9951" y="5504"/>
                      <a:pt x="10681" y="4774"/>
                    </a:cubicBezTo>
                    <a:cubicBezTo>
                      <a:pt x="10860" y="4506"/>
                      <a:pt x="10696" y="4220"/>
                      <a:pt x="10438" y="4220"/>
                    </a:cubicBezTo>
                    <a:cubicBezTo>
                      <a:pt x="10360" y="4220"/>
                      <a:pt x="10273" y="4246"/>
                      <a:pt x="10185" y="4307"/>
                    </a:cubicBezTo>
                    <a:cubicBezTo>
                      <a:pt x="9792" y="4799"/>
                      <a:pt x="9332" y="5343"/>
                      <a:pt x="8923" y="5343"/>
                    </a:cubicBezTo>
                    <a:cubicBezTo>
                      <a:pt x="8724" y="5343"/>
                      <a:pt x="8537" y="5215"/>
                      <a:pt x="8375" y="4891"/>
                    </a:cubicBezTo>
                    <a:cubicBezTo>
                      <a:pt x="8142" y="4424"/>
                      <a:pt x="8259" y="3082"/>
                      <a:pt x="8259" y="2352"/>
                    </a:cubicBezTo>
                    <a:cubicBezTo>
                      <a:pt x="8259" y="2118"/>
                      <a:pt x="7996" y="2118"/>
                      <a:pt x="7879" y="2118"/>
                    </a:cubicBezTo>
                    <a:cubicBezTo>
                      <a:pt x="7194" y="2447"/>
                      <a:pt x="5660" y="3445"/>
                      <a:pt x="4871" y="3445"/>
                    </a:cubicBezTo>
                    <a:cubicBezTo>
                      <a:pt x="4820" y="3445"/>
                      <a:pt x="4772" y="3441"/>
                      <a:pt x="4727" y="3432"/>
                    </a:cubicBezTo>
                    <a:cubicBezTo>
                      <a:pt x="3385" y="3198"/>
                      <a:pt x="3618" y="1243"/>
                      <a:pt x="3618" y="280"/>
                    </a:cubicBezTo>
                    <a:cubicBezTo>
                      <a:pt x="3618" y="109"/>
                      <a:pt x="3493" y="1"/>
                      <a:pt x="33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6" name="Google Shape;530;p28"/>
              <p:cNvSpPr/>
              <p:nvPr/>
            </p:nvSpPr>
            <p:spPr>
              <a:xfrm rot="5400000">
                <a:off x="7894692" y="4372164"/>
                <a:ext cx="301631" cy="28314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089" extrusionOk="0">
                    <a:moveTo>
                      <a:pt x="2096" y="557"/>
                    </a:moveTo>
                    <a:cubicBezTo>
                      <a:pt x="2163" y="557"/>
                      <a:pt x="2226" y="569"/>
                      <a:pt x="2284" y="597"/>
                    </a:cubicBezTo>
                    <a:cubicBezTo>
                      <a:pt x="2517" y="859"/>
                      <a:pt x="2780" y="1326"/>
                      <a:pt x="3013" y="1589"/>
                    </a:cubicBezTo>
                    <a:cubicBezTo>
                      <a:pt x="3247" y="1822"/>
                      <a:pt x="3510" y="2056"/>
                      <a:pt x="3626" y="2319"/>
                    </a:cubicBezTo>
                    <a:cubicBezTo>
                      <a:pt x="3247" y="2669"/>
                      <a:pt x="2780" y="2931"/>
                      <a:pt x="2284" y="3282"/>
                    </a:cubicBezTo>
                    <a:cubicBezTo>
                      <a:pt x="1788" y="2786"/>
                      <a:pt x="1204" y="2202"/>
                      <a:pt x="591" y="1706"/>
                    </a:cubicBezTo>
                    <a:lnTo>
                      <a:pt x="474" y="1706"/>
                    </a:lnTo>
                    <a:cubicBezTo>
                      <a:pt x="886" y="1268"/>
                      <a:pt x="1594" y="557"/>
                      <a:pt x="2096" y="557"/>
                    </a:cubicBezTo>
                    <a:close/>
                    <a:moveTo>
                      <a:pt x="2043" y="1"/>
                    </a:moveTo>
                    <a:cubicBezTo>
                      <a:pt x="1332" y="1"/>
                      <a:pt x="453" y="1120"/>
                      <a:pt x="95" y="1589"/>
                    </a:cubicBezTo>
                    <a:cubicBezTo>
                      <a:pt x="0" y="1683"/>
                      <a:pt x="59" y="1854"/>
                      <a:pt x="208" y="1854"/>
                    </a:cubicBezTo>
                    <a:cubicBezTo>
                      <a:pt x="243" y="1854"/>
                      <a:pt x="284" y="1845"/>
                      <a:pt x="328" y="1822"/>
                    </a:cubicBezTo>
                    <a:lnTo>
                      <a:pt x="328" y="1939"/>
                    </a:lnTo>
                    <a:cubicBezTo>
                      <a:pt x="941" y="2669"/>
                      <a:pt x="1671" y="3398"/>
                      <a:pt x="2284" y="4011"/>
                    </a:cubicBezTo>
                    <a:cubicBezTo>
                      <a:pt x="2338" y="4066"/>
                      <a:pt x="2400" y="4088"/>
                      <a:pt x="2461" y="4088"/>
                    </a:cubicBezTo>
                    <a:cubicBezTo>
                      <a:pt x="2660" y="4088"/>
                      <a:pt x="2842" y="3840"/>
                      <a:pt x="2663" y="3661"/>
                    </a:cubicBezTo>
                    <a:cubicBezTo>
                      <a:pt x="3130" y="3398"/>
                      <a:pt x="3626" y="2931"/>
                      <a:pt x="4239" y="2552"/>
                    </a:cubicBezTo>
                    <a:cubicBezTo>
                      <a:pt x="4356" y="2552"/>
                      <a:pt x="4356" y="2319"/>
                      <a:pt x="4239" y="2202"/>
                    </a:cubicBezTo>
                    <a:cubicBezTo>
                      <a:pt x="3860" y="1706"/>
                      <a:pt x="3393" y="1210"/>
                      <a:pt x="3013" y="743"/>
                    </a:cubicBezTo>
                    <a:cubicBezTo>
                      <a:pt x="2780" y="480"/>
                      <a:pt x="2517" y="13"/>
                      <a:pt x="2167" y="13"/>
                    </a:cubicBezTo>
                    <a:cubicBezTo>
                      <a:pt x="2126" y="5"/>
                      <a:pt x="2085" y="1"/>
                      <a:pt x="20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7" name="Google Shape;531;p28"/>
              <p:cNvSpPr/>
              <p:nvPr/>
            </p:nvSpPr>
            <p:spPr>
              <a:xfrm rot="5400000">
                <a:off x="4255817" y="4478594"/>
                <a:ext cx="226431" cy="17789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2569" extrusionOk="0">
                    <a:moveTo>
                      <a:pt x="1693" y="0"/>
                    </a:moveTo>
                    <a:cubicBezTo>
                      <a:pt x="1" y="0"/>
                      <a:pt x="1" y="2569"/>
                      <a:pt x="1693" y="2569"/>
                    </a:cubicBezTo>
                    <a:cubicBezTo>
                      <a:pt x="3269" y="2569"/>
                      <a:pt x="3269" y="0"/>
                      <a:pt x="1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8" name="Google Shape;532;p28"/>
              <p:cNvSpPr/>
              <p:nvPr/>
            </p:nvSpPr>
            <p:spPr>
              <a:xfrm rot="5400000">
                <a:off x="3287808" y="4613934"/>
                <a:ext cx="133435" cy="101167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461" extrusionOk="0">
                    <a:moveTo>
                      <a:pt x="964" y="1"/>
                    </a:moveTo>
                    <a:cubicBezTo>
                      <a:pt x="1" y="1"/>
                      <a:pt x="1" y="1460"/>
                      <a:pt x="964" y="1460"/>
                    </a:cubicBezTo>
                    <a:cubicBezTo>
                      <a:pt x="1927" y="1460"/>
                      <a:pt x="1927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533;p28"/>
              <p:cNvSpPr/>
              <p:nvPr/>
            </p:nvSpPr>
            <p:spPr>
              <a:xfrm rot="5400000">
                <a:off x="504813" y="4002671"/>
                <a:ext cx="260777" cy="202126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919" extrusionOk="0">
                    <a:moveTo>
                      <a:pt x="1839" y="0"/>
                    </a:moveTo>
                    <a:cubicBezTo>
                      <a:pt x="1" y="0"/>
                      <a:pt x="1" y="2919"/>
                      <a:pt x="1839" y="2919"/>
                    </a:cubicBezTo>
                    <a:cubicBezTo>
                      <a:pt x="3765" y="2919"/>
                      <a:pt x="3765" y="0"/>
                      <a:pt x="1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36" name="Google Shape;534;p28"/>
            <p:cNvGrpSpPr/>
            <p:nvPr/>
          </p:nvGrpSpPr>
          <p:grpSpPr>
            <a:xfrm flipH="1">
              <a:off x="4779147" y="828857"/>
              <a:ext cx="114781" cy="377451"/>
              <a:chOff x="687752" y="1682917"/>
              <a:chExt cx="274332" cy="902128"/>
            </a:xfrm>
          </p:grpSpPr>
          <p:sp>
            <p:nvSpPr>
              <p:cNvPr id="3042" name="Google Shape;535;p28"/>
              <p:cNvSpPr/>
              <p:nvPr/>
            </p:nvSpPr>
            <p:spPr>
              <a:xfrm rot="5400000">
                <a:off x="668907" y="1701762"/>
                <a:ext cx="312023" cy="274332"/>
              </a:xfrm>
              <a:custGeom>
                <a:avLst/>
                <a:gdLst/>
                <a:ahLst/>
                <a:cxnLst/>
                <a:rect l="l" t="t" r="r" b="b"/>
                <a:pathLst>
                  <a:path w="5459" h="4800" extrusionOk="0">
                    <a:moveTo>
                      <a:pt x="3649" y="690"/>
                    </a:moveTo>
                    <a:cubicBezTo>
                      <a:pt x="3999" y="1157"/>
                      <a:pt x="4378" y="1770"/>
                      <a:pt x="4612" y="2383"/>
                    </a:cubicBezTo>
                    <a:cubicBezTo>
                      <a:pt x="4962" y="3229"/>
                      <a:pt x="4612" y="3842"/>
                      <a:pt x="3765" y="4075"/>
                    </a:cubicBezTo>
                    <a:cubicBezTo>
                      <a:pt x="3460" y="4204"/>
                      <a:pt x="3159" y="4263"/>
                      <a:pt x="2873" y="4263"/>
                    </a:cubicBezTo>
                    <a:cubicBezTo>
                      <a:pt x="1792" y="4263"/>
                      <a:pt x="915" y="3420"/>
                      <a:pt x="730" y="2266"/>
                    </a:cubicBezTo>
                    <a:cubicBezTo>
                      <a:pt x="730" y="2266"/>
                      <a:pt x="730" y="2149"/>
                      <a:pt x="584" y="2149"/>
                    </a:cubicBezTo>
                    <a:cubicBezTo>
                      <a:pt x="1693" y="1653"/>
                      <a:pt x="2656" y="1157"/>
                      <a:pt x="3649" y="690"/>
                    </a:cubicBezTo>
                    <a:close/>
                    <a:moveTo>
                      <a:pt x="3794" y="0"/>
                    </a:moveTo>
                    <a:cubicBezTo>
                      <a:pt x="3745" y="0"/>
                      <a:pt x="3697" y="29"/>
                      <a:pt x="3649" y="77"/>
                    </a:cubicBezTo>
                    <a:cubicBezTo>
                      <a:pt x="2540" y="573"/>
                      <a:pt x="1314" y="1157"/>
                      <a:pt x="234" y="1770"/>
                    </a:cubicBezTo>
                    <a:cubicBezTo>
                      <a:pt x="1" y="1887"/>
                      <a:pt x="117" y="2266"/>
                      <a:pt x="351" y="2266"/>
                    </a:cubicBezTo>
                    <a:cubicBezTo>
                      <a:pt x="549" y="3701"/>
                      <a:pt x="1732" y="4800"/>
                      <a:pt x="3047" y="4800"/>
                    </a:cubicBezTo>
                    <a:cubicBezTo>
                      <a:pt x="3284" y="4800"/>
                      <a:pt x="3525" y="4764"/>
                      <a:pt x="3765" y="4688"/>
                    </a:cubicBezTo>
                    <a:cubicBezTo>
                      <a:pt x="4495" y="4455"/>
                      <a:pt x="5225" y="3842"/>
                      <a:pt x="5458" y="3229"/>
                    </a:cubicBezTo>
                    <a:cubicBezTo>
                      <a:pt x="5458" y="2879"/>
                      <a:pt x="5341" y="2616"/>
                      <a:pt x="5108" y="2266"/>
                    </a:cubicBezTo>
                    <a:cubicBezTo>
                      <a:pt x="4729" y="1536"/>
                      <a:pt x="4378" y="807"/>
                      <a:pt x="3999" y="194"/>
                    </a:cubicBezTo>
                    <a:cubicBezTo>
                      <a:pt x="3931" y="57"/>
                      <a:pt x="3862" y="0"/>
                      <a:pt x="3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3" name="Google Shape;536;p28"/>
              <p:cNvSpPr/>
              <p:nvPr/>
            </p:nvSpPr>
            <p:spPr>
              <a:xfrm rot="5400000">
                <a:off x="682899" y="2462689"/>
                <a:ext cx="135512" cy="109199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577" extrusionOk="0">
                    <a:moveTo>
                      <a:pt x="964" y="1"/>
                    </a:moveTo>
                    <a:cubicBezTo>
                      <a:pt x="1" y="1"/>
                      <a:pt x="1" y="1577"/>
                      <a:pt x="964" y="1577"/>
                    </a:cubicBezTo>
                    <a:cubicBezTo>
                      <a:pt x="1956" y="1577"/>
                      <a:pt x="1956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37" name="Google Shape;537;p28"/>
            <p:cNvSpPr/>
            <p:nvPr/>
          </p:nvSpPr>
          <p:spPr>
            <a:xfrm rot="4917816">
              <a:off x="5312395" y="468657"/>
              <a:ext cx="896401" cy="1090490"/>
            </a:xfrm>
            <a:custGeom>
              <a:avLst/>
              <a:gdLst/>
              <a:ahLst/>
              <a:cxnLst/>
              <a:rect l="l" t="t" r="r" b="b"/>
              <a:pathLst>
                <a:path w="19467" h="23682" extrusionOk="0">
                  <a:moveTo>
                    <a:pt x="9934" y="1"/>
                  </a:moveTo>
                  <a:cubicBezTo>
                    <a:pt x="9789" y="1"/>
                    <a:pt x="9639" y="10"/>
                    <a:pt x="9486" y="27"/>
                  </a:cubicBezTo>
                  <a:cubicBezTo>
                    <a:pt x="5983" y="524"/>
                    <a:pt x="4991" y="5748"/>
                    <a:pt x="3911" y="8549"/>
                  </a:cubicBezTo>
                  <a:cubicBezTo>
                    <a:pt x="2802" y="11701"/>
                    <a:pt x="1606" y="15116"/>
                    <a:pt x="1226" y="18531"/>
                  </a:cubicBezTo>
                  <a:cubicBezTo>
                    <a:pt x="0" y="20836"/>
                    <a:pt x="1956" y="23638"/>
                    <a:pt x="4524" y="23638"/>
                  </a:cubicBezTo>
                  <a:cubicBezTo>
                    <a:pt x="5422" y="23667"/>
                    <a:pt x="6328" y="23682"/>
                    <a:pt x="7237" y="23682"/>
                  </a:cubicBezTo>
                  <a:cubicBezTo>
                    <a:pt x="10019" y="23682"/>
                    <a:pt x="12835" y="23545"/>
                    <a:pt x="15585" y="23259"/>
                  </a:cubicBezTo>
                  <a:cubicBezTo>
                    <a:pt x="17658" y="23025"/>
                    <a:pt x="19467" y="21333"/>
                    <a:pt x="18737" y="19144"/>
                  </a:cubicBezTo>
                  <a:cubicBezTo>
                    <a:pt x="17658" y="15496"/>
                    <a:pt x="16928" y="11701"/>
                    <a:pt x="15585" y="8053"/>
                  </a:cubicBezTo>
                  <a:cubicBezTo>
                    <a:pt x="14631" y="5499"/>
                    <a:pt x="13595" y="1"/>
                    <a:pt x="99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538;p28"/>
            <p:cNvSpPr txBox="1"/>
            <p:nvPr/>
          </p:nvSpPr>
          <p:spPr>
            <a:xfrm>
              <a:off x="5257801" y="911375"/>
              <a:ext cx="9675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defRPr/>
              </a:pPr>
              <a:r>
                <a:rPr lang="en-US" sz="11500" b="1" kern="0" dirty="0">
                  <a:solidFill>
                    <a:schemeClr val="bg1">
                      <a:lumMod val="50000"/>
                    </a:schemeClr>
                  </a:solidFill>
                  <a:latin typeface="Cabin"/>
                  <a:sym typeface="Cabin"/>
                </a:rPr>
                <a:t>4</a:t>
              </a:r>
            </a:p>
          </p:txBody>
        </p:sp>
        <p:grpSp>
          <p:nvGrpSpPr>
            <p:cNvPr id="3039" name="Google Shape;539;p28"/>
            <p:cNvGrpSpPr/>
            <p:nvPr/>
          </p:nvGrpSpPr>
          <p:grpSpPr>
            <a:xfrm flipH="1">
              <a:off x="5923309" y="552271"/>
              <a:ext cx="80483" cy="52382"/>
              <a:chOff x="3129252" y="361925"/>
              <a:chExt cx="408130" cy="265762"/>
            </a:xfrm>
          </p:grpSpPr>
          <p:sp>
            <p:nvSpPr>
              <p:cNvPr id="3040" name="Google Shape;540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1" name="Google Shape;541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46" name="Google Shape;504;p28"/>
          <p:cNvGrpSpPr/>
          <p:nvPr/>
        </p:nvGrpSpPr>
        <p:grpSpPr>
          <a:xfrm>
            <a:off x="13304921" y="7358359"/>
            <a:ext cx="3852019" cy="2684936"/>
            <a:chOff x="4758085" y="491316"/>
            <a:chExt cx="1668359" cy="1239811"/>
          </a:xfrm>
        </p:grpSpPr>
        <p:sp>
          <p:nvSpPr>
            <p:cNvPr id="3147" name="Google Shape;505;p28"/>
            <p:cNvSpPr/>
            <p:nvPr/>
          </p:nvSpPr>
          <p:spPr>
            <a:xfrm rot="5400000">
              <a:off x="6295267" y="592459"/>
              <a:ext cx="75889" cy="71621"/>
            </a:xfrm>
            <a:custGeom>
              <a:avLst/>
              <a:gdLst/>
              <a:ahLst/>
              <a:cxnLst/>
              <a:rect l="l" t="t" r="r" b="b"/>
              <a:pathLst>
                <a:path w="4116" h="3884" extrusionOk="0">
                  <a:moveTo>
                    <a:pt x="2043" y="0"/>
                  </a:moveTo>
                  <a:cubicBezTo>
                    <a:pt x="1555" y="0"/>
                    <a:pt x="1072" y="192"/>
                    <a:pt x="730" y="534"/>
                  </a:cubicBezTo>
                  <a:lnTo>
                    <a:pt x="730" y="680"/>
                  </a:lnTo>
                  <a:cubicBezTo>
                    <a:pt x="1" y="1264"/>
                    <a:pt x="1" y="2606"/>
                    <a:pt x="730" y="3219"/>
                  </a:cubicBezTo>
                  <a:lnTo>
                    <a:pt x="730" y="3336"/>
                  </a:lnTo>
                  <a:cubicBezTo>
                    <a:pt x="1121" y="3669"/>
                    <a:pt x="1643" y="3883"/>
                    <a:pt x="2165" y="3883"/>
                  </a:cubicBezTo>
                  <a:cubicBezTo>
                    <a:pt x="2422" y="3883"/>
                    <a:pt x="2678" y="3831"/>
                    <a:pt x="2919" y="3716"/>
                  </a:cubicBezTo>
                  <a:cubicBezTo>
                    <a:pt x="3503" y="3453"/>
                    <a:pt x="4116" y="2723"/>
                    <a:pt x="3999" y="1877"/>
                  </a:cubicBezTo>
                  <a:cubicBezTo>
                    <a:pt x="3999" y="1264"/>
                    <a:pt x="3649" y="680"/>
                    <a:pt x="3036" y="301"/>
                  </a:cubicBezTo>
                  <a:cubicBezTo>
                    <a:pt x="2734" y="96"/>
                    <a:pt x="2387" y="0"/>
                    <a:pt x="2043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8" name="Google Shape;506;p28"/>
            <p:cNvSpPr/>
            <p:nvPr/>
          </p:nvSpPr>
          <p:spPr>
            <a:xfrm rot="5400000">
              <a:off x="6147117" y="553190"/>
              <a:ext cx="35529" cy="29080"/>
            </a:xfrm>
            <a:custGeom>
              <a:avLst/>
              <a:gdLst/>
              <a:ahLst/>
              <a:cxnLst/>
              <a:rect l="l" t="t" r="r" b="b"/>
              <a:pathLst>
                <a:path w="1927" h="1577" extrusionOk="0">
                  <a:moveTo>
                    <a:pt x="964" y="0"/>
                  </a:moveTo>
                  <a:cubicBezTo>
                    <a:pt x="1" y="0"/>
                    <a:pt x="1" y="1576"/>
                    <a:pt x="964" y="1576"/>
                  </a:cubicBezTo>
                  <a:cubicBezTo>
                    <a:pt x="1927" y="1576"/>
                    <a:pt x="1927" y="0"/>
                    <a:pt x="964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49" name="Google Shape;507;p28"/>
            <p:cNvGrpSpPr/>
            <p:nvPr/>
          </p:nvGrpSpPr>
          <p:grpSpPr>
            <a:xfrm rot="5400000">
              <a:off x="4972359" y="277042"/>
              <a:ext cx="1239811" cy="1668359"/>
              <a:chOff x="1061800" y="1472288"/>
              <a:chExt cx="1681100" cy="2261875"/>
            </a:xfrm>
          </p:grpSpPr>
          <p:sp>
            <p:nvSpPr>
              <p:cNvPr id="3177" name="Google Shape;508;p28"/>
              <p:cNvSpPr/>
              <p:nvPr/>
            </p:nvSpPr>
            <p:spPr>
              <a:xfrm>
                <a:off x="1061800" y="1472288"/>
                <a:ext cx="1681100" cy="2261875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8" name="Google Shape;509;p28"/>
              <p:cNvSpPr/>
              <p:nvPr/>
            </p:nvSpPr>
            <p:spPr>
              <a:xfrm>
                <a:off x="1238375" y="1837088"/>
                <a:ext cx="81725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2570" extrusionOk="0">
                    <a:moveTo>
                      <a:pt x="1693" y="1"/>
                    </a:moveTo>
                    <a:cubicBezTo>
                      <a:pt x="0" y="1"/>
                      <a:pt x="0" y="2569"/>
                      <a:pt x="1693" y="2569"/>
                    </a:cubicBezTo>
                    <a:cubicBezTo>
                      <a:pt x="3269" y="2569"/>
                      <a:pt x="3269" y="1"/>
                      <a:pt x="169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9" name="Google Shape;510;p28"/>
              <p:cNvSpPr/>
              <p:nvPr/>
            </p:nvSpPr>
            <p:spPr>
              <a:xfrm>
                <a:off x="2600225" y="2889763"/>
                <a:ext cx="85025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3156" extrusionOk="0">
                    <a:moveTo>
                      <a:pt x="1697" y="1"/>
                    </a:moveTo>
                    <a:cubicBezTo>
                      <a:pt x="847" y="1"/>
                      <a:pt x="0" y="519"/>
                      <a:pt x="132" y="1555"/>
                    </a:cubicBezTo>
                    <a:lnTo>
                      <a:pt x="132" y="1672"/>
                    </a:lnTo>
                    <a:cubicBezTo>
                      <a:pt x="28" y="2654"/>
                      <a:pt x="681" y="3156"/>
                      <a:pt x="1420" y="3156"/>
                    </a:cubicBezTo>
                    <a:cubicBezTo>
                      <a:pt x="1515" y="3156"/>
                      <a:pt x="1611" y="3148"/>
                      <a:pt x="1708" y="3131"/>
                    </a:cubicBezTo>
                    <a:cubicBezTo>
                      <a:pt x="1804" y="3148"/>
                      <a:pt x="1901" y="3156"/>
                      <a:pt x="1996" y="3156"/>
                    </a:cubicBezTo>
                    <a:cubicBezTo>
                      <a:pt x="2734" y="3156"/>
                      <a:pt x="3387" y="2654"/>
                      <a:pt x="3284" y="1672"/>
                    </a:cubicBezTo>
                    <a:lnTo>
                      <a:pt x="3284" y="1555"/>
                    </a:lnTo>
                    <a:cubicBezTo>
                      <a:pt x="3400" y="519"/>
                      <a:pt x="2547" y="1"/>
                      <a:pt x="169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0" name="Google Shape;511;p28"/>
              <p:cNvSpPr/>
              <p:nvPr/>
            </p:nvSpPr>
            <p:spPr>
              <a:xfrm>
                <a:off x="2499900" y="3074013"/>
                <a:ext cx="3650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248" extrusionOk="0">
                    <a:moveTo>
                      <a:pt x="477" y="0"/>
                    </a:moveTo>
                    <a:cubicBezTo>
                      <a:pt x="179" y="0"/>
                      <a:pt x="0" y="329"/>
                      <a:pt x="0" y="635"/>
                    </a:cubicBezTo>
                    <a:cubicBezTo>
                      <a:pt x="0" y="868"/>
                      <a:pt x="234" y="1248"/>
                      <a:pt x="613" y="1248"/>
                    </a:cubicBezTo>
                    <a:lnTo>
                      <a:pt x="847" y="1248"/>
                    </a:lnTo>
                    <a:cubicBezTo>
                      <a:pt x="1226" y="1131"/>
                      <a:pt x="1460" y="1014"/>
                      <a:pt x="1460" y="635"/>
                    </a:cubicBezTo>
                    <a:cubicBezTo>
                      <a:pt x="1460" y="285"/>
                      <a:pt x="1226" y="22"/>
                      <a:pt x="847" y="22"/>
                    </a:cubicBezTo>
                    <a:lnTo>
                      <a:pt x="613" y="22"/>
                    </a:lnTo>
                    <a:cubicBezTo>
                      <a:pt x="566" y="7"/>
                      <a:pt x="520" y="0"/>
                      <a:pt x="477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1" name="Google Shape;512;p28"/>
              <p:cNvSpPr/>
              <p:nvPr/>
            </p:nvSpPr>
            <p:spPr>
              <a:xfrm>
                <a:off x="2624675" y="3305838"/>
                <a:ext cx="518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577" extrusionOk="0">
                    <a:moveTo>
                      <a:pt x="963" y="1"/>
                    </a:moveTo>
                    <a:cubicBezTo>
                      <a:pt x="0" y="1"/>
                      <a:pt x="0" y="1577"/>
                      <a:pt x="963" y="1577"/>
                    </a:cubicBezTo>
                    <a:cubicBezTo>
                      <a:pt x="2072" y="1577"/>
                      <a:pt x="2072" y="1"/>
                      <a:pt x="96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513;p28"/>
              <p:cNvSpPr/>
              <p:nvPr/>
            </p:nvSpPr>
            <p:spPr>
              <a:xfrm>
                <a:off x="2311650" y="3399963"/>
                <a:ext cx="481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95" extrusionOk="0">
                    <a:moveTo>
                      <a:pt x="847" y="1"/>
                    </a:moveTo>
                    <a:cubicBezTo>
                      <a:pt x="468" y="1"/>
                      <a:pt x="1" y="380"/>
                      <a:pt x="1" y="847"/>
                    </a:cubicBezTo>
                    <a:cubicBezTo>
                      <a:pt x="117" y="1226"/>
                      <a:pt x="351" y="1577"/>
                      <a:pt x="847" y="1577"/>
                    </a:cubicBezTo>
                    <a:lnTo>
                      <a:pt x="1081" y="1577"/>
                    </a:lnTo>
                    <a:cubicBezTo>
                      <a:pt x="1133" y="1589"/>
                      <a:pt x="1185" y="1595"/>
                      <a:pt x="1234" y="1595"/>
                    </a:cubicBezTo>
                    <a:cubicBezTo>
                      <a:pt x="1647" y="1595"/>
                      <a:pt x="1927" y="1186"/>
                      <a:pt x="1927" y="847"/>
                    </a:cubicBezTo>
                    <a:cubicBezTo>
                      <a:pt x="1927" y="380"/>
                      <a:pt x="1577" y="1"/>
                      <a:pt x="1081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514;p28"/>
              <p:cNvSpPr/>
              <p:nvPr/>
            </p:nvSpPr>
            <p:spPr>
              <a:xfrm>
                <a:off x="1165400" y="2737463"/>
                <a:ext cx="5475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694" extrusionOk="0">
                    <a:moveTo>
                      <a:pt x="1081" y="0"/>
                    </a:moveTo>
                    <a:cubicBezTo>
                      <a:pt x="1" y="0"/>
                      <a:pt x="1" y="1693"/>
                      <a:pt x="1081" y="1693"/>
                    </a:cubicBezTo>
                    <a:cubicBezTo>
                      <a:pt x="2190" y="1693"/>
                      <a:pt x="2190" y="0"/>
                      <a:pt x="108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50" name="Google Shape;515;p28"/>
            <p:cNvSpPr/>
            <p:nvPr/>
          </p:nvSpPr>
          <p:spPr>
            <a:xfrm rot="5400000">
              <a:off x="6348667" y="1102332"/>
              <a:ext cx="47384" cy="36069"/>
            </a:xfrm>
            <a:custGeom>
              <a:avLst/>
              <a:gdLst/>
              <a:ahLst/>
              <a:cxnLst/>
              <a:rect l="l" t="t" r="r" b="b"/>
              <a:pathLst>
                <a:path w="2570" h="1956" extrusionOk="0">
                  <a:moveTo>
                    <a:pt x="1227" y="1"/>
                  </a:moveTo>
                  <a:cubicBezTo>
                    <a:pt x="1" y="1"/>
                    <a:pt x="1" y="1956"/>
                    <a:pt x="1227" y="1956"/>
                  </a:cubicBezTo>
                  <a:cubicBezTo>
                    <a:pt x="2569" y="1956"/>
                    <a:pt x="2569" y="1"/>
                    <a:pt x="1227" y="1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516;p28"/>
            <p:cNvSpPr/>
            <p:nvPr/>
          </p:nvSpPr>
          <p:spPr>
            <a:xfrm rot="-10669798">
              <a:off x="5948572" y="1253311"/>
              <a:ext cx="456340" cy="469299"/>
            </a:xfrm>
            <a:custGeom>
              <a:avLst/>
              <a:gdLst/>
              <a:ahLst/>
              <a:cxnLst/>
              <a:rect l="l" t="t" r="r" b="b"/>
              <a:pathLst>
                <a:path w="40898" h="42050" extrusionOk="0">
                  <a:moveTo>
                    <a:pt x="22358" y="1"/>
                  </a:moveTo>
                  <a:cubicBezTo>
                    <a:pt x="21770" y="1"/>
                    <a:pt x="21179" y="31"/>
                    <a:pt x="20584" y="92"/>
                  </a:cubicBezTo>
                  <a:cubicBezTo>
                    <a:pt x="17549" y="472"/>
                    <a:pt x="14280" y="1085"/>
                    <a:pt x="11595" y="2544"/>
                  </a:cubicBezTo>
                  <a:cubicBezTo>
                    <a:pt x="11108" y="2464"/>
                    <a:pt x="10608" y="2423"/>
                    <a:pt x="10107" y="2423"/>
                  </a:cubicBezTo>
                  <a:cubicBezTo>
                    <a:pt x="8237" y="2423"/>
                    <a:pt x="6339" y="2994"/>
                    <a:pt x="4912" y="4237"/>
                  </a:cubicBezTo>
                  <a:cubicBezTo>
                    <a:pt x="2489" y="6426"/>
                    <a:pt x="2227" y="9227"/>
                    <a:pt x="2723" y="12379"/>
                  </a:cubicBezTo>
                  <a:cubicBezTo>
                    <a:pt x="2723" y="12876"/>
                    <a:pt x="2840" y="13226"/>
                    <a:pt x="2956" y="13722"/>
                  </a:cubicBezTo>
                  <a:cubicBezTo>
                    <a:pt x="1030" y="19442"/>
                    <a:pt x="1264" y="25629"/>
                    <a:pt x="3219" y="31350"/>
                  </a:cubicBezTo>
                  <a:cubicBezTo>
                    <a:pt x="3061" y="31312"/>
                    <a:pt x="2898" y="31294"/>
                    <a:pt x="2734" y="31294"/>
                  </a:cubicBezTo>
                  <a:cubicBezTo>
                    <a:pt x="1391" y="31294"/>
                    <a:pt x="0" y="32513"/>
                    <a:pt x="651" y="33918"/>
                  </a:cubicBezTo>
                  <a:cubicBezTo>
                    <a:pt x="1380" y="35728"/>
                    <a:pt x="2110" y="37070"/>
                    <a:pt x="3686" y="38413"/>
                  </a:cubicBezTo>
                  <a:cubicBezTo>
                    <a:pt x="5408" y="39989"/>
                    <a:pt x="7451" y="41098"/>
                    <a:pt x="9640" y="41565"/>
                  </a:cubicBezTo>
                  <a:cubicBezTo>
                    <a:pt x="10862" y="41884"/>
                    <a:pt x="12130" y="42049"/>
                    <a:pt x="13393" y="42049"/>
                  </a:cubicBezTo>
                  <a:cubicBezTo>
                    <a:pt x="16051" y="42049"/>
                    <a:pt x="18690" y="41318"/>
                    <a:pt x="20847" y="39755"/>
                  </a:cubicBezTo>
                  <a:cubicBezTo>
                    <a:pt x="22540" y="38529"/>
                    <a:pt x="23765" y="36837"/>
                    <a:pt x="24495" y="34881"/>
                  </a:cubicBezTo>
                  <a:cubicBezTo>
                    <a:pt x="24845" y="34035"/>
                    <a:pt x="24962" y="33188"/>
                    <a:pt x="25108" y="32342"/>
                  </a:cubicBezTo>
                  <a:cubicBezTo>
                    <a:pt x="25225" y="31612"/>
                    <a:pt x="25225" y="29891"/>
                    <a:pt x="25692" y="29278"/>
                  </a:cubicBezTo>
                  <a:cubicBezTo>
                    <a:pt x="25837" y="29278"/>
                    <a:pt x="25954" y="29278"/>
                    <a:pt x="26304" y="29161"/>
                  </a:cubicBezTo>
                  <a:cubicBezTo>
                    <a:pt x="27151" y="29161"/>
                    <a:pt x="28143" y="28927"/>
                    <a:pt x="28989" y="28694"/>
                  </a:cubicBezTo>
                  <a:cubicBezTo>
                    <a:pt x="30945" y="28198"/>
                    <a:pt x="32638" y="27089"/>
                    <a:pt x="34214" y="25775"/>
                  </a:cubicBezTo>
                  <a:cubicBezTo>
                    <a:pt x="40897" y="19559"/>
                    <a:pt x="39934" y="9111"/>
                    <a:pt x="32988" y="3624"/>
                  </a:cubicBezTo>
                  <a:cubicBezTo>
                    <a:pt x="29946" y="1317"/>
                    <a:pt x="26243" y="1"/>
                    <a:pt x="22358" y="1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517;p28"/>
            <p:cNvSpPr/>
            <p:nvPr/>
          </p:nvSpPr>
          <p:spPr>
            <a:xfrm rot="-329463">
              <a:off x="4777659" y="1232215"/>
              <a:ext cx="754062" cy="463875"/>
            </a:xfrm>
            <a:custGeom>
              <a:avLst/>
              <a:gdLst/>
              <a:ahLst/>
              <a:cxnLst/>
              <a:rect l="l" t="t" r="r" b="b"/>
              <a:pathLst>
                <a:path w="49849" h="30661" extrusionOk="0">
                  <a:moveTo>
                    <a:pt x="12725" y="0"/>
                  </a:moveTo>
                  <a:cubicBezTo>
                    <a:pt x="11040" y="0"/>
                    <a:pt x="9311" y="548"/>
                    <a:pt x="7793" y="1452"/>
                  </a:cubicBezTo>
                  <a:cubicBezTo>
                    <a:pt x="4612" y="3408"/>
                    <a:pt x="2686" y="6210"/>
                    <a:pt x="847" y="9362"/>
                  </a:cubicBezTo>
                  <a:cubicBezTo>
                    <a:pt x="117" y="10587"/>
                    <a:pt x="730" y="11901"/>
                    <a:pt x="1693" y="12397"/>
                  </a:cubicBezTo>
                  <a:cubicBezTo>
                    <a:pt x="730" y="14965"/>
                    <a:pt x="234" y="17738"/>
                    <a:pt x="117" y="19927"/>
                  </a:cubicBezTo>
                  <a:cubicBezTo>
                    <a:pt x="1" y="23225"/>
                    <a:pt x="730" y="26873"/>
                    <a:pt x="4145" y="28099"/>
                  </a:cubicBezTo>
                  <a:cubicBezTo>
                    <a:pt x="7297" y="29178"/>
                    <a:pt x="11675" y="28945"/>
                    <a:pt x="15089" y="29062"/>
                  </a:cubicBezTo>
                  <a:cubicBezTo>
                    <a:pt x="22006" y="29558"/>
                    <a:pt x="29069" y="30025"/>
                    <a:pt x="35986" y="30404"/>
                  </a:cubicBezTo>
                  <a:cubicBezTo>
                    <a:pt x="37380" y="30516"/>
                    <a:pt x="38861" y="30661"/>
                    <a:pt x="40332" y="30661"/>
                  </a:cubicBezTo>
                  <a:cubicBezTo>
                    <a:pt x="41942" y="30661"/>
                    <a:pt x="43541" y="30487"/>
                    <a:pt x="45004" y="29908"/>
                  </a:cubicBezTo>
                  <a:cubicBezTo>
                    <a:pt x="47923" y="28828"/>
                    <a:pt x="49849" y="26143"/>
                    <a:pt x="49732" y="22991"/>
                  </a:cubicBezTo>
                  <a:cubicBezTo>
                    <a:pt x="49615" y="20073"/>
                    <a:pt x="47543" y="18000"/>
                    <a:pt x="44742" y="17504"/>
                  </a:cubicBezTo>
                  <a:cubicBezTo>
                    <a:pt x="44226" y="17422"/>
                    <a:pt x="43593" y="17339"/>
                    <a:pt x="42967" y="17339"/>
                  </a:cubicBezTo>
                  <a:cubicBezTo>
                    <a:pt x="42708" y="17339"/>
                    <a:pt x="42450" y="17353"/>
                    <a:pt x="42202" y="17388"/>
                  </a:cubicBezTo>
                  <a:cubicBezTo>
                    <a:pt x="42086" y="17504"/>
                    <a:pt x="41969" y="17504"/>
                    <a:pt x="41823" y="17504"/>
                  </a:cubicBezTo>
                  <a:cubicBezTo>
                    <a:pt x="41356" y="16541"/>
                    <a:pt x="41356" y="15315"/>
                    <a:pt x="40977" y="14236"/>
                  </a:cubicBezTo>
                  <a:cubicBezTo>
                    <a:pt x="40080" y="11164"/>
                    <a:pt x="37386" y="9688"/>
                    <a:pt x="34262" y="9688"/>
                  </a:cubicBezTo>
                  <a:cubicBezTo>
                    <a:pt x="34031" y="9688"/>
                    <a:pt x="33798" y="9696"/>
                    <a:pt x="33564" y="9712"/>
                  </a:cubicBezTo>
                  <a:cubicBezTo>
                    <a:pt x="30528" y="9975"/>
                    <a:pt x="27960" y="11434"/>
                    <a:pt x="25187" y="12397"/>
                  </a:cubicBezTo>
                  <a:cubicBezTo>
                    <a:pt x="24497" y="12661"/>
                    <a:pt x="23468" y="13024"/>
                    <a:pt x="22582" y="13024"/>
                  </a:cubicBezTo>
                  <a:cubicBezTo>
                    <a:pt x="22193" y="13024"/>
                    <a:pt x="21833" y="12954"/>
                    <a:pt x="21539" y="12776"/>
                  </a:cubicBezTo>
                  <a:cubicBezTo>
                    <a:pt x="20664" y="12280"/>
                    <a:pt x="20664" y="10704"/>
                    <a:pt x="20547" y="9858"/>
                  </a:cubicBezTo>
                  <a:cubicBezTo>
                    <a:pt x="20080" y="6939"/>
                    <a:pt x="19701" y="4021"/>
                    <a:pt x="17395" y="1832"/>
                  </a:cubicBezTo>
                  <a:cubicBezTo>
                    <a:pt x="16053" y="548"/>
                    <a:pt x="14411" y="0"/>
                    <a:pt x="12725" y="0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53" name="Google Shape;518;p28"/>
            <p:cNvGrpSpPr/>
            <p:nvPr/>
          </p:nvGrpSpPr>
          <p:grpSpPr>
            <a:xfrm>
              <a:off x="4793932" y="552271"/>
              <a:ext cx="1599965" cy="127297"/>
              <a:chOff x="577993" y="361925"/>
              <a:chExt cx="8113413" cy="645849"/>
            </a:xfrm>
          </p:grpSpPr>
          <p:sp>
            <p:nvSpPr>
              <p:cNvPr id="3169" name="Google Shape;519;p28"/>
              <p:cNvSpPr/>
              <p:nvPr/>
            </p:nvSpPr>
            <p:spPr>
              <a:xfrm rot="5400000">
                <a:off x="627295" y="537738"/>
                <a:ext cx="337569" cy="204204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2949" extrusionOk="0">
                    <a:moveTo>
                      <a:pt x="2540" y="0"/>
                    </a:moveTo>
                    <a:cubicBezTo>
                      <a:pt x="1226" y="0"/>
                      <a:pt x="117" y="1110"/>
                      <a:pt x="1" y="2423"/>
                    </a:cubicBezTo>
                    <a:cubicBezTo>
                      <a:pt x="1" y="2554"/>
                      <a:pt x="88" y="2620"/>
                      <a:pt x="176" y="2620"/>
                    </a:cubicBezTo>
                    <a:cubicBezTo>
                      <a:pt x="263" y="2620"/>
                      <a:pt x="351" y="2554"/>
                      <a:pt x="351" y="2423"/>
                    </a:cubicBezTo>
                    <a:cubicBezTo>
                      <a:pt x="489" y="1513"/>
                      <a:pt x="1251" y="604"/>
                      <a:pt x="2245" y="604"/>
                    </a:cubicBezTo>
                    <a:cubicBezTo>
                      <a:pt x="2304" y="604"/>
                      <a:pt x="2363" y="607"/>
                      <a:pt x="2423" y="613"/>
                    </a:cubicBezTo>
                    <a:cubicBezTo>
                      <a:pt x="3532" y="730"/>
                      <a:pt x="4262" y="1693"/>
                      <a:pt x="4262" y="2686"/>
                    </a:cubicBezTo>
                    <a:cubicBezTo>
                      <a:pt x="4262" y="2861"/>
                      <a:pt x="4415" y="2948"/>
                      <a:pt x="4568" y="2948"/>
                    </a:cubicBezTo>
                    <a:cubicBezTo>
                      <a:pt x="4721" y="2948"/>
                      <a:pt x="4875" y="2861"/>
                      <a:pt x="4875" y="2686"/>
                    </a:cubicBezTo>
                    <a:cubicBezTo>
                      <a:pt x="4875" y="1343"/>
                      <a:pt x="3882" y="117"/>
                      <a:pt x="2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0" name="Google Shape;520;p28"/>
              <p:cNvSpPr/>
              <p:nvPr/>
            </p:nvSpPr>
            <p:spPr>
              <a:xfrm rot="5400000">
                <a:off x="477137" y="723489"/>
                <a:ext cx="385141" cy="18343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2649" extrusionOk="0">
                    <a:moveTo>
                      <a:pt x="5217" y="1"/>
                    </a:moveTo>
                    <a:cubicBezTo>
                      <a:pt x="5140" y="1"/>
                      <a:pt x="5060" y="29"/>
                      <a:pt x="4991" y="98"/>
                    </a:cubicBezTo>
                    <a:cubicBezTo>
                      <a:pt x="4495" y="944"/>
                      <a:pt x="3882" y="1790"/>
                      <a:pt x="2802" y="2170"/>
                    </a:cubicBezTo>
                    <a:cubicBezTo>
                      <a:pt x="2664" y="2199"/>
                      <a:pt x="2521" y="2213"/>
                      <a:pt x="2379" y="2213"/>
                    </a:cubicBezTo>
                    <a:cubicBezTo>
                      <a:pt x="1379" y="2213"/>
                      <a:pt x="351" y="1520"/>
                      <a:pt x="351" y="448"/>
                    </a:cubicBezTo>
                    <a:cubicBezTo>
                      <a:pt x="424" y="331"/>
                      <a:pt x="365" y="273"/>
                      <a:pt x="289" y="273"/>
                    </a:cubicBezTo>
                    <a:cubicBezTo>
                      <a:pt x="212" y="273"/>
                      <a:pt x="117" y="331"/>
                      <a:pt x="117" y="448"/>
                    </a:cubicBezTo>
                    <a:cubicBezTo>
                      <a:pt x="0" y="1557"/>
                      <a:pt x="964" y="2520"/>
                      <a:pt x="2073" y="2637"/>
                    </a:cubicBezTo>
                    <a:cubicBezTo>
                      <a:pt x="2152" y="2645"/>
                      <a:pt x="2231" y="2649"/>
                      <a:pt x="2310" y="2649"/>
                    </a:cubicBezTo>
                    <a:cubicBezTo>
                      <a:pt x="3661" y="2649"/>
                      <a:pt x="4768" y="1490"/>
                      <a:pt x="5458" y="331"/>
                    </a:cubicBezTo>
                    <a:cubicBezTo>
                      <a:pt x="5561" y="166"/>
                      <a:pt x="5402" y="1"/>
                      <a:pt x="52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1" name="Google Shape;521;p28"/>
              <p:cNvSpPr/>
              <p:nvPr/>
            </p:nvSpPr>
            <p:spPr>
              <a:xfrm rot="5400000">
                <a:off x="8452683" y="434528"/>
                <a:ext cx="308209" cy="169235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2444" extrusionOk="0">
                    <a:moveTo>
                      <a:pt x="4256" y="1"/>
                    </a:moveTo>
                    <a:cubicBezTo>
                      <a:pt x="4193" y="1"/>
                      <a:pt x="4126" y="41"/>
                      <a:pt x="4071" y="141"/>
                    </a:cubicBezTo>
                    <a:cubicBezTo>
                      <a:pt x="3720" y="987"/>
                      <a:pt x="3487" y="1600"/>
                      <a:pt x="2611" y="1833"/>
                    </a:cubicBezTo>
                    <a:cubicBezTo>
                      <a:pt x="2271" y="2010"/>
                      <a:pt x="1905" y="2105"/>
                      <a:pt x="1538" y="2105"/>
                    </a:cubicBezTo>
                    <a:cubicBezTo>
                      <a:pt x="1118" y="2105"/>
                      <a:pt x="695" y="1981"/>
                      <a:pt x="306" y="1717"/>
                    </a:cubicBezTo>
                    <a:cubicBezTo>
                      <a:pt x="284" y="1694"/>
                      <a:pt x="257" y="1685"/>
                      <a:pt x="230" y="1685"/>
                    </a:cubicBezTo>
                    <a:cubicBezTo>
                      <a:pt x="117" y="1685"/>
                      <a:pt x="0" y="1856"/>
                      <a:pt x="189" y="1950"/>
                    </a:cubicBezTo>
                    <a:cubicBezTo>
                      <a:pt x="597" y="2287"/>
                      <a:pt x="1149" y="2443"/>
                      <a:pt x="1721" y="2443"/>
                    </a:cubicBezTo>
                    <a:cubicBezTo>
                      <a:pt x="3034" y="2443"/>
                      <a:pt x="4450" y="1619"/>
                      <a:pt x="4450" y="257"/>
                    </a:cubicBezTo>
                    <a:cubicBezTo>
                      <a:pt x="4450" y="112"/>
                      <a:pt x="4360" y="1"/>
                      <a:pt x="42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2" name="Google Shape;522;p28"/>
              <p:cNvSpPr/>
              <p:nvPr/>
            </p:nvSpPr>
            <p:spPr>
              <a:xfrm rot="5400000">
                <a:off x="8331158" y="520946"/>
                <a:ext cx="308002" cy="192432"/>
              </a:xfrm>
              <a:custGeom>
                <a:avLst/>
                <a:gdLst/>
                <a:ahLst/>
                <a:cxnLst/>
                <a:rect l="l" t="t" r="r" b="b"/>
                <a:pathLst>
                  <a:path w="4448" h="2779" extrusionOk="0">
                    <a:moveTo>
                      <a:pt x="4152" y="0"/>
                    </a:moveTo>
                    <a:cubicBezTo>
                      <a:pt x="4069" y="0"/>
                      <a:pt x="3996" y="38"/>
                      <a:pt x="3996" y="128"/>
                    </a:cubicBezTo>
                    <a:cubicBezTo>
                      <a:pt x="3707" y="1525"/>
                      <a:pt x="2405" y="2444"/>
                      <a:pt x="1072" y="2444"/>
                    </a:cubicBezTo>
                    <a:cubicBezTo>
                      <a:pt x="790" y="2444"/>
                      <a:pt x="507" y="2403"/>
                      <a:pt x="231" y="2316"/>
                    </a:cubicBezTo>
                    <a:cubicBezTo>
                      <a:pt x="198" y="2300"/>
                      <a:pt x="169" y="2293"/>
                      <a:pt x="145" y="2293"/>
                    </a:cubicBezTo>
                    <a:cubicBezTo>
                      <a:pt x="0" y="2293"/>
                      <a:pt x="15" y="2550"/>
                      <a:pt x="115" y="2550"/>
                    </a:cubicBezTo>
                    <a:cubicBezTo>
                      <a:pt x="501" y="2706"/>
                      <a:pt x="904" y="2779"/>
                      <a:pt x="1302" y="2779"/>
                    </a:cubicBezTo>
                    <a:cubicBezTo>
                      <a:pt x="2770" y="2779"/>
                      <a:pt x="4169" y="1783"/>
                      <a:pt x="4376" y="244"/>
                    </a:cubicBezTo>
                    <a:cubicBezTo>
                      <a:pt x="4448" y="100"/>
                      <a:pt x="4286" y="0"/>
                      <a:pt x="4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3" name="Google Shape;523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4" name="Google Shape;524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5" name="Google Shape;525;p28"/>
              <p:cNvSpPr/>
              <p:nvPr/>
            </p:nvSpPr>
            <p:spPr>
              <a:xfrm rot="5400000">
                <a:off x="4598187" y="383633"/>
                <a:ext cx="269086" cy="293945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4245" extrusionOk="0">
                    <a:moveTo>
                      <a:pt x="1580" y="614"/>
                    </a:moveTo>
                    <a:cubicBezTo>
                      <a:pt x="2047" y="964"/>
                      <a:pt x="2543" y="1226"/>
                      <a:pt x="2893" y="1577"/>
                    </a:cubicBezTo>
                    <a:cubicBezTo>
                      <a:pt x="3623" y="2190"/>
                      <a:pt x="3389" y="2306"/>
                      <a:pt x="2776" y="2802"/>
                    </a:cubicBezTo>
                    <a:cubicBezTo>
                      <a:pt x="2660" y="3036"/>
                      <a:pt x="2426" y="3269"/>
                      <a:pt x="2309" y="3532"/>
                    </a:cubicBezTo>
                    <a:cubicBezTo>
                      <a:pt x="1813" y="3153"/>
                      <a:pt x="1317" y="2686"/>
                      <a:pt x="850" y="2306"/>
                    </a:cubicBezTo>
                    <a:lnTo>
                      <a:pt x="850" y="2190"/>
                    </a:lnTo>
                    <a:cubicBezTo>
                      <a:pt x="1084" y="1693"/>
                      <a:pt x="1317" y="1226"/>
                      <a:pt x="1580" y="614"/>
                    </a:cubicBezTo>
                    <a:close/>
                    <a:moveTo>
                      <a:pt x="1580" y="1"/>
                    </a:moveTo>
                    <a:cubicBezTo>
                      <a:pt x="1580" y="1"/>
                      <a:pt x="1317" y="1"/>
                      <a:pt x="1317" y="117"/>
                    </a:cubicBezTo>
                    <a:cubicBezTo>
                      <a:pt x="967" y="730"/>
                      <a:pt x="704" y="1343"/>
                      <a:pt x="471" y="1956"/>
                    </a:cubicBezTo>
                    <a:cubicBezTo>
                      <a:pt x="354" y="1956"/>
                      <a:pt x="354" y="1956"/>
                      <a:pt x="354" y="1810"/>
                    </a:cubicBezTo>
                    <a:cubicBezTo>
                      <a:pt x="334" y="1790"/>
                      <a:pt x="309" y="1781"/>
                      <a:pt x="282" y="1781"/>
                    </a:cubicBezTo>
                    <a:cubicBezTo>
                      <a:pt x="158" y="1781"/>
                      <a:pt x="0" y="1977"/>
                      <a:pt x="120" y="2073"/>
                    </a:cubicBezTo>
                    <a:cubicBezTo>
                      <a:pt x="850" y="2802"/>
                      <a:pt x="1580" y="3415"/>
                      <a:pt x="2309" y="4145"/>
                    </a:cubicBezTo>
                    <a:cubicBezTo>
                      <a:pt x="2345" y="4216"/>
                      <a:pt x="2402" y="4244"/>
                      <a:pt x="2462" y="4244"/>
                    </a:cubicBezTo>
                    <a:cubicBezTo>
                      <a:pt x="2596" y="4244"/>
                      <a:pt x="2741" y="4100"/>
                      <a:pt x="2660" y="3999"/>
                    </a:cubicBezTo>
                    <a:cubicBezTo>
                      <a:pt x="2543" y="3269"/>
                      <a:pt x="3885" y="2919"/>
                      <a:pt x="3885" y="2190"/>
                    </a:cubicBezTo>
                    <a:cubicBezTo>
                      <a:pt x="3885" y="1810"/>
                      <a:pt x="3623" y="1577"/>
                      <a:pt x="3389" y="1343"/>
                    </a:cubicBezTo>
                    <a:cubicBezTo>
                      <a:pt x="2776" y="847"/>
                      <a:pt x="2163" y="497"/>
                      <a:pt x="15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6" name="Google Shape;526;p28"/>
              <p:cNvSpPr/>
              <p:nvPr/>
            </p:nvSpPr>
            <p:spPr>
              <a:xfrm rot="5400000">
                <a:off x="1832814" y="453848"/>
                <a:ext cx="260777" cy="194094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803" extrusionOk="0">
                    <a:moveTo>
                      <a:pt x="1956" y="1"/>
                    </a:moveTo>
                    <a:cubicBezTo>
                      <a:pt x="1" y="1"/>
                      <a:pt x="1" y="2803"/>
                      <a:pt x="1956" y="2803"/>
                    </a:cubicBezTo>
                    <a:cubicBezTo>
                      <a:pt x="3766" y="2803"/>
                      <a:pt x="3766" y="1"/>
                      <a:pt x="1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54" name="Google Shape;527;p28"/>
            <p:cNvGrpSpPr/>
            <p:nvPr/>
          </p:nvGrpSpPr>
          <p:grpSpPr>
            <a:xfrm rot="10800000" flipH="1">
              <a:off x="4808467" y="1510552"/>
              <a:ext cx="1571845" cy="160747"/>
              <a:chOff x="534138" y="3882496"/>
              <a:chExt cx="8556587" cy="875052"/>
            </a:xfrm>
          </p:grpSpPr>
          <p:sp>
            <p:nvSpPr>
              <p:cNvPr id="3163" name="Google Shape;528;p28"/>
              <p:cNvSpPr/>
              <p:nvPr/>
            </p:nvSpPr>
            <p:spPr>
              <a:xfrm rot="5400000">
                <a:off x="1160342" y="4037538"/>
                <a:ext cx="337569" cy="110245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15921" extrusionOk="0">
                    <a:moveTo>
                      <a:pt x="2549" y="0"/>
                    </a:moveTo>
                    <a:cubicBezTo>
                      <a:pt x="2291" y="0"/>
                      <a:pt x="2127" y="286"/>
                      <a:pt x="2306" y="555"/>
                    </a:cubicBezTo>
                    <a:cubicBezTo>
                      <a:pt x="2686" y="1051"/>
                      <a:pt x="3882" y="2014"/>
                      <a:pt x="3765" y="2627"/>
                    </a:cubicBezTo>
                    <a:cubicBezTo>
                      <a:pt x="3532" y="3123"/>
                      <a:pt x="1839" y="3619"/>
                      <a:pt x="1226" y="3736"/>
                    </a:cubicBezTo>
                    <a:cubicBezTo>
                      <a:pt x="1110" y="3853"/>
                      <a:pt x="964" y="4086"/>
                      <a:pt x="1110" y="4349"/>
                    </a:cubicBezTo>
                    <a:cubicBezTo>
                      <a:pt x="1576" y="4699"/>
                      <a:pt x="3532" y="6042"/>
                      <a:pt x="3649" y="6655"/>
                    </a:cubicBezTo>
                    <a:cubicBezTo>
                      <a:pt x="3765" y="7618"/>
                      <a:pt x="2306" y="7851"/>
                      <a:pt x="1343" y="8231"/>
                    </a:cubicBezTo>
                    <a:cubicBezTo>
                      <a:pt x="1110" y="8231"/>
                      <a:pt x="1110" y="8581"/>
                      <a:pt x="1226" y="8727"/>
                    </a:cubicBezTo>
                    <a:cubicBezTo>
                      <a:pt x="1693" y="9194"/>
                      <a:pt x="3415" y="10916"/>
                      <a:pt x="3298" y="11499"/>
                    </a:cubicBezTo>
                    <a:cubicBezTo>
                      <a:pt x="3298" y="11996"/>
                      <a:pt x="730" y="12375"/>
                      <a:pt x="234" y="12608"/>
                    </a:cubicBezTo>
                    <a:cubicBezTo>
                      <a:pt x="0" y="12608"/>
                      <a:pt x="0" y="12842"/>
                      <a:pt x="117" y="12959"/>
                    </a:cubicBezTo>
                    <a:cubicBezTo>
                      <a:pt x="847" y="13951"/>
                      <a:pt x="1576" y="14914"/>
                      <a:pt x="2423" y="15877"/>
                    </a:cubicBezTo>
                    <a:cubicBezTo>
                      <a:pt x="2453" y="15908"/>
                      <a:pt x="2487" y="15920"/>
                      <a:pt x="2521" y="15920"/>
                    </a:cubicBezTo>
                    <a:cubicBezTo>
                      <a:pt x="2651" y="15920"/>
                      <a:pt x="2778" y="15736"/>
                      <a:pt x="2686" y="15644"/>
                    </a:cubicBezTo>
                    <a:cubicBezTo>
                      <a:pt x="2306" y="15031"/>
                      <a:pt x="847" y="13572"/>
                      <a:pt x="1226" y="12842"/>
                    </a:cubicBezTo>
                    <a:cubicBezTo>
                      <a:pt x="1343" y="12492"/>
                      <a:pt x="3765" y="12112"/>
                      <a:pt x="4262" y="11996"/>
                    </a:cubicBezTo>
                    <a:cubicBezTo>
                      <a:pt x="4378" y="11996"/>
                      <a:pt x="4495" y="11762"/>
                      <a:pt x="4378" y="11499"/>
                    </a:cubicBezTo>
                    <a:cubicBezTo>
                      <a:pt x="3882" y="11032"/>
                      <a:pt x="1956" y="9311"/>
                      <a:pt x="2189" y="8581"/>
                    </a:cubicBezTo>
                    <a:cubicBezTo>
                      <a:pt x="2189" y="8347"/>
                      <a:pt x="4378" y="7384"/>
                      <a:pt x="4612" y="7268"/>
                    </a:cubicBezTo>
                    <a:cubicBezTo>
                      <a:pt x="4758" y="7122"/>
                      <a:pt x="4874" y="6888"/>
                      <a:pt x="4758" y="6771"/>
                    </a:cubicBezTo>
                    <a:cubicBezTo>
                      <a:pt x="4378" y="6392"/>
                      <a:pt x="2189" y="4816"/>
                      <a:pt x="2189" y="4466"/>
                    </a:cubicBezTo>
                    <a:cubicBezTo>
                      <a:pt x="2306" y="3736"/>
                      <a:pt x="3882" y="3357"/>
                      <a:pt x="4612" y="3123"/>
                    </a:cubicBezTo>
                    <a:cubicBezTo>
                      <a:pt x="4874" y="3007"/>
                      <a:pt x="4874" y="2744"/>
                      <a:pt x="4758" y="2627"/>
                    </a:cubicBezTo>
                    <a:cubicBezTo>
                      <a:pt x="4145" y="1781"/>
                      <a:pt x="3415" y="934"/>
                      <a:pt x="2802" y="88"/>
                    </a:cubicBezTo>
                    <a:cubicBezTo>
                      <a:pt x="2714" y="27"/>
                      <a:pt x="2627" y="0"/>
                      <a:pt x="2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529;p28"/>
              <p:cNvSpPr/>
              <p:nvPr/>
            </p:nvSpPr>
            <p:spPr>
              <a:xfrm rot="5400000">
                <a:off x="8494802" y="4038643"/>
                <a:ext cx="752070" cy="43977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6351" extrusionOk="0">
                    <a:moveTo>
                      <a:pt x="3380" y="1"/>
                    </a:moveTo>
                    <a:cubicBezTo>
                      <a:pt x="3339" y="1"/>
                      <a:pt x="3299" y="15"/>
                      <a:pt x="3268" y="46"/>
                    </a:cubicBezTo>
                    <a:cubicBezTo>
                      <a:pt x="2305" y="776"/>
                      <a:pt x="1196" y="1243"/>
                      <a:pt x="116" y="1739"/>
                    </a:cubicBezTo>
                    <a:cubicBezTo>
                      <a:pt x="0" y="1832"/>
                      <a:pt x="68" y="2016"/>
                      <a:pt x="159" y="2016"/>
                    </a:cubicBezTo>
                    <a:cubicBezTo>
                      <a:pt x="183" y="2016"/>
                      <a:pt x="208" y="2003"/>
                      <a:pt x="233" y="1973"/>
                    </a:cubicBezTo>
                    <a:cubicBezTo>
                      <a:pt x="846" y="1739"/>
                      <a:pt x="1429" y="1622"/>
                      <a:pt x="1925" y="1243"/>
                    </a:cubicBezTo>
                    <a:cubicBezTo>
                      <a:pt x="2399" y="1047"/>
                      <a:pt x="2608" y="887"/>
                      <a:pt x="2766" y="887"/>
                    </a:cubicBezTo>
                    <a:cubicBezTo>
                      <a:pt x="2891" y="887"/>
                      <a:pt x="2984" y="986"/>
                      <a:pt x="3151" y="1243"/>
                    </a:cubicBezTo>
                    <a:cubicBezTo>
                      <a:pt x="3501" y="1973"/>
                      <a:pt x="3034" y="3082"/>
                      <a:pt x="3618" y="3694"/>
                    </a:cubicBezTo>
                    <a:cubicBezTo>
                      <a:pt x="3851" y="3950"/>
                      <a:pt x="4166" y="4052"/>
                      <a:pt x="4524" y="4052"/>
                    </a:cubicBezTo>
                    <a:cubicBezTo>
                      <a:pt x="5513" y="4052"/>
                      <a:pt x="6831" y="3277"/>
                      <a:pt x="7646" y="2848"/>
                    </a:cubicBezTo>
                    <a:cubicBezTo>
                      <a:pt x="7762" y="3928"/>
                      <a:pt x="7762" y="5037"/>
                      <a:pt x="7762" y="6000"/>
                    </a:cubicBezTo>
                    <a:cubicBezTo>
                      <a:pt x="7762" y="6234"/>
                      <a:pt x="7996" y="6350"/>
                      <a:pt x="8142" y="6350"/>
                    </a:cubicBezTo>
                    <a:cubicBezTo>
                      <a:pt x="9222" y="6000"/>
                      <a:pt x="9951" y="5504"/>
                      <a:pt x="10681" y="4774"/>
                    </a:cubicBezTo>
                    <a:cubicBezTo>
                      <a:pt x="10860" y="4506"/>
                      <a:pt x="10696" y="4220"/>
                      <a:pt x="10438" y="4220"/>
                    </a:cubicBezTo>
                    <a:cubicBezTo>
                      <a:pt x="10360" y="4220"/>
                      <a:pt x="10273" y="4246"/>
                      <a:pt x="10185" y="4307"/>
                    </a:cubicBezTo>
                    <a:cubicBezTo>
                      <a:pt x="9792" y="4799"/>
                      <a:pt x="9332" y="5343"/>
                      <a:pt x="8923" y="5343"/>
                    </a:cubicBezTo>
                    <a:cubicBezTo>
                      <a:pt x="8724" y="5343"/>
                      <a:pt x="8537" y="5215"/>
                      <a:pt x="8375" y="4891"/>
                    </a:cubicBezTo>
                    <a:cubicBezTo>
                      <a:pt x="8142" y="4424"/>
                      <a:pt x="8259" y="3082"/>
                      <a:pt x="8259" y="2352"/>
                    </a:cubicBezTo>
                    <a:cubicBezTo>
                      <a:pt x="8259" y="2118"/>
                      <a:pt x="7996" y="2118"/>
                      <a:pt x="7879" y="2118"/>
                    </a:cubicBezTo>
                    <a:cubicBezTo>
                      <a:pt x="7194" y="2447"/>
                      <a:pt x="5660" y="3445"/>
                      <a:pt x="4871" y="3445"/>
                    </a:cubicBezTo>
                    <a:cubicBezTo>
                      <a:pt x="4820" y="3445"/>
                      <a:pt x="4772" y="3441"/>
                      <a:pt x="4727" y="3432"/>
                    </a:cubicBezTo>
                    <a:cubicBezTo>
                      <a:pt x="3385" y="3198"/>
                      <a:pt x="3618" y="1243"/>
                      <a:pt x="3618" y="280"/>
                    </a:cubicBezTo>
                    <a:cubicBezTo>
                      <a:pt x="3618" y="109"/>
                      <a:pt x="3493" y="1"/>
                      <a:pt x="33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530;p28"/>
              <p:cNvSpPr/>
              <p:nvPr/>
            </p:nvSpPr>
            <p:spPr>
              <a:xfrm rot="5400000">
                <a:off x="7894692" y="4372164"/>
                <a:ext cx="301631" cy="28314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089" extrusionOk="0">
                    <a:moveTo>
                      <a:pt x="2096" y="557"/>
                    </a:moveTo>
                    <a:cubicBezTo>
                      <a:pt x="2163" y="557"/>
                      <a:pt x="2226" y="569"/>
                      <a:pt x="2284" y="597"/>
                    </a:cubicBezTo>
                    <a:cubicBezTo>
                      <a:pt x="2517" y="859"/>
                      <a:pt x="2780" y="1326"/>
                      <a:pt x="3013" y="1589"/>
                    </a:cubicBezTo>
                    <a:cubicBezTo>
                      <a:pt x="3247" y="1822"/>
                      <a:pt x="3510" y="2056"/>
                      <a:pt x="3626" y="2319"/>
                    </a:cubicBezTo>
                    <a:cubicBezTo>
                      <a:pt x="3247" y="2669"/>
                      <a:pt x="2780" y="2931"/>
                      <a:pt x="2284" y="3282"/>
                    </a:cubicBezTo>
                    <a:cubicBezTo>
                      <a:pt x="1788" y="2786"/>
                      <a:pt x="1204" y="2202"/>
                      <a:pt x="591" y="1706"/>
                    </a:cubicBezTo>
                    <a:lnTo>
                      <a:pt x="474" y="1706"/>
                    </a:lnTo>
                    <a:cubicBezTo>
                      <a:pt x="886" y="1268"/>
                      <a:pt x="1594" y="557"/>
                      <a:pt x="2096" y="557"/>
                    </a:cubicBezTo>
                    <a:close/>
                    <a:moveTo>
                      <a:pt x="2043" y="1"/>
                    </a:moveTo>
                    <a:cubicBezTo>
                      <a:pt x="1332" y="1"/>
                      <a:pt x="453" y="1120"/>
                      <a:pt x="95" y="1589"/>
                    </a:cubicBezTo>
                    <a:cubicBezTo>
                      <a:pt x="0" y="1683"/>
                      <a:pt x="59" y="1854"/>
                      <a:pt x="208" y="1854"/>
                    </a:cubicBezTo>
                    <a:cubicBezTo>
                      <a:pt x="243" y="1854"/>
                      <a:pt x="284" y="1845"/>
                      <a:pt x="328" y="1822"/>
                    </a:cubicBezTo>
                    <a:lnTo>
                      <a:pt x="328" y="1939"/>
                    </a:lnTo>
                    <a:cubicBezTo>
                      <a:pt x="941" y="2669"/>
                      <a:pt x="1671" y="3398"/>
                      <a:pt x="2284" y="4011"/>
                    </a:cubicBezTo>
                    <a:cubicBezTo>
                      <a:pt x="2338" y="4066"/>
                      <a:pt x="2400" y="4088"/>
                      <a:pt x="2461" y="4088"/>
                    </a:cubicBezTo>
                    <a:cubicBezTo>
                      <a:pt x="2660" y="4088"/>
                      <a:pt x="2842" y="3840"/>
                      <a:pt x="2663" y="3661"/>
                    </a:cubicBezTo>
                    <a:cubicBezTo>
                      <a:pt x="3130" y="3398"/>
                      <a:pt x="3626" y="2931"/>
                      <a:pt x="4239" y="2552"/>
                    </a:cubicBezTo>
                    <a:cubicBezTo>
                      <a:pt x="4356" y="2552"/>
                      <a:pt x="4356" y="2319"/>
                      <a:pt x="4239" y="2202"/>
                    </a:cubicBezTo>
                    <a:cubicBezTo>
                      <a:pt x="3860" y="1706"/>
                      <a:pt x="3393" y="1210"/>
                      <a:pt x="3013" y="743"/>
                    </a:cubicBezTo>
                    <a:cubicBezTo>
                      <a:pt x="2780" y="480"/>
                      <a:pt x="2517" y="13"/>
                      <a:pt x="2167" y="13"/>
                    </a:cubicBezTo>
                    <a:cubicBezTo>
                      <a:pt x="2126" y="5"/>
                      <a:pt x="2085" y="1"/>
                      <a:pt x="20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531;p28"/>
              <p:cNvSpPr/>
              <p:nvPr/>
            </p:nvSpPr>
            <p:spPr>
              <a:xfrm rot="5400000">
                <a:off x="4255817" y="4478594"/>
                <a:ext cx="226431" cy="17789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2569" extrusionOk="0">
                    <a:moveTo>
                      <a:pt x="1693" y="0"/>
                    </a:moveTo>
                    <a:cubicBezTo>
                      <a:pt x="1" y="0"/>
                      <a:pt x="1" y="2569"/>
                      <a:pt x="1693" y="2569"/>
                    </a:cubicBezTo>
                    <a:cubicBezTo>
                      <a:pt x="3269" y="2569"/>
                      <a:pt x="3269" y="0"/>
                      <a:pt x="1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7" name="Google Shape;532;p28"/>
              <p:cNvSpPr/>
              <p:nvPr/>
            </p:nvSpPr>
            <p:spPr>
              <a:xfrm rot="5400000">
                <a:off x="3287808" y="4613934"/>
                <a:ext cx="133435" cy="101167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461" extrusionOk="0">
                    <a:moveTo>
                      <a:pt x="964" y="1"/>
                    </a:moveTo>
                    <a:cubicBezTo>
                      <a:pt x="1" y="1"/>
                      <a:pt x="1" y="1460"/>
                      <a:pt x="964" y="1460"/>
                    </a:cubicBezTo>
                    <a:cubicBezTo>
                      <a:pt x="1927" y="1460"/>
                      <a:pt x="1927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8" name="Google Shape;533;p28"/>
              <p:cNvSpPr/>
              <p:nvPr/>
            </p:nvSpPr>
            <p:spPr>
              <a:xfrm rot="5400000">
                <a:off x="504813" y="4002671"/>
                <a:ext cx="260777" cy="202126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919" extrusionOk="0">
                    <a:moveTo>
                      <a:pt x="1839" y="0"/>
                    </a:moveTo>
                    <a:cubicBezTo>
                      <a:pt x="1" y="0"/>
                      <a:pt x="1" y="2919"/>
                      <a:pt x="1839" y="2919"/>
                    </a:cubicBezTo>
                    <a:cubicBezTo>
                      <a:pt x="3765" y="2919"/>
                      <a:pt x="3765" y="0"/>
                      <a:pt x="1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55" name="Google Shape;534;p28"/>
            <p:cNvGrpSpPr/>
            <p:nvPr/>
          </p:nvGrpSpPr>
          <p:grpSpPr>
            <a:xfrm flipH="1">
              <a:off x="4779147" y="828857"/>
              <a:ext cx="114781" cy="377451"/>
              <a:chOff x="687752" y="1682917"/>
              <a:chExt cx="274332" cy="902128"/>
            </a:xfrm>
          </p:grpSpPr>
          <p:sp>
            <p:nvSpPr>
              <p:cNvPr id="3161" name="Google Shape;535;p28"/>
              <p:cNvSpPr/>
              <p:nvPr/>
            </p:nvSpPr>
            <p:spPr>
              <a:xfrm rot="5400000">
                <a:off x="668907" y="1701762"/>
                <a:ext cx="312023" cy="274332"/>
              </a:xfrm>
              <a:custGeom>
                <a:avLst/>
                <a:gdLst/>
                <a:ahLst/>
                <a:cxnLst/>
                <a:rect l="l" t="t" r="r" b="b"/>
                <a:pathLst>
                  <a:path w="5459" h="4800" extrusionOk="0">
                    <a:moveTo>
                      <a:pt x="3649" y="690"/>
                    </a:moveTo>
                    <a:cubicBezTo>
                      <a:pt x="3999" y="1157"/>
                      <a:pt x="4378" y="1770"/>
                      <a:pt x="4612" y="2383"/>
                    </a:cubicBezTo>
                    <a:cubicBezTo>
                      <a:pt x="4962" y="3229"/>
                      <a:pt x="4612" y="3842"/>
                      <a:pt x="3765" y="4075"/>
                    </a:cubicBezTo>
                    <a:cubicBezTo>
                      <a:pt x="3460" y="4204"/>
                      <a:pt x="3159" y="4263"/>
                      <a:pt x="2873" y="4263"/>
                    </a:cubicBezTo>
                    <a:cubicBezTo>
                      <a:pt x="1792" y="4263"/>
                      <a:pt x="915" y="3420"/>
                      <a:pt x="730" y="2266"/>
                    </a:cubicBezTo>
                    <a:cubicBezTo>
                      <a:pt x="730" y="2266"/>
                      <a:pt x="730" y="2149"/>
                      <a:pt x="584" y="2149"/>
                    </a:cubicBezTo>
                    <a:cubicBezTo>
                      <a:pt x="1693" y="1653"/>
                      <a:pt x="2656" y="1157"/>
                      <a:pt x="3649" y="690"/>
                    </a:cubicBezTo>
                    <a:close/>
                    <a:moveTo>
                      <a:pt x="3794" y="0"/>
                    </a:moveTo>
                    <a:cubicBezTo>
                      <a:pt x="3745" y="0"/>
                      <a:pt x="3697" y="29"/>
                      <a:pt x="3649" y="77"/>
                    </a:cubicBezTo>
                    <a:cubicBezTo>
                      <a:pt x="2540" y="573"/>
                      <a:pt x="1314" y="1157"/>
                      <a:pt x="234" y="1770"/>
                    </a:cubicBezTo>
                    <a:cubicBezTo>
                      <a:pt x="1" y="1887"/>
                      <a:pt x="117" y="2266"/>
                      <a:pt x="351" y="2266"/>
                    </a:cubicBezTo>
                    <a:cubicBezTo>
                      <a:pt x="549" y="3701"/>
                      <a:pt x="1732" y="4800"/>
                      <a:pt x="3047" y="4800"/>
                    </a:cubicBezTo>
                    <a:cubicBezTo>
                      <a:pt x="3284" y="4800"/>
                      <a:pt x="3525" y="4764"/>
                      <a:pt x="3765" y="4688"/>
                    </a:cubicBezTo>
                    <a:cubicBezTo>
                      <a:pt x="4495" y="4455"/>
                      <a:pt x="5225" y="3842"/>
                      <a:pt x="5458" y="3229"/>
                    </a:cubicBezTo>
                    <a:cubicBezTo>
                      <a:pt x="5458" y="2879"/>
                      <a:pt x="5341" y="2616"/>
                      <a:pt x="5108" y="2266"/>
                    </a:cubicBezTo>
                    <a:cubicBezTo>
                      <a:pt x="4729" y="1536"/>
                      <a:pt x="4378" y="807"/>
                      <a:pt x="3999" y="194"/>
                    </a:cubicBezTo>
                    <a:cubicBezTo>
                      <a:pt x="3931" y="57"/>
                      <a:pt x="3862" y="0"/>
                      <a:pt x="3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536;p28"/>
              <p:cNvSpPr/>
              <p:nvPr/>
            </p:nvSpPr>
            <p:spPr>
              <a:xfrm rot="5400000">
                <a:off x="682899" y="2462689"/>
                <a:ext cx="135512" cy="109199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577" extrusionOk="0">
                    <a:moveTo>
                      <a:pt x="964" y="1"/>
                    </a:moveTo>
                    <a:cubicBezTo>
                      <a:pt x="1" y="1"/>
                      <a:pt x="1" y="1577"/>
                      <a:pt x="964" y="1577"/>
                    </a:cubicBezTo>
                    <a:cubicBezTo>
                      <a:pt x="1956" y="1577"/>
                      <a:pt x="1956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56" name="Google Shape;537;p28"/>
            <p:cNvSpPr/>
            <p:nvPr/>
          </p:nvSpPr>
          <p:spPr>
            <a:xfrm rot="4917816">
              <a:off x="5312395" y="468657"/>
              <a:ext cx="896401" cy="1090490"/>
            </a:xfrm>
            <a:custGeom>
              <a:avLst/>
              <a:gdLst/>
              <a:ahLst/>
              <a:cxnLst/>
              <a:rect l="l" t="t" r="r" b="b"/>
              <a:pathLst>
                <a:path w="19467" h="23682" extrusionOk="0">
                  <a:moveTo>
                    <a:pt x="9934" y="1"/>
                  </a:moveTo>
                  <a:cubicBezTo>
                    <a:pt x="9789" y="1"/>
                    <a:pt x="9639" y="10"/>
                    <a:pt x="9486" y="27"/>
                  </a:cubicBezTo>
                  <a:cubicBezTo>
                    <a:pt x="5983" y="524"/>
                    <a:pt x="4991" y="5748"/>
                    <a:pt x="3911" y="8549"/>
                  </a:cubicBezTo>
                  <a:cubicBezTo>
                    <a:pt x="2802" y="11701"/>
                    <a:pt x="1606" y="15116"/>
                    <a:pt x="1226" y="18531"/>
                  </a:cubicBezTo>
                  <a:cubicBezTo>
                    <a:pt x="0" y="20836"/>
                    <a:pt x="1956" y="23638"/>
                    <a:pt x="4524" y="23638"/>
                  </a:cubicBezTo>
                  <a:cubicBezTo>
                    <a:pt x="5422" y="23667"/>
                    <a:pt x="6328" y="23682"/>
                    <a:pt x="7237" y="23682"/>
                  </a:cubicBezTo>
                  <a:cubicBezTo>
                    <a:pt x="10019" y="23682"/>
                    <a:pt x="12835" y="23545"/>
                    <a:pt x="15585" y="23259"/>
                  </a:cubicBezTo>
                  <a:cubicBezTo>
                    <a:pt x="17658" y="23025"/>
                    <a:pt x="19467" y="21333"/>
                    <a:pt x="18737" y="19144"/>
                  </a:cubicBezTo>
                  <a:cubicBezTo>
                    <a:pt x="17658" y="15496"/>
                    <a:pt x="16928" y="11701"/>
                    <a:pt x="15585" y="8053"/>
                  </a:cubicBezTo>
                  <a:cubicBezTo>
                    <a:pt x="14631" y="5499"/>
                    <a:pt x="13595" y="1"/>
                    <a:pt x="99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538;p28"/>
            <p:cNvSpPr txBox="1"/>
            <p:nvPr/>
          </p:nvSpPr>
          <p:spPr>
            <a:xfrm>
              <a:off x="5257801" y="911375"/>
              <a:ext cx="9675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defRPr/>
              </a:pPr>
              <a:r>
                <a:rPr lang="en-US" sz="11500" b="1" kern="0" dirty="0">
                  <a:solidFill>
                    <a:schemeClr val="bg1">
                      <a:lumMod val="50000"/>
                    </a:schemeClr>
                  </a:solidFill>
                  <a:latin typeface="Cabin"/>
                  <a:sym typeface="Cabin"/>
                </a:rPr>
                <a:t>10</a:t>
              </a:r>
            </a:p>
          </p:txBody>
        </p:sp>
        <p:grpSp>
          <p:nvGrpSpPr>
            <p:cNvPr id="3158" name="Google Shape;539;p28"/>
            <p:cNvGrpSpPr/>
            <p:nvPr/>
          </p:nvGrpSpPr>
          <p:grpSpPr>
            <a:xfrm flipH="1">
              <a:off x="5923309" y="552271"/>
              <a:ext cx="80483" cy="52382"/>
              <a:chOff x="3129252" y="361925"/>
              <a:chExt cx="408130" cy="265762"/>
            </a:xfrm>
          </p:grpSpPr>
          <p:sp>
            <p:nvSpPr>
              <p:cNvPr id="3159" name="Google Shape;540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0" name="Google Shape;541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84" name="Google Shape;504;p28"/>
          <p:cNvGrpSpPr/>
          <p:nvPr/>
        </p:nvGrpSpPr>
        <p:grpSpPr>
          <a:xfrm>
            <a:off x="9372630" y="4405078"/>
            <a:ext cx="3613332" cy="2684936"/>
            <a:chOff x="4758085" y="491316"/>
            <a:chExt cx="1668359" cy="1239811"/>
          </a:xfrm>
        </p:grpSpPr>
        <p:sp>
          <p:nvSpPr>
            <p:cNvPr id="3185" name="Google Shape;505;p28"/>
            <p:cNvSpPr/>
            <p:nvPr/>
          </p:nvSpPr>
          <p:spPr>
            <a:xfrm rot="5400000">
              <a:off x="6295267" y="592459"/>
              <a:ext cx="75889" cy="71621"/>
            </a:xfrm>
            <a:custGeom>
              <a:avLst/>
              <a:gdLst/>
              <a:ahLst/>
              <a:cxnLst/>
              <a:rect l="l" t="t" r="r" b="b"/>
              <a:pathLst>
                <a:path w="4116" h="3884" extrusionOk="0">
                  <a:moveTo>
                    <a:pt x="2043" y="0"/>
                  </a:moveTo>
                  <a:cubicBezTo>
                    <a:pt x="1555" y="0"/>
                    <a:pt x="1072" y="192"/>
                    <a:pt x="730" y="534"/>
                  </a:cubicBezTo>
                  <a:lnTo>
                    <a:pt x="730" y="680"/>
                  </a:lnTo>
                  <a:cubicBezTo>
                    <a:pt x="1" y="1264"/>
                    <a:pt x="1" y="2606"/>
                    <a:pt x="730" y="3219"/>
                  </a:cubicBezTo>
                  <a:lnTo>
                    <a:pt x="730" y="3336"/>
                  </a:lnTo>
                  <a:cubicBezTo>
                    <a:pt x="1121" y="3669"/>
                    <a:pt x="1643" y="3883"/>
                    <a:pt x="2165" y="3883"/>
                  </a:cubicBezTo>
                  <a:cubicBezTo>
                    <a:pt x="2422" y="3883"/>
                    <a:pt x="2678" y="3831"/>
                    <a:pt x="2919" y="3716"/>
                  </a:cubicBezTo>
                  <a:cubicBezTo>
                    <a:pt x="3503" y="3453"/>
                    <a:pt x="4116" y="2723"/>
                    <a:pt x="3999" y="1877"/>
                  </a:cubicBezTo>
                  <a:cubicBezTo>
                    <a:pt x="3999" y="1264"/>
                    <a:pt x="3649" y="680"/>
                    <a:pt x="3036" y="301"/>
                  </a:cubicBezTo>
                  <a:cubicBezTo>
                    <a:pt x="2734" y="96"/>
                    <a:pt x="2387" y="0"/>
                    <a:pt x="2043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6" name="Google Shape;506;p28"/>
            <p:cNvSpPr/>
            <p:nvPr/>
          </p:nvSpPr>
          <p:spPr>
            <a:xfrm rot="5400000">
              <a:off x="6147117" y="553190"/>
              <a:ext cx="35529" cy="29080"/>
            </a:xfrm>
            <a:custGeom>
              <a:avLst/>
              <a:gdLst/>
              <a:ahLst/>
              <a:cxnLst/>
              <a:rect l="l" t="t" r="r" b="b"/>
              <a:pathLst>
                <a:path w="1927" h="1577" extrusionOk="0">
                  <a:moveTo>
                    <a:pt x="964" y="0"/>
                  </a:moveTo>
                  <a:cubicBezTo>
                    <a:pt x="1" y="0"/>
                    <a:pt x="1" y="1576"/>
                    <a:pt x="964" y="1576"/>
                  </a:cubicBezTo>
                  <a:cubicBezTo>
                    <a:pt x="1927" y="1576"/>
                    <a:pt x="1927" y="0"/>
                    <a:pt x="964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87" name="Google Shape;507;p28"/>
            <p:cNvGrpSpPr/>
            <p:nvPr/>
          </p:nvGrpSpPr>
          <p:grpSpPr>
            <a:xfrm rot="5400000">
              <a:off x="4972359" y="277042"/>
              <a:ext cx="1239811" cy="1668359"/>
              <a:chOff x="1061800" y="1472288"/>
              <a:chExt cx="1681100" cy="2261875"/>
            </a:xfrm>
          </p:grpSpPr>
          <p:sp>
            <p:nvSpPr>
              <p:cNvPr id="3215" name="Google Shape;508;p28"/>
              <p:cNvSpPr/>
              <p:nvPr/>
            </p:nvSpPr>
            <p:spPr>
              <a:xfrm>
                <a:off x="1061800" y="1472288"/>
                <a:ext cx="1681100" cy="2261875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6" name="Google Shape;509;p28"/>
              <p:cNvSpPr/>
              <p:nvPr/>
            </p:nvSpPr>
            <p:spPr>
              <a:xfrm>
                <a:off x="1238375" y="1837088"/>
                <a:ext cx="81725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2570" extrusionOk="0">
                    <a:moveTo>
                      <a:pt x="1693" y="1"/>
                    </a:moveTo>
                    <a:cubicBezTo>
                      <a:pt x="0" y="1"/>
                      <a:pt x="0" y="2569"/>
                      <a:pt x="1693" y="2569"/>
                    </a:cubicBezTo>
                    <a:cubicBezTo>
                      <a:pt x="3269" y="2569"/>
                      <a:pt x="3269" y="1"/>
                      <a:pt x="169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7" name="Google Shape;510;p28"/>
              <p:cNvSpPr/>
              <p:nvPr/>
            </p:nvSpPr>
            <p:spPr>
              <a:xfrm>
                <a:off x="2600225" y="2889763"/>
                <a:ext cx="85025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3156" extrusionOk="0">
                    <a:moveTo>
                      <a:pt x="1697" y="1"/>
                    </a:moveTo>
                    <a:cubicBezTo>
                      <a:pt x="847" y="1"/>
                      <a:pt x="0" y="519"/>
                      <a:pt x="132" y="1555"/>
                    </a:cubicBezTo>
                    <a:lnTo>
                      <a:pt x="132" y="1672"/>
                    </a:lnTo>
                    <a:cubicBezTo>
                      <a:pt x="28" y="2654"/>
                      <a:pt x="681" y="3156"/>
                      <a:pt x="1420" y="3156"/>
                    </a:cubicBezTo>
                    <a:cubicBezTo>
                      <a:pt x="1515" y="3156"/>
                      <a:pt x="1611" y="3148"/>
                      <a:pt x="1708" y="3131"/>
                    </a:cubicBezTo>
                    <a:cubicBezTo>
                      <a:pt x="1804" y="3148"/>
                      <a:pt x="1901" y="3156"/>
                      <a:pt x="1996" y="3156"/>
                    </a:cubicBezTo>
                    <a:cubicBezTo>
                      <a:pt x="2734" y="3156"/>
                      <a:pt x="3387" y="2654"/>
                      <a:pt x="3284" y="1672"/>
                    </a:cubicBezTo>
                    <a:lnTo>
                      <a:pt x="3284" y="1555"/>
                    </a:lnTo>
                    <a:cubicBezTo>
                      <a:pt x="3400" y="519"/>
                      <a:pt x="2547" y="1"/>
                      <a:pt x="169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8" name="Google Shape;511;p28"/>
              <p:cNvSpPr/>
              <p:nvPr/>
            </p:nvSpPr>
            <p:spPr>
              <a:xfrm>
                <a:off x="2499900" y="3074013"/>
                <a:ext cx="3650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248" extrusionOk="0">
                    <a:moveTo>
                      <a:pt x="477" y="0"/>
                    </a:moveTo>
                    <a:cubicBezTo>
                      <a:pt x="179" y="0"/>
                      <a:pt x="0" y="329"/>
                      <a:pt x="0" y="635"/>
                    </a:cubicBezTo>
                    <a:cubicBezTo>
                      <a:pt x="0" y="868"/>
                      <a:pt x="234" y="1248"/>
                      <a:pt x="613" y="1248"/>
                    </a:cubicBezTo>
                    <a:lnTo>
                      <a:pt x="847" y="1248"/>
                    </a:lnTo>
                    <a:cubicBezTo>
                      <a:pt x="1226" y="1131"/>
                      <a:pt x="1460" y="1014"/>
                      <a:pt x="1460" y="635"/>
                    </a:cubicBezTo>
                    <a:cubicBezTo>
                      <a:pt x="1460" y="285"/>
                      <a:pt x="1226" y="22"/>
                      <a:pt x="847" y="22"/>
                    </a:cubicBezTo>
                    <a:lnTo>
                      <a:pt x="613" y="22"/>
                    </a:lnTo>
                    <a:cubicBezTo>
                      <a:pt x="566" y="7"/>
                      <a:pt x="520" y="0"/>
                      <a:pt x="477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9" name="Google Shape;512;p28"/>
              <p:cNvSpPr/>
              <p:nvPr/>
            </p:nvSpPr>
            <p:spPr>
              <a:xfrm>
                <a:off x="2624675" y="3305838"/>
                <a:ext cx="518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577" extrusionOk="0">
                    <a:moveTo>
                      <a:pt x="963" y="1"/>
                    </a:moveTo>
                    <a:cubicBezTo>
                      <a:pt x="0" y="1"/>
                      <a:pt x="0" y="1577"/>
                      <a:pt x="963" y="1577"/>
                    </a:cubicBezTo>
                    <a:cubicBezTo>
                      <a:pt x="2072" y="1577"/>
                      <a:pt x="2072" y="1"/>
                      <a:pt x="96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0" name="Google Shape;513;p28"/>
              <p:cNvSpPr/>
              <p:nvPr/>
            </p:nvSpPr>
            <p:spPr>
              <a:xfrm>
                <a:off x="2311650" y="3399963"/>
                <a:ext cx="481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95" extrusionOk="0">
                    <a:moveTo>
                      <a:pt x="847" y="1"/>
                    </a:moveTo>
                    <a:cubicBezTo>
                      <a:pt x="468" y="1"/>
                      <a:pt x="1" y="380"/>
                      <a:pt x="1" y="847"/>
                    </a:cubicBezTo>
                    <a:cubicBezTo>
                      <a:pt x="117" y="1226"/>
                      <a:pt x="351" y="1577"/>
                      <a:pt x="847" y="1577"/>
                    </a:cubicBezTo>
                    <a:lnTo>
                      <a:pt x="1081" y="1577"/>
                    </a:lnTo>
                    <a:cubicBezTo>
                      <a:pt x="1133" y="1589"/>
                      <a:pt x="1185" y="1595"/>
                      <a:pt x="1234" y="1595"/>
                    </a:cubicBezTo>
                    <a:cubicBezTo>
                      <a:pt x="1647" y="1595"/>
                      <a:pt x="1927" y="1186"/>
                      <a:pt x="1927" y="847"/>
                    </a:cubicBezTo>
                    <a:cubicBezTo>
                      <a:pt x="1927" y="380"/>
                      <a:pt x="1577" y="1"/>
                      <a:pt x="1081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1" name="Google Shape;514;p28"/>
              <p:cNvSpPr/>
              <p:nvPr/>
            </p:nvSpPr>
            <p:spPr>
              <a:xfrm>
                <a:off x="1165400" y="2737463"/>
                <a:ext cx="5475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694" extrusionOk="0">
                    <a:moveTo>
                      <a:pt x="1081" y="0"/>
                    </a:moveTo>
                    <a:cubicBezTo>
                      <a:pt x="1" y="0"/>
                      <a:pt x="1" y="1693"/>
                      <a:pt x="1081" y="1693"/>
                    </a:cubicBezTo>
                    <a:cubicBezTo>
                      <a:pt x="2190" y="1693"/>
                      <a:pt x="2190" y="0"/>
                      <a:pt x="108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88" name="Google Shape;515;p28"/>
            <p:cNvSpPr/>
            <p:nvPr/>
          </p:nvSpPr>
          <p:spPr>
            <a:xfrm rot="5400000">
              <a:off x="6348667" y="1102332"/>
              <a:ext cx="47384" cy="36069"/>
            </a:xfrm>
            <a:custGeom>
              <a:avLst/>
              <a:gdLst/>
              <a:ahLst/>
              <a:cxnLst/>
              <a:rect l="l" t="t" r="r" b="b"/>
              <a:pathLst>
                <a:path w="2570" h="1956" extrusionOk="0">
                  <a:moveTo>
                    <a:pt x="1227" y="1"/>
                  </a:moveTo>
                  <a:cubicBezTo>
                    <a:pt x="1" y="1"/>
                    <a:pt x="1" y="1956"/>
                    <a:pt x="1227" y="1956"/>
                  </a:cubicBezTo>
                  <a:cubicBezTo>
                    <a:pt x="2569" y="1956"/>
                    <a:pt x="2569" y="1"/>
                    <a:pt x="1227" y="1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9" name="Google Shape;516;p28"/>
            <p:cNvSpPr/>
            <p:nvPr/>
          </p:nvSpPr>
          <p:spPr>
            <a:xfrm rot="-10669798">
              <a:off x="5948572" y="1253311"/>
              <a:ext cx="456340" cy="469299"/>
            </a:xfrm>
            <a:custGeom>
              <a:avLst/>
              <a:gdLst/>
              <a:ahLst/>
              <a:cxnLst/>
              <a:rect l="l" t="t" r="r" b="b"/>
              <a:pathLst>
                <a:path w="40898" h="42050" extrusionOk="0">
                  <a:moveTo>
                    <a:pt x="22358" y="1"/>
                  </a:moveTo>
                  <a:cubicBezTo>
                    <a:pt x="21770" y="1"/>
                    <a:pt x="21179" y="31"/>
                    <a:pt x="20584" y="92"/>
                  </a:cubicBezTo>
                  <a:cubicBezTo>
                    <a:pt x="17549" y="472"/>
                    <a:pt x="14280" y="1085"/>
                    <a:pt x="11595" y="2544"/>
                  </a:cubicBezTo>
                  <a:cubicBezTo>
                    <a:pt x="11108" y="2464"/>
                    <a:pt x="10608" y="2423"/>
                    <a:pt x="10107" y="2423"/>
                  </a:cubicBezTo>
                  <a:cubicBezTo>
                    <a:pt x="8237" y="2423"/>
                    <a:pt x="6339" y="2994"/>
                    <a:pt x="4912" y="4237"/>
                  </a:cubicBezTo>
                  <a:cubicBezTo>
                    <a:pt x="2489" y="6426"/>
                    <a:pt x="2227" y="9227"/>
                    <a:pt x="2723" y="12379"/>
                  </a:cubicBezTo>
                  <a:cubicBezTo>
                    <a:pt x="2723" y="12876"/>
                    <a:pt x="2840" y="13226"/>
                    <a:pt x="2956" y="13722"/>
                  </a:cubicBezTo>
                  <a:cubicBezTo>
                    <a:pt x="1030" y="19442"/>
                    <a:pt x="1264" y="25629"/>
                    <a:pt x="3219" y="31350"/>
                  </a:cubicBezTo>
                  <a:cubicBezTo>
                    <a:pt x="3061" y="31312"/>
                    <a:pt x="2898" y="31294"/>
                    <a:pt x="2734" y="31294"/>
                  </a:cubicBezTo>
                  <a:cubicBezTo>
                    <a:pt x="1391" y="31294"/>
                    <a:pt x="0" y="32513"/>
                    <a:pt x="651" y="33918"/>
                  </a:cubicBezTo>
                  <a:cubicBezTo>
                    <a:pt x="1380" y="35728"/>
                    <a:pt x="2110" y="37070"/>
                    <a:pt x="3686" y="38413"/>
                  </a:cubicBezTo>
                  <a:cubicBezTo>
                    <a:pt x="5408" y="39989"/>
                    <a:pt x="7451" y="41098"/>
                    <a:pt x="9640" y="41565"/>
                  </a:cubicBezTo>
                  <a:cubicBezTo>
                    <a:pt x="10862" y="41884"/>
                    <a:pt x="12130" y="42049"/>
                    <a:pt x="13393" y="42049"/>
                  </a:cubicBezTo>
                  <a:cubicBezTo>
                    <a:pt x="16051" y="42049"/>
                    <a:pt x="18690" y="41318"/>
                    <a:pt x="20847" y="39755"/>
                  </a:cubicBezTo>
                  <a:cubicBezTo>
                    <a:pt x="22540" y="38529"/>
                    <a:pt x="23765" y="36837"/>
                    <a:pt x="24495" y="34881"/>
                  </a:cubicBezTo>
                  <a:cubicBezTo>
                    <a:pt x="24845" y="34035"/>
                    <a:pt x="24962" y="33188"/>
                    <a:pt x="25108" y="32342"/>
                  </a:cubicBezTo>
                  <a:cubicBezTo>
                    <a:pt x="25225" y="31612"/>
                    <a:pt x="25225" y="29891"/>
                    <a:pt x="25692" y="29278"/>
                  </a:cubicBezTo>
                  <a:cubicBezTo>
                    <a:pt x="25837" y="29278"/>
                    <a:pt x="25954" y="29278"/>
                    <a:pt x="26304" y="29161"/>
                  </a:cubicBezTo>
                  <a:cubicBezTo>
                    <a:pt x="27151" y="29161"/>
                    <a:pt x="28143" y="28927"/>
                    <a:pt x="28989" y="28694"/>
                  </a:cubicBezTo>
                  <a:cubicBezTo>
                    <a:pt x="30945" y="28198"/>
                    <a:pt x="32638" y="27089"/>
                    <a:pt x="34214" y="25775"/>
                  </a:cubicBezTo>
                  <a:cubicBezTo>
                    <a:pt x="40897" y="19559"/>
                    <a:pt x="39934" y="9111"/>
                    <a:pt x="32988" y="3624"/>
                  </a:cubicBezTo>
                  <a:cubicBezTo>
                    <a:pt x="29946" y="1317"/>
                    <a:pt x="26243" y="1"/>
                    <a:pt x="22358" y="1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0" name="Google Shape;517;p28"/>
            <p:cNvSpPr/>
            <p:nvPr/>
          </p:nvSpPr>
          <p:spPr>
            <a:xfrm rot="-329463">
              <a:off x="4777659" y="1232215"/>
              <a:ext cx="754062" cy="463875"/>
            </a:xfrm>
            <a:custGeom>
              <a:avLst/>
              <a:gdLst/>
              <a:ahLst/>
              <a:cxnLst/>
              <a:rect l="l" t="t" r="r" b="b"/>
              <a:pathLst>
                <a:path w="49849" h="30661" extrusionOk="0">
                  <a:moveTo>
                    <a:pt x="12725" y="0"/>
                  </a:moveTo>
                  <a:cubicBezTo>
                    <a:pt x="11040" y="0"/>
                    <a:pt x="9311" y="548"/>
                    <a:pt x="7793" y="1452"/>
                  </a:cubicBezTo>
                  <a:cubicBezTo>
                    <a:pt x="4612" y="3408"/>
                    <a:pt x="2686" y="6210"/>
                    <a:pt x="847" y="9362"/>
                  </a:cubicBezTo>
                  <a:cubicBezTo>
                    <a:pt x="117" y="10587"/>
                    <a:pt x="730" y="11901"/>
                    <a:pt x="1693" y="12397"/>
                  </a:cubicBezTo>
                  <a:cubicBezTo>
                    <a:pt x="730" y="14965"/>
                    <a:pt x="234" y="17738"/>
                    <a:pt x="117" y="19927"/>
                  </a:cubicBezTo>
                  <a:cubicBezTo>
                    <a:pt x="1" y="23225"/>
                    <a:pt x="730" y="26873"/>
                    <a:pt x="4145" y="28099"/>
                  </a:cubicBezTo>
                  <a:cubicBezTo>
                    <a:pt x="7297" y="29178"/>
                    <a:pt x="11675" y="28945"/>
                    <a:pt x="15089" y="29062"/>
                  </a:cubicBezTo>
                  <a:cubicBezTo>
                    <a:pt x="22006" y="29558"/>
                    <a:pt x="29069" y="30025"/>
                    <a:pt x="35986" y="30404"/>
                  </a:cubicBezTo>
                  <a:cubicBezTo>
                    <a:pt x="37380" y="30516"/>
                    <a:pt x="38861" y="30661"/>
                    <a:pt x="40332" y="30661"/>
                  </a:cubicBezTo>
                  <a:cubicBezTo>
                    <a:pt x="41942" y="30661"/>
                    <a:pt x="43541" y="30487"/>
                    <a:pt x="45004" y="29908"/>
                  </a:cubicBezTo>
                  <a:cubicBezTo>
                    <a:pt x="47923" y="28828"/>
                    <a:pt x="49849" y="26143"/>
                    <a:pt x="49732" y="22991"/>
                  </a:cubicBezTo>
                  <a:cubicBezTo>
                    <a:pt x="49615" y="20073"/>
                    <a:pt x="47543" y="18000"/>
                    <a:pt x="44742" y="17504"/>
                  </a:cubicBezTo>
                  <a:cubicBezTo>
                    <a:pt x="44226" y="17422"/>
                    <a:pt x="43593" y="17339"/>
                    <a:pt x="42967" y="17339"/>
                  </a:cubicBezTo>
                  <a:cubicBezTo>
                    <a:pt x="42708" y="17339"/>
                    <a:pt x="42450" y="17353"/>
                    <a:pt x="42202" y="17388"/>
                  </a:cubicBezTo>
                  <a:cubicBezTo>
                    <a:pt x="42086" y="17504"/>
                    <a:pt x="41969" y="17504"/>
                    <a:pt x="41823" y="17504"/>
                  </a:cubicBezTo>
                  <a:cubicBezTo>
                    <a:pt x="41356" y="16541"/>
                    <a:pt x="41356" y="15315"/>
                    <a:pt x="40977" y="14236"/>
                  </a:cubicBezTo>
                  <a:cubicBezTo>
                    <a:pt x="40080" y="11164"/>
                    <a:pt x="37386" y="9688"/>
                    <a:pt x="34262" y="9688"/>
                  </a:cubicBezTo>
                  <a:cubicBezTo>
                    <a:pt x="34031" y="9688"/>
                    <a:pt x="33798" y="9696"/>
                    <a:pt x="33564" y="9712"/>
                  </a:cubicBezTo>
                  <a:cubicBezTo>
                    <a:pt x="30528" y="9975"/>
                    <a:pt x="27960" y="11434"/>
                    <a:pt x="25187" y="12397"/>
                  </a:cubicBezTo>
                  <a:cubicBezTo>
                    <a:pt x="24497" y="12661"/>
                    <a:pt x="23468" y="13024"/>
                    <a:pt x="22582" y="13024"/>
                  </a:cubicBezTo>
                  <a:cubicBezTo>
                    <a:pt x="22193" y="13024"/>
                    <a:pt x="21833" y="12954"/>
                    <a:pt x="21539" y="12776"/>
                  </a:cubicBezTo>
                  <a:cubicBezTo>
                    <a:pt x="20664" y="12280"/>
                    <a:pt x="20664" y="10704"/>
                    <a:pt x="20547" y="9858"/>
                  </a:cubicBezTo>
                  <a:cubicBezTo>
                    <a:pt x="20080" y="6939"/>
                    <a:pt x="19701" y="4021"/>
                    <a:pt x="17395" y="1832"/>
                  </a:cubicBezTo>
                  <a:cubicBezTo>
                    <a:pt x="16053" y="548"/>
                    <a:pt x="14411" y="0"/>
                    <a:pt x="12725" y="0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91" name="Google Shape;518;p28"/>
            <p:cNvGrpSpPr/>
            <p:nvPr/>
          </p:nvGrpSpPr>
          <p:grpSpPr>
            <a:xfrm>
              <a:off x="4793932" y="552271"/>
              <a:ext cx="1599965" cy="127297"/>
              <a:chOff x="577993" y="361925"/>
              <a:chExt cx="8113413" cy="645849"/>
            </a:xfrm>
          </p:grpSpPr>
          <p:sp>
            <p:nvSpPr>
              <p:cNvPr id="3207" name="Google Shape;519;p28"/>
              <p:cNvSpPr/>
              <p:nvPr/>
            </p:nvSpPr>
            <p:spPr>
              <a:xfrm rot="5400000">
                <a:off x="627295" y="537738"/>
                <a:ext cx="337569" cy="204204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2949" extrusionOk="0">
                    <a:moveTo>
                      <a:pt x="2540" y="0"/>
                    </a:moveTo>
                    <a:cubicBezTo>
                      <a:pt x="1226" y="0"/>
                      <a:pt x="117" y="1110"/>
                      <a:pt x="1" y="2423"/>
                    </a:cubicBezTo>
                    <a:cubicBezTo>
                      <a:pt x="1" y="2554"/>
                      <a:pt x="88" y="2620"/>
                      <a:pt x="176" y="2620"/>
                    </a:cubicBezTo>
                    <a:cubicBezTo>
                      <a:pt x="263" y="2620"/>
                      <a:pt x="351" y="2554"/>
                      <a:pt x="351" y="2423"/>
                    </a:cubicBezTo>
                    <a:cubicBezTo>
                      <a:pt x="489" y="1513"/>
                      <a:pt x="1251" y="604"/>
                      <a:pt x="2245" y="604"/>
                    </a:cubicBezTo>
                    <a:cubicBezTo>
                      <a:pt x="2304" y="604"/>
                      <a:pt x="2363" y="607"/>
                      <a:pt x="2423" y="613"/>
                    </a:cubicBezTo>
                    <a:cubicBezTo>
                      <a:pt x="3532" y="730"/>
                      <a:pt x="4262" y="1693"/>
                      <a:pt x="4262" y="2686"/>
                    </a:cubicBezTo>
                    <a:cubicBezTo>
                      <a:pt x="4262" y="2861"/>
                      <a:pt x="4415" y="2948"/>
                      <a:pt x="4568" y="2948"/>
                    </a:cubicBezTo>
                    <a:cubicBezTo>
                      <a:pt x="4721" y="2948"/>
                      <a:pt x="4875" y="2861"/>
                      <a:pt x="4875" y="2686"/>
                    </a:cubicBezTo>
                    <a:cubicBezTo>
                      <a:pt x="4875" y="1343"/>
                      <a:pt x="3882" y="117"/>
                      <a:pt x="2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8" name="Google Shape;520;p28"/>
              <p:cNvSpPr/>
              <p:nvPr/>
            </p:nvSpPr>
            <p:spPr>
              <a:xfrm rot="5400000">
                <a:off x="477137" y="723489"/>
                <a:ext cx="385141" cy="18343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2649" extrusionOk="0">
                    <a:moveTo>
                      <a:pt x="5217" y="1"/>
                    </a:moveTo>
                    <a:cubicBezTo>
                      <a:pt x="5140" y="1"/>
                      <a:pt x="5060" y="29"/>
                      <a:pt x="4991" y="98"/>
                    </a:cubicBezTo>
                    <a:cubicBezTo>
                      <a:pt x="4495" y="944"/>
                      <a:pt x="3882" y="1790"/>
                      <a:pt x="2802" y="2170"/>
                    </a:cubicBezTo>
                    <a:cubicBezTo>
                      <a:pt x="2664" y="2199"/>
                      <a:pt x="2521" y="2213"/>
                      <a:pt x="2379" y="2213"/>
                    </a:cubicBezTo>
                    <a:cubicBezTo>
                      <a:pt x="1379" y="2213"/>
                      <a:pt x="351" y="1520"/>
                      <a:pt x="351" y="448"/>
                    </a:cubicBezTo>
                    <a:cubicBezTo>
                      <a:pt x="424" y="331"/>
                      <a:pt x="365" y="273"/>
                      <a:pt x="289" y="273"/>
                    </a:cubicBezTo>
                    <a:cubicBezTo>
                      <a:pt x="212" y="273"/>
                      <a:pt x="117" y="331"/>
                      <a:pt x="117" y="448"/>
                    </a:cubicBezTo>
                    <a:cubicBezTo>
                      <a:pt x="0" y="1557"/>
                      <a:pt x="964" y="2520"/>
                      <a:pt x="2073" y="2637"/>
                    </a:cubicBezTo>
                    <a:cubicBezTo>
                      <a:pt x="2152" y="2645"/>
                      <a:pt x="2231" y="2649"/>
                      <a:pt x="2310" y="2649"/>
                    </a:cubicBezTo>
                    <a:cubicBezTo>
                      <a:pt x="3661" y="2649"/>
                      <a:pt x="4768" y="1490"/>
                      <a:pt x="5458" y="331"/>
                    </a:cubicBezTo>
                    <a:cubicBezTo>
                      <a:pt x="5561" y="166"/>
                      <a:pt x="5402" y="1"/>
                      <a:pt x="52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9" name="Google Shape;521;p28"/>
              <p:cNvSpPr/>
              <p:nvPr/>
            </p:nvSpPr>
            <p:spPr>
              <a:xfrm rot="5400000">
                <a:off x="8452683" y="434528"/>
                <a:ext cx="308209" cy="169235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2444" extrusionOk="0">
                    <a:moveTo>
                      <a:pt x="4256" y="1"/>
                    </a:moveTo>
                    <a:cubicBezTo>
                      <a:pt x="4193" y="1"/>
                      <a:pt x="4126" y="41"/>
                      <a:pt x="4071" y="141"/>
                    </a:cubicBezTo>
                    <a:cubicBezTo>
                      <a:pt x="3720" y="987"/>
                      <a:pt x="3487" y="1600"/>
                      <a:pt x="2611" y="1833"/>
                    </a:cubicBezTo>
                    <a:cubicBezTo>
                      <a:pt x="2271" y="2010"/>
                      <a:pt x="1905" y="2105"/>
                      <a:pt x="1538" y="2105"/>
                    </a:cubicBezTo>
                    <a:cubicBezTo>
                      <a:pt x="1118" y="2105"/>
                      <a:pt x="695" y="1981"/>
                      <a:pt x="306" y="1717"/>
                    </a:cubicBezTo>
                    <a:cubicBezTo>
                      <a:pt x="284" y="1694"/>
                      <a:pt x="257" y="1685"/>
                      <a:pt x="230" y="1685"/>
                    </a:cubicBezTo>
                    <a:cubicBezTo>
                      <a:pt x="117" y="1685"/>
                      <a:pt x="0" y="1856"/>
                      <a:pt x="189" y="1950"/>
                    </a:cubicBezTo>
                    <a:cubicBezTo>
                      <a:pt x="597" y="2287"/>
                      <a:pt x="1149" y="2443"/>
                      <a:pt x="1721" y="2443"/>
                    </a:cubicBezTo>
                    <a:cubicBezTo>
                      <a:pt x="3034" y="2443"/>
                      <a:pt x="4450" y="1619"/>
                      <a:pt x="4450" y="257"/>
                    </a:cubicBezTo>
                    <a:cubicBezTo>
                      <a:pt x="4450" y="112"/>
                      <a:pt x="4360" y="1"/>
                      <a:pt x="42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0" name="Google Shape;522;p28"/>
              <p:cNvSpPr/>
              <p:nvPr/>
            </p:nvSpPr>
            <p:spPr>
              <a:xfrm rot="5400000">
                <a:off x="8331158" y="520946"/>
                <a:ext cx="308002" cy="192432"/>
              </a:xfrm>
              <a:custGeom>
                <a:avLst/>
                <a:gdLst/>
                <a:ahLst/>
                <a:cxnLst/>
                <a:rect l="l" t="t" r="r" b="b"/>
                <a:pathLst>
                  <a:path w="4448" h="2779" extrusionOk="0">
                    <a:moveTo>
                      <a:pt x="4152" y="0"/>
                    </a:moveTo>
                    <a:cubicBezTo>
                      <a:pt x="4069" y="0"/>
                      <a:pt x="3996" y="38"/>
                      <a:pt x="3996" y="128"/>
                    </a:cubicBezTo>
                    <a:cubicBezTo>
                      <a:pt x="3707" y="1525"/>
                      <a:pt x="2405" y="2444"/>
                      <a:pt x="1072" y="2444"/>
                    </a:cubicBezTo>
                    <a:cubicBezTo>
                      <a:pt x="790" y="2444"/>
                      <a:pt x="507" y="2403"/>
                      <a:pt x="231" y="2316"/>
                    </a:cubicBezTo>
                    <a:cubicBezTo>
                      <a:pt x="198" y="2300"/>
                      <a:pt x="169" y="2293"/>
                      <a:pt x="145" y="2293"/>
                    </a:cubicBezTo>
                    <a:cubicBezTo>
                      <a:pt x="0" y="2293"/>
                      <a:pt x="15" y="2550"/>
                      <a:pt x="115" y="2550"/>
                    </a:cubicBezTo>
                    <a:cubicBezTo>
                      <a:pt x="501" y="2706"/>
                      <a:pt x="904" y="2779"/>
                      <a:pt x="1302" y="2779"/>
                    </a:cubicBezTo>
                    <a:cubicBezTo>
                      <a:pt x="2770" y="2779"/>
                      <a:pt x="4169" y="1783"/>
                      <a:pt x="4376" y="244"/>
                    </a:cubicBezTo>
                    <a:cubicBezTo>
                      <a:pt x="4448" y="100"/>
                      <a:pt x="4286" y="0"/>
                      <a:pt x="4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1" name="Google Shape;523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2" name="Google Shape;524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3" name="Google Shape;525;p28"/>
              <p:cNvSpPr/>
              <p:nvPr/>
            </p:nvSpPr>
            <p:spPr>
              <a:xfrm rot="5400000">
                <a:off x="4598187" y="383633"/>
                <a:ext cx="269086" cy="293945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4245" extrusionOk="0">
                    <a:moveTo>
                      <a:pt x="1580" y="614"/>
                    </a:moveTo>
                    <a:cubicBezTo>
                      <a:pt x="2047" y="964"/>
                      <a:pt x="2543" y="1226"/>
                      <a:pt x="2893" y="1577"/>
                    </a:cubicBezTo>
                    <a:cubicBezTo>
                      <a:pt x="3623" y="2190"/>
                      <a:pt x="3389" y="2306"/>
                      <a:pt x="2776" y="2802"/>
                    </a:cubicBezTo>
                    <a:cubicBezTo>
                      <a:pt x="2660" y="3036"/>
                      <a:pt x="2426" y="3269"/>
                      <a:pt x="2309" y="3532"/>
                    </a:cubicBezTo>
                    <a:cubicBezTo>
                      <a:pt x="1813" y="3153"/>
                      <a:pt x="1317" y="2686"/>
                      <a:pt x="850" y="2306"/>
                    </a:cubicBezTo>
                    <a:lnTo>
                      <a:pt x="850" y="2190"/>
                    </a:lnTo>
                    <a:cubicBezTo>
                      <a:pt x="1084" y="1693"/>
                      <a:pt x="1317" y="1226"/>
                      <a:pt x="1580" y="614"/>
                    </a:cubicBezTo>
                    <a:close/>
                    <a:moveTo>
                      <a:pt x="1580" y="1"/>
                    </a:moveTo>
                    <a:cubicBezTo>
                      <a:pt x="1580" y="1"/>
                      <a:pt x="1317" y="1"/>
                      <a:pt x="1317" y="117"/>
                    </a:cubicBezTo>
                    <a:cubicBezTo>
                      <a:pt x="967" y="730"/>
                      <a:pt x="704" y="1343"/>
                      <a:pt x="471" y="1956"/>
                    </a:cubicBezTo>
                    <a:cubicBezTo>
                      <a:pt x="354" y="1956"/>
                      <a:pt x="354" y="1956"/>
                      <a:pt x="354" y="1810"/>
                    </a:cubicBezTo>
                    <a:cubicBezTo>
                      <a:pt x="334" y="1790"/>
                      <a:pt x="309" y="1781"/>
                      <a:pt x="282" y="1781"/>
                    </a:cubicBezTo>
                    <a:cubicBezTo>
                      <a:pt x="158" y="1781"/>
                      <a:pt x="0" y="1977"/>
                      <a:pt x="120" y="2073"/>
                    </a:cubicBezTo>
                    <a:cubicBezTo>
                      <a:pt x="850" y="2802"/>
                      <a:pt x="1580" y="3415"/>
                      <a:pt x="2309" y="4145"/>
                    </a:cubicBezTo>
                    <a:cubicBezTo>
                      <a:pt x="2345" y="4216"/>
                      <a:pt x="2402" y="4244"/>
                      <a:pt x="2462" y="4244"/>
                    </a:cubicBezTo>
                    <a:cubicBezTo>
                      <a:pt x="2596" y="4244"/>
                      <a:pt x="2741" y="4100"/>
                      <a:pt x="2660" y="3999"/>
                    </a:cubicBezTo>
                    <a:cubicBezTo>
                      <a:pt x="2543" y="3269"/>
                      <a:pt x="3885" y="2919"/>
                      <a:pt x="3885" y="2190"/>
                    </a:cubicBezTo>
                    <a:cubicBezTo>
                      <a:pt x="3885" y="1810"/>
                      <a:pt x="3623" y="1577"/>
                      <a:pt x="3389" y="1343"/>
                    </a:cubicBezTo>
                    <a:cubicBezTo>
                      <a:pt x="2776" y="847"/>
                      <a:pt x="2163" y="497"/>
                      <a:pt x="15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4" name="Google Shape;526;p28"/>
              <p:cNvSpPr/>
              <p:nvPr/>
            </p:nvSpPr>
            <p:spPr>
              <a:xfrm rot="5400000">
                <a:off x="1832814" y="453848"/>
                <a:ext cx="260777" cy="194094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803" extrusionOk="0">
                    <a:moveTo>
                      <a:pt x="1956" y="1"/>
                    </a:moveTo>
                    <a:cubicBezTo>
                      <a:pt x="1" y="1"/>
                      <a:pt x="1" y="2803"/>
                      <a:pt x="1956" y="2803"/>
                    </a:cubicBezTo>
                    <a:cubicBezTo>
                      <a:pt x="3766" y="2803"/>
                      <a:pt x="3766" y="1"/>
                      <a:pt x="1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2" name="Google Shape;527;p28"/>
            <p:cNvGrpSpPr/>
            <p:nvPr/>
          </p:nvGrpSpPr>
          <p:grpSpPr>
            <a:xfrm rot="10800000" flipH="1">
              <a:off x="4808467" y="1510552"/>
              <a:ext cx="1571845" cy="160747"/>
              <a:chOff x="534138" y="3882496"/>
              <a:chExt cx="8556587" cy="875052"/>
            </a:xfrm>
          </p:grpSpPr>
          <p:sp>
            <p:nvSpPr>
              <p:cNvPr id="3201" name="Google Shape;528;p28"/>
              <p:cNvSpPr/>
              <p:nvPr/>
            </p:nvSpPr>
            <p:spPr>
              <a:xfrm rot="5400000">
                <a:off x="1160342" y="4037538"/>
                <a:ext cx="337569" cy="110245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15921" extrusionOk="0">
                    <a:moveTo>
                      <a:pt x="2549" y="0"/>
                    </a:moveTo>
                    <a:cubicBezTo>
                      <a:pt x="2291" y="0"/>
                      <a:pt x="2127" y="286"/>
                      <a:pt x="2306" y="555"/>
                    </a:cubicBezTo>
                    <a:cubicBezTo>
                      <a:pt x="2686" y="1051"/>
                      <a:pt x="3882" y="2014"/>
                      <a:pt x="3765" y="2627"/>
                    </a:cubicBezTo>
                    <a:cubicBezTo>
                      <a:pt x="3532" y="3123"/>
                      <a:pt x="1839" y="3619"/>
                      <a:pt x="1226" y="3736"/>
                    </a:cubicBezTo>
                    <a:cubicBezTo>
                      <a:pt x="1110" y="3853"/>
                      <a:pt x="964" y="4086"/>
                      <a:pt x="1110" y="4349"/>
                    </a:cubicBezTo>
                    <a:cubicBezTo>
                      <a:pt x="1576" y="4699"/>
                      <a:pt x="3532" y="6042"/>
                      <a:pt x="3649" y="6655"/>
                    </a:cubicBezTo>
                    <a:cubicBezTo>
                      <a:pt x="3765" y="7618"/>
                      <a:pt x="2306" y="7851"/>
                      <a:pt x="1343" y="8231"/>
                    </a:cubicBezTo>
                    <a:cubicBezTo>
                      <a:pt x="1110" y="8231"/>
                      <a:pt x="1110" y="8581"/>
                      <a:pt x="1226" y="8727"/>
                    </a:cubicBezTo>
                    <a:cubicBezTo>
                      <a:pt x="1693" y="9194"/>
                      <a:pt x="3415" y="10916"/>
                      <a:pt x="3298" y="11499"/>
                    </a:cubicBezTo>
                    <a:cubicBezTo>
                      <a:pt x="3298" y="11996"/>
                      <a:pt x="730" y="12375"/>
                      <a:pt x="234" y="12608"/>
                    </a:cubicBezTo>
                    <a:cubicBezTo>
                      <a:pt x="0" y="12608"/>
                      <a:pt x="0" y="12842"/>
                      <a:pt x="117" y="12959"/>
                    </a:cubicBezTo>
                    <a:cubicBezTo>
                      <a:pt x="847" y="13951"/>
                      <a:pt x="1576" y="14914"/>
                      <a:pt x="2423" y="15877"/>
                    </a:cubicBezTo>
                    <a:cubicBezTo>
                      <a:pt x="2453" y="15908"/>
                      <a:pt x="2487" y="15920"/>
                      <a:pt x="2521" y="15920"/>
                    </a:cubicBezTo>
                    <a:cubicBezTo>
                      <a:pt x="2651" y="15920"/>
                      <a:pt x="2778" y="15736"/>
                      <a:pt x="2686" y="15644"/>
                    </a:cubicBezTo>
                    <a:cubicBezTo>
                      <a:pt x="2306" y="15031"/>
                      <a:pt x="847" y="13572"/>
                      <a:pt x="1226" y="12842"/>
                    </a:cubicBezTo>
                    <a:cubicBezTo>
                      <a:pt x="1343" y="12492"/>
                      <a:pt x="3765" y="12112"/>
                      <a:pt x="4262" y="11996"/>
                    </a:cubicBezTo>
                    <a:cubicBezTo>
                      <a:pt x="4378" y="11996"/>
                      <a:pt x="4495" y="11762"/>
                      <a:pt x="4378" y="11499"/>
                    </a:cubicBezTo>
                    <a:cubicBezTo>
                      <a:pt x="3882" y="11032"/>
                      <a:pt x="1956" y="9311"/>
                      <a:pt x="2189" y="8581"/>
                    </a:cubicBezTo>
                    <a:cubicBezTo>
                      <a:pt x="2189" y="8347"/>
                      <a:pt x="4378" y="7384"/>
                      <a:pt x="4612" y="7268"/>
                    </a:cubicBezTo>
                    <a:cubicBezTo>
                      <a:pt x="4758" y="7122"/>
                      <a:pt x="4874" y="6888"/>
                      <a:pt x="4758" y="6771"/>
                    </a:cubicBezTo>
                    <a:cubicBezTo>
                      <a:pt x="4378" y="6392"/>
                      <a:pt x="2189" y="4816"/>
                      <a:pt x="2189" y="4466"/>
                    </a:cubicBezTo>
                    <a:cubicBezTo>
                      <a:pt x="2306" y="3736"/>
                      <a:pt x="3882" y="3357"/>
                      <a:pt x="4612" y="3123"/>
                    </a:cubicBezTo>
                    <a:cubicBezTo>
                      <a:pt x="4874" y="3007"/>
                      <a:pt x="4874" y="2744"/>
                      <a:pt x="4758" y="2627"/>
                    </a:cubicBezTo>
                    <a:cubicBezTo>
                      <a:pt x="4145" y="1781"/>
                      <a:pt x="3415" y="934"/>
                      <a:pt x="2802" y="88"/>
                    </a:cubicBezTo>
                    <a:cubicBezTo>
                      <a:pt x="2714" y="27"/>
                      <a:pt x="2627" y="0"/>
                      <a:pt x="2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2" name="Google Shape;529;p28"/>
              <p:cNvSpPr/>
              <p:nvPr/>
            </p:nvSpPr>
            <p:spPr>
              <a:xfrm rot="5400000">
                <a:off x="8494802" y="4038643"/>
                <a:ext cx="752070" cy="43977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6351" extrusionOk="0">
                    <a:moveTo>
                      <a:pt x="3380" y="1"/>
                    </a:moveTo>
                    <a:cubicBezTo>
                      <a:pt x="3339" y="1"/>
                      <a:pt x="3299" y="15"/>
                      <a:pt x="3268" y="46"/>
                    </a:cubicBezTo>
                    <a:cubicBezTo>
                      <a:pt x="2305" y="776"/>
                      <a:pt x="1196" y="1243"/>
                      <a:pt x="116" y="1739"/>
                    </a:cubicBezTo>
                    <a:cubicBezTo>
                      <a:pt x="0" y="1832"/>
                      <a:pt x="68" y="2016"/>
                      <a:pt x="159" y="2016"/>
                    </a:cubicBezTo>
                    <a:cubicBezTo>
                      <a:pt x="183" y="2016"/>
                      <a:pt x="208" y="2003"/>
                      <a:pt x="233" y="1973"/>
                    </a:cubicBezTo>
                    <a:cubicBezTo>
                      <a:pt x="846" y="1739"/>
                      <a:pt x="1429" y="1622"/>
                      <a:pt x="1925" y="1243"/>
                    </a:cubicBezTo>
                    <a:cubicBezTo>
                      <a:pt x="2399" y="1047"/>
                      <a:pt x="2608" y="887"/>
                      <a:pt x="2766" y="887"/>
                    </a:cubicBezTo>
                    <a:cubicBezTo>
                      <a:pt x="2891" y="887"/>
                      <a:pt x="2984" y="986"/>
                      <a:pt x="3151" y="1243"/>
                    </a:cubicBezTo>
                    <a:cubicBezTo>
                      <a:pt x="3501" y="1973"/>
                      <a:pt x="3034" y="3082"/>
                      <a:pt x="3618" y="3694"/>
                    </a:cubicBezTo>
                    <a:cubicBezTo>
                      <a:pt x="3851" y="3950"/>
                      <a:pt x="4166" y="4052"/>
                      <a:pt x="4524" y="4052"/>
                    </a:cubicBezTo>
                    <a:cubicBezTo>
                      <a:pt x="5513" y="4052"/>
                      <a:pt x="6831" y="3277"/>
                      <a:pt x="7646" y="2848"/>
                    </a:cubicBezTo>
                    <a:cubicBezTo>
                      <a:pt x="7762" y="3928"/>
                      <a:pt x="7762" y="5037"/>
                      <a:pt x="7762" y="6000"/>
                    </a:cubicBezTo>
                    <a:cubicBezTo>
                      <a:pt x="7762" y="6234"/>
                      <a:pt x="7996" y="6350"/>
                      <a:pt x="8142" y="6350"/>
                    </a:cubicBezTo>
                    <a:cubicBezTo>
                      <a:pt x="9222" y="6000"/>
                      <a:pt x="9951" y="5504"/>
                      <a:pt x="10681" y="4774"/>
                    </a:cubicBezTo>
                    <a:cubicBezTo>
                      <a:pt x="10860" y="4506"/>
                      <a:pt x="10696" y="4220"/>
                      <a:pt x="10438" y="4220"/>
                    </a:cubicBezTo>
                    <a:cubicBezTo>
                      <a:pt x="10360" y="4220"/>
                      <a:pt x="10273" y="4246"/>
                      <a:pt x="10185" y="4307"/>
                    </a:cubicBezTo>
                    <a:cubicBezTo>
                      <a:pt x="9792" y="4799"/>
                      <a:pt x="9332" y="5343"/>
                      <a:pt x="8923" y="5343"/>
                    </a:cubicBezTo>
                    <a:cubicBezTo>
                      <a:pt x="8724" y="5343"/>
                      <a:pt x="8537" y="5215"/>
                      <a:pt x="8375" y="4891"/>
                    </a:cubicBezTo>
                    <a:cubicBezTo>
                      <a:pt x="8142" y="4424"/>
                      <a:pt x="8259" y="3082"/>
                      <a:pt x="8259" y="2352"/>
                    </a:cubicBezTo>
                    <a:cubicBezTo>
                      <a:pt x="8259" y="2118"/>
                      <a:pt x="7996" y="2118"/>
                      <a:pt x="7879" y="2118"/>
                    </a:cubicBezTo>
                    <a:cubicBezTo>
                      <a:pt x="7194" y="2447"/>
                      <a:pt x="5660" y="3445"/>
                      <a:pt x="4871" y="3445"/>
                    </a:cubicBezTo>
                    <a:cubicBezTo>
                      <a:pt x="4820" y="3445"/>
                      <a:pt x="4772" y="3441"/>
                      <a:pt x="4727" y="3432"/>
                    </a:cubicBezTo>
                    <a:cubicBezTo>
                      <a:pt x="3385" y="3198"/>
                      <a:pt x="3618" y="1243"/>
                      <a:pt x="3618" y="280"/>
                    </a:cubicBezTo>
                    <a:cubicBezTo>
                      <a:pt x="3618" y="109"/>
                      <a:pt x="3493" y="1"/>
                      <a:pt x="33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3" name="Google Shape;530;p28"/>
              <p:cNvSpPr/>
              <p:nvPr/>
            </p:nvSpPr>
            <p:spPr>
              <a:xfrm rot="5400000">
                <a:off x="7894692" y="4372164"/>
                <a:ext cx="301631" cy="28314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089" extrusionOk="0">
                    <a:moveTo>
                      <a:pt x="2096" y="557"/>
                    </a:moveTo>
                    <a:cubicBezTo>
                      <a:pt x="2163" y="557"/>
                      <a:pt x="2226" y="569"/>
                      <a:pt x="2284" y="597"/>
                    </a:cubicBezTo>
                    <a:cubicBezTo>
                      <a:pt x="2517" y="859"/>
                      <a:pt x="2780" y="1326"/>
                      <a:pt x="3013" y="1589"/>
                    </a:cubicBezTo>
                    <a:cubicBezTo>
                      <a:pt x="3247" y="1822"/>
                      <a:pt x="3510" y="2056"/>
                      <a:pt x="3626" y="2319"/>
                    </a:cubicBezTo>
                    <a:cubicBezTo>
                      <a:pt x="3247" y="2669"/>
                      <a:pt x="2780" y="2931"/>
                      <a:pt x="2284" y="3282"/>
                    </a:cubicBezTo>
                    <a:cubicBezTo>
                      <a:pt x="1788" y="2786"/>
                      <a:pt x="1204" y="2202"/>
                      <a:pt x="591" y="1706"/>
                    </a:cubicBezTo>
                    <a:lnTo>
                      <a:pt x="474" y="1706"/>
                    </a:lnTo>
                    <a:cubicBezTo>
                      <a:pt x="886" y="1268"/>
                      <a:pt x="1594" y="557"/>
                      <a:pt x="2096" y="557"/>
                    </a:cubicBezTo>
                    <a:close/>
                    <a:moveTo>
                      <a:pt x="2043" y="1"/>
                    </a:moveTo>
                    <a:cubicBezTo>
                      <a:pt x="1332" y="1"/>
                      <a:pt x="453" y="1120"/>
                      <a:pt x="95" y="1589"/>
                    </a:cubicBezTo>
                    <a:cubicBezTo>
                      <a:pt x="0" y="1683"/>
                      <a:pt x="59" y="1854"/>
                      <a:pt x="208" y="1854"/>
                    </a:cubicBezTo>
                    <a:cubicBezTo>
                      <a:pt x="243" y="1854"/>
                      <a:pt x="284" y="1845"/>
                      <a:pt x="328" y="1822"/>
                    </a:cubicBezTo>
                    <a:lnTo>
                      <a:pt x="328" y="1939"/>
                    </a:lnTo>
                    <a:cubicBezTo>
                      <a:pt x="941" y="2669"/>
                      <a:pt x="1671" y="3398"/>
                      <a:pt x="2284" y="4011"/>
                    </a:cubicBezTo>
                    <a:cubicBezTo>
                      <a:pt x="2338" y="4066"/>
                      <a:pt x="2400" y="4088"/>
                      <a:pt x="2461" y="4088"/>
                    </a:cubicBezTo>
                    <a:cubicBezTo>
                      <a:pt x="2660" y="4088"/>
                      <a:pt x="2842" y="3840"/>
                      <a:pt x="2663" y="3661"/>
                    </a:cubicBezTo>
                    <a:cubicBezTo>
                      <a:pt x="3130" y="3398"/>
                      <a:pt x="3626" y="2931"/>
                      <a:pt x="4239" y="2552"/>
                    </a:cubicBezTo>
                    <a:cubicBezTo>
                      <a:pt x="4356" y="2552"/>
                      <a:pt x="4356" y="2319"/>
                      <a:pt x="4239" y="2202"/>
                    </a:cubicBezTo>
                    <a:cubicBezTo>
                      <a:pt x="3860" y="1706"/>
                      <a:pt x="3393" y="1210"/>
                      <a:pt x="3013" y="743"/>
                    </a:cubicBezTo>
                    <a:cubicBezTo>
                      <a:pt x="2780" y="480"/>
                      <a:pt x="2517" y="13"/>
                      <a:pt x="2167" y="13"/>
                    </a:cubicBezTo>
                    <a:cubicBezTo>
                      <a:pt x="2126" y="5"/>
                      <a:pt x="2085" y="1"/>
                      <a:pt x="20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4" name="Google Shape;531;p28"/>
              <p:cNvSpPr/>
              <p:nvPr/>
            </p:nvSpPr>
            <p:spPr>
              <a:xfrm rot="5400000">
                <a:off x="4255817" y="4478594"/>
                <a:ext cx="226431" cy="17789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2569" extrusionOk="0">
                    <a:moveTo>
                      <a:pt x="1693" y="0"/>
                    </a:moveTo>
                    <a:cubicBezTo>
                      <a:pt x="1" y="0"/>
                      <a:pt x="1" y="2569"/>
                      <a:pt x="1693" y="2569"/>
                    </a:cubicBezTo>
                    <a:cubicBezTo>
                      <a:pt x="3269" y="2569"/>
                      <a:pt x="3269" y="0"/>
                      <a:pt x="1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5" name="Google Shape;532;p28"/>
              <p:cNvSpPr/>
              <p:nvPr/>
            </p:nvSpPr>
            <p:spPr>
              <a:xfrm rot="5400000">
                <a:off x="3287808" y="4613934"/>
                <a:ext cx="133435" cy="101167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461" extrusionOk="0">
                    <a:moveTo>
                      <a:pt x="964" y="1"/>
                    </a:moveTo>
                    <a:cubicBezTo>
                      <a:pt x="1" y="1"/>
                      <a:pt x="1" y="1460"/>
                      <a:pt x="964" y="1460"/>
                    </a:cubicBezTo>
                    <a:cubicBezTo>
                      <a:pt x="1927" y="1460"/>
                      <a:pt x="1927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6" name="Google Shape;533;p28"/>
              <p:cNvSpPr/>
              <p:nvPr/>
            </p:nvSpPr>
            <p:spPr>
              <a:xfrm rot="5400000">
                <a:off x="504813" y="4002671"/>
                <a:ext cx="260777" cy="202126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919" extrusionOk="0">
                    <a:moveTo>
                      <a:pt x="1839" y="0"/>
                    </a:moveTo>
                    <a:cubicBezTo>
                      <a:pt x="1" y="0"/>
                      <a:pt x="1" y="2919"/>
                      <a:pt x="1839" y="2919"/>
                    </a:cubicBezTo>
                    <a:cubicBezTo>
                      <a:pt x="3765" y="2919"/>
                      <a:pt x="3765" y="0"/>
                      <a:pt x="1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3" name="Google Shape;534;p28"/>
            <p:cNvGrpSpPr/>
            <p:nvPr/>
          </p:nvGrpSpPr>
          <p:grpSpPr>
            <a:xfrm flipH="1">
              <a:off x="4779147" y="828857"/>
              <a:ext cx="114781" cy="377451"/>
              <a:chOff x="687752" y="1682917"/>
              <a:chExt cx="274332" cy="902128"/>
            </a:xfrm>
          </p:grpSpPr>
          <p:sp>
            <p:nvSpPr>
              <p:cNvPr id="3199" name="Google Shape;535;p28"/>
              <p:cNvSpPr/>
              <p:nvPr/>
            </p:nvSpPr>
            <p:spPr>
              <a:xfrm rot="5400000">
                <a:off x="668907" y="1701762"/>
                <a:ext cx="312023" cy="274332"/>
              </a:xfrm>
              <a:custGeom>
                <a:avLst/>
                <a:gdLst/>
                <a:ahLst/>
                <a:cxnLst/>
                <a:rect l="l" t="t" r="r" b="b"/>
                <a:pathLst>
                  <a:path w="5459" h="4800" extrusionOk="0">
                    <a:moveTo>
                      <a:pt x="3649" y="690"/>
                    </a:moveTo>
                    <a:cubicBezTo>
                      <a:pt x="3999" y="1157"/>
                      <a:pt x="4378" y="1770"/>
                      <a:pt x="4612" y="2383"/>
                    </a:cubicBezTo>
                    <a:cubicBezTo>
                      <a:pt x="4962" y="3229"/>
                      <a:pt x="4612" y="3842"/>
                      <a:pt x="3765" y="4075"/>
                    </a:cubicBezTo>
                    <a:cubicBezTo>
                      <a:pt x="3460" y="4204"/>
                      <a:pt x="3159" y="4263"/>
                      <a:pt x="2873" y="4263"/>
                    </a:cubicBezTo>
                    <a:cubicBezTo>
                      <a:pt x="1792" y="4263"/>
                      <a:pt x="915" y="3420"/>
                      <a:pt x="730" y="2266"/>
                    </a:cubicBezTo>
                    <a:cubicBezTo>
                      <a:pt x="730" y="2266"/>
                      <a:pt x="730" y="2149"/>
                      <a:pt x="584" y="2149"/>
                    </a:cubicBezTo>
                    <a:cubicBezTo>
                      <a:pt x="1693" y="1653"/>
                      <a:pt x="2656" y="1157"/>
                      <a:pt x="3649" y="690"/>
                    </a:cubicBezTo>
                    <a:close/>
                    <a:moveTo>
                      <a:pt x="3794" y="0"/>
                    </a:moveTo>
                    <a:cubicBezTo>
                      <a:pt x="3745" y="0"/>
                      <a:pt x="3697" y="29"/>
                      <a:pt x="3649" y="77"/>
                    </a:cubicBezTo>
                    <a:cubicBezTo>
                      <a:pt x="2540" y="573"/>
                      <a:pt x="1314" y="1157"/>
                      <a:pt x="234" y="1770"/>
                    </a:cubicBezTo>
                    <a:cubicBezTo>
                      <a:pt x="1" y="1887"/>
                      <a:pt x="117" y="2266"/>
                      <a:pt x="351" y="2266"/>
                    </a:cubicBezTo>
                    <a:cubicBezTo>
                      <a:pt x="549" y="3701"/>
                      <a:pt x="1732" y="4800"/>
                      <a:pt x="3047" y="4800"/>
                    </a:cubicBezTo>
                    <a:cubicBezTo>
                      <a:pt x="3284" y="4800"/>
                      <a:pt x="3525" y="4764"/>
                      <a:pt x="3765" y="4688"/>
                    </a:cubicBezTo>
                    <a:cubicBezTo>
                      <a:pt x="4495" y="4455"/>
                      <a:pt x="5225" y="3842"/>
                      <a:pt x="5458" y="3229"/>
                    </a:cubicBezTo>
                    <a:cubicBezTo>
                      <a:pt x="5458" y="2879"/>
                      <a:pt x="5341" y="2616"/>
                      <a:pt x="5108" y="2266"/>
                    </a:cubicBezTo>
                    <a:cubicBezTo>
                      <a:pt x="4729" y="1536"/>
                      <a:pt x="4378" y="807"/>
                      <a:pt x="3999" y="194"/>
                    </a:cubicBezTo>
                    <a:cubicBezTo>
                      <a:pt x="3931" y="57"/>
                      <a:pt x="3862" y="0"/>
                      <a:pt x="3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0" name="Google Shape;536;p28"/>
              <p:cNvSpPr/>
              <p:nvPr/>
            </p:nvSpPr>
            <p:spPr>
              <a:xfrm rot="5400000">
                <a:off x="682899" y="2462689"/>
                <a:ext cx="135512" cy="109199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577" extrusionOk="0">
                    <a:moveTo>
                      <a:pt x="964" y="1"/>
                    </a:moveTo>
                    <a:cubicBezTo>
                      <a:pt x="1" y="1"/>
                      <a:pt x="1" y="1577"/>
                      <a:pt x="964" y="1577"/>
                    </a:cubicBezTo>
                    <a:cubicBezTo>
                      <a:pt x="1956" y="1577"/>
                      <a:pt x="1956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94" name="Google Shape;537;p28"/>
            <p:cNvSpPr/>
            <p:nvPr/>
          </p:nvSpPr>
          <p:spPr>
            <a:xfrm rot="4917816">
              <a:off x="5312395" y="468657"/>
              <a:ext cx="896401" cy="1090490"/>
            </a:xfrm>
            <a:custGeom>
              <a:avLst/>
              <a:gdLst/>
              <a:ahLst/>
              <a:cxnLst/>
              <a:rect l="l" t="t" r="r" b="b"/>
              <a:pathLst>
                <a:path w="19467" h="23682" extrusionOk="0">
                  <a:moveTo>
                    <a:pt x="9934" y="1"/>
                  </a:moveTo>
                  <a:cubicBezTo>
                    <a:pt x="9789" y="1"/>
                    <a:pt x="9639" y="10"/>
                    <a:pt x="9486" y="27"/>
                  </a:cubicBezTo>
                  <a:cubicBezTo>
                    <a:pt x="5983" y="524"/>
                    <a:pt x="4991" y="5748"/>
                    <a:pt x="3911" y="8549"/>
                  </a:cubicBezTo>
                  <a:cubicBezTo>
                    <a:pt x="2802" y="11701"/>
                    <a:pt x="1606" y="15116"/>
                    <a:pt x="1226" y="18531"/>
                  </a:cubicBezTo>
                  <a:cubicBezTo>
                    <a:pt x="0" y="20836"/>
                    <a:pt x="1956" y="23638"/>
                    <a:pt x="4524" y="23638"/>
                  </a:cubicBezTo>
                  <a:cubicBezTo>
                    <a:pt x="5422" y="23667"/>
                    <a:pt x="6328" y="23682"/>
                    <a:pt x="7237" y="23682"/>
                  </a:cubicBezTo>
                  <a:cubicBezTo>
                    <a:pt x="10019" y="23682"/>
                    <a:pt x="12835" y="23545"/>
                    <a:pt x="15585" y="23259"/>
                  </a:cubicBezTo>
                  <a:cubicBezTo>
                    <a:pt x="17658" y="23025"/>
                    <a:pt x="19467" y="21333"/>
                    <a:pt x="18737" y="19144"/>
                  </a:cubicBezTo>
                  <a:cubicBezTo>
                    <a:pt x="17658" y="15496"/>
                    <a:pt x="16928" y="11701"/>
                    <a:pt x="15585" y="8053"/>
                  </a:cubicBezTo>
                  <a:cubicBezTo>
                    <a:pt x="14631" y="5499"/>
                    <a:pt x="13595" y="1"/>
                    <a:pt x="99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5" name="Google Shape;538;p28"/>
            <p:cNvSpPr txBox="1"/>
            <p:nvPr/>
          </p:nvSpPr>
          <p:spPr>
            <a:xfrm>
              <a:off x="5257801" y="911375"/>
              <a:ext cx="9675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defRPr/>
              </a:pPr>
              <a:r>
                <a:rPr lang="en-US" sz="11500" b="1" kern="0" dirty="0">
                  <a:solidFill>
                    <a:schemeClr val="bg1">
                      <a:lumMod val="50000"/>
                    </a:schemeClr>
                  </a:solidFill>
                  <a:latin typeface="Cabin"/>
                  <a:sym typeface="Cabin"/>
                </a:rPr>
                <a:t>5</a:t>
              </a:r>
            </a:p>
          </p:txBody>
        </p:sp>
        <p:grpSp>
          <p:nvGrpSpPr>
            <p:cNvPr id="3196" name="Google Shape;539;p28"/>
            <p:cNvGrpSpPr/>
            <p:nvPr/>
          </p:nvGrpSpPr>
          <p:grpSpPr>
            <a:xfrm flipH="1">
              <a:off x="5923309" y="552271"/>
              <a:ext cx="80483" cy="52382"/>
              <a:chOff x="3129252" y="361925"/>
              <a:chExt cx="408130" cy="265762"/>
            </a:xfrm>
          </p:grpSpPr>
          <p:sp>
            <p:nvSpPr>
              <p:cNvPr id="3197" name="Google Shape;540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8" name="Google Shape;541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98" name="Google Shape;504;p28"/>
          <p:cNvGrpSpPr/>
          <p:nvPr/>
        </p:nvGrpSpPr>
        <p:grpSpPr>
          <a:xfrm>
            <a:off x="13178916" y="4341451"/>
            <a:ext cx="4010941" cy="2684936"/>
            <a:chOff x="4758085" y="491316"/>
            <a:chExt cx="1668359" cy="1239811"/>
          </a:xfrm>
        </p:grpSpPr>
        <p:sp>
          <p:nvSpPr>
            <p:cNvPr id="3299" name="Google Shape;505;p28"/>
            <p:cNvSpPr/>
            <p:nvPr/>
          </p:nvSpPr>
          <p:spPr>
            <a:xfrm rot="5400000">
              <a:off x="6295267" y="592459"/>
              <a:ext cx="75889" cy="71621"/>
            </a:xfrm>
            <a:custGeom>
              <a:avLst/>
              <a:gdLst/>
              <a:ahLst/>
              <a:cxnLst/>
              <a:rect l="l" t="t" r="r" b="b"/>
              <a:pathLst>
                <a:path w="4116" h="3884" extrusionOk="0">
                  <a:moveTo>
                    <a:pt x="2043" y="0"/>
                  </a:moveTo>
                  <a:cubicBezTo>
                    <a:pt x="1555" y="0"/>
                    <a:pt x="1072" y="192"/>
                    <a:pt x="730" y="534"/>
                  </a:cubicBezTo>
                  <a:lnTo>
                    <a:pt x="730" y="680"/>
                  </a:lnTo>
                  <a:cubicBezTo>
                    <a:pt x="1" y="1264"/>
                    <a:pt x="1" y="2606"/>
                    <a:pt x="730" y="3219"/>
                  </a:cubicBezTo>
                  <a:lnTo>
                    <a:pt x="730" y="3336"/>
                  </a:lnTo>
                  <a:cubicBezTo>
                    <a:pt x="1121" y="3669"/>
                    <a:pt x="1643" y="3883"/>
                    <a:pt x="2165" y="3883"/>
                  </a:cubicBezTo>
                  <a:cubicBezTo>
                    <a:pt x="2422" y="3883"/>
                    <a:pt x="2678" y="3831"/>
                    <a:pt x="2919" y="3716"/>
                  </a:cubicBezTo>
                  <a:cubicBezTo>
                    <a:pt x="3503" y="3453"/>
                    <a:pt x="4116" y="2723"/>
                    <a:pt x="3999" y="1877"/>
                  </a:cubicBezTo>
                  <a:cubicBezTo>
                    <a:pt x="3999" y="1264"/>
                    <a:pt x="3649" y="680"/>
                    <a:pt x="3036" y="301"/>
                  </a:cubicBezTo>
                  <a:cubicBezTo>
                    <a:pt x="2734" y="96"/>
                    <a:pt x="2387" y="0"/>
                    <a:pt x="2043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0" name="Google Shape;506;p28"/>
            <p:cNvSpPr/>
            <p:nvPr/>
          </p:nvSpPr>
          <p:spPr>
            <a:xfrm rot="5400000">
              <a:off x="6147117" y="553190"/>
              <a:ext cx="35529" cy="29080"/>
            </a:xfrm>
            <a:custGeom>
              <a:avLst/>
              <a:gdLst/>
              <a:ahLst/>
              <a:cxnLst/>
              <a:rect l="l" t="t" r="r" b="b"/>
              <a:pathLst>
                <a:path w="1927" h="1577" extrusionOk="0">
                  <a:moveTo>
                    <a:pt x="964" y="0"/>
                  </a:moveTo>
                  <a:cubicBezTo>
                    <a:pt x="1" y="0"/>
                    <a:pt x="1" y="1576"/>
                    <a:pt x="964" y="1576"/>
                  </a:cubicBezTo>
                  <a:cubicBezTo>
                    <a:pt x="1927" y="1576"/>
                    <a:pt x="1927" y="0"/>
                    <a:pt x="964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01" name="Google Shape;507;p28"/>
            <p:cNvGrpSpPr/>
            <p:nvPr/>
          </p:nvGrpSpPr>
          <p:grpSpPr>
            <a:xfrm rot="5400000">
              <a:off x="4972359" y="277042"/>
              <a:ext cx="1239811" cy="1668359"/>
              <a:chOff x="1061800" y="1472288"/>
              <a:chExt cx="1681100" cy="2261875"/>
            </a:xfrm>
          </p:grpSpPr>
          <p:sp>
            <p:nvSpPr>
              <p:cNvPr id="3329" name="Google Shape;508;p28"/>
              <p:cNvSpPr/>
              <p:nvPr/>
            </p:nvSpPr>
            <p:spPr>
              <a:xfrm>
                <a:off x="1061800" y="1472288"/>
                <a:ext cx="1681100" cy="2261875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 dirty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0" name="Google Shape;509;p28"/>
              <p:cNvSpPr/>
              <p:nvPr/>
            </p:nvSpPr>
            <p:spPr>
              <a:xfrm>
                <a:off x="1238375" y="1837088"/>
                <a:ext cx="81725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2570" extrusionOk="0">
                    <a:moveTo>
                      <a:pt x="1693" y="1"/>
                    </a:moveTo>
                    <a:cubicBezTo>
                      <a:pt x="0" y="1"/>
                      <a:pt x="0" y="2569"/>
                      <a:pt x="1693" y="2569"/>
                    </a:cubicBezTo>
                    <a:cubicBezTo>
                      <a:pt x="3269" y="2569"/>
                      <a:pt x="3269" y="1"/>
                      <a:pt x="169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1" name="Google Shape;510;p28"/>
              <p:cNvSpPr/>
              <p:nvPr/>
            </p:nvSpPr>
            <p:spPr>
              <a:xfrm>
                <a:off x="2600225" y="2889763"/>
                <a:ext cx="85025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3156" extrusionOk="0">
                    <a:moveTo>
                      <a:pt x="1697" y="1"/>
                    </a:moveTo>
                    <a:cubicBezTo>
                      <a:pt x="847" y="1"/>
                      <a:pt x="0" y="519"/>
                      <a:pt x="132" y="1555"/>
                    </a:cubicBezTo>
                    <a:lnTo>
                      <a:pt x="132" y="1672"/>
                    </a:lnTo>
                    <a:cubicBezTo>
                      <a:pt x="28" y="2654"/>
                      <a:pt x="681" y="3156"/>
                      <a:pt x="1420" y="3156"/>
                    </a:cubicBezTo>
                    <a:cubicBezTo>
                      <a:pt x="1515" y="3156"/>
                      <a:pt x="1611" y="3148"/>
                      <a:pt x="1708" y="3131"/>
                    </a:cubicBezTo>
                    <a:cubicBezTo>
                      <a:pt x="1804" y="3148"/>
                      <a:pt x="1901" y="3156"/>
                      <a:pt x="1996" y="3156"/>
                    </a:cubicBezTo>
                    <a:cubicBezTo>
                      <a:pt x="2734" y="3156"/>
                      <a:pt x="3387" y="2654"/>
                      <a:pt x="3284" y="1672"/>
                    </a:cubicBezTo>
                    <a:lnTo>
                      <a:pt x="3284" y="1555"/>
                    </a:lnTo>
                    <a:cubicBezTo>
                      <a:pt x="3400" y="519"/>
                      <a:pt x="2547" y="1"/>
                      <a:pt x="169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2" name="Google Shape;511;p28"/>
              <p:cNvSpPr/>
              <p:nvPr/>
            </p:nvSpPr>
            <p:spPr>
              <a:xfrm>
                <a:off x="2499900" y="3074013"/>
                <a:ext cx="3650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248" extrusionOk="0">
                    <a:moveTo>
                      <a:pt x="477" y="0"/>
                    </a:moveTo>
                    <a:cubicBezTo>
                      <a:pt x="179" y="0"/>
                      <a:pt x="0" y="329"/>
                      <a:pt x="0" y="635"/>
                    </a:cubicBezTo>
                    <a:cubicBezTo>
                      <a:pt x="0" y="868"/>
                      <a:pt x="234" y="1248"/>
                      <a:pt x="613" y="1248"/>
                    </a:cubicBezTo>
                    <a:lnTo>
                      <a:pt x="847" y="1248"/>
                    </a:lnTo>
                    <a:cubicBezTo>
                      <a:pt x="1226" y="1131"/>
                      <a:pt x="1460" y="1014"/>
                      <a:pt x="1460" y="635"/>
                    </a:cubicBezTo>
                    <a:cubicBezTo>
                      <a:pt x="1460" y="285"/>
                      <a:pt x="1226" y="22"/>
                      <a:pt x="847" y="22"/>
                    </a:cubicBezTo>
                    <a:lnTo>
                      <a:pt x="613" y="22"/>
                    </a:lnTo>
                    <a:cubicBezTo>
                      <a:pt x="566" y="7"/>
                      <a:pt x="520" y="0"/>
                      <a:pt x="477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3" name="Google Shape;512;p28"/>
              <p:cNvSpPr/>
              <p:nvPr/>
            </p:nvSpPr>
            <p:spPr>
              <a:xfrm>
                <a:off x="2624675" y="3305838"/>
                <a:ext cx="518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577" extrusionOk="0">
                    <a:moveTo>
                      <a:pt x="963" y="1"/>
                    </a:moveTo>
                    <a:cubicBezTo>
                      <a:pt x="0" y="1"/>
                      <a:pt x="0" y="1577"/>
                      <a:pt x="963" y="1577"/>
                    </a:cubicBezTo>
                    <a:cubicBezTo>
                      <a:pt x="2072" y="1577"/>
                      <a:pt x="2072" y="1"/>
                      <a:pt x="96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4" name="Google Shape;513;p28"/>
              <p:cNvSpPr/>
              <p:nvPr/>
            </p:nvSpPr>
            <p:spPr>
              <a:xfrm>
                <a:off x="2311650" y="3399963"/>
                <a:ext cx="481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95" extrusionOk="0">
                    <a:moveTo>
                      <a:pt x="847" y="1"/>
                    </a:moveTo>
                    <a:cubicBezTo>
                      <a:pt x="468" y="1"/>
                      <a:pt x="1" y="380"/>
                      <a:pt x="1" y="847"/>
                    </a:cubicBezTo>
                    <a:cubicBezTo>
                      <a:pt x="117" y="1226"/>
                      <a:pt x="351" y="1577"/>
                      <a:pt x="847" y="1577"/>
                    </a:cubicBezTo>
                    <a:lnTo>
                      <a:pt x="1081" y="1577"/>
                    </a:lnTo>
                    <a:cubicBezTo>
                      <a:pt x="1133" y="1589"/>
                      <a:pt x="1185" y="1595"/>
                      <a:pt x="1234" y="1595"/>
                    </a:cubicBezTo>
                    <a:cubicBezTo>
                      <a:pt x="1647" y="1595"/>
                      <a:pt x="1927" y="1186"/>
                      <a:pt x="1927" y="847"/>
                    </a:cubicBezTo>
                    <a:cubicBezTo>
                      <a:pt x="1927" y="380"/>
                      <a:pt x="1577" y="1"/>
                      <a:pt x="1081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5" name="Google Shape;514;p28"/>
              <p:cNvSpPr/>
              <p:nvPr/>
            </p:nvSpPr>
            <p:spPr>
              <a:xfrm>
                <a:off x="1165400" y="2737463"/>
                <a:ext cx="5475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694" extrusionOk="0">
                    <a:moveTo>
                      <a:pt x="1081" y="0"/>
                    </a:moveTo>
                    <a:cubicBezTo>
                      <a:pt x="1" y="0"/>
                      <a:pt x="1" y="1693"/>
                      <a:pt x="1081" y="1693"/>
                    </a:cubicBezTo>
                    <a:cubicBezTo>
                      <a:pt x="2190" y="1693"/>
                      <a:pt x="2190" y="0"/>
                      <a:pt x="108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02" name="Google Shape;515;p28"/>
            <p:cNvSpPr/>
            <p:nvPr/>
          </p:nvSpPr>
          <p:spPr>
            <a:xfrm rot="5400000">
              <a:off x="6348667" y="1102332"/>
              <a:ext cx="47384" cy="36069"/>
            </a:xfrm>
            <a:custGeom>
              <a:avLst/>
              <a:gdLst/>
              <a:ahLst/>
              <a:cxnLst/>
              <a:rect l="l" t="t" r="r" b="b"/>
              <a:pathLst>
                <a:path w="2570" h="1956" extrusionOk="0">
                  <a:moveTo>
                    <a:pt x="1227" y="1"/>
                  </a:moveTo>
                  <a:cubicBezTo>
                    <a:pt x="1" y="1"/>
                    <a:pt x="1" y="1956"/>
                    <a:pt x="1227" y="1956"/>
                  </a:cubicBezTo>
                  <a:cubicBezTo>
                    <a:pt x="2569" y="1956"/>
                    <a:pt x="2569" y="1"/>
                    <a:pt x="1227" y="1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3" name="Google Shape;516;p28"/>
            <p:cNvSpPr/>
            <p:nvPr/>
          </p:nvSpPr>
          <p:spPr>
            <a:xfrm rot="-10669798">
              <a:off x="5948572" y="1253311"/>
              <a:ext cx="456340" cy="469299"/>
            </a:xfrm>
            <a:custGeom>
              <a:avLst/>
              <a:gdLst/>
              <a:ahLst/>
              <a:cxnLst/>
              <a:rect l="l" t="t" r="r" b="b"/>
              <a:pathLst>
                <a:path w="40898" h="42050" extrusionOk="0">
                  <a:moveTo>
                    <a:pt x="22358" y="1"/>
                  </a:moveTo>
                  <a:cubicBezTo>
                    <a:pt x="21770" y="1"/>
                    <a:pt x="21179" y="31"/>
                    <a:pt x="20584" y="92"/>
                  </a:cubicBezTo>
                  <a:cubicBezTo>
                    <a:pt x="17549" y="472"/>
                    <a:pt x="14280" y="1085"/>
                    <a:pt x="11595" y="2544"/>
                  </a:cubicBezTo>
                  <a:cubicBezTo>
                    <a:pt x="11108" y="2464"/>
                    <a:pt x="10608" y="2423"/>
                    <a:pt x="10107" y="2423"/>
                  </a:cubicBezTo>
                  <a:cubicBezTo>
                    <a:pt x="8237" y="2423"/>
                    <a:pt x="6339" y="2994"/>
                    <a:pt x="4912" y="4237"/>
                  </a:cubicBezTo>
                  <a:cubicBezTo>
                    <a:pt x="2489" y="6426"/>
                    <a:pt x="2227" y="9227"/>
                    <a:pt x="2723" y="12379"/>
                  </a:cubicBezTo>
                  <a:cubicBezTo>
                    <a:pt x="2723" y="12876"/>
                    <a:pt x="2840" y="13226"/>
                    <a:pt x="2956" y="13722"/>
                  </a:cubicBezTo>
                  <a:cubicBezTo>
                    <a:pt x="1030" y="19442"/>
                    <a:pt x="1264" y="25629"/>
                    <a:pt x="3219" y="31350"/>
                  </a:cubicBezTo>
                  <a:cubicBezTo>
                    <a:pt x="3061" y="31312"/>
                    <a:pt x="2898" y="31294"/>
                    <a:pt x="2734" y="31294"/>
                  </a:cubicBezTo>
                  <a:cubicBezTo>
                    <a:pt x="1391" y="31294"/>
                    <a:pt x="0" y="32513"/>
                    <a:pt x="651" y="33918"/>
                  </a:cubicBezTo>
                  <a:cubicBezTo>
                    <a:pt x="1380" y="35728"/>
                    <a:pt x="2110" y="37070"/>
                    <a:pt x="3686" y="38413"/>
                  </a:cubicBezTo>
                  <a:cubicBezTo>
                    <a:pt x="5408" y="39989"/>
                    <a:pt x="7451" y="41098"/>
                    <a:pt x="9640" y="41565"/>
                  </a:cubicBezTo>
                  <a:cubicBezTo>
                    <a:pt x="10862" y="41884"/>
                    <a:pt x="12130" y="42049"/>
                    <a:pt x="13393" y="42049"/>
                  </a:cubicBezTo>
                  <a:cubicBezTo>
                    <a:pt x="16051" y="42049"/>
                    <a:pt x="18690" y="41318"/>
                    <a:pt x="20847" y="39755"/>
                  </a:cubicBezTo>
                  <a:cubicBezTo>
                    <a:pt x="22540" y="38529"/>
                    <a:pt x="23765" y="36837"/>
                    <a:pt x="24495" y="34881"/>
                  </a:cubicBezTo>
                  <a:cubicBezTo>
                    <a:pt x="24845" y="34035"/>
                    <a:pt x="24962" y="33188"/>
                    <a:pt x="25108" y="32342"/>
                  </a:cubicBezTo>
                  <a:cubicBezTo>
                    <a:pt x="25225" y="31612"/>
                    <a:pt x="25225" y="29891"/>
                    <a:pt x="25692" y="29278"/>
                  </a:cubicBezTo>
                  <a:cubicBezTo>
                    <a:pt x="25837" y="29278"/>
                    <a:pt x="25954" y="29278"/>
                    <a:pt x="26304" y="29161"/>
                  </a:cubicBezTo>
                  <a:cubicBezTo>
                    <a:pt x="27151" y="29161"/>
                    <a:pt x="28143" y="28927"/>
                    <a:pt x="28989" y="28694"/>
                  </a:cubicBezTo>
                  <a:cubicBezTo>
                    <a:pt x="30945" y="28198"/>
                    <a:pt x="32638" y="27089"/>
                    <a:pt x="34214" y="25775"/>
                  </a:cubicBezTo>
                  <a:cubicBezTo>
                    <a:pt x="40897" y="19559"/>
                    <a:pt x="39934" y="9111"/>
                    <a:pt x="32988" y="3624"/>
                  </a:cubicBezTo>
                  <a:cubicBezTo>
                    <a:pt x="29946" y="1317"/>
                    <a:pt x="26243" y="1"/>
                    <a:pt x="22358" y="1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4" name="Google Shape;517;p28"/>
            <p:cNvSpPr/>
            <p:nvPr/>
          </p:nvSpPr>
          <p:spPr>
            <a:xfrm rot="-329463">
              <a:off x="4777659" y="1232215"/>
              <a:ext cx="754062" cy="463875"/>
            </a:xfrm>
            <a:custGeom>
              <a:avLst/>
              <a:gdLst/>
              <a:ahLst/>
              <a:cxnLst/>
              <a:rect l="l" t="t" r="r" b="b"/>
              <a:pathLst>
                <a:path w="49849" h="30661" extrusionOk="0">
                  <a:moveTo>
                    <a:pt x="12725" y="0"/>
                  </a:moveTo>
                  <a:cubicBezTo>
                    <a:pt x="11040" y="0"/>
                    <a:pt x="9311" y="548"/>
                    <a:pt x="7793" y="1452"/>
                  </a:cubicBezTo>
                  <a:cubicBezTo>
                    <a:pt x="4612" y="3408"/>
                    <a:pt x="2686" y="6210"/>
                    <a:pt x="847" y="9362"/>
                  </a:cubicBezTo>
                  <a:cubicBezTo>
                    <a:pt x="117" y="10587"/>
                    <a:pt x="730" y="11901"/>
                    <a:pt x="1693" y="12397"/>
                  </a:cubicBezTo>
                  <a:cubicBezTo>
                    <a:pt x="730" y="14965"/>
                    <a:pt x="234" y="17738"/>
                    <a:pt x="117" y="19927"/>
                  </a:cubicBezTo>
                  <a:cubicBezTo>
                    <a:pt x="1" y="23225"/>
                    <a:pt x="730" y="26873"/>
                    <a:pt x="4145" y="28099"/>
                  </a:cubicBezTo>
                  <a:cubicBezTo>
                    <a:pt x="7297" y="29178"/>
                    <a:pt x="11675" y="28945"/>
                    <a:pt x="15089" y="29062"/>
                  </a:cubicBezTo>
                  <a:cubicBezTo>
                    <a:pt x="22006" y="29558"/>
                    <a:pt x="29069" y="30025"/>
                    <a:pt x="35986" y="30404"/>
                  </a:cubicBezTo>
                  <a:cubicBezTo>
                    <a:pt x="37380" y="30516"/>
                    <a:pt x="38861" y="30661"/>
                    <a:pt x="40332" y="30661"/>
                  </a:cubicBezTo>
                  <a:cubicBezTo>
                    <a:pt x="41942" y="30661"/>
                    <a:pt x="43541" y="30487"/>
                    <a:pt x="45004" y="29908"/>
                  </a:cubicBezTo>
                  <a:cubicBezTo>
                    <a:pt x="47923" y="28828"/>
                    <a:pt x="49849" y="26143"/>
                    <a:pt x="49732" y="22991"/>
                  </a:cubicBezTo>
                  <a:cubicBezTo>
                    <a:pt x="49615" y="20073"/>
                    <a:pt x="47543" y="18000"/>
                    <a:pt x="44742" y="17504"/>
                  </a:cubicBezTo>
                  <a:cubicBezTo>
                    <a:pt x="44226" y="17422"/>
                    <a:pt x="43593" y="17339"/>
                    <a:pt x="42967" y="17339"/>
                  </a:cubicBezTo>
                  <a:cubicBezTo>
                    <a:pt x="42708" y="17339"/>
                    <a:pt x="42450" y="17353"/>
                    <a:pt x="42202" y="17388"/>
                  </a:cubicBezTo>
                  <a:cubicBezTo>
                    <a:pt x="42086" y="17504"/>
                    <a:pt x="41969" y="17504"/>
                    <a:pt x="41823" y="17504"/>
                  </a:cubicBezTo>
                  <a:cubicBezTo>
                    <a:pt x="41356" y="16541"/>
                    <a:pt x="41356" y="15315"/>
                    <a:pt x="40977" y="14236"/>
                  </a:cubicBezTo>
                  <a:cubicBezTo>
                    <a:pt x="40080" y="11164"/>
                    <a:pt x="37386" y="9688"/>
                    <a:pt x="34262" y="9688"/>
                  </a:cubicBezTo>
                  <a:cubicBezTo>
                    <a:pt x="34031" y="9688"/>
                    <a:pt x="33798" y="9696"/>
                    <a:pt x="33564" y="9712"/>
                  </a:cubicBezTo>
                  <a:cubicBezTo>
                    <a:pt x="30528" y="9975"/>
                    <a:pt x="27960" y="11434"/>
                    <a:pt x="25187" y="12397"/>
                  </a:cubicBezTo>
                  <a:cubicBezTo>
                    <a:pt x="24497" y="12661"/>
                    <a:pt x="23468" y="13024"/>
                    <a:pt x="22582" y="13024"/>
                  </a:cubicBezTo>
                  <a:cubicBezTo>
                    <a:pt x="22193" y="13024"/>
                    <a:pt x="21833" y="12954"/>
                    <a:pt x="21539" y="12776"/>
                  </a:cubicBezTo>
                  <a:cubicBezTo>
                    <a:pt x="20664" y="12280"/>
                    <a:pt x="20664" y="10704"/>
                    <a:pt x="20547" y="9858"/>
                  </a:cubicBezTo>
                  <a:cubicBezTo>
                    <a:pt x="20080" y="6939"/>
                    <a:pt x="19701" y="4021"/>
                    <a:pt x="17395" y="1832"/>
                  </a:cubicBezTo>
                  <a:cubicBezTo>
                    <a:pt x="16053" y="548"/>
                    <a:pt x="14411" y="0"/>
                    <a:pt x="12725" y="0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05" name="Google Shape;518;p28"/>
            <p:cNvGrpSpPr/>
            <p:nvPr/>
          </p:nvGrpSpPr>
          <p:grpSpPr>
            <a:xfrm>
              <a:off x="4793932" y="552271"/>
              <a:ext cx="1599965" cy="127297"/>
              <a:chOff x="577993" y="361925"/>
              <a:chExt cx="8113413" cy="645849"/>
            </a:xfrm>
          </p:grpSpPr>
          <p:sp>
            <p:nvSpPr>
              <p:cNvPr id="3321" name="Google Shape;519;p28"/>
              <p:cNvSpPr/>
              <p:nvPr/>
            </p:nvSpPr>
            <p:spPr>
              <a:xfrm rot="5400000">
                <a:off x="627295" y="537738"/>
                <a:ext cx="337569" cy="204204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2949" extrusionOk="0">
                    <a:moveTo>
                      <a:pt x="2540" y="0"/>
                    </a:moveTo>
                    <a:cubicBezTo>
                      <a:pt x="1226" y="0"/>
                      <a:pt x="117" y="1110"/>
                      <a:pt x="1" y="2423"/>
                    </a:cubicBezTo>
                    <a:cubicBezTo>
                      <a:pt x="1" y="2554"/>
                      <a:pt x="88" y="2620"/>
                      <a:pt x="176" y="2620"/>
                    </a:cubicBezTo>
                    <a:cubicBezTo>
                      <a:pt x="263" y="2620"/>
                      <a:pt x="351" y="2554"/>
                      <a:pt x="351" y="2423"/>
                    </a:cubicBezTo>
                    <a:cubicBezTo>
                      <a:pt x="489" y="1513"/>
                      <a:pt x="1251" y="604"/>
                      <a:pt x="2245" y="604"/>
                    </a:cubicBezTo>
                    <a:cubicBezTo>
                      <a:pt x="2304" y="604"/>
                      <a:pt x="2363" y="607"/>
                      <a:pt x="2423" y="613"/>
                    </a:cubicBezTo>
                    <a:cubicBezTo>
                      <a:pt x="3532" y="730"/>
                      <a:pt x="4262" y="1693"/>
                      <a:pt x="4262" y="2686"/>
                    </a:cubicBezTo>
                    <a:cubicBezTo>
                      <a:pt x="4262" y="2861"/>
                      <a:pt x="4415" y="2948"/>
                      <a:pt x="4568" y="2948"/>
                    </a:cubicBezTo>
                    <a:cubicBezTo>
                      <a:pt x="4721" y="2948"/>
                      <a:pt x="4875" y="2861"/>
                      <a:pt x="4875" y="2686"/>
                    </a:cubicBezTo>
                    <a:cubicBezTo>
                      <a:pt x="4875" y="1343"/>
                      <a:pt x="3882" y="117"/>
                      <a:pt x="2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2" name="Google Shape;520;p28"/>
              <p:cNvSpPr/>
              <p:nvPr/>
            </p:nvSpPr>
            <p:spPr>
              <a:xfrm rot="5400000">
                <a:off x="477137" y="723489"/>
                <a:ext cx="385141" cy="18343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2649" extrusionOk="0">
                    <a:moveTo>
                      <a:pt x="5217" y="1"/>
                    </a:moveTo>
                    <a:cubicBezTo>
                      <a:pt x="5140" y="1"/>
                      <a:pt x="5060" y="29"/>
                      <a:pt x="4991" y="98"/>
                    </a:cubicBezTo>
                    <a:cubicBezTo>
                      <a:pt x="4495" y="944"/>
                      <a:pt x="3882" y="1790"/>
                      <a:pt x="2802" y="2170"/>
                    </a:cubicBezTo>
                    <a:cubicBezTo>
                      <a:pt x="2664" y="2199"/>
                      <a:pt x="2521" y="2213"/>
                      <a:pt x="2379" y="2213"/>
                    </a:cubicBezTo>
                    <a:cubicBezTo>
                      <a:pt x="1379" y="2213"/>
                      <a:pt x="351" y="1520"/>
                      <a:pt x="351" y="448"/>
                    </a:cubicBezTo>
                    <a:cubicBezTo>
                      <a:pt x="424" y="331"/>
                      <a:pt x="365" y="273"/>
                      <a:pt x="289" y="273"/>
                    </a:cubicBezTo>
                    <a:cubicBezTo>
                      <a:pt x="212" y="273"/>
                      <a:pt x="117" y="331"/>
                      <a:pt x="117" y="448"/>
                    </a:cubicBezTo>
                    <a:cubicBezTo>
                      <a:pt x="0" y="1557"/>
                      <a:pt x="964" y="2520"/>
                      <a:pt x="2073" y="2637"/>
                    </a:cubicBezTo>
                    <a:cubicBezTo>
                      <a:pt x="2152" y="2645"/>
                      <a:pt x="2231" y="2649"/>
                      <a:pt x="2310" y="2649"/>
                    </a:cubicBezTo>
                    <a:cubicBezTo>
                      <a:pt x="3661" y="2649"/>
                      <a:pt x="4768" y="1490"/>
                      <a:pt x="5458" y="331"/>
                    </a:cubicBezTo>
                    <a:cubicBezTo>
                      <a:pt x="5561" y="166"/>
                      <a:pt x="5402" y="1"/>
                      <a:pt x="52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3" name="Google Shape;521;p28"/>
              <p:cNvSpPr/>
              <p:nvPr/>
            </p:nvSpPr>
            <p:spPr>
              <a:xfrm rot="5400000">
                <a:off x="8452683" y="434528"/>
                <a:ext cx="308209" cy="169235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2444" extrusionOk="0">
                    <a:moveTo>
                      <a:pt x="4256" y="1"/>
                    </a:moveTo>
                    <a:cubicBezTo>
                      <a:pt x="4193" y="1"/>
                      <a:pt x="4126" y="41"/>
                      <a:pt x="4071" y="141"/>
                    </a:cubicBezTo>
                    <a:cubicBezTo>
                      <a:pt x="3720" y="987"/>
                      <a:pt x="3487" y="1600"/>
                      <a:pt x="2611" y="1833"/>
                    </a:cubicBezTo>
                    <a:cubicBezTo>
                      <a:pt x="2271" y="2010"/>
                      <a:pt x="1905" y="2105"/>
                      <a:pt x="1538" y="2105"/>
                    </a:cubicBezTo>
                    <a:cubicBezTo>
                      <a:pt x="1118" y="2105"/>
                      <a:pt x="695" y="1981"/>
                      <a:pt x="306" y="1717"/>
                    </a:cubicBezTo>
                    <a:cubicBezTo>
                      <a:pt x="284" y="1694"/>
                      <a:pt x="257" y="1685"/>
                      <a:pt x="230" y="1685"/>
                    </a:cubicBezTo>
                    <a:cubicBezTo>
                      <a:pt x="117" y="1685"/>
                      <a:pt x="0" y="1856"/>
                      <a:pt x="189" y="1950"/>
                    </a:cubicBezTo>
                    <a:cubicBezTo>
                      <a:pt x="597" y="2287"/>
                      <a:pt x="1149" y="2443"/>
                      <a:pt x="1721" y="2443"/>
                    </a:cubicBezTo>
                    <a:cubicBezTo>
                      <a:pt x="3034" y="2443"/>
                      <a:pt x="4450" y="1619"/>
                      <a:pt x="4450" y="257"/>
                    </a:cubicBezTo>
                    <a:cubicBezTo>
                      <a:pt x="4450" y="112"/>
                      <a:pt x="4360" y="1"/>
                      <a:pt x="42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4" name="Google Shape;522;p28"/>
              <p:cNvSpPr/>
              <p:nvPr/>
            </p:nvSpPr>
            <p:spPr>
              <a:xfrm rot="5400000">
                <a:off x="8331158" y="520946"/>
                <a:ext cx="308002" cy="192432"/>
              </a:xfrm>
              <a:custGeom>
                <a:avLst/>
                <a:gdLst/>
                <a:ahLst/>
                <a:cxnLst/>
                <a:rect l="l" t="t" r="r" b="b"/>
                <a:pathLst>
                  <a:path w="4448" h="2779" extrusionOk="0">
                    <a:moveTo>
                      <a:pt x="4152" y="0"/>
                    </a:moveTo>
                    <a:cubicBezTo>
                      <a:pt x="4069" y="0"/>
                      <a:pt x="3996" y="38"/>
                      <a:pt x="3996" y="128"/>
                    </a:cubicBezTo>
                    <a:cubicBezTo>
                      <a:pt x="3707" y="1525"/>
                      <a:pt x="2405" y="2444"/>
                      <a:pt x="1072" y="2444"/>
                    </a:cubicBezTo>
                    <a:cubicBezTo>
                      <a:pt x="790" y="2444"/>
                      <a:pt x="507" y="2403"/>
                      <a:pt x="231" y="2316"/>
                    </a:cubicBezTo>
                    <a:cubicBezTo>
                      <a:pt x="198" y="2300"/>
                      <a:pt x="169" y="2293"/>
                      <a:pt x="145" y="2293"/>
                    </a:cubicBezTo>
                    <a:cubicBezTo>
                      <a:pt x="0" y="2293"/>
                      <a:pt x="15" y="2550"/>
                      <a:pt x="115" y="2550"/>
                    </a:cubicBezTo>
                    <a:cubicBezTo>
                      <a:pt x="501" y="2706"/>
                      <a:pt x="904" y="2779"/>
                      <a:pt x="1302" y="2779"/>
                    </a:cubicBezTo>
                    <a:cubicBezTo>
                      <a:pt x="2770" y="2779"/>
                      <a:pt x="4169" y="1783"/>
                      <a:pt x="4376" y="244"/>
                    </a:cubicBezTo>
                    <a:cubicBezTo>
                      <a:pt x="4448" y="100"/>
                      <a:pt x="4286" y="0"/>
                      <a:pt x="4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5" name="Google Shape;523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6" name="Google Shape;524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7" name="Google Shape;525;p28"/>
              <p:cNvSpPr/>
              <p:nvPr/>
            </p:nvSpPr>
            <p:spPr>
              <a:xfrm rot="5400000">
                <a:off x="4598187" y="383633"/>
                <a:ext cx="269086" cy="293945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4245" extrusionOk="0">
                    <a:moveTo>
                      <a:pt x="1580" y="614"/>
                    </a:moveTo>
                    <a:cubicBezTo>
                      <a:pt x="2047" y="964"/>
                      <a:pt x="2543" y="1226"/>
                      <a:pt x="2893" y="1577"/>
                    </a:cubicBezTo>
                    <a:cubicBezTo>
                      <a:pt x="3623" y="2190"/>
                      <a:pt x="3389" y="2306"/>
                      <a:pt x="2776" y="2802"/>
                    </a:cubicBezTo>
                    <a:cubicBezTo>
                      <a:pt x="2660" y="3036"/>
                      <a:pt x="2426" y="3269"/>
                      <a:pt x="2309" y="3532"/>
                    </a:cubicBezTo>
                    <a:cubicBezTo>
                      <a:pt x="1813" y="3153"/>
                      <a:pt x="1317" y="2686"/>
                      <a:pt x="850" y="2306"/>
                    </a:cubicBezTo>
                    <a:lnTo>
                      <a:pt x="850" y="2190"/>
                    </a:lnTo>
                    <a:cubicBezTo>
                      <a:pt x="1084" y="1693"/>
                      <a:pt x="1317" y="1226"/>
                      <a:pt x="1580" y="614"/>
                    </a:cubicBezTo>
                    <a:close/>
                    <a:moveTo>
                      <a:pt x="1580" y="1"/>
                    </a:moveTo>
                    <a:cubicBezTo>
                      <a:pt x="1580" y="1"/>
                      <a:pt x="1317" y="1"/>
                      <a:pt x="1317" y="117"/>
                    </a:cubicBezTo>
                    <a:cubicBezTo>
                      <a:pt x="967" y="730"/>
                      <a:pt x="704" y="1343"/>
                      <a:pt x="471" y="1956"/>
                    </a:cubicBezTo>
                    <a:cubicBezTo>
                      <a:pt x="354" y="1956"/>
                      <a:pt x="354" y="1956"/>
                      <a:pt x="354" y="1810"/>
                    </a:cubicBezTo>
                    <a:cubicBezTo>
                      <a:pt x="334" y="1790"/>
                      <a:pt x="309" y="1781"/>
                      <a:pt x="282" y="1781"/>
                    </a:cubicBezTo>
                    <a:cubicBezTo>
                      <a:pt x="158" y="1781"/>
                      <a:pt x="0" y="1977"/>
                      <a:pt x="120" y="2073"/>
                    </a:cubicBezTo>
                    <a:cubicBezTo>
                      <a:pt x="850" y="2802"/>
                      <a:pt x="1580" y="3415"/>
                      <a:pt x="2309" y="4145"/>
                    </a:cubicBezTo>
                    <a:cubicBezTo>
                      <a:pt x="2345" y="4216"/>
                      <a:pt x="2402" y="4244"/>
                      <a:pt x="2462" y="4244"/>
                    </a:cubicBezTo>
                    <a:cubicBezTo>
                      <a:pt x="2596" y="4244"/>
                      <a:pt x="2741" y="4100"/>
                      <a:pt x="2660" y="3999"/>
                    </a:cubicBezTo>
                    <a:cubicBezTo>
                      <a:pt x="2543" y="3269"/>
                      <a:pt x="3885" y="2919"/>
                      <a:pt x="3885" y="2190"/>
                    </a:cubicBezTo>
                    <a:cubicBezTo>
                      <a:pt x="3885" y="1810"/>
                      <a:pt x="3623" y="1577"/>
                      <a:pt x="3389" y="1343"/>
                    </a:cubicBezTo>
                    <a:cubicBezTo>
                      <a:pt x="2776" y="847"/>
                      <a:pt x="2163" y="497"/>
                      <a:pt x="15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8" name="Google Shape;526;p28"/>
              <p:cNvSpPr/>
              <p:nvPr/>
            </p:nvSpPr>
            <p:spPr>
              <a:xfrm rot="5400000">
                <a:off x="1832814" y="453848"/>
                <a:ext cx="260777" cy="194094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803" extrusionOk="0">
                    <a:moveTo>
                      <a:pt x="1956" y="1"/>
                    </a:moveTo>
                    <a:cubicBezTo>
                      <a:pt x="1" y="1"/>
                      <a:pt x="1" y="2803"/>
                      <a:pt x="1956" y="2803"/>
                    </a:cubicBezTo>
                    <a:cubicBezTo>
                      <a:pt x="3766" y="2803"/>
                      <a:pt x="3766" y="1"/>
                      <a:pt x="1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06" name="Google Shape;527;p28"/>
            <p:cNvGrpSpPr/>
            <p:nvPr/>
          </p:nvGrpSpPr>
          <p:grpSpPr>
            <a:xfrm rot="10800000" flipH="1">
              <a:off x="4808467" y="1510552"/>
              <a:ext cx="1571845" cy="160747"/>
              <a:chOff x="534138" y="3882496"/>
              <a:chExt cx="8556587" cy="875052"/>
            </a:xfrm>
          </p:grpSpPr>
          <p:sp>
            <p:nvSpPr>
              <p:cNvPr id="3315" name="Google Shape;528;p28"/>
              <p:cNvSpPr/>
              <p:nvPr/>
            </p:nvSpPr>
            <p:spPr>
              <a:xfrm rot="5400000">
                <a:off x="1160342" y="4037538"/>
                <a:ext cx="337569" cy="110245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15921" extrusionOk="0">
                    <a:moveTo>
                      <a:pt x="2549" y="0"/>
                    </a:moveTo>
                    <a:cubicBezTo>
                      <a:pt x="2291" y="0"/>
                      <a:pt x="2127" y="286"/>
                      <a:pt x="2306" y="555"/>
                    </a:cubicBezTo>
                    <a:cubicBezTo>
                      <a:pt x="2686" y="1051"/>
                      <a:pt x="3882" y="2014"/>
                      <a:pt x="3765" y="2627"/>
                    </a:cubicBezTo>
                    <a:cubicBezTo>
                      <a:pt x="3532" y="3123"/>
                      <a:pt x="1839" y="3619"/>
                      <a:pt x="1226" y="3736"/>
                    </a:cubicBezTo>
                    <a:cubicBezTo>
                      <a:pt x="1110" y="3853"/>
                      <a:pt x="964" y="4086"/>
                      <a:pt x="1110" y="4349"/>
                    </a:cubicBezTo>
                    <a:cubicBezTo>
                      <a:pt x="1576" y="4699"/>
                      <a:pt x="3532" y="6042"/>
                      <a:pt x="3649" y="6655"/>
                    </a:cubicBezTo>
                    <a:cubicBezTo>
                      <a:pt x="3765" y="7618"/>
                      <a:pt x="2306" y="7851"/>
                      <a:pt x="1343" y="8231"/>
                    </a:cubicBezTo>
                    <a:cubicBezTo>
                      <a:pt x="1110" y="8231"/>
                      <a:pt x="1110" y="8581"/>
                      <a:pt x="1226" y="8727"/>
                    </a:cubicBezTo>
                    <a:cubicBezTo>
                      <a:pt x="1693" y="9194"/>
                      <a:pt x="3415" y="10916"/>
                      <a:pt x="3298" y="11499"/>
                    </a:cubicBezTo>
                    <a:cubicBezTo>
                      <a:pt x="3298" y="11996"/>
                      <a:pt x="730" y="12375"/>
                      <a:pt x="234" y="12608"/>
                    </a:cubicBezTo>
                    <a:cubicBezTo>
                      <a:pt x="0" y="12608"/>
                      <a:pt x="0" y="12842"/>
                      <a:pt x="117" y="12959"/>
                    </a:cubicBezTo>
                    <a:cubicBezTo>
                      <a:pt x="847" y="13951"/>
                      <a:pt x="1576" y="14914"/>
                      <a:pt x="2423" y="15877"/>
                    </a:cubicBezTo>
                    <a:cubicBezTo>
                      <a:pt x="2453" y="15908"/>
                      <a:pt x="2487" y="15920"/>
                      <a:pt x="2521" y="15920"/>
                    </a:cubicBezTo>
                    <a:cubicBezTo>
                      <a:pt x="2651" y="15920"/>
                      <a:pt x="2778" y="15736"/>
                      <a:pt x="2686" y="15644"/>
                    </a:cubicBezTo>
                    <a:cubicBezTo>
                      <a:pt x="2306" y="15031"/>
                      <a:pt x="847" y="13572"/>
                      <a:pt x="1226" y="12842"/>
                    </a:cubicBezTo>
                    <a:cubicBezTo>
                      <a:pt x="1343" y="12492"/>
                      <a:pt x="3765" y="12112"/>
                      <a:pt x="4262" y="11996"/>
                    </a:cubicBezTo>
                    <a:cubicBezTo>
                      <a:pt x="4378" y="11996"/>
                      <a:pt x="4495" y="11762"/>
                      <a:pt x="4378" y="11499"/>
                    </a:cubicBezTo>
                    <a:cubicBezTo>
                      <a:pt x="3882" y="11032"/>
                      <a:pt x="1956" y="9311"/>
                      <a:pt x="2189" y="8581"/>
                    </a:cubicBezTo>
                    <a:cubicBezTo>
                      <a:pt x="2189" y="8347"/>
                      <a:pt x="4378" y="7384"/>
                      <a:pt x="4612" y="7268"/>
                    </a:cubicBezTo>
                    <a:cubicBezTo>
                      <a:pt x="4758" y="7122"/>
                      <a:pt x="4874" y="6888"/>
                      <a:pt x="4758" y="6771"/>
                    </a:cubicBezTo>
                    <a:cubicBezTo>
                      <a:pt x="4378" y="6392"/>
                      <a:pt x="2189" y="4816"/>
                      <a:pt x="2189" y="4466"/>
                    </a:cubicBezTo>
                    <a:cubicBezTo>
                      <a:pt x="2306" y="3736"/>
                      <a:pt x="3882" y="3357"/>
                      <a:pt x="4612" y="3123"/>
                    </a:cubicBezTo>
                    <a:cubicBezTo>
                      <a:pt x="4874" y="3007"/>
                      <a:pt x="4874" y="2744"/>
                      <a:pt x="4758" y="2627"/>
                    </a:cubicBezTo>
                    <a:cubicBezTo>
                      <a:pt x="4145" y="1781"/>
                      <a:pt x="3415" y="934"/>
                      <a:pt x="2802" y="88"/>
                    </a:cubicBezTo>
                    <a:cubicBezTo>
                      <a:pt x="2714" y="27"/>
                      <a:pt x="2627" y="0"/>
                      <a:pt x="2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6" name="Google Shape;529;p28"/>
              <p:cNvSpPr/>
              <p:nvPr/>
            </p:nvSpPr>
            <p:spPr>
              <a:xfrm rot="5400000">
                <a:off x="8494802" y="4038643"/>
                <a:ext cx="752070" cy="43977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6351" extrusionOk="0">
                    <a:moveTo>
                      <a:pt x="3380" y="1"/>
                    </a:moveTo>
                    <a:cubicBezTo>
                      <a:pt x="3339" y="1"/>
                      <a:pt x="3299" y="15"/>
                      <a:pt x="3268" y="46"/>
                    </a:cubicBezTo>
                    <a:cubicBezTo>
                      <a:pt x="2305" y="776"/>
                      <a:pt x="1196" y="1243"/>
                      <a:pt x="116" y="1739"/>
                    </a:cubicBezTo>
                    <a:cubicBezTo>
                      <a:pt x="0" y="1832"/>
                      <a:pt x="68" y="2016"/>
                      <a:pt x="159" y="2016"/>
                    </a:cubicBezTo>
                    <a:cubicBezTo>
                      <a:pt x="183" y="2016"/>
                      <a:pt x="208" y="2003"/>
                      <a:pt x="233" y="1973"/>
                    </a:cubicBezTo>
                    <a:cubicBezTo>
                      <a:pt x="846" y="1739"/>
                      <a:pt x="1429" y="1622"/>
                      <a:pt x="1925" y="1243"/>
                    </a:cubicBezTo>
                    <a:cubicBezTo>
                      <a:pt x="2399" y="1047"/>
                      <a:pt x="2608" y="887"/>
                      <a:pt x="2766" y="887"/>
                    </a:cubicBezTo>
                    <a:cubicBezTo>
                      <a:pt x="2891" y="887"/>
                      <a:pt x="2984" y="986"/>
                      <a:pt x="3151" y="1243"/>
                    </a:cubicBezTo>
                    <a:cubicBezTo>
                      <a:pt x="3501" y="1973"/>
                      <a:pt x="3034" y="3082"/>
                      <a:pt x="3618" y="3694"/>
                    </a:cubicBezTo>
                    <a:cubicBezTo>
                      <a:pt x="3851" y="3950"/>
                      <a:pt x="4166" y="4052"/>
                      <a:pt x="4524" y="4052"/>
                    </a:cubicBezTo>
                    <a:cubicBezTo>
                      <a:pt x="5513" y="4052"/>
                      <a:pt x="6831" y="3277"/>
                      <a:pt x="7646" y="2848"/>
                    </a:cubicBezTo>
                    <a:cubicBezTo>
                      <a:pt x="7762" y="3928"/>
                      <a:pt x="7762" y="5037"/>
                      <a:pt x="7762" y="6000"/>
                    </a:cubicBezTo>
                    <a:cubicBezTo>
                      <a:pt x="7762" y="6234"/>
                      <a:pt x="7996" y="6350"/>
                      <a:pt x="8142" y="6350"/>
                    </a:cubicBezTo>
                    <a:cubicBezTo>
                      <a:pt x="9222" y="6000"/>
                      <a:pt x="9951" y="5504"/>
                      <a:pt x="10681" y="4774"/>
                    </a:cubicBezTo>
                    <a:cubicBezTo>
                      <a:pt x="10860" y="4506"/>
                      <a:pt x="10696" y="4220"/>
                      <a:pt x="10438" y="4220"/>
                    </a:cubicBezTo>
                    <a:cubicBezTo>
                      <a:pt x="10360" y="4220"/>
                      <a:pt x="10273" y="4246"/>
                      <a:pt x="10185" y="4307"/>
                    </a:cubicBezTo>
                    <a:cubicBezTo>
                      <a:pt x="9792" y="4799"/>
                      <a:pt x="9332" y="5343"/>
                      <a:pt x="8923" y="5343"/>
                    </a:cubicBezTo>
                    <a:cubicBezTo>
                      <a:pt x="8724" y="5343"/>
                      <a:pt x="8537" y="5215"/>
                      <a:pt x="8375" y="4891"/>
                    </a:cubicBezTo>
                    <a:cubicBezTo>
                      <a:pt x="8142" y="4424"/>
                      <a:pt x="8259" y="3082"/>
                      <a:pt x="8259" y="2352"/>
                    </a:cubicBezTo>
                    <a:cubicBezTo>
                      <a:pt x="8259" y="2118"/>
                      <a:pt x="7996" y="2118"/>
                      <a:pt x="7879" y="2118"/>
                    </a:cubicBezTo>
                    <a:cubicBezTo>
                      <a:pt x="7194" y="2447"/>
                      <a:pt x="5660" y="3445"/>
                      <a:pt x="4871" y="3445"/>
                    </a:cubicBezTo>
                    <a:cubicBezTo>
                      <a:pt x="4820" y="3445"/>
                      <a:pt x="4772" y="3441"/>
                      <a:pt x="4727" y="3432"/>
                    </a:cubicBezTo>
                    <a:cubicBezTo>
                      <a:pt x="3385" y="3198"/>
                      <a:pt x="3618" y="1243"/>
                      <a:pt x="3618" y="280"/>
                    </a:cubicBezTo>
                    <a:cubicBezTo>
                      <a:pt x="3618" y="109"/>
                      <a:pt x="3493" y="1"/>
                      <a:pt x="33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7" name="Google Shape;530;p28"/>
              <p:cNvSpPr/>
              <p:nvPr/>
            </p:nvSpPr>
            <p:spPr>
              <a:xfrm rot="5400000">
                <a:off x="7894692" y="4372164"/>
                <a:ext cx="301631" cy="28314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089" extrusionOk="0">
                    <a:moveTo>
                      <a:pt x="2096" y="557"/>
                    </a:moveTo>
                    <a:cubicBezTo>
                      <a:pt x="2163" y="557"/>
                      <a:pt x="2226" y="569"/>
                      <a:pt x="2284" y="597"/>
                    </a:cubicBezTo>
                    <a:cubicBezTo>
                      <a:pt x="2517" y="859"/>
                      <a:pt x="2780" y="1326"/>
                      <a:pt x="3013" y="1589"/>
                    </a:cubicBezTo>
                    <a:cubicBezTo>
                      <a:pt x="3247" y="1822"/>
                      <a:pt x="3510" y="2056"/>
                      <a:pt x="3626" y="2319"/>
                    </a:cubicBezTo>
                    <a:cubicBezTo>
                      <a:pt x="3247" y="2669"/>
                      <a:pt x="2780" y="2931"/>
                      <a:pt x="2284" y="3282"/>
                    </a:cubicBezTo>
                    <a:cubicBezTo>
                      <a:pt x="1788" y="2786"/>
                      <a:pt x="1204" y="2202"/>
                      <a:pt x="591" y="1706"/>
                    </a:cubicBezTo>
                    <a:lnTo>
                      <a:pt x="474" y="1706"/>
                    </a:lnTo>
                    <a:cubicBezTo>
                      <a:pt x="886" y="1268"/>
                      <a:pt x="1594" y="557"/>
                      <a:pt x="2096" y="557"/>
                    </a:cubicBezTo>
                    <a:close/>
                    <a:moveTo>
                      <a:pt x="2043" y="1"/>
                    </a:moveTo>
                    <a:cubicBezTo>
                      <a:pt x="1332" y="1"/>
                      <a:pt x="453" y="1120"/>
                      <a:pt x="95" y="1589"/>
                    </a:cubicBezTo>
                    <a:cubicBezTo>
                      <a:pt x="0" y="1683"/>
                      <a:pt x="59" y="1854"/>
                      <a:pt x="208" y="1854"/>
                    </a:cubicBezTo>
                    <a:cubicBezTo>
                      <a:pt x="243" y="1854"/>
                      <a:pt x="284" y="1845"/>
                      <a:pt x="328" y="1822"/>
                    </a:cubicBezTo>
                    <a:lnTo>
                      <a:pt x="328" y="1939"/>
                    </a:lnTo>
                    <a:cubicBezTo>
                      <a:pt x="941" y="2669"/>
                      <a:pt x="1671" y="3398"/>
                      <a:pt x="2284" y="4011"/>
                    </a:cubicBezTo>
                    <a:cubicBezTo>
                      <a:pt x="2338" y="4066"/>
                      <a:pt x="2400" y="4088"/>
                      <a:pt x="2461" y="4088"/>
                    </a:cubicBezTo>
                    <a:cubicBezTo>
                      <a:pt x="2660" y="4088"/>
                      <a:pt x="2842" y="3840"/>
                      <a:pt x="2663" y="3661"/>
                    </a:cubicBezTo>
                    <a:cubicBezTo>
                      <a:pt x="3130" y="3398"/>
                      <a:pt x="3626" y="2931"/>
                      <a:pt x="4239" y="2552"/>
                    </a:cubicBezTo>
                    <a:cubicBezTo>
                      <a:pt x="4356" y="2552"/>
                      <a:pt x="4356" y="2319"/>
                      <a:pt x="4239" y="2202"/>
                    </a:cubicBezTo>
                    <a:cubicBezTo>
                      <a:pt x="3860" y="1706"/>
                      <a:pt x="3393" y="1210"/>
                      <a:pt x="3013" y="743"/>
                    </a:cubicBezTo>
                    <a:cubicBezTo>
                      <a:pt x="2780" y="480"/>
                      <a:pt x="2517" y="13"/>
                      <a:pt x="2167" y="13"/>
                    </a:cubicBezTo>
                    <a:cubicBezTo>
                      <a:pt x="2126" y="5"/>
                      <a:pt x="2085" y="1"/>
                      <a:pt x="20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8" name="Google Shape;531;p28"/>
              <p:cNvSpPr/>
              <p:nvPr/>
            </p:nvSpPr>
            <p:spPr>
              <a:xfrm rot="5400000">
                <a:off x="4255817" y="4478594"/>
                <a:ext cx="226431" cy="17789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2569" extrusionOk="0">
                    <a:moveTo>
                      <a:pt x="1693" y="0"/>
                    </a:moveTo>
                    <a:cubicBezTo>
                      <a:pt x="1" y="0"/>
                      <a:pt x="1" y="2569"/>
                      <a:pt x="1693" y="2569"/>
                    </a:cubicBezTo>
                    <a:cubicBezTo>
                      <a:pt x="3269" y="2569"/>
                      <a:pt x="3269" y="0"/>
                      <a:pt x="1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9" name="Google Shape;532;p28"/>
              <p:cNvSpPr/>
              <p:nvPr/>
            </p:nvSpPr>
            <p:spPr>
              <a:xfrm rot="5400000">
                <a:off x="3287808" y="4613934"/>
                <a:ext cx="133435" cy="101167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461" extrusionOk="0">
                    <a:moveTo>
                      <a:pt x="964" y="1"/>
                    </a:moveTo>
                    <a:cubicBezTo>
                      <a:pt x="1" y="1"/>
                      <a:pt x="1" y="1460"/>
                      <a:pt x="964" y="1460"/>
                    </a:cubicBezTo>
                    <a:cubicBezTo>
                      <a:pt x="1927" y="1460"/>
                      <a:pt x="1927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0" name="Google Shape;533;p28"/>
              <p:cNvSpPr/>
              <p:nvPr/>
            </p:nvSpPr>
            <p:spPr>
              <a:xfrm rot="5400000">
                <a:off x="504813" y="4002671"/>
                <a:ext cx="260777" cy="202126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919" extrusionOk="0">
                    <a:moveTo>
                      <a:pt x="1839" y="0"/>
                    </a:moveTo>
                    <a:cubicBezTo>
                      <a:pt x="1" y="0"/>
                      <a:pt x="1" y="2919"/>
                      <a:pt x="1839" y="2919"/>
                    </a:cubicBezTo>
                    <a:cubicBezTo>
                      <a:pt x="3765" y="2919"/>
                      <a:pt x="3765" y="0"/>
                      <a:pt x="1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07" name="Google Shape;534;p28"/>
            <p:cNvGrpSpPr/>
            <p:nvPr/>
          </p:nvGrpSpPr>
          <p:grpSpPr>
            <a:xfrm flipH="1">
              <a:off x="4779147" y="828857"/>
              <a:ext cx="114781" cy="377451"/>
              <a:chOff x="687752" y="1682917"/>
              <a:chExt cx="274332" cy="902128"/>
            </a:xfrm>
          </p:grpSpPr>
          <p:sp>
            <p:nvSpPr>
              <p:cNvPr id="3313" name="Google Shape;535;p28"/>
              <p:cNvSpPr/>
              <p:nvPr/>
            </p:nvSpPr>
            <p:spPr>
              <a:xfrm rot="5400000">
                <a:off x="668907" y="1701762"/>
                <a:ext cx="312023" cy="274332"/>
              </a:xfrm>
              <a:custGeom>
                <a:avLst/>
                <a:gdLst/>
                <a:ahLst/>
                <a:cxnLst/>
                <a:rect l="l" t="t" r="r" b="b"/>
                <a:pathLst>
                  <a:path w="5459" h="4800" extrusionOk="0">
                    <a:moveTo>
                      <a:pt x="3649" y="690"/>
                    </a:moveTo>
                    <a:cubicBezTo>
                      <a:pt x="3999" y="1157"/>
                      <a:pt x="4378" y="1770"/>
                      <a:pt x="4612" y="2383"/>
                    </a:cubicBezTo>
                    <a:cubicBezTo>
                      <a:pt x="4962" y="3229"/>
                      <a:pt x="4612" y="3842"/>
                      <a:pt x="3765" y="4075"/>
                    </a:cubicBezTo>
                    <a:cubicBezTo>
                      <a:pt x="3460" y="4204"/>
                      <a:pt x="3159" y="4263"/>
                      <a:pt x="2873" y="4263"/>
                    </a:cubicBezTo>
                    <a:cubicBezTo>
                      <a:pt x="1792" y="4263"/>
                      <a:pt x="915" y="3420"/>
                      <a:pt x="730" y="2266"/>
                    </a:cubicBezTo>
                    <a:cubicBezTo>
                      <a:pt x="730" y="2266"/>
                      <a:pt x="730" y="2149"/>
                      <a:pt x="584" y="2149"/>
                    </a:cubicBezTo>
                    <a:cubicBezTo>
                      <a:pt x="1693" y="1653"/>
                      <a:pt x="2656" y="1157"/>
                      <a:pt x="3649" y="690"/>
                    </a:cubicBezTo>
                    <a:close/>
                    <a:moveTo>
                      <a:pt x="3794" y="0"/>
                    </a:moveTo>
                    <a:cubicBezTo>
                      <a:pt x="3745" y="0"/>
                      <a:pt x="3697" y="29"/>
                      <a:pt x="3649" y="77"/>
                    </a:cubicBezTo>
                    <a:cubicBezTo>
                      <a:pt x="2540" y="573"/>
                      <a:pt x="1314" y="1157"/>
                      <a:pt x="234" y="1770"/>
                    </a:cubicBezTo>
                    <a:cubicBezTo>
                      <a:pt x="1" y="1887"/>
                      <a:pt x="117" y="2266"/>
                      <a:pt x="351" y="2266"/>
                    </a:cubicBezTo>
                    <a:cubicBezTo>
                      <a:pt x="549" y="3701"/>
                      <a:pt x="1732" y="4800"/>
                      <a:pt x="3047" y="4800"/>
                    </a:cubicBezTo>
                    <a:cubicBezTo>
                      <a:pt x="3284" y="4800"/>
                      <a:pt x="3525" y="4764"/>
                      <a:pt x="3765" y="4688"/>
                    </a:cubicBezTo>
                    <a:cubicBezTo>
                      <a:pt x="4495" y="4455"/>
                      <a:pt x="5225" y="3842"/>
                      <a:pt x="5458" y="3229"/>
                    </a:cubicBezTo>
                    <a:cubicBezTo>
                      <a:pt x="5458" y="2879"/>
                      <a:pt x="5341" y="2616"/>
                      <a:pt x="5108" y="2266"/>
                    </a:cubicBezTo>
                    <a:cubicBezTo>
                      <a:pt x="4729" y="1536"/>
                      <a:pt x="4378" y="807"/>
                      <a:pt x="3999" y="194"/>
                    </a:cubicBezTo>
                    <a:cubicBezTo>
                      <a:pt x="3931" y="57"/>
                      <a:pt x="3862" y="0"/>
                      <a:pt x="3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4" name="Google Shape;536;p28"/>
              <p:cNvSpPr/>
              <p:nvPr/>
            </p:nvSpPr>
            <p:spPr>
              <a:xfrm rot="5400000">
                <a:off x="682899" y="2462689"/>
                <a:ext cx="135512" cy="109199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577" extrusionOk="0">
                    <a:moveTo>
                      <a:pt x="964" y="1"/>
                    </a:moveTo>
                    <a:cubicBezTo>
                      <a:pt x="1" y="1"/>
                      <a:pt x="1" y="1577"/>
                      <a:pt x="964" y="1577"/>
                    </a:cubicBezTo>
                    <a:cubicBezTo>
                      <a:pt x="1956" y="1577"/>
                      <a:pt x="1956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08" name="Google Shape;537;p28"/>
            <p:cNvSpPr/>
            <p:nvPr/>
          </p:nvSpPr>
          <p:spPr>
            <a:xfrm rot="4917816">
              <a:off x="5312395" y="468657"/>
              <a:ext cx="896401" cy="1090490"/>
            </a:xfrm>
            <a:custGeom>
              <a:avLst/>
              <a:gdLst/>
              <a:ahLst/>
              <a:cxnLst/>
              <a:rect l="l" t="t" r="r" b="b"/>
              <a:pathLst>
                <a:path w="19467" h="23682" extrusionOk="0">
                  <a:moveTo>
                    <a:pt x="9934" y="1"/>
                  </a:moveTo>
                  <a:cubicBezTo>
                    <a:pt x="9789" y="1"/>
                    <a:pt x="9639" y="10"/>
                    <a:pt x="9486" y="27"/>
                  </a:cubicBezTo>
                  <a:cubicBezTo>
                    <a:pt x="5983" y="524"/>
                    <a:pt x="4991" y="5748"/>
                    <a:pt x="3911" y="8549"/>
                  </a:cubicBezTo>
                  <a:cubicBezTo>
                    <a:pt x="2802" y="11701"/>
                    <a:pt x="1606" y="15116"/>
                    <a:pt x="1226" y="18531"/>
                  </a:cubicBezTo>
                  <a:cubicBezTo>
                    <a:pt x="0" y="20836"/>
                    <a:pt x="1956" y="23638"/>
                    <a:pt x="4524" y="23638"/>
                  </a:cubicBezTo>
                  <a:cubicBezTo>
                    <a:pt x="5422" y="23667"/>
                    <a:pt x="6328" y="23682"/>
                    <a:pt x="7237" y="23682"/>
                  </a:cubicBezTo>
                  <a:cubicBezTo>
                    <a:pt x="10019" y="23682"/>
                    <a:pt x="12835" y="23545"/>
                    <a:pt x="15585" y="23259"/>
                  </a:cubicBezTo>
                  <a:cubicBezTo>
                    <a:pt x="17658" y="23025"/>
                    <a:pt x="19467" y="21333"/>
                    <a:pt x="18737" y="19144"/>
                  </a:cubicBezTo>
                  <a:cubicBezTo>
                    <a:pt x="17658" y="15496"/>
                    <a:pt x="16928" y="11701"/>
                    <a:pt x="15585" y="8053"/>
                  </a:cubicBezTo>
                  <a:cubicBezTo>
                    <a:pt x="14631" y="5499"/>
                    <a:pt x="13595" y="1"/>
                    <a:pt x="99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9" name="Google Shape;538;p28"/>
            <p:cNvSpPr txBox="1"/>
            <p:nvPr/>
          </p:nvSpPr>
          <p:spPr>
            <a:xfrm>
              <a:off x="5245012" y="932608"/>
              <a:ext cx="9675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defRPr/>
              </a:pPr>
              <a:r>
                <a:rPr lang="en-US" sz="11500" b="1" kern="0" dirty="0">
                  <a:solidFill>
                    <a:schemeClr val="bg1">
                      <a:lumMod val="50000"/>
                    </a:schemeClr>
                  </a:solidFill>
                  <a:latin typeface="Cabin"/>
                  <a:sym typeface="Cabin"/>
                </a:rPr>
                <a:t>6</a:t>
              </a:r>
            </a:p>
          </p:txBody>
        </p:sp>
        <p:grpSp>
          <p:nvGrpSpPr>
            <p:cNvPr id="3310" name="Google Shape;539;p28"/>
            <p:cNvGrpSpPr/>
            <p:nvPr/>
          </p:nvGrpSpPr>
          <p:grpSpPr>
            <a:xfrm flipH="1">
              <a:off x="5923309" y="552271"/>
              <a:ext cx="80483" cy="52382"/>
              <a:chOff x="3129252" y="361925"/>
              <a:chExt cx="408130" cy="265762"/>
            </a:xfrm>
          </p:grpSpPr>
          <p:sp>
            <p:nvSpPr>
              <p:cNvPr id="3311" name="Google Shape;540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2" name="Google Shape;541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336" name="Google Shape;504;p28"/>
          <p:cNvGrpSpPr/>
          <p:nvPr/>
        </p:nvGrpSpPr>
        <p:grpSpPr>
          <a:xfrm>
            <a:off x="1109974" y="7353577"/>
            <a:ext cx="4066414" cy="2684936"/>
            <a:chOff x="4757237" y="491316"/>
            <a:chExt cx="1669207" cy="1239811"/>
          </a:xfrm>
        </p:grpSpPr>
        <p:sp>
          <p:nvSpPr>
            <p:cNvPr id="3337" name="Google Shape;505;p28"/>
            <p:cNvSpPr/>
            <p:nvPr/>
          </p:nvSpPr>
          <p:spPr>
            <a:xfrm rot="5400000">
              <a:off x="6295267" y="592459"/>
              <a:ext cx="75889" cy="71621"/>
            </a:xfrm>
            <a:custGeom>
              <a:avLst/>
              <a:gdLst/>
              <a:ahLst/>
              <a:cxnLst/>
              <a:rect l="l" t="t" r="r" b="b"/>
              <a:pathLst>
                <a:path w="4116" h="3884" extrusionOk="0">
                  <a:moveTo>
                    <a:pt x="2043" y="0"/>
                  </a:moveTo>
                  <a:cubicBezTo>
                    <a:pt x="1555" y="0"/>
                    <a:pt x="1072" y="192"/>
                    <a:pt x="730" y="534"/>
                  </a:cubicBezTo>
                  <a:lnTo>
                    <a:pt x="730" y="680"/>
                  </a:lnTo>
                  <a:cubicBezTo>
                    <a:pt x="1" y="1264"/>
                    <a:pt x="1" y="2606"/>
                    <a:pt x="730" y="3219"/>
                  </a:cubicBezTo>
                  <a:lnTo>
                    <a:pt x="730" y="3336"/>
                  </a:lnTo>
                  <a:cubicBezTo>
                    <a:pt x="1121" y="3669"/>
                    <a:pt x="1643" y="3883"/>
                    <a:pt x="2165" y="3883"/>
                  </a:cubicBezTo>
                  <a:cubicBezTo>
                    <a:pt x="2422" y="3883"/>
                    <a:pt x="2678" y="3831"/>
                    <a:pt x="2919" y="3716"/>
                  </a:cubicBezTo>
                  <a:cubicBezTo>
                    <a:pt x="3503" y="3453"/>
                    <a:pt x="4116" y="2723"/>
                    <a:pt x="3999" y="1877"/>
                  </a:cubicBezTo>
                  <a:cubicBezTo>
                    <a:pt x="3999" y="1264"/>
                    <a:pt x="3649" y="680"/>
                    <a:pt x="3036" y="301"/>
                  </a:cubicBezTo>
                  <a:cubicBezTo>
                    <a:pt x="2734" y="96"/>
                    <a:pt x="2387" y="0"/>
                    <a:pt x="2043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506;p28"/>
            <p:cNvSpPr/>
            <p:nvPr/>
          </p:nvSpPr>
          <p:spPr>
            <a:xfrm rot="5400000">
              <a:off x="6147117" y="553190"/>
              <a:ext cx="35529" cy="29080"/>
            </a:xfrm>
            <a:custGeom>
              <a:avLst/>
              <a:gdLst/>
              <a:ahLst/>
              <a:cxnLst/>
              <a:rect l="l" t="t" r="r" b="b"/>
              <a:pathLst>
                <a:path w="1927" h="1577" extrusionOk="0">
                  <a:moveTo>
                    <a:pt x="964" y="0"/>
                  </a:moveTo>
                  <a:cubicBezTo>
                    <a:pt x="1" y="0"/>
                    <a:pt x="1" y="1576"/>
                    <a:pt x="964" y="1576"/>
                  </a:cubicBezTo>
                  <a:cubicBezTo>
                    <a:pt x="1927" y="1576"/>
                    <a:pt x="1927" y="0"/>
                    <a:pt x="964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39" name="Google Shape;507;p28"/>
            <p:cNvGrpSpPr/>
            <p:nvPr/>
          </p:nvGrpSpPr>
          <p:grpSpPr>
            <a:xfrm rot="5400000">
              <a:off x="4972359" y="277042"/>
              <a:ext cx="1239811" cy="1668359"/>
              <a:chOff x="1061800" y="1472288"/>
              <a:chExt cx="1681100" cy="2261875"/>
            </a:xfrm>
          </p:grpSpPr>
          <p:sp>
            <p:nvSpPr>
              <p:cNvPr id="3367" name="Google Shape;508;p28"/>
              <p:cNvSpPr/>
              <p:nvPr/>
            </p:nvSpPr>
            <p:spPr>
              <a:xfrm>
                <a:off x="1061800" y="1472288"/>
                <a:ext cx="1681100" cy="2261875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 dirty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8" name="Google Shape;509;p28"/>
              <p:cNvSpPr/>
              <p:nvPr/>
            </p:nvSpPr>
            <p:spPr>
              <a:xfrm>
                <a:off x="1238375" y="1837088"/>
                <a:ext cx="81725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2570" extrusionOk="0">
                    <a:moveTo>
                      <a:pt x="1693" y="1"/>
                    </a:moveTo>
                    <a:cubicBezTo>
                      <a:pt x="0" y="1"/>
                      <a:pt x="0" y="2569"/>
                      <a:pt x="1693" y="2569"/>
                    </a:cubicBezTo>
                    <a:cubicBezTo>
                      <a:pt x="3269" y="2569"/>
                      <a:pt x="3269" y="1"/>
                      <a:pt x="169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9" name="Google Shape;510;p28"/>
              <p:cNvSpPr/>
              <p:nvPr/>
            </p:nvSpPr>
            <p:spPr>
              <a:xfrm>
                <a:off x="2600225" y="2889763"/>
                <a:ext cx="85025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3156" extrusionOk="0">
                    <a:moveTo>
                      <a:pt x="1697" y="1"/>
                    </a:moveTo>
                    <a:cubicBezTo>
                      <a:pt x="847" y="1"/>
                      <a:pt x="0" y="519"/>
                      <a:pt x="132" y="1555"/>
                    </a:cubicBezTo>
                    <a:lnTo>
                      <a:pt x="132" y="1672"/>
                    </a:lnTo>
                    <a:cubicBezTo>
                      <a:pt x="28" y="2654"/>
                      <a:pt x="681" y="3156"/>
                      <a:pt x="1420" y="3156"/>
                    </a:cubicBezTo>
                    <a:cubicBezTo>
                      <a:pt x="1515" y="3156"/>
                      <a:pt x="1611" y="3148"/>
                      <a:pt x="1708" y="3131"/>
                    </a:cubicBezTo>
                    <a:cubicBezTo>
                      <a:pt x="1804" y="3148"/>
                      <a:pt x="1901" y="3156"/>
                      <a:pt x="1996" y="3156"/>
                    </a:cubicBezTo>
                    <a:cubicBezTo>
                      <a:pt x="2734" y="3156"/>
                      <a:pt x="3387" y="2654"/>
                      <a:pt x="3284" y="1672"/>
                    </a:cubicBezTo>
                    <a:lnTo>
                      <a:pt x="3284" y="1555"/>
                    </a:lnTo>
                    <a:cubicBezTo>
                      <a:pt x="3400" y="519"/>
                      <a:pt x="2547" y="1"/>
                      <a:pt x="169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0" name="Google Shape;511;p28"/>
              <p:cNvSpPr/>
              <p:nvPr/>
            </p:nvSpPr>
            <p:spPr>
              <a:xfrm>
                <a:off x="2499900" y="3074013"/>
                <a:ext cx="3650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248" extrusionOk="0">
                    <a:moveTo>
                      <a:pt x="477" y="0"/>
                    </a:moveTo>
                    <a:cubicBezTo>
                      <a:pt x="179" y="0"/>
                      <a:pt x="0" y="329"/>
                      <a:pt x="0" y="635"/>
                    </a:cubicBezTo>
                    <a:cubicBezTo>
                      <a:pt x="0" y="868"/>
                      <a:pt x="234" y="1248"/>
                      <a:pt x="613" y="1248"/>
                    </a:cubicBezTo>
                    <a:lnTo>
                      <a:pt x="847" y="1248"/>
                    </a:lnTo>
                    <a:cubicBezTo>
                      <a:pt x="1226" y="1131"/>
                      <a:pt x="1460" y="1014"/>
                      <a:pt x="1460" y="635"/>
                    </a:cubicBezTo>
                    <a:cubicBezTo>
                      <a:pt x="1460" y="285"/>
                      <a:pt x="1226" y="22"/>
                      <a:pt x="847" y="22"/>
                    </a:cubicBezTo>
                    <a:lnTo>
                      <a:pt x="613" y="22"/>
                    </a:lnTo>
                    <a:cubicBezTo>
                      <a:pt x="566" y="7"/>
                      <a:pt x="520" y="0"/>
                      <a:pt x="477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1" name="Google Shape;512;p28"/>
              <p:cNvSpPr/>
              <p:nvPr/>
            </p:nvSpPr>
            <p:spPr>
              <a:xfrm>
                <a:off x="2624675" y="3305838"/>
                <a:ext cx="518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577" extrusionOk="0">
                    <a:moveTo>
                      <a:pt x="963" y="1"/>
                    </a:moveTo>
                    <a:cubicBezTo>
                      <a:pt x="0" y="1"/>
                      <a:pt x="0" y="1577"/>
                      <a:pt x="963" y="1577"/>
                    </a:cubicBezTo>
                    <a:cubicBezTo>
                      <a:pt x="2072" y="1577"/>
                      <a:pt x="2072" y="1"/>
                      <a:pt x="96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2" name="Google Shape;513;p28"/>
              <p:cNvSpPr/>
              <p:nvPr/>
            </p:nvSpPr>
            <p:spPr>
              <a:xfrm>
                <a:off x="2311650" y="3399963"/>
                <a:ext cx="481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95" extrusionOk="0">
                    <a:moveTo>
                      <a:pt x="847" y="1"/>
                    </a:moveTo>
                    <a:cubicBezTo>
                      <a:pt x="468" y="1"/>
                      <a:pt x="1" y="380"/>
                      <a:pt x="1" y="847"/>
                    </a:cubicBezTo>
                    <a:cubicBezTo>
                      <a:pt x="117" y="1226"/>
                      <a:pt x="351" y="1577"/>
                      <a:pt x="847" y="1577"/>
                    </a:cubicBezTo>
                    <a:lnTo>
                      <a:pt x="1081" y="1577"/>
                    </a:lnTo>
                    <a:cubicBezTo>
                      <a:pt x="1133" y="1589"/>
                      <a:pt x="1185" y="1595"/>
                      <a:pt x="1234" y="1595"/>
                    </a:cubicBezTo>
                    <a:cubicBezTo>
                      <a:pt x="1647" y="1595"/>
                      <a:pt x="1927" y="1186"/>
                      <a:pt x="1927" y="847"/>
                    </a:cubicBezTo>
                    <a:cubicBezTo>
                      <a:pt x="1927" y="380"/>
                      <a:pt x="1577" y="1"/>
                      <a:pt x="1081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3" name="Google Shape;514;p28"/>
              <p:cNvSpPr/>
              <p:nvPr/>
            </p:nvSpPr>
            <p:spPr>
              <a:xfrm>
                <a:off x="1165400" y="2737463"/>
                <a:ext cx="5475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694" extrusionOk="0">
                    <a:moveTo>
                      <a:pt x="1081" y="0"/>
                    </a:moveTo>
                    <a:cubicBezTo>
                      <a:pt x="1" y="0"/>
                      <a:pt x="1" y="1693"/>
                      <a:pt x="1081" y="1693"/>
                    </a:cubicBezTo>
                    <a:cubicBezTo>
                      <a:pt x="2190" y="1693"/>
                      <a:pt x="2190" y="0"/>
                      <a:pt x="108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40" name="Google Shape;515;p28"/>
            <p:cNvSpPr/>
            <p:nvPr/>
          </p:nvSpPr>
          <p:spPr>
            <a:xfrm rot="5400000">
              <a:off x="6348667" y="1102332"/>
              <a:ext cx="47384" cy="36069"/>
            </a:xfrm>
            <a:custGeom>
              <a:avLst/>
              <a:gdLst/>
              <a:ahLst/>
              <a:cxnLst/>
              <a:rect l="l" t="t" r="r" b="b"/>
              <a:pathLst>
                <a:path w="2570" h="1956" extrusionOk="0">
                  <a:moveTo>
                    <a:pt x="1227" y="1"/>
                  </a:moveTo>
                  <a:cubicBezTo>
                    <a:pt x="1" y="1"/>
                    <a:pt x="1" y="1956"/>
                    <a:pt x="1227" y="1956"/>
                  </a:cubicBezTo>
                  <a:cubicBezTo>
                    <a:pt x="2569" y="1956"/>
                    <a:pt x="2569" y="1"/>
                    <a:pt x="1227" y="1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516;p28"/>
            <p:cNvSpPr/>
            <p:nvPr/>
          </p:nvSpPr>
          <p:spPr>
            <a:xfrm rot="-10669798">
              <a:off x="5948572" y="1253311"/>
              <a:ext cx="456340" cy="469299"/>
            </a:xfrm>
            <a:custGeom>
              <a:avLst/>
              <a:gdLst/>
              <a:ahLst/>
              <a:cxnLst/>
              <a:rect l="l" t="t" r="r" b="b"/>
              <a:pathLst>
                <a:path w="40898" h="42050" extrusionOk="0">
                  <a:moveTo>
                    <a:pt x="22358" y="1"/>
                  </a:moveTo>
                  <a:cubicBezTo>
                    <a:pt x="21770" y="1"/>
                    <a:pt x="21179" y="31"/>
                    <a:pt x="20584" y="92"/>
                  </a:cubicBezTo>
                  <a:cubicBezTo>
                    <a:pt x="17549" y="472"/>
                    <a:pt x="14280" y="1085"/>
                    <a:pt x="11595" y="2544"/>
                  </a:cubicBezTo>
                  <a:cubicBezTo>
                    <a:pt x="11108" y="2464"/>
                    <a:pt x="10608" y="2423"/>
                    <a:pt x="10107" y="2423"/>
                  </a:cubicBezTo>
                  <a:cubicBezTo>
                    <a:pt x="8237" y="2423"/>
                    <a:pt x="6339" y="2994"/>
                    <a:pt x="4912" y="4237"/>
                  </a:cubicBezTo>
                  <a:cubicBezTo>
                    <a:pt x="2489" y="6426"/>
                    <a:pt x="2227" y="9227"/>
                    <a:pt x="2723" y="12379"/>
                  </a:cubicBezTo>
                  <a:cubicBezTo>
                    <a:pt x="2723" y="12876"/>
                    <a:pt x="2840" y="13226"/>
                    <a:pt x="2956" y="13722"/>
                  </a:cubicBezTo>
                  <a:cubicBezTo>
                    <a:pt x="1030" y="19442"/>
                    <a:pt x="1264" y="25629"/>
                    <a:pt x="3219" y="31350"/>
                  </a:cubicBezTo>
                  <a:cubicBezTo>
                    <a:pt x="3061" y="31312"/>
                    <a:pt x="2898" y="31294"/>
                    <a:pt x="2734" y="31294"/>
                  </a:cubicBezTo>
                  <a:cubicBezTo>
                    <a:pt x="1391" y="31294"/>
                    <a:pt x="0" y="32513"/>
                    <a:pt x="651" y="33918"/>
                  </a:cubicBezTo>
                  <a:cubicBezTo>
                    <a:pt x="1380" y="35728"/>
                    <a:pt x="2110" y="37070"/>
                    <a:pt x="3686" y="38413"/>
                  </a:cubicBezTo>
                  <a:cubicBezTo>
                    <a:pt x="5408" y="39989"/>
                    <a:pt x="7451" y="41098"/>
                    <a:pt x="9640" y="41565"/>
                  </a:cubicBezTo>
                  <a:cubicBezTo>
                    <a:pt x="10862" y="41884"/>
                    <a:pt x="12130" y="42049"/>
                    <a:pt x="13393" y="42049"/>
                  </a:cubicBezTo>
                  <a:cubicBezTo>
                    <a:pt x="16051" y="42049"/>
                    <a:pt x="18690" y="41318"/>
                    <a:pt x="20847" y="39755"/>
                  </a:cubicBezTo>
                  <a:cubicBezTo>
                    <a:pt x="22540" y="38529"/>
                    <a:pt x="23765" y="36837"/>
                    <a:pt x="24495" y="34881"/>
                  </a:cubicBezTo>
                  <a:cubicBezTo>
                    <a:pt x="24845" y="34035"/>
                    <a:pt x="24962" y="33188"/>
                    <a:pt x="25108" y="32342"/>
                  </a:cubicBezTo>
                  <a:cubicBezTo>
                    <a:pt x="25225" y="31612"/>
                    <a:pt x="25225" y="29891"/>
                    <a:pt x="25692" y="29278"/>
                  </a:cubicBezTo>
                  <a:cubicBezTo>
                    <a:pt x="25837" y="29278"/>
                    <a:pt x="25954" y="29278"/>
                    <a:pt x="26304" y="29161"/>
                  </a:cubicBezTo>
                  <a:cubicBezTo>
                    <a:pt x="27151" y="29161"/>
                    <a:pt x="28143" y="28927"/>
                    <a:pt x="28989" y="28694"/>
                  </a:cubicBezTo>
                  <a:cubicBezTo>
                    <a:pt x="30945" y="28198"/>
                    <a:pt x="32638" y="27089"/>
                    <a:pt x="34214" y="25775"/>
                  </a:cubicBezTo>
                  <a:cubicBezTo>
                    <a:pt x="40897" y="19559"/>
                    <a:pt x="39934" y="9111"/>
                    <a:pt x="32988" y="3624"/>
                  </a:cubicBezTo>
                  <a:cubicBezTo>
                    <a:pt x="29946" y="1317"/>
                    <a:pt x="26243" y="1"/>
                    <a:pt x="22358" y="1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517;p28"/>
            <p:cNvSpPr/>
            <p:nvPr/>
          </p:nvSpPr>
          <p:spPr>
            <a:xfrm rot="-329463">
              <a:off x="4777659" y="1232215"/>
              <a:ext cx="754062" cy="463875"/>
            </a:xfrm>
            <a:custGeom>
              <a:avLst/>
              <a:gdLst/>
              <a:ahLst/>
              <a:cxnLst/>
              <a:rect l="l" t="t" r="r" b="b"/>
              <a:pathLst>
                <a:path w="49849" h="30661" extrusionOk="0">
                  <a:moveTo>
                    <a:pt x="12725" y="0"/>
                  </a:moveTo>
                  <a:cubicBezTo>
                    <a:pt x="11040" y="0"/>
                    <a:pt x="9311" y="548"/>
                    <a:pt x="7793" y="1452"/>
                  </a:cubicBezTo>
                  <a:cubicBezTo>
                    <a:pt x="4612" y="3408"/>
                    <a:pt x="2686" y="6210"/>
                    <a:pt x="847" y="9362"/>
                  </a:cubicBezTo>
                  <a:cubicBezTo>
                    <a:pt x="117" y="10587"/>
                    <a:pt x="730" y="11901"/>
                    <a:pt x="1693" y="12397"/>
                  </a:cubicBezTo>
                  <a:cubicBezTo>
                    <a:pt x="730" y="14965"/>
                    <a:pt x="234" y="17738"/>
                    <a:pt x="117" y="19927"/>
                  </a:cubicBezTo>
                  <a:cubicBezTo>
                    <a:pt x="1" y="23225"/>
                    <a:pt x="730" y="26873"/>
                    <a:pt x="4145" y="28099"/>
                  </a:cubicBezTo>
                  <a:cubicBezTo>
                    <a:pt x="7297" y="29178"/>
                    <a:pt x="11675" y="28945"/>
                    <a:pt x="15089" y="29062"/>
                  </a:cubicBezTo>
                  <a:cubicBezTo>
                    <a:pt x="22006" y="29558"/>
                    <a:pt x="29069" y="30025"/>
                    <a:pt x="35986" y="30404"/>
                  </a:cubicBezTo>
                  <a:cubicBezTo>
                    <a:pt x="37380" y="30516"/>
                    <a:pt x="38861" y="30661"/>
                    <a:pt x="40332" y="30661"/>
                  </a:cubicBezTo>
                  <a:cubicBezTo>
                    <a:pt x="41942" y="30661"/>
                    <a:pt x="43541" y="30487"/>
                    <a:pt x="45004" y="29908"/>
                  </a:cubicBezTo>
                  <a:cubicBezTo>
                    <a:pt x="47923" y="28828"/>
                    <a:pt x="49849" y="26143"/>
                    <a:pt x="49732" y="22991"/>
                  </a:cubicBezTo>
                  <a:cubicBezTo>
                    <a:pt x="49615" y="20073"/>
                    <a:pt x="47543" y="18000"/>
                    <a:pt x="44742" y="17504"/>
                  </a:cubicBezTo>
                  <a:cubicBezTo>
                    <a:pt x="44226" y="17422"/>
                    <a:pt x="43593" y="17339"/>
                    <a:pt x="42967" y="17339"/>
                  </a:cubicBezTo>
                  <a:cubicBezTo>
                    <a:pt x="42708" y="17339"/>
                    <a:pt x="42450" y="17353"/>
                    <a:pt x="42202" y="17388"/>
                  </a:cubicBezTo>
                  <a:cubicBezTo>
                    <a:pt x="42086" y="17504"/>
                    <a:pt x="41969" y="17504"/>
                    <a:pt x="41823" y="17504"/>
                  </a:cubicBezTo>
                  <a:cubicBezTo>
                    <a:pt x="41356" y="16541"/>
                    <a:pt x="41356" y="15315"/>
                    <a:pt x="40977" y="14236"/>
                  </a:cubicBezTo>
                  <a:cubicBezTo>
                    <a:pt x="40080" y="11164"/>
                    <a:pt x="37386" y="9688"/>
                    <a:pt x="34262" y="9688"/>
                  </a:cubicBezTo>
                  <a:cubicBezTo>
                    <a:pt x="34031" y="9688"/>
                    <a:pt x="33798" y="9696"/>
                    <a:pt x="33564" y="9712"/>
                  </a:cubicBezTo>
                  <a:cubicBezTo>
                    <a:pt x="30528" y="9975"/>
                    <a:pt x="27960" y="11434"/>
                    <a:pt x="25187" y="12397"/>
                  </a:cubicBezTo>
                  <a:cubicBezTo>
                    <a:pt x="24497" y="12661"/>
                    <a:pt x="23468" y="13024"/>
                    <a:pt x="22582" y="13024"/>
                  </a:cubicBezTo>
                  <a:cubicBezTo>
                    <a:pt x="22193" y="13024"/>
                    <a:pt x="21833" y="12954"/>
                    <a:pt x="21539" y="12776"/>
                  </a:cubicBezTo>
                  <a:cubicBezTo>
                    <a:pt x="20664" y="12280"/>
                    <a:pt x="20664" y="10704"/>
                    <a:pt x="20547" y="9858"/>
                  </a:cubicBezTo>
                  <a:cubicBezTo>
                    <a:pt x="20080" y="6939"/>
                    <a:pt x="19701" y="4021"/>
                    <a:pt x="17395" y="1832"/>
                  </a:cubicBezTo>
                  <a:cubicBezTo>
                    <a:pt x="16053" y="548"/>
                    <a:pt x="14411" y="0"/>
                    <a:pt x="12725" y="0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43" name="Google Shape;518;p28"/>
            <p:cNvGrpSpPr/>
            <p:nvPr/>
          </p:nvGrpSpPr>
          <p:grpSpPr>
            <a:xfrm>
              <a:off x="4793932" y="552271"/>
              <a:ext cx="1599965" cy="127297"/>
              <a:chOff x="577993" y="361925"/>
              <a:chExt cx="8113413" cy="645849"/>
            </a:xfrm>
          </p:grpSpPr>
          <p:sp>
            <p:nvSpPr>
              <p:cNvPr id="3359" name="Google Shape;519;p28"/>
              <p:cNvSpPr/>
              <p:nvPr/>
            </p:nvSpPr>
            <p:spPr>
              <a:xfrm rot="5400000">
                <a:off x="627295" y="537738"/>
                <a:ext cx="337569" cy="204204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2949" extrusionOk="0">
                    <a:moveTo>
                      <a:pt x="2540" y="0"/>
                    </a:moveTo>
                    <a:cubicBezTo>
                      <a:pt x="1226" y="0"/>
                      <a:pt x="117" y="1110"/>
                      <a:pt x="1" y="2423"/>
                    </a:cubicBezTo>
                    <a:cubicBezTo>
                      <a:pt x="1" y="2554"/>
                      <a:pt x="88" y="2620"/>
                      <a:pt x="176" y="2620"/>
                    </a:cubicBezTo>
                    <a:cubicBezTo>
                      <a:pt x="263" y="2620"/>
                      <a:pt x="351" y="2554"/>
                      <a:pt x="351" y="2423"/>
                    </a:cubicBezTo>
                    <a:cubicBezTo>
                      <a:pt x="489" y="1513"/>
                      <a:pt x="1251" y="604"/>
                      <a:pt x="2245" y="604"/>
                    </a:cubicBezTo>
                    <a:cubicBezTo>
                      <a:pt x="2304" y="604"/>
                      <a:pt x="2363" y="607"/>
                      <a:pt x="2423" y="613"/>
                    </a:cubicBezTo>
                    <a:cubicBezTo>
                      <a:pt x="3532" y="730"/>
                      <a:pt x="4262" y="1693"/>
                      <a:pt x="4262" y="2686"/>
                    </a:cubicBezTo>
                    <a:cubicBezTo>
                      <a:pt x="4262" y="2861"/>
                      <a:pt x="4415" y="2948"/>
                      <a:pt x="4568" y="2948"/>
                    </a:cubicBezTo>
                    <a:cubicBezTo>
                      <a:pt x="4721" y="2948"/>
                      <a:pt x="4875" y="2861"/>
                      <a:pt x="4875" y="2686"/>
                    </a:cubicBezTo>
                    <a:cubicBezTo>
                      <a:pt x="4875" y="1343"/>
                      <a:pt x="3882" y="117"/>
                      <a:pt x="2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0" name="Google Shape;520;p28"/>
              <p:cNvSpPr/>
              <p:nvPr/>
            </p:nvSpPr>
            <p:spPr>
              <a:xfrm rot="5400000">
                <a:off x="477137" y="723489"/>
                <a:ext cx="385141" cy="18343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2649" extrusionOk="0">
                    <a:moveTo>
                      <a:pt x="5217" y="1"/>
                    </a:moveTo>
                    <a:cubicBezTo>
                      <a:pt x="5140" y="1"/>
                      <a:pt x="5060" y="29"/>
                      <a:pt x="4991" y="98"/>
                    </a:cubicBezTo>
                    <a:cubicBezTo>
                      <a:pt x="4495" y="944"/>
                      <a:pt x="3882" y="1790"/>
                      <a:pt x="2802" y="2170"/>
                    </a:cubicBezTo>
                    <a:cubicBezTo>
                      <a:pt x="2664" y="2199"/>
                      <a:pt x="2521" y="2213"/>
                      <a:pt x="2379" y="2213"/>
                    </a:cubicBezTo>
                    <a:cubicBezTo>
                      <a:pt x="1379" y="2213"/>
                      <a:pt x="351" y="1520"/>
                      <a:pt x="351" y="448"/>
                    </a:cubicBezTo>
                    <a:cubicBezTo>
                      <a:pt x="424" y="331"/>
                      <a:pt x="365" y="273"/>
                      <a:pt x="289" y="273"/>
                    </a:cubicBezTo>
                    <a:cubicBezTo>
                      <a:pt x="212" y="273"/>
                      <a:pt x="117" y="331"/>
                      <a:pt x="117" y="448"/>
                    </a:cubicBezTo>
                    <a:cubicBezTo>
                      <a:pt x="0" y="1557"/>
                      <a:pt x="964" y="2520"/>
                      <a:pt x="2073" y="2637"/>
                    </a:cubicBezTo>
                    <a:cubicBezTo>
                      <a:pt x="2152" y="2645"/>
                      <a:pt x="2231" y="2649"/>
                      <a:pt x="2310" y="2649"/>
                    </a:cubicBezTo>
                    <a:cubicBezTo>
                      <a:pt x="3661" y="2649"/>
                      <a:pt x="4768" y="1490"/>
                      <a:pt x="5458" y="331"/>
                    </a:cubicBezTo>
                    <a:cubicBezTo>
                      <a:pt x="5561" y="166"/>
                      <a:pt x="5402" y="1"/>
                      <a:pt x="52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1" name="Google Shape;521;p28"/>
              <p:cNvSpPr/>
              <p:nvPr/>
            </p:nvSpPr>
            <p:spPr>
              <a:xfrm rot="5400000">
                <a:off x="8452683" y="434528"/>
                <a:ext cx="308209" cy="169235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2444" extrusionOk="0">
                    <a:moveTo>
                      <a:pt x="4256" y="1"/>
                    </a:moveTo>
                    <a:cubicBezTo>
                      <a:pt x="4193" y="1"/>
                      <a:pt x="4126" y="41"/>
                      <a:pt x="4071" y="141"/>
                    </a:cubicBezTo>
                    <a:cubicBezTo>
                      <a:pt x="3720" y="987"/>
                      <a:pt x="3487" y="1600"/>
                      <a:pt x="2611" y="1833"/>
                    </a:cubicBezTo>
                    <a:cubicBezTo>
                      <a:pt x="2271" y="2010"/>
                      <a:pt x="1905" y="2105"/>
                      <a:pt x="1538" y="2105"/>
                    </a:cubicBezTo>
                    <a:cubicBezTo>
                      <a:pt x="1118" y="2105"/>
                      <a:pt x="695" y="1981"/>
                      <a:pt x="306" y="1717"/>
                    </a:cubicBezTo>
                    <a:cubicBezTo>
                      <a:pt x="284" y="1694"/>
                      <a:pt x="257" y="1685"/>
                      <a:pt x="230" y="1685"/>
                    </a:cubicBezTo>
                    <a:cubicBezTo>
                      <a:pt x="117" y="1685"/>
                      <a:pt x="0" y="1856"/>
                      <a:pt x="189" y="1950"/>
                    </a:cubicBezTo>
                    <a:cubicBezTo>
                      <a:pt x="597" y="2287"/>
                      <a:pt x="1149" y="2443"/>
                      <a:pt x="1721" y="2443"/>
                    </a:cubicBezTo>
                    <a:cubicBezTo>
                      <a:pt x="3034" y="2443"/>
                      <a:pt x="4450" y="1619"/>
                      <a:pt x="4450" y="257"/>
                    </a:cubicBezTo>
                    <a:cubicBezTo>
                      <a:pt x="4450" y="112"/>
                      <a:pt x="4360" y="1"/>
                      <a:pt x="42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2" name="Google Shape;522;p28"/>
              <p:cNvSpPr/>
              <p:nvPr/>
            </p:nvSpPr>
            <p:spPr>
              <a:xfrm rot="5400000">
                <a:off x="8331158" y="520946"/>
                <a:ext cx="308002" cy="192432"/>
              </a:xfrm>
              <a:custGeom>
                <a:avLst/>
                <a:gdLst/>
                <a:ahLst/>
                <a:cxnLst/>
                <a:rect l="l" t="t" r="r" b="b"/>
                <a:pathLst>
                  <a:path w="4448" h="2779" extrusionOk="0">
                    <a:moveTo>
                      <a:pt x="4152" y="0"/>
                    </a:moveTo>
                    <a:cubicBezTo>
                      <a:pt x="4069" y="0"/>
                      <a:pt x="3996" y="38"/>
                      <a:pt x="3996" y="128"/>
                    </a:cubicBezTo>
                    <a:cubicBezTo>
                      <a:pt x="3707" y="1525"/>
                      <a:pt x="2405" y="2444"/>
                      <a:pt x="1072" y="2444"/>
                    </a:cubicBezTo>
                    <a:cubicBezTo>
                      <a:pt x="790" y="2444"/>
                      <a:pt x="507" y="2403"/>
                      <a:pt x="231" y="2316"/>
                    </a:cubicBezTo>
                    <a:cubicBezTo>
                      <a:pt x="198" y="2300"/>
                      <a:pt x="169" y="2293"/>
                      <a:pt x="145" y="2293"/>
                    </a:cubicBezTo>
                    <a:cubicBezTo>
                      <a:pt x="0" y="2293"/>
                      <a:pt x="15" y="2550"/>
                      <a:pt x="115" y="2550"/>
                    </a:cubicBezTo>
                    <a:cubicBezTo>
                      <a:pt x="501" y="2706"/>
                      <a:pt x="904" y="2779"/>
                      <a:pt x="1302" y="2779"/>
                    </a:cubicBezTo>
                    <a:cubicBezTo>
                      <a:pt x="2770" y="2779"/>
                      <a:pt x="4169" y="1783"/>
                      <a:pt x="4376" y="244"/>
                    </a:cubicBezTo>
                    <a:cubicBezTo>
                      <a:pt x="4448" y="100"/>
                      <a:pt x="4286" y="0"/>
                      <a:pt x="4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3" name="Google Shape;523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4" name="Google Shape;524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5" name="Google Shape;525;p28"/>
              <p:cNvSpPr/>
              <p:nvPr/>
            </p:nvSpPr>
            <p:spPr>
              <a:xfrm rot="5400000">
                <a:off x="4598187" y="383633"/>
                <a:ext cx="269086" cy="293945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4245" extrusionOk="0">
                    <a:moveTo>
                      <a:pt x="1580" y="614"/>
                    </a:moveTo>
                    <a:cubicBezTo>
                      <a:pt x="2047" y="964"/>
                      <a:pt x="2543" y="1226"/>
                      <a:pt x="2893" y="1577"/>
                    </a:cubicBezTo>
                    <a:cubicBezTo>
                      <a:pt x="3623" y="2190"/>
                      <a:pt x="3389" y="2306"/>
                      <a:pt x="2776" y="2802"/>
                    </a:cubicBezTo>
                    <a:cubicBezTo>
                      <a:pt x="2660" y="3036"/>
                      <a:pt x="2426" y="3269"/>
                      <a:pt x="2309" y="3532"/>
                    </a:cubicBezTo>
                    <a:cubicBezTo>
                      <a:pt x="1813" y="3153"/>
                      <a:pt x="1317" y="2686"/>
                      <a:pt x="850" y="2306"/>
                    </a:cubicBezTo>
                    <a:lnTo>
                      <a:pt x="850" y="2190"/>
                    </a:lnTo>
                    <a:cubicBezTo>
                      <a:pt x="1084" y="1693"/>
                      <a:pt x="1317" y="1226"/>
                      <a:pt x="1580" y="614"/>
                    </a:cubicBezTo>
                    <a:close/>
                    <a:moveTo>
                      <a:pt x="1580" y="1"/>
                    </a:moveTo>
                    <a:cubicBezTo>
                      <a:pt x="1580" y="1"/>
                      <a:pt x="1317" y="1"/>
                      <a:pt x="1317" y="117"/>
                    </a:cubicBezTo>
                    <a:cubicBezTo>
                      <a:pt x="967" y="730"/>
                      <a:pt x="704" y="1343"/>
                      <a:pt x="471" y="1956"/>
                    </a:cubicBezTo>
                    <a:cubicBezTo>
                      <a:pt x="354" y="1956"/>
                      <a:pt x="354" y="1956"/>
                      <a:pt x="354" y="1810"/>
                    </a:cubicBezTo>
                    <a:cubicBezTo>
                      <a:pt x="334" y="1790"/>
                      <a:pt x="309" y="1781"/>
                      <a:pt x="282" y="1781"/>
                    </a:cubicBezTo>
                    <a:cubicBezTo>
                      <a:pt x="158" y="1781"/>
                      <a:pt x="0" y="1977"/>
                      <a:pt x="120" y="2073"/>
                    </a:cubicBezTo>
                    <a:cubicBezTo>
                      <a:pt x="850" y="2802"/>
                      <a:pt x="1580" y="3415"/>
                      <a:pt x="2309" y="4145"/>
                    </a:cubicBezTo>
                    <a:cubicBezTo>
                      <a:pt x="2345" y="4216"/>
                      <a:pt x="2402" y="4244"/>
                      <a:pt x="2462" y="4244"/>
                    </a:cubicBezTo>
                    <a:cubicBezTo>
                      <a:pt x="2596" y="4244"/>
                      <a:pt x="2741" y="4100"/>
                      <a:pt x="2660" y="3999"/>
                    </a:cubicBezTo>
                    <a:cubicBezTo>
                      <a:pt x="2543" y="3269"/>
                      <a:pt x="3885" y="2919"/>
                      <a:pt x="3885" y="2190"/>
                    </a:cubicBezTo>
                    <a:cubicBezTo>
                      <a:pt x="3885" y="1810"/>
                      <a:pt x="3623" y="1577"/>
                      <a:pt x="3389" y="1343"/>
                    </a:cubicBezTo>
                    <a:cubicBezTo>
                      <a:pt x="2776" y="847"/>
                      <a:pt x="2163" y="497"/>
                      <a:pt x="15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6" name="Google Shape;526;p28"/>
              <p:cNvSpPr/>
              <p:nvPr/>
            </p:nvSpPr>
            <p:spPr>
              <a:xfrm rot="5400000">
                <a:off x="1832814" y="453848"/>
                <a:ext cx="260777" cy="194094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803" extrusionOk="0">
                    <a:moveTo>
                      <a:pt x="1956" y="1"/>
                    </a:moveTo>
                    <a:cubicBezTo>
                      <a:pt x="1" y="1"/>
                      <a:pt x="1" y="2803"/>
                      <a:pt x="1956" y="2803"/>
                    </a:cubicBezTo>
                    <a:cubicBezTo>
                      <a:pt x="3766" y="2803"/>
                      <a:pt x="3766" y="1"/>
                      <a:pt x="1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44" name="Google Shape;527;p28"/>
            <p:cNvGrpSpPr/>
            <p:nvPr/>
          </p:nvGrpSpPr>
          <p:grpSpPr>
            <a:xfrm rot="10800000" flipH="1">
              <a:off x="4808467" y="1510552"/>
              <a:ext cx="1571845" cy="160747"/>
              <a:chOff x="534138" y="3882496"/>
              <a:chExt cx="8556587" cy="875052"/>
            </a:xfrm>
          </p:grpSpPr>
          <p:sp>
            <p:nvSpPr>
              <p:cNvPr id="3353" name="Google Shape;528;p28"/>
              <p:cNvSpPr/>
              <p:nvPr/>
            </p:nvSpPr>
            <p:spPr>
              <a:xfrm rot="5400000">
                <a:off x="1160342" y="4037538"/>
                <a:ext cx="337569" cy="110245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15921" extrusionOk="0">
                    <a:moveTo>
                      <a:pt x="2549" y="0"/>
                    </a:moveTo>
                    <a:cubicBezTo>
                      <a:pt x="2291" y="0"/>
                      <a:pt x="2127" y="286"/>
                      <a:pt x="2306" y="555"/>
                    </a:cubicBezTo>
                    <a:cubicBezTo>
                      <a:pt x="2686" y="1051"/>
                      <a:pt x="3882" y="2014"/>
                      <a:pt x="3765" y="2627"/>
                    </a:cubicBezTo>
                    <a:cubicBezTo>
                      <a:pt x="3532" y="3123"/>
                      <a:pt x="1839" y="3619"/>
                      <a:pt x="1226" y="3736"/>
                    </a:cubicBezTo>
                    <a:cubicBezTo>
                      <a:pt x="1110" y="3853"/>
                      <a:pt x="964" y="4086"/>
                      <a:pt x="1110" y="4349"/>
                    </a:cubicBezTo>
                    <a:cubicBezTo>
                      <a:pt x="1576" y="4699"/>
                      <a:pt x="3532" y="6042"/>
                      <a:pt x="3649" y="6655"/>
                    </a:cubicBezTo>
                    <a:cubicBezTo>
                      <a:pt x="3765" y="7618"/>
                      <a:pt x="2306" y="7851"/>
                      <a:pt x="1343" y="8231"/>
                    </a:cubicBezTo>
                    <a:cubicBezTo>
                      <a:pt x="1110" y="8231"/>
                      <a:pt x="1110" y="8581"/>
                      <a:pt x="1226" y="8727"/>
                    </a:cubicBezTo>
                    <a:cubicBezTo>
                      <a:pt x="1693" y="9194"/>
                      <a:pt x="3415" y="10916"/>
                      <a:pt x="3298" y="11499"/>
                    </a:cubicBezTo>
                    <a:cubicBezTo>
                      <a:pt x="3298" y="11996"/>
                      <a:pt x="730" y="12375"/>
                      <a:pt x="234" y="12608"/>
                    </a:cubicBezTo>
                    <a:cubicBezTo>
                      <a:pt x="0" y="12608"/>
                      <a:pt x="0" y="12842"/>
                      <a:pt x="117" y="12959"/>
                    </a:cubicBezTo>
                    <a:cubicBezTo>
                      <a:pt x="847" y="13951"/>
                      <a:pt x="1576" y="14914"/>
                      <a:pt x="2423" y="15877"/>
                    </a:cubicBezTo>
                    <a:cubicBezTo>
                      <a:pt x="2453" y="15908"/>
                      <a:pt x="2487" y="15920"/>
                      <a:pt x="2521" y="15920"/>
                    </a:cubicBezTo>
                    <a:cubicBezTo>
                      <a:pt x="2651" y="15920"/>
                      <a:pt x="2778" y="15736"/>
                      <a:pt x="2686" y="15644"/>
                    </a:cubicBezTo>
                    <a:cubicBezTo>
                      <a:pt x="2306" y="15031"/>
                      <a:pt x="847" y="13572"/>
                      <a:pt x="1226" y="12842"/>
                    </a:cubicBezTo>
                    <a:cubicBezTo>
                      <a:pt x="1343" y="12492"/>
                      <a:pt x="3765" y="12112"/>
                      <a:pt x="4262" y="11996"/>
                    </a:cubicBezTo>
                    <a:cubicBezTo>
                      <a:pt x="4378" y="11996"/>
                      <a:pt x="4495" y="11762"/>
                      <a:pt x="4378" y="11499"/>
                    </a:cubicBezTo>
                    <a:cubicBezTo>
                      <a:pt x="3882" y="11032"/>
                      <a:pt x="1956" y="9311"/>
                      <a:pt x="2189" y="8581"/>
                    </a:cubicBezTo>
                    <a:cubicBezTo>
                      <a:pt x="2189" y="8347"/>
                      <a:pt x="4378" y="7384"/>
                      <a:pt x="4612" y="7268"/>
                    </a:cubicBezTo>
                    <a:cubicBezTo>
                      <a:pt x="4758" y="7122"/>
                      <a:pt x="4874" y="6888"/>
                      <a:pt x="4758" y="6771"/>
                    </a:cubicBezTo>
                    <a:cubicBezTo>
                      <a:pt x="4378" y="6392"/>
                      <a:pt x="2189" y="4816"/>
                      <a:pt x="2189" y="4466"/>
                    </a:cubicBezTo>
                    <a:cubicBezTo>
                      <a:pt x="2306" y="3736"/>
                      <a:pt x="3882" y="3357"/>
                      <a:pt x="4612" y="3123"/>
                    </a:cubicBezTo>
                    <a:cubicBezTo>
                      <a:pt x="4874" y="3007"/>
                      <a:pt x="4874" y="2744"/>
                      <a:pt x="4758" y="2627"/>
                    </a:cubicBezTo>
                    <a:cubicBezTo>
                      <a:pt x="4145" y="1781"/>
                      <a:pt x="3415" y="934"/>
                      <a:pt x="2802" y="88"/>
                    </a:cubicBezTo>
                    <a:cubicBezTo>
                      <a:pt x="2714" y="27"/>
                      <a:pt x="2627" y="0"/>
                      <a:pt x="2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4" name="Google Shape;529;p28"/>
              <p:cNvSpPr/>
              <p:nvPr/>
            </p:nvSpPr>
            <p:spPr>
              <a:xfrm rot="5400000">
                <a:off x="8494802" y="4038643"/>
                <a:ext cx="752070" cy="43977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6351" extrusionOk="0">
                    <a:moveTo>
                      <a:pt x="3380" y="1"/>
                    </a:moveTo>
                    <a:cubicBezTo>
                      <a:pt x="3339" y="1"/>
                      <a:pt x="3299" y="15"/>
                      <a:pt x="3268" y="46"/>
                    </a:cubicBezTo>
                    <a:cubicBezTo>
                      <a:pt x="2305" y="776"/>
                      <a:pt x="1196" y="1243"/>
                      <a:pt x="116" y="1739"/>
                    </a:cubicBezTo>
                    <a:cubicBezTo>
                      <a:pt x="0" y="1832"/>
                      <a:pt x="68" y="2016"/>
                      <a:pt x="159" y="2016"/>
                    </a:cubicBezTo>
                    <a:cubicBezTo>
                      <a:pt x="183" y="2016"/>
                      <a:pt x="208" y="2003"/>
                      <a:pt x="233" y="1973"/>
                    </a:cubicBezTo>
                    <a:cubicBezTo>
                      <a:pt x="846" y="1739"/>
                      <a:pt x="1429" y="1622"/>
                      <a:pt x="1925" y="1243"/>
                    </a:cubicBezTo>
                    <a:cubicBezTo>
                      <a:pt x="2399" y="1047"/>
                      <a:pt x="2608" y="887"/>
                      <a:pt x="2766" y="887"/>
                    </a:cubicBezTo>
                    <a:cubicBezTo>
                      <a:pt x="2891" y="887"/>
                      <a:pt x="2984" y="986"/>
                      <a:pt x="3151" y="1243"/>
                    </a:cubicBezTo>
                    <a:cubicBezTo>
                      <a:pt x="3501" y="1973"/>
                      <a:pt x="3034" y="3082"/>
                      <a:pt x="3618" y="3694"/>
                    </a:cubicBezTo>
                    <a:cubicBezTo>
                      <a:pt x="3851" y="3950"/>
                      <a:pt x="4166" y="4052"/>
                      <a:pt x="4524" y="4052"/>
                    </a:cubicBezTo>
                    <a:cubicBezTo>
                      <a:pt x="5513" y="4052"/>
                      <a:pt x="6831" y="3277"/>
                      <a:pt x="7646" y="2848"/>
                    </a:cubicBezTo>
                    <a:cubicBezTo>
                      <a:pt x="7762" y="3928"/>
                      <a:pt x="7762" y="5037"/>
                      <a:pt x="7762" y="6000"/>
                    </a:cubicBezTo>
                    <a:cubicBezTo>
                      <a:pt x="7762" y="6234"/>
                      <a:pt x="7996" y="6350"/>
                      <a:pt x="8142" y="6350"/>
                    </a:cubicBezTo>
                    <a:cubicBezTo>
                      <a:pt x="9222" y="6000"/>
                      <a:pt x="9951" y="5504"/>
                      <a:pt x="10681" y="4774"/>
                    </a:cubicBezTo>
                    <a:cubicBezTo>
                      <a:pt x="10860" y="4506"/>
                      <a:pt x="10696" y="4220"/>
                      <a:pt x="10438" y="4220"/>
                    </a:cubicBezTo>
                    <a:cubicBezTo>
                      <a:pt x="10360" y="4220"/>
                      <a:pt x="10273" y="4246"/>
                      <a:pt x="10185" y="4307"/>
                    </a:cubicBezTo>
                    <a:cubicBezTo>
                      <a:pt x="9792" y="4799"/>
                      <a:pt x="9332" y="5343"/>
                      <a:pt x="8923" y="5343"/>
                    </a:cubicBezTo>
                    <a:cubicBezTo>
                      <a:pt x="8724" y="5343"/>
                      <a:pt x="8537" y="5215"/>
                      <a:pt x="8375" y="4891"/>
                    </a:cubicBezTo>
                    <a:cubicBezTo>
                      <a:pt x="8142" y="4424"/>
                      <a:pt x="8259" y="3082"/>
                      <a:pt x="8259" y="2352"/>
                    </a:cubicBezTo>
                    <a:cubicBezTo>
                      <a:pt x="8259" y="2118"/>
                      <a:pt x="7996" y="2118"/>
                      <a:pt x="7879" y="2118"/>
                    </a:cubicBezTo>
                    <a:cubicBezTo>
                      <a:pt x="7194" y="2447"/>
                      <a:pt x="5660" y="3445"/>
                      <a:pt x="4871" y="3445"/>
                    </a:cubicBezTo>
                    <a:cubicBezTo>
                      <a:pt x="4820" y="3445"/>
                      <a:pt x="4772" y="3441"/>
                      <a:pt x="4727" y="3432"/>
                    </a:cubicBezTo>
                    <a:cubicBezTo>
                      <a:pt x="3385" y="3198"/>
                      <a:pt x="3618" y="1243"/>
                      <a:pt x="3618" y="280"/>
                    </a:cubicBezTo>
                    <a:cubicBezTo>
                      <a:pt x="3618" y="109"/>
                      <a:pt x="3493" y="1"/>
                      <a:pt x="33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5" name="Google Shape;530;p28"/>
              <p:cNvSpPr/>
              <p:nvPr/>
            </p:nvSpPr>
            <p:spPr>
              <a:xfrm rot="5400000">
                <a:off x="7894692" y="4372164"/>
                <a:ext cx="301631" cy="28314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089" extrusionOk="0">
                    <a:moveTo>
                      <a:pt x="2096" y="557"/>
                    </a:moveTo>
                    <a:cubicBezTo>
                      <a:pt x="2163" y="557"/>
                      <a:pt x="2226" y="569"/>
                      <a:pt x="2284" y="597"/>
                    </a:cubicBezTo>
                    <a:cubicBezTo>
                      <a:pt x="2517" y="859"/>
                      <a:pt x="2780" y="1326"/>
                      <a:pt x="3013" y="1589"/>
                    </a:cubicBezTo>
                    <a:cubicBezTo>
                      <a:pt x="3247" y="1822"/>
                      <a:pt x="3510" y="2056"/>
                      <a:pt x="3626" y="2319"/>
                    </a:cubicBezTo>
                    <a:cubicBezTo>
                      <a:pt x="3247" y="2669"/>
                      <a:pt x="2780" y="2931"/>
                      <a:pt x="2284" y="3282"/>
                    </a:cubicBezTo>
                    <a:cubicBezTo>
                      <a:pt x="1788" y="2786"/>
                      <a:pt x="1204" y="2202"/>
                      <a:pt x="591" y="1706"/>
                    </a:cubicBezTo>
                    <a:lnTo>
                      <a:pt x="474" y="1706"/>
                    </a:lnTo>
                    <a:cubicBezTo>
                      <a:pt x="886" y="1268"/>
                      <a:pt x="1594" y="557"/>
                      <a:pt x="2096" y="557"/>
                    </a:cubicBezTo>
                    <a:close/>
                    <a:moveTo>
                      <a:pt x="2043" y="1"/>
                    </a:moveTo>
                    <a:cubicBezTo>
                      <a:pt x="1332" y="1"/>
                      <a:pt x="453" y="1120"/>
                      <a:pt x="95" y="1589"/>
                    </a:cubicBezTo>
                    <a:cubicBezTo>
                      <a:pt x="0" y="1683"/>
                      <a:pt x="59" y="1854"/>
                      <a:pt x="208" y="1854"/>
                    </a:cubicBezTo>
                    <a:cubicBezTo>
                      <a:pt x="243" y="1854"/>
                      <a:pt x="284" y="1845"/>
                      <a:pt x="328" y="1822"/>
                    </a:cubicBezTo>
                    <a:lnTo>
                      <a:pt x="328" y="1939"/>
                    </a:lnTo>
                    <a:cubicBezTo>
                      <a:pt x="941" y="2669"/>
                      <a:pt x="1671" y="3398"/>
                      <a:pt x="2284" y="4011"/>
                    </a:cubicBezTo>
                    <a:cubicBezTo>
                      <a:pt x="2338" y="4066"/>
                      <a:pt x="2400" y="4088"/>
                      <a:pt x="2461" y="4088"/>
                    </a:cubicBezTo>
                    <a:cubicBezTo>
                      <a:pt x="2660" y="4088"/>
                      <a:pt x="2842" y="3840"/>
                      <a:pt x="2663" y="3661"/>
                    </a:cubicBezTo>
                    <a:cubicBezTo>
                      <a:pt x="3130" y="3398"/>
                      <a:pt x="3626" y="2931"/>
                      <a:pt x="4239" y="2552"/>
                    </a:cubicBezTo>
                    <a:cubicBezTo>
                      <a:pt x="4356" y="2552"/>
                      <a:pt x="4356" y="2319"/>
                      <a:pt x="4239" y="2202"/>
                    </a:cubicBezTo>
                    <a:cubicBezTo>
                      <a:pt x="3860" y="1706"/>
                      <a:pt x="3393" y="1210"/>
                      <a:pt x="3013" y="743"/>
                    </a:cubicBezTo>
                    <a:cubicBezTo>
                      <a:pt x="2780" y="480"/>
                      <a:pt x="2517" y="13"/>
                      <a:pt x="2167" y="13"/>
                    </a:cubicBezTo>
                    <a:cubicBezTo>
                      <a:pt x="2126" y="5"/>
                      <a:pt x="2085" y="1"/>
                      <a:pt x="20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6" name="Google Shape;531;p28"/>
              <p:cNvSpPr/>
              <p:nvPr/>
            </p:nvSpPr>
            <p:spPr>
              <a:xfrm rot="5400000">
                <a:off x="4255817" y="4478594"/>
                <a:ext cx="226431" cy="17789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2569" extrusionOk="0">
                    <a:moveTo>
                      <a:pt x="1693" y="0"/>
                    </a:moveTo>
                    <a:cubicBezTo>
                      <a:pt x="1" y="0"/>
                      <a:pt x="1" y="2569"/>
                      <a:pt x="1693" y="2569"/>
                    </a:cubicBezTo>
                    <a:cubicBezTo>
                      <a:pt x="3269" y="2569"/>
                      <a:pt x="3269" y="0"/>
                      <a:pt x="1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7" name="Google Shape;532;p28"/>
              <p:cNvSpPr/>
              <p:nvPr/>
            </p:nvSpPr>
            <p:spPr>
              <a:xfrm rot="5400000">
                <a:off x="3287808" y="4613934"/>
                <a:ext cx="133435" cy="101167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461" extrusionOk="0">
                    <a:moveTo>
                      <a:pt x="964" y="1"/>
                    </a:moveTo>
                    <a:cubicBezTo>
                      <a:pt x="1" y="1"/>
                      <a:pt x="1" y="1460"/>
                      <a:pt x="964" y="1460"/>
                    </a:cubicBezTo>
                    <a:cubicBezTo>
                      <a:pt x="1927" y="1460"/>
                      <a:pt x="1927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8" name="Google Shape;533;p28"/>
              <p:cNvSpPr/>
              <p:nvPr/>
            </p:nvSpPr>
            <p:spPr>
              <a:xfrm rot="5400000">
                <a:off x="504813" y="4002671"/>
                <a:ext cx="260777" cy="202126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919" extrusionOk="0">
                    <a:moveTo>
                      <a:pt x="1839" y="0"/>
                    </a:moveTo>
                    <a:cubicBezTo>
                      <a:pt x="1" y="0"/>
                      <a:pt x="1" y="2919"/>
                      <a:pt x="1839" y="2919"/>
                    </a:cubicBezTo>
                    <a:cubicBezTo>
                      <a:pt x="3765" y="2919"/>
                      <a:pt x="3765" y="0"/>
                      <a:pt x="1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45" name="Google Shape;534;p28"/>
            <p:cNvGrpSpPr/>
            <p:nvPr/>
          </p:nvGrpSpPr>
          <p:grpSpPr>
            <a:xfrm flipH="1">
              <a:off x="4779147" y="828857"/>
              <a:ext cx="114781" cy="377451"/>
              <a:chOff x="687752" y="1682917"/>
              <a:chExt cx="274332" cy="902128"/>
            </a:xfrm>
          </p:grpSpPr>
          <p:sp>
            <p:nvSpPr>
              <p:cNvPr id="3351" name="Google Shape;535;p28"/>
              <p:cNvSpPr/>
              <p:nvPr/>
            </p:nvSpPr>
            <p:spPr>
              <a:xfrm rot="5400000">
                <a:off x="668907" y="1701762"/>
                <a:ext cx="312023" cy="274332"/>
              </a:xfrm>
              <a:custGeom>
                <a:avLst/>
                <a:gdLst/>
                <a:ahLst/>
                <a:cxnLst/>
                <a:rect l="l" t="t" r="r" b="b"/>
                <a:pathLst>
                  <a:path w="5459" h="4800" extrusionOk="0">
                    <a:moveTo>
                      <a:pt x="3649" y="690"/>
                    </a:moveTo>
                    <a:cubicBezTo>
                      <a:pt x="3999" y="1157"/>
                      <a:pt x="4378" y="1770"/>
                      <a:pt x="4612" y="2383"/>
                    </a:cubicBezTo>
                    <a:cubicBezTo>
                      <a:pt x="4962" y="3229"/>
                      <a:pt x="4612" y="3842"/>
                      <a:pt x="3765" y="4075"/>
                    </a:cubicBezTo>
                    <a:cubicBezTo>
                      <a:pt x="3460" y="4204"/>
                      <a:pt x="3159" y="4263"/>
                      <a:pt x="2873" y="4263"/>
                    </a:cubicBezTo>
                    <a:cubicBezTo>
                      <a:pt x="1792" y="4263"/>
                      <a:pt x="915" y="3420"/>
                      <a:pt x="730" y="2266"/>
                    </a:cubicBezTo>
                    <a:cubicBezTo>
                      <a:pt x="730" y="2266"/>
                      <a:pt x="730" y="2149"/>
                      <a:pt x="584" y="2149"/>
                    </a:cubicBezTo>
                    <a:cubicBezTo>
                      <a:pt x="1693" y="1653"/>
                      <a:pt x="2656" y="1157"/>
                      <a:pt x="3649" y="690"/>
                    </a:cubicBezTo>
                    <a:close/>
                    <a:moveTo>
                      <a:pt x="3794" y="0"/>
                    </a:moveTo>
                    <a:cubicBezTo>
                      <a:pt x="3745" y="0"/>
                      <a:pt x="3697" y="29"/>
                      <a:pt x="3649" y="77"/>
                    </a:cubicBezTo>
                    <a:cubicBezTo>
                      <a:pt x="2540" y="573"/>
                      <a:pt x="1314" y="1157"/>
                      <a:pt x="234" y="1770"/>
                    </a:cubicBezTo>
                    <a:cubicBezTo>
                      <a:pt x="1" y="1887"/>
                      <a:pt x="117" y="2266"/>
                      <a:pt x="351" y="2266"/>
                    </a:cubicBezTo>
                    <a:cubicBezTo>
                      <a:pt x="549" y="3701"/>
                      <a:pt x="1732" y="4800"/>
                      <a:pt x="3047" y="4800"/>
                    </a:cubicBezTo>
                    <a:cubicBezTo>
                      <a:pt x="3284" y="4800"/>
                      <a:pt x="3525" y="4764"/>
                      <a:pt x="3765" y="4688"/>
                    </a:cubicBezTo>
                    <a:cubicBezTo>
                      <a:pt x="4495" y="4455"/>
                      <a:pt x="5225" y="3842"/>
                      <a:pt x="5458" y="3229"/>
                    </a:cubicBezTo>
                    <a:cubicBezTo>
                      <a:pt x="5458" y="2879"/>
                      <a:pt x="5341" y="2616"/>
                      <a:pt x="5108" y="2266"/>
                    </a:cubicBezTo>
                    <a:cubicBezTo>
                      <a:pt x="4729" y="1536"/>
                      <a:pt x="4378" y="807"/>
                      <a:pt x="3999" y="194"/>
                    </a:cubicBezTo>
                    <a:cubicBezTo>
                      <a:pt x="3931" y="57"/>
                      <a:pt x="3862" y="0"/>
                      <a:pt x="3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2" name="Google Shape;536;p28"/>
              <p:cNvSpPr/>
              <p:nvPr/>
            </p:nvSpPr>
            <p:spPr>
              <a:xfrm rot="5400000">
                <a:off x="682899" y="2462689"/>
                <a:ext cx="135512" cy="109199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577" extrusionOk="0">
                    <a:moveTo>
                      <a:pt x="964" y="1"/>
                    </a:moveTo>
                    <a:cubicBezTo>
                      <a:pt x="1" y="1"/>
                      <a:pt x="1" y="1577"/>
                      <a:pt x="964" y="1577"/>
                    </a:cubicBezTo>
                    <a:cubicBezTo>
                      <a:pt x="1956" y="1577"/>
                      <a:pt x="1956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46" name="Google Shape;537;p28"/>
            <p:cNvSpPr/>
            <p:nvPr/>
          </p:nvSpPr>
          <p:spPr>
            <a:xfrm rot="4917816">
              <a:off x="5312395" y="468657"/>
              <a:ext cx="896401" cy="1090490"/>
            </a:xfrm>
            <a:custGeom>
              <a:avLst/>
              <a:gdLst/>
              <a:ahLst/>
              <a:cxnLst/>
              <a:rect l="l" t="t" r="r" b="b"/>
              <a:pathLst>
                <a:path w="19467" h="23682" extrusionOk="0">
                  <a:moveTo>
                    <a:pt x="9934" y="1"/>
                  </a:moveTo>
                  <a:cubicBezTo>
                    <a:pt x="9789" y="1"/>
                    <a:pt x="9639" y="10"/>
                    <a:pt x="9486" y="27"/>
                  </a:cubicBezTo>
                  <a:cubicBezTo>
                    <a:pt x="5983" y="524"/>
                    <a:pt x="4991" y="5748"/>
                    <a:pt x="3911" y="8549"/>
                  </a:cubicBezTo>
                  <a:cubicBezTo>
                    <a:pt x="2802" y="11701"/>
                    <a:pt x="1606" y="15116"/>
                    <a:pt x="1226" y="18531"/>
                  </a:cubicBezTo>
                  <a:cubicBezTo>
                    <a:pt x="0" y="20836"/>
                    <a:pt x="1956" y="23638"/>
                    <a:pt x="4524" y="23638"/>
                  </a:cubicBezTo>
                  <a:cubicBezTo>
                    <a:pt x="5422" y="23667"/>
                    <a:pt x="6328" y="23682"/>
                    <a:pt x="7237" y="23682"/>
                  </a:cubicBezTo>
                  <a:cubicBezTo>
                    <a:pt x="10019" y="23682"/>
                    <a:pt x="12835" y="23545"/>
                    <a:pt x="15585" y="23259"/>
                  </a:cubicBezTo>
                  <a:cubicBezTo>
                    <a:pt x="17658" y="23025"/>
                    <a:pt x="19467" y="21333"/>
                    <a:pt x="18737" y="19144"/>
                  </a:cubicBezTo>
                  <a:cubicBezTo>
                    <a:pt x="17658" y="15496"/>
                    <a:pt x="16928" y="11701"/>
                    <a:pt x="15585" y="8053"/>
                  </a:cubicBezTo>
                  <a:cubicBezTo>
                    <a:pt x="14631" y="5499"/>
                    <a:pt x="13595" y="1"/>
                    <a:pt x="99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538;p28"/>
            <p:cNvSpPr txBox="1"/>
            <p:nvPr/>
          </p:nvSpPr>
          <p:spPr>
            <a:xfrm>
              <a:off x="5257800" y="911375"/>
              <a:ext cx="9675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defRPr/>
              </a:pPr>
              <a:r>
                <a:rPr lang="en-US" sz="11500" b="1" kern="0" dirty="0">
                  <a:solidFill>
                    <a:schemeClr val="bg1">
                      <a:lumMod val="50000"/>
                    </a:schemeClr>
                  </a:solidFill>
                  <a:latin typeface="Cabin"/>
                  <a:sym typeface="Cabin"/>
                </a:rPr>
                <a:t>7</a:t>
              </a:r>
            </a:p>
          </p:txBody>
        </p:sp>
        <p:grpSp>
          <p:nvGrpSpPr>
            <p:cNvPr id="3348" name="Google Shape;539;p28"/>
            <p:cNvGrpSpPr/>
            <p:nvPr/>
          </p:nvGrpSpPr>
          <p:grpSpPr>
            <a:xfrm flipH="1">
              <a:off x="5923309" y="552271"/>
              <a:ext cx="80483" cy="52382"/>
              <a:chOff x="3129252" y="361925"/>
              <a:chExt cx="408130" cy="265762"/>
            </a:xfrm>
          </p:grpSpPr>
          <p:sp>
            <p:nvSpPr>
              <p:cNvPr id="3349" name="Google Shape;540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0" name="Google Shape;541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374" name="Google Shape;504;p28"/>
          <p:cNvGrpSpPr/>
          <p:nvPr/>
        </p:nvGrpSpPr>
        <p:grpSpPr>
          <a:xfrm>
            <a:off x="5450450" y="7353577"/>
            <a:ext cx="3615168" cy="2684936"/>
            <a:chOff x="4757237" y="491316"/>
            <a:chExt cx="1669207" cy="1239811"/>
          </a:xfrm>
        </p:grpSpPr>
        <p:sp>
          <p:nvSpPr>
            <p:cNvPr id="3375" name="Google Shape;505;p28"/>
            <p:cNvSpPr/>
            <p:nvPr/>
          </p:nvSpPr>
          <p:spPr>
            <a:xfrm rot="5400000">
              <a:off x="6295267" y="592459"/>
              <a:ext cx="75889" cy="71621"/>
            </a:xfrm>
            <a:custGeom>
              <a:avLst/>
              <a:gdLst/>
              <a:ahLst/>
              <a:cxnLst/>
              <a:rect l="l" t="t" r="r" b="b"/>
              <a:pathLst>
                <a:path w="4116" h="3884" extrusionOk="0">
                  <a:moveTo>
                    <a:pt x="2043" y="0"/>
                  </a:moveTo>
                  <a:cubicBezTo>
                    <a:pt x="1555" y="0"/>
                    <a:pt x="1072" y="192"/>
                    <a:pt x="730" y="534"/>
                  </a:cubicBezTo>
                  <a:lnTo>
                    <a:pt x="730" y="680"/>
                  </a:lnTo>
                  <a:cubicBezTo>
                    <a:pt x="1" y="1264"/>
                    <a:pt x="1" y="2606"/>
                    <a:pt x="730" y="3219"/>
                  </a:cubicBezTo>
                  <a:lnTo>
                    <a:pt x="730" y="3336"/>
                  </a:lnTo>
                  <a:cubicBezTo>
                    <a:pt x="1121" y="3669"/>
                    <a:pt x="1643" y="3883"/>
                    <a:pt x="2165" y="3883"/>
                  </a:cubicBezTo>
                  <a:cubicBezTo>
                    <a:pt x="2422" y="3883"/>
                    <a:pt x="2678" y="3831"/>
                    <a:pt x="2919" y="3716"/>
                  </a:cubicBezTo>
                  <a:cubicBezTo>
                    <a:pt x="3503" y="3453"/>
                    <a:pt x="4116" y="2723"/>
                    <a:pt x="3999" y="1877"/>
                  </a:cubicBezTo>
                  <a:cubicBezTo>
                    <a:pt x="3999" y="1264"/>
                    <a:pt x="3649" y="680"/>
                    <a:pt x="3036" y="301"/>
                  </a:cubicBezTo>
                  <a:cubicBezTo>
                    <a:pt x="2734" y="96"/>
                    <a:pt x="2387" y="0"/>
                    <a:pt x="2043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506;p28"/>
            <p:cNvSpPr/>
            <p:nvPr/>
          </p:nvSpPr>
          <p:spPr>
            <a:xfrm rot="5400000">
              <a:off x="6147117" y="553190"/>
              <a:ext cx="35529" cy="29080"/>
            </a:xfrm>
            <a:custGeom>
              <a:avLst/>
              <a:gdLst/>
              <a:ahLst/>
              <a:cxnLst/>
              <a:rect l="l" t="t" r="r" b="b"/>
              <a:pathLst>
                <a:path w="1927" h="1577" extrusionOk="0">
                  <a:moveTo>
                    <a:pt x="964" y="0"/>
                  </a:moveTo>
                  <a:cubicBezTo>
                    <a:pt x="1" y="0"/>
                    <a:pt x="1" y="1576"/>
                    <a:pt x="964" y="1576"/>
                  </a:cubicBezTo>
                  <a:cubicBezTo>
                    <a:pt x="1927" y="1576"/>
                    <a:pt x="1927" y="0"/>
                    <a:pt x="964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77" name="Google Shape;507;p28"/>
            <p:cNvGrpSpPr/>
            <p:nvPr/>
          </p:nvGrpSpPr>
          <p:grpSpPr>
            <a:xfrm rot="5400000">
              <a:off x="4972359" y="277042"/>
              <a:ext cx="1239811" cy="1668359"/>
              <a:chOff x="1061800" y="1472288"/>
              <a:chExt cx="1681100" cy="2261875"/>
            </a:xfrm>
          </p:grpSpPr>
          <p:sp>
            <p:nvSpPr>
              <p:cNvPr id="3405" name="Google Shape;508;p28"/>
              <p:cNvSpPr/>
              <p:nvPr/>
            </p:nvSpPr>
            <p:spPr>
              <a:xfrm>
                <a:off x="1061800" y="1472288"/>
                <a:ext cx="1681100" cy="2261875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 dirty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6" name="Google Shape;509;p28"/>
              <p:cNvSpPr/>
              <p:nvPr/>
            </p:nvSpPr>
            <p:spPr>
              <a:xfrm>
                <a:off x="1238375" y="1837088"/>
                <a:ext cx="81725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2570" extrusionOk="0">
                    <a:moveTo>
                      <a:pt x="1693" y="1"/>
                    </a:moveTo>
                    <a:cubicBezTo>
                      <a:pt x="0" y="1"/>
                      <a:pt x="0" y="2569"/>
                      <a:pt x="1693" y="2569"/>
                    </a:cubicBezTo>
                    <a:cubicBezTo>
                      <a:pt x="3269" y="2569"/>
                      <a:pt x="3269" y="1"/>
                      <a:pt x="169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7" name="Google Shape;510;p28"/>
              <p:cNvSpPr/>
              <p:nvPr/>
            </p:nvSpPr>
            <p:spPr>
              <a:xfrm>
                <a:off x="2600225" y="2889763"/>
                <a:ext cx="85025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3156" extrusionOk="0">
                    <a:moveTo>
                      <a:pt x="1697" y="1"/>
                    </a:moveTo>
                    <a:cubicBezTo>
                      <a:pt x="847" y="1"/>
                      <a:pt x="0" y="519"/>
                      <a:pt x="132" y="1555"/>
                    </a:cubicBezTo>
                    <a:lnTo>
                      <a:pt x="132" y="1672"/>
                    </a:lnTo>
                    <a:cubicBezTo>
                      <a:pt x="28" y="2654"/>
                      <a:pt x="681" y="3156"/>
                      <a:pt x="1420" y="3156"/>
                    </a:cubicBezTo>
                    <a:cubicBezTo>
                      <a:pt x="1515" y="3156"/>
                      <a:pt x="1611" y="3148"/>
                      <a:pt x="1708" y="3131"/>
                    </a:cubicBezTo>
                    <a:cubicBezTo>
                      <a:pt x="1804" y="3148"/>
                      <a:pt x="1901" y="3156"/>
                      <a:pt x="1996" y="3156"/>
                    </a:cubicBezTo>
                    <a:cubicBezTo>
                      <a:pt x="2734" y="3156"/>
                      <a:pt x="3387" y="2654"/>
                      <a:pt x="3284" y="1672"/>
                    </a:cubicBezTo>
                    <a:lnTo>
                      <a:pt x="3284" y="1555"/>
                    </a:lnTo>
                    <a:cubicBezTo>
                      <a:pt x="3400" y="519"/>
                      <a:pt x="2547" y="1"/>
                      <a:pt x="169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8" name="Google Shape;511;p28"/>
              <p:cNvSpPr/>
              <p:nvPr/>
            </p:nvSpPr>
            <p:spPr>
              <a:xfrm>
                <a:off x="2499900" y="3074013"/>
                <a:ext cx="3650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248" extrusionOk="0">
                    <a:moveTo>
                      <a:pt x="477" y="0"/>
                    </a:moveTo>
                    <a:cubicBezTo>
                      <a:pt x="179" y="0"/>
                      <a:pt x="0" y="329"/>
                      <a:pt x="0" y="635"/>
                    </a:cubicBezTo>
                    <a:cubicBezTo>
                      <a:pt x="0" y="868"/>
                      <a:pt x="234" y="1248"/>
                      <a:pt x="613" y="1248"/>
                    </a:cubicBezTo>
                    <a:lnTo>
                      <a:pt x="847" y="1248"/>
                    </a:lnTo>
                    <a:cubicBezTo>
                      <a:pt x="1226" y="1131"/>
                      <a:pt x="1460" y="1014"/>
                      <a:pt x="1460" y="635"/>
                    </a:cubicBezTo>
                    <a:cubicBezTo>
                      <a:pt x="1460" y="285"/>
                      <a:pt x="1226" y="22"/>
                      <a:pt x="847" y="22"/>
                    </a:cubicBezTo>
                    <a:lnTo>
                      <a:pt x="613" y="22"/>
                    </a:lnTo>
                    <a:cubicBezTo>
                      <a:pt x="566" y="7"/>
                      <a:pt x="520" y="0"/>
                      <a:pt x="477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9" name="Google Shape;512;p28"/>
              <p:cNvSpPr/>
              <p:nvPr/>
            </p:nvSpPr>
            <p:spPr>
              <a:xfrm>
                <a:off x="2624675" y="3305838"/>
                <a:ext cx="518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577" extrusionOk="0">
                    <a:moveTo>
                      <a:pt x="963" y="1"/>
                    </a:moveTo>
                    <a:cubicBezTo>
                      <a:pt x="0" y="1"/>
                      <a:pt x="0" y="1577"/>
                      <a:pt x="963" y="1577"/>
                    </a:cubicBezTo>
                    <a:cubicBezTo>
                      <a:pt x="2072" y="1577"/>
                      <a:pt x="2072" y="1"/>
                      <a:pt x="96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0" name="Google Shape;513;p28"/>
              <p:cNvSpPr/>
              <p:nvPr/>
            </p:nvSpPr>
            <p:spPr>
              <a:xfrm>
                <a:off x="2311650" y="3399963"/>
                <a:ext cx="481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95" extrusionOk="0">
                    <a:moveTo>
                      <a:pt x="847" y="1"/>
                    </a:moveTo>
                    <a:cubicBezTo>
                      <a:pt x="468" y="1"/>
                      <a:pt x="1" y="380"/>
                      <a:pt x="1" y="847"/>
                    </a:cubicBezTo>
                    <a:cubicBezTo>
                      <a:pt x="117" y="1226"/>
                      <a:pt x="351" y="1577"/>
                      <a:pt x="847" y="1577"/>
                    </a:cubicBezTo>
                    <a:lnTo>
                      <a:pt x="1081" y="1577"/>
                    </a:lnTo>
                    <a:cubicBezTo>
                      <a:pt x="1133" y="1589"/>
                      <a:pt x="1185" y="1595"/>
                      <a:pt x="1234" y="1595"/>
                    </a:cubicBezTo>
                    <a:cubicBezTo>
                      <a:pt x="1647" y="1595"/>
                      <a:pt x="1927" y="1186"/>
                      <a:pt x="1927" y="847"/>
                    </a:cubicBezTo>
                    <a:cubicBezTo>
                      <a:pt x="1927" y="380"/>
                      <a:pt x="1577" y="1"/>
                      <a:pt x="1081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1" name="Google Shape;514;p28"/>
              <p:cNvSpPr/>
              <p:nvPr/>
            </p:nvSpPr>
            <p:spPr>
              <a:xfrm>
                <a:off x="1165400" y="2737463"/>
                <a:ext cx="5475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694" extrusionOk="0">
                    <a:moveTo>
                      <a:pt x="1081" y="0"/>
                    </a:moveTo>
                    <a:cubicBezTo>
                      <a:pt x="1" y="0"/>
                      <a:pt x="1" y="1693"/>
                      <a:pt x="1081" y="1693"/>
                    </a:cubicBezTo>
                    <a:cubicBezTo>
                      <a:pt x="2190" y="1693"/>
                      <a:pt x="2190" y="0"/>
                      <a:pt x="108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78" name="Google Shape;515;p28"/>
            <p:cNvSpPr/>
            <p:nvPr/>
          </p:nvSpPr>
          <p:spPr>
            <a:xfrm rot="5400000">
              <a:off x="6348667" y="1102332"/>
              <a:ext cx="47384" cy="36069"/>
            </a:xfrm>
            <a:custGeom>
              <a:avLst/>
              <a:gdLst/>
              <a:ahLst/>
              <a:cxnLst/>
              <a:rect l="l" t="t" r="r" b="b"/>
              <a:pathLst>
                <a:path w="2570" h="1956" extrusionOk="0">
                  <a:moveTo>
                    <a:pt x="1227" y="1"/>
                  </a:moveTo>
                  <a:cubicBezTo>
                    <a:pt x="1" y="1"/>
                    <a:pt x="1" y="1956"/>
                    <a:pt x="1227" y="1956"/>
                  </a:cubicBezTo>
                  <a:cubicBezTo>
                    <a:pt x="2569" y="1956"/>
                    <a:pt x="2569" y="1"/>
                    <a:pt x="1227" y="1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516;p28"/>
            <p:cNvSpPr/>
            <p:nvPr/>
          </p:nvSpPr>
          <p:spPr>
            <a:xfrm rot="-10669798">
              <a:off x="5948572" y="1253311"/>
              <a:ext cx="456340" cy="469299"/>
            </a:xfrm>
            <a:custGeom>
              <a:avLst/>
              <a:gdLst/>
              <a:ahLst/>
              <a:cxnLst/>
              <a:rect l="l" t="t" r="r" b="b"/>
              <a:pathLst>
                <a:path w="40898" h="42050" extrusionOk="0">
                  <a:moveTo>
                    <a:pt x="22358" y="1"/>
                  </a:moveTo>
                  <a:cubicBezTo>
                    <a:pt x="21770" y="1"/>
                    <a:pt x="21179" y="31"/>
                    <a:pt x="20584" y="92"/>
                  </a:cubicBezTo>
                  <a:cubicBezTo>
                    <a:pt x="17549" y="472"/>
                    <a:pt x="14280" y="1085"/>
                    <a:pt x="11595" y="2544"/>
                  </a:cubicBezTo>
                  <a:cubicBezTo>
                    <a:pt x="11108" y="2464"/>
                    <a:pt x="10608" y="2423"/>
                    <a:pt x="10107" y="2423"/>
                  </a:cubicBezTo>
                  <a:cubicBezTo>
                    <a:pt x="8237" y="2423"/>
                    <a:pt x="6339" y="2994"/>
                    <a:pt x="4912" y="4237"/>
                  </a:cubicBezTo>
                  <a:cubicBezTo>
                    <a:pt x="2489" y="6426"/>
                    <a:pt x="2227" y="9227"/>
                    <a:pt x="2723" y="12379"/>
                  </a:cubicBezTo>
                  <a:cubicBezTo>
                    <a:pt x="2723" y="12876"/>
                    <a:pt x="2840" y="13226"/>
                    <a:pt x="2956" y="13722"/>
                  </a:cubicBezTo>
                  <a:cubicBezTo>
                    <a:pt x="1030" y="19442"/>
                    <a:pt x="1264" y="25629"/>
                    <a:pt x="3219" y="31350"/>
                  </a:cubicBezTo>
                  <a:cubicBezTo>
                    <a:pt x="3061" y="31312"/>
                    <a:pt x="2898" y="31294"/>
                    <a:pt x="2734" y="31294"/>
                  </a:cubicBezTo>
                  <a:cubicBezTo>
                    <a:pt x="1391" y="31294"/>
                    <a:pt x="0" y="32513"/>
                    <a:pt x="651" y="33918"/>
                  </a:cubicBezTo>
                  <a:cubicBezTo>
                    <a:pt x="1380" y="35728"/>
                    <a:pt x="2110" y="37070"/>
                    <a:pt x="3686" y="38413"/>
                  </a:cubicBezTo>
                  <a:cubicBezTo>
                    <a:pt x="5408" y="39989"/>
                    <a:pt x="7451" y="41098"/>
                    <a:pt x="9640" y="41565"/>
                  </a:cubicBezTo>
                  <a:cubicBezTo>
                    <a:pt x="10862" y="41884"/>
                    <a:pt x="12130" y="42049"/>
                    <a:pt x="13393" y="42049"/>
                  </a:cubicBezTo>
                  <a:cubicBezTo>
                    <a:pt x="16051" y="42049"/>
                    <a:pt x="18690" y="41318"/>
                    <a:pt x="20847" y="39755"/>
                  </a:cubicBezTo>
                  <a:cubicBezTo>
                    <a:pt x="22540" y="38529"/>
                    <a:pt x="23765" y="36837"/>
                    <a:pt x="24495" y="34881"/>
                  </a:cubicBezTo>
                  <a:cubicBezTo>
                    <a:pt x="24845" y="34035"/>
                    <a:pt x="24962" y="33188"/>
                    <a:pt x="25108" y="32342"/>
                  </a:cubicBezTo>
                  <a:cubicBezTo>
                    <a:pt x="25225" y="31612"/>
                    <a:pt x="25225" y="29891"/>
                    <a:pt x="25692" y="29278"/>
                  </a:cubicBezTo>
                  <a:cubicBezTo>
                    <a:pt x="25837" y="29278"/>
                    <a:pt x="25954" y="29278"/>
                    <a:pt x="26304" y="29161"/>
                  </a:cubicBezTo>
                  <a:cubicBezTo>
                    <a:pt x="27151" y="29161"/>
                    <a:pt x="28143" y="28927"/>
                    <a:pt x="28989" y="28694"/>
                  </a:cubicBezTo>
                  <a:cubicBezTo>
                    <a:pt x="30945" y="28198"/>
                    <a:pt x="32638" y="27089"/>
                    <a:pt x="34214" y="25775"/>
                  </a:cubicBezTo>
                  <a:cubicBezTo>
                    <a:pt x="40897" y="19559"/>
                    <a:pt x="39934" y="9111"/>
                    <a:pt x="32988" y="3624"/>
                  </a:cubicBezTo>
                  <a:cubicBezTo>
                    <a:pt x="29946" y="1317"/>
                    <a:pt x="26243" y="1"/>
                    <a:pt x="22358" y="1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517;p28"/>
            <p:cNvSpPr/>
            <p:nvPr/>
          </p:nvSpPr>
          <p:spPr>
            <a:xfrm rot="-329463">
              <a:off x="4777659" y="1232215"/>
              <a:ext cx="754062" cy="463875"/>
            </a:xfrm>
            <a:custGeom>
              <a:avLst/>
              <a:gdLst/>
              <a:ahLst/>
              <a:cxnLst/>
              <a:rect l="l" t="t" r="r" b="b"/>
              <a:pathLst>
                <a:path w="49849" h="30661" extrusionOk="0">
                  <a:moveTo>
                    <a:pt x="12725" y="0"/>
                  </a:moveTo>
                  <a:cubicBezTo>
                    <a:pt x="11040" y="0"/>
                    <a:pt x="9311" y="548"/>
                    <a:pt x="7793" y="1452"/>
                  </a:cubicBezTo>
                  <a:cubicBezTo>
                    <a:pt x="4612" y="3408"/>
                    <a:pt x="2686" y="6210"/>
                    <a:pt x="847" y="9362"/>
                  </a:cubicBezTo>
                  <a:cubicBezTo>
                    <a:pt x="117" y="10587"/>
                    <a:pt x="730" y="11901"/>
                    <a:pt x="1693" y="12397"/>
                  </a:cubicBezTo>
                  <a:cubicBezTo>
                    <a:pt x="730" y="14965"/>
                    <a:pt x="234" y="17738"/>
                    <a:pt x="117" y="19927"/>
                  </a:cubicBezTo>
                  <a:cubicBezTo>
                    <a:pt x="1" y="23225"/>
                    <a:pt x="730" y="26873"/>
                    <a:pt x="4145" y="28099"/>
                  </a:cubicBezTo>
                  <a:cubicBezTo>
                    <a:pt x="7297" y="29178"/>
                    <a:pt x="11675" y="28945"/>
                    <a:pt x="15089" y="29062"/>
                  </a:cubicBezTo>
                  <a:cubicBezTo>
                    <a:pt x="22006" y="29558"/>
                    <a:pt x="29069" y="30025"/>
                    <a:pt x="35986" y="30404"/>
                  </a:cubicBezTo>
                  <a:cubicBezTo>
                    <a:pt x="37380" y="30516"/>
                    <a:pt x="38861" y="30661"/>
                    <a:pt x="40332" y="30661"/>
                  </a:cubicBezTo>
                  <a:cubicBezTo>
                    <a:pt x="41942" y="30661"/>
                    <a:pt x="43541" y="30487"/>
                    <a:pt x="45004" y="29908"/>
                  </a:cubicBezTo>
                  <a:cubicBezTo>
                    <a:pt x="47923" y="28828"/>
                    <a:pt x="49849" y="26143"/>
                    <a:pt x="49732" y="22991"/>
                  </a:cubicBezTo>
                  <a:cubicBezTo>
                    <a:pt x="49615" y="20073"/>
                    <a:pt x="47543" y="18000"/>
                    <a:pt x="44742" y="17504"/>
                  </a:cubicBezTo>
                  <a:cubicBezTo>
                    <a:pt x="44226" y="17422"/>
                    <a:pt x="43593" y="17339"/>
                    <a:pt x="42967" y="17339"/>
                  </a:cubicBezTo>
                  <a:cubicBezTo>
                    <a:pt x="42708" y="17339"/>
                    <a:pt x="42450" y="17353"/>
                    <a:pt x="42202" y="17388"/>
                  </a:cubicBezTo>
                  <a:cubicBezTo>
                    <a:pt x="42086" y="17504"/>
                    <a:pt x="41969" y="17504"/>
                    <a:pt x="41823" y="17504"/>
                  </a:cubicBezTo>
                  <a:cubicBezTo>
                    <a:pt x="41356" y="16541"/>
                    <a:pt x="41356" y="15315"/>
                    <a:pt x="40977" y="14236"/>
                  </a:cubicBezTo>
                  <a:cubicBezTo>
                    <a:pt x="40080" y="11164"/>
                    <a:pt x="37386" y="9688"/>
                    <a:pt x="34262" y="9688"/>
                  </a:cubicBezTo>
                  <a:cubicBezTo>
                    <a:pt x="34031" y="9688"/>
                    <a:pt x="33798" y="9696"/>
                    <a:pt x="33564" y="9712"/>
                  </a:cubicBezTo>
                  <a:cubicBezTo>
                    <a:pt x="30528" y="9975"/>
                    <a:pt x="27960" y="11434"/>
                    <a:pt x="25187" y="12397"/>
                  </a:cubicBezTo>
                  <a:cubicBezTo>
                    <a:pt x="24497" y="12661"/>
                    <a:pt x="23468" y="13024"/>
                    <a:pt x="22582" y="13024"/>
                  </a:cubicBezTo>
                  <a:cubicBezTo>
                    <a:pt x="22193" y="13024"/>
                    <a:pt x="21833" y="12954"/>
                    <a:pt x="21539" y="12776"/>
                  </a:cubicBezTo>
                  <a:cubicBezTo>
                    <a:pt x="20664" y="12280"/>
                    <a:pt x="20664" y="10704"/>
                    <a:pt x="20547" y="9858"/>
                  </a:cubicBezTo>
                  <a:cubicBezTo>
                    <a:pt x="20080" y="6939"/>
                    <a:pt x="19701" y="4021"/>
                    <a:pt x="17395" y="1832"/>
                  </a:cubicBezTo>
                  <a:cubicBezTo>
                    <a:pt x="16053" y="548"/>
                    <a:pt x="14411" y="0"/>
                    <a:pt x="12725" y="0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81" name="Google Shape;518;p28"/>
            <p:cNvGrpSpPr/>
            <p:nvPr/>
          </p:nvGrpSpPr>
          <p:grpSpPr>
            <a:xfrm>
              <a:off x="4793932" y="552271"/>
              <a:ext cx="1599965" cy="127297"/>
              <a:chOff x="577993" y="361925"/>
              <a:chExt cx="8113413" cy="645849"/>
            </a:xfrm>
          </p:grpSpPr>
          <p:sp>
            <p:nvSpPr>
              <p:cNvPr id="3397" name="Google Shape;519;p28"/>
              <p:cNvSpPr/>
              <p:nvPr/>
            </p:nvSpPr>
            <p:spPr>
              <a:xfrm rot="5400000">
                <a:off x="627295" y="537738"/>
                <a:ext cx="337569" cy="204204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2949" extrusionOk="0">
                    <a:moveTo>
                      <a:pt x="2540" y="0"/>
                    </a:moveTo>
                    <a:cubicBezTo>
                      <a:pt x="1226" y="0"/>
                      <a:pt x="117" y="1110"/>
                      <a:pt x="1" y="2423"/>
                    </a:cubicBezTo>
                    <a:cubicBezTo>
                      <a:pt x="1" y="2554"/>
                      <a:pt x="88" y="2620"/>
                      <a:pt x="176" y="2620"/>
                    </a:cubicBezTo>
                    <a:cubicBezTo>
                      <a:pt x="263" y="2620"/>
                      <a:pt x="351" y="2554"/>
                      <a:pt x="351" y="2423"/>
                    </a:cubicBezTo>
                    <a:cubicBezTo>
                      <a:pt x="489" y="1513"/>
                      <a:pt x="1251" y="604"/>
                      <a:pt x="2245" y="604"/>
                    </a:cubicBezTo>
                    <a:cubicBezTo>
                      <a:pt x="2304" y="604"/>
                      <a:pt x="2363" y="607"/>
                      <a:pt x="2423" y="613"/>
                    </a:cubicBezTo>
                    <a:cubicBezTo>
                      <a:pt x="3532" y="730"/>
                      <a:pt x="4262" y="1693"/>
                      <a:pt x="4262" y="2686"/>
                    </a:cubicBezTo>
                    <a:cubicBezTo>
                      <a:pt x="4262" y="2861"/>
                      <a:pt x="4415" y="2948"/>
                      <a:pt x="4568" y="2948"/>
                    </a:cubicBezTo>
                    <a:cubicBezTo>
                      <a:pt x="4721" y="2948"/>
                      <a:pt x="4875" y="2861"/>
                      <a:pt x="4875" y="2686"/>
                    </a:cubicBezTo>
                    <a:cubicBezTo>
                      <a:pt x="4875" y="1343"/>
                      <a:pt x="3882" y="117"/>
                      <a:pt x="2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8" name="Google Shape;520;p28"/>
              <p:cNvSpPr/>
              <p:nvPr/>
            </p:nvSpPr>
            <p:spPr>
              <a:xfrm rot="5400000">
                <a:off x="477137" y="723489"/>
                <a:ext cx="385141" cy="18343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2649" extrusionOk="0">
                    <a:moveTo>
                      <a:pt x="5217" y="1"/>
                    </a:moveTo>
                    <a:cubicBezTo>
                      <a:pt x="5140" y="1"/>
                      <a:pt x="5060" y="29"/>
                      <a:pt x="4991" y="98"/>
                    </a:cubicBezTo>
                    <a:cubicBezTo>
                      <a:pt x="4495" y="944"/>
                      <a:pt x="3882" y="1790"/>
                      <a:pt x="2802" y="2170"/>
                    </a:cubicBezTo>
                    <a:cubicBezTo>
                      <a:pt x="2664" y="2199"/>
                      <a:pt x="2521" y="2213"/>
                      <a:pt x="2379" y="2213"/>
                    </a:cubicBezTo>
                    <a:cubicBezTo>
                      <a:pt x="1379" y="2213"/>
                      <a:pt x="351" y="1520"/>
                      <a:pt x="351" y="448"/>
                    </a:cubicBezTo>
                    <a:cubicBezTo>
                      <a:pt x="424" y="331"/>
                      <a:pt x="365" y="273"/>
                      <a:pt x="289" y="273"/>
                    </a:cubicBezTo>
                    <a:cubicBezTo>
                      <a:pt x="212" y="273"/>
                      <a:pt x="117" y="331"/>
                      <a:pt x="117" y="448"/>
                    </a:cubicBezTo>
                    <a:cubicBezTo>
                      <a:pt x="0" y="1557"/>
                      <a:pt x="964" y="2520"/>
                      <a:pt x="2073" y="2637"/>
                    </a:cubicBezTo>
                    <a:cubicBezTo>
                      <a:pt x="2152" y="2645"/>
                      <a:pt x="2231" y="2649"/>
                      <a:pt x="2310" y="2649"/>
                    </a:cubicBezTo>
                    <a:cubicBezTo>
                      <a:pt x="3661" y="2649"/>
                      <a:pt x="4768" y="1490"/>
                      <a:pt x="5458" y="331"/>
                    </a:cubicBezTo>
                    <a:cubicBezTo>
                      <a:pt x="5561" y="166"/>
                      <a:pt x="5402" y="1"/>
                      <a:pt x="52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9" name="Google Shape;521;p28"/>
              <p:cNvSpPr/>
              <p:nvPr/>
            </p:nvSpPr>
            <p:spPr>
              <a:xfrm rot="5400000">
                <a:off x="8452683" y="434528"/>
                <a:ext cx="308209" cy="169235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2444" extrusionOk="0">
                    <a:moveTo>
                      <a:pt x="4256" y="1"/>
                    </a:moveTo>
                    <a:cubicBezTo>
                      <a:pt x="4193" y="1"/>
                      <a:pt x="4126" y="41"/>
                      <a:pt x="4071" y="141"/>
                    </a:cubicBezTo>
                    <a:cubicBezTo>
                      <a:pt x="3720" y="987"/>
                      <a:pt x="3487" y="1600"/>
                      <a:pt x="2611" y="1833"/>
                    </a:cubicBezTo>
                    <a:cubicBezTo>
                      <a:pt x="2271" y="2010"/>
                      <a:pt x="1905" y="2105"/>
                      <a:pt x="1538" y="2105"/>
                    </a:cubicBezTo>
                    <a:cubicBezTo>
                      <a:pt x="1118" y="2105"/>
                      <a:pt x="695" y="1981"/>
                      <a:pt x="306" y="1717"/>
                    </a:cubicBezTo>
                    <a:cubicBezTo>
                      <a:pt x="284" y="1694"/>
                      <a:pt x="257" y="1685"/>
                      <a:pt x="230" y="1685"/>
                    </a:cubicBezTo>
                    <a:cubicBezTo>
                      <a:pt x="117" y="1685"/>
                      <a:pt x="0" y="1856"/>
                      <a:pt x="189" y="1950"/>
                    </a:cubicBezTo>
                    <a:cubicBezTo>
                      <a:pt x="597" y="2287"/>
                      <a:pt x="1149" y="2443"/>
                      <a:pt x="1721" y="2443"/>
                    </a:cubicBezTo>
                    <a:cubicBezTo>
                      <a:pt x="3034" y="2443"/>
                      <a:pt x="4450" y="1619"/>
                      <a:pt x="4450" y="257"/>
                    </a:cubicBezTo>
                    <a:cubicBezTo>
                      <a:pt x="4450" y="112"/>
                      <a:pt x="4360" y="1"/>
                      <a:pt x="42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0" name="Google Shape;522;p28"/>
              <p:cNvSpPr/>
              <p:nvPr/>
            </p:nvSpPr>
            <p:spPr>
              <a:xfrm rot="5400000">
                <a:off x="8331158" y="520946"/>
                <a:ext cx="308002" cy="192432"/>
              </a:xfrm>
              <a:custGeom>
                <a:avLst/>
                <a:gdLst/>
                <a:ahLst/>
                <a:cxnLst/>
                <a:rect l="l" t="t" r="r" b="b"/>
                <a:pathLst>
                  <a:path w="4448" h="2779" extrusionOk="0">
                    <a:moveTo>
                      <a:pt x="4152" y="0"/>
                    </a:moveTo>
                    <a:cubicBezTo>
                      <a:pt x="4069" y="0"/>
                      <a:pt x="3996" y="38"/>
                      <a:pt x="3996" y="128"/>
                    </a:cubicBezTo>
                    <a:cubicBezTo>
                      <a:pt x="3707" y="1525"/>
                      <a:pt x="2405" y="2444"/>
                      <a:pt x="1072" y="2444"/>
                    </a:cubicBezTo>
                    <a:cubicBezTo>
                      <a:pt x="790" y="2444"/>
                      <a:pt x="507" y="2403"/>
                      <a:pt x="231" y="2316"/>
                    </a:cubicBezTo>
                    <a:cubicBezTo>
                      <a:pt x="198" y="2300"/>
                      <a:pt x="169" y="2293"/>
                      <a:pt x="145" y="2293"/>
                    </a:cubicBezTo>
                    <a:cubicBezTo>
                      <a:pt x="0" y="2293"/>
                      <a:pt x="15" y="2550"/>
                      <a:pt x="115" y="2550"/>
                    </a:cubicBezTo>
                    <a:cubicBezTo>
                      <a:pt x="501" y="2706"/>
                      <a:pt x="904" y="2779"/>
                      <a:pt x="1302" y="2779"/>
                    </a:cubicBezTo>
                    <a:cubicBezTo>
                      <a:pt x="2770" y="2779"/>
                      <a:pt x="4169" y="1783"/>
                      <a:pt x="4376" y="244"/>
                    </a:cubicBezTo>
                    <a:cubicBezTo>
                      <a:pt x="4448" y="100"/>
                      <a:pt x="4286" y="0"/>
                      <a:pt x="4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1" name="Google Shape;523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2" name="Google Shape;524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3" name="Google Shape;525;p28"/>
              <p:cNvSpPr/>
              <p:nvPr/>
            </p:nvSpPr>
            <p:spPr>
              <a:xfrm rot="5400000">
                <a:off x="4598187" y="383633"/>
                <a:ext cx="269086" cy="293945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4245" extrusionOk="0">
                    <a:moveTo>
                      <a:pt x="1580" y="614"/>
                    </a:moveTo>
                    <a:cubicBezTo>
                      <a:pt x="2047" y="964"/>
                      <a:pt x="2543" y="1226"/>
                      <a:pt x="2893" y="1577"/>
                    </a:cubicBezTo>
                    <a:cubicBezTo>
                      <a:pt x="3623" y="2190"/>
                      <a:pt x="3389" y="2306"/>
                      <a:pt x="2776" y="2802"/>
                    </a:cubicBezTo>
                    <a:cubicBezTo>
                      <a:pt x="2660" y="3036"/>
                      <a:pt x="2426" y="3269"/>
                      <a:pt x="2309" y="3532"/>
                    </a:cubicBezTo>
                    <a:cubicBezTo>
                      <a:pt x="1813" y="3153"/>
                      <a:pt x="1317" y="2686"/>
                      <a:pt x="850" y="2306"/>
                    </a:cubicBezTo>
                    <a:lnTo>
                      <a:pt x="850" y="2190"/>
                    </a:lnTo>
                    <a:cubicBezTo>
                      <a:pt x="1084" y="1693"/>
                      <a:pt x="1317" y="1226"/>
                      <a:pt x="1580" y="614"/>
                    </a:cubicBezTo>
                    <a:close/>
                    <a:moveTo>
                      <a:pt x="1580" y="1"/>
                    </a:moveTo>
                    <a:cubicBezTo>
                      <a:pt x="1580" y="1"/>
                      <a:pt x="1317" y="1"/>
                      <a:pt x="1317" y="117"/>
                    </a:cubicBezTo>
                    <a:cubicBezTo>
                      <a:pt x="967" y="730"/>
                      <a:pt x="704" y="1343"/>
                      <a:pt x="471" y="1956"/>
                    </a:cubicBezTo>
                    <a:cubicBezTo>
                      <a:pt x="354" y="1956"/>
                      <a:pt x="354" y="1956"/>
                      <a:pt x="354" y="1810"/>
                    </a:cubicBezTo>
                    <a:cubicBezTo>
                      <a:pt x="334" y="1790"/>
                      <a:pt x="309" y="1781"/>
                      <a:pt x="282" y="1781"/>
                    </a:cubicBezTo>
                    <a:cubicBezTo>
                      <a:pt x="158" y="1781"/>
                      <a:pt x="0" y="1977"/>
                      <a:pt x="120" y="2073"/>
                    </a:cubicBezTo>
                    <a:cubicBezTo>
                      <a:pt x="850" y="2802"/>
                      <a:pt x="1580" y="3415"/>
                      <a:pt x="2309" y="4145"/>
                    </a:cubicBezTo>
                    <a:cubicBezTo>
                      <a:pt x="2345" y="4216"/>
                      <a:pt x="2402" y="4244"/>
                      <a:pt x="2462" y="4244"/>
                    </a:cubicBezTo>
                    <a:cubicBezTo>
                      <a:pt x="2596" y="4244"/>
                      <a:pt x="2741" y="4100"/>
                      <a:pt x="2660" y="3999"/>
                    </a:cubicBezTo>
                    <a:cubicBezTo>
                      <a:pt x="2543" y="3269"/>
                      <a:pt x="3885" y="2919"/>
                      <a:pt x="3885" y="2190"/>
                    </a:cubicBezTo>
                    <a:cubicBezTo>
                      <a:pt x="3885" y="1810"/>
                      <a:pt x="3623" y="1577"/>
                      <a:pt x="3389" y="1343"/>
                    </a:cubicBezTo>
                    <a:cubicBezTo>
                      <a:pt x="2776" y="847"/>
                      <a:pt x="2163" y="497"/>
                      <a:pt x="15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4" name="Google Shape;526;p28"/>
              <p:cNvSpPr/>
              <p:nvPr/>
            </p:nvSpPr>
            <p:spPr>
              <a:xfrm rot="5400000">
                <a:off x="1832814" y="453848"/>
                <a:ext cx="260777" cy="194094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803" extrusionOk="0">
                    <a:moveTo>
                      <a:pt x="1956" y="1"/>
                    </a:moveTo>
                    <a:cubicBezTo>
                      <a:pt x="1" y="1"/>
                      <a:pt x="1" y="2803"/>
                      <a:pt x="1956" y="2803"/>
                    </a:cubicBezTo>
                    <a:cubicBezTo>
                      <a:pt x="3766" y="2803"/>
                      <a:pt x="3766" y="1"/>
                      <a:pt x="1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82" name="Google Shape;527;p28"/>
            <p:cNvGrpSpPr/>
            <p:nvPr/>
          </p:nvGrpSpPr>
          <p:grpSpPr>
            <a:xfrm rot="10800000" flipH="1">
              <a:off x="4808467" y="1510552"/>
              <a:ext cx="1571845" cy="160747"/>
              <a:chOff x="534138" y="3882496"/>
              <a:chExt cx="8556587" cy="875052"/>
            </a:xfrm>
          </p:grpSpPr>
          <p:sp>
            <p:nvSpPr>
              <p:cNvPr id="3391" name="Google Shape;528;p28"/>
              <p:cNvSpPr/>
              <p:nvPr/>
            </p:nvSpPr>
            <p:spPr>
              <a:xfrm rot="5400000">
                <a:off x="1160342" y="4037538"/>
                <a:ext cx="337569" cy="110245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15921" extrusionOk="0">
                    <a:moveTo>
                      <a:pt x="2549" y="0"/>
                    </a:moveTo>
                    <a:cubicBezTo>
                      <a:pt x="2291" y="0"/>
                      <a:pt x="2127" y="286"/>
                      <a:pt x="2306" y="555"/>
                    </a:cubicBezTo>
                    <a:cubicBezTo>
                      <a:pt x="2686" y="1051"/>
                      <a:pt x="3882" y="2014"/>
                      <a:pt x="3765" y="2627"/>
                    </a:cubicBezTo>
                    <a:cubicBezTo>
                      <a:pt x="3532" y="3123"/>
                      <a:pt x="1839" y="3619"/>
                      <a:pt x="1226" y="3736"/>
                    </a:cubicBezTo>
                    <a:cubicBezTo>
                      <a:pt x="1110" y="3853"/>
                      <a:pt x="964" y="4086"/>
                      <a:pt x="1110" y="4349"/>
                    </a:cubicBezTo>
                    <a:cubicBezTo>
                      <a:pt x="1576" y="4699"/>
                      <a:pt x="3532" y="6042"/>
                      <a:pt x="3649" y="6655"/>
                    </a:cubicBezTo>
                    <a:cubicBezTo>
                      <a:pt x="3765" y="7618"/>
                      <a:pt x="2306" y="7851"/>
                      <a:pt x="1343" y="8231"/>
                    </a:cubicBezTo>
                    <a:cubicBezTo>
                      <a:pt x="1110" y="8231"/>
                      <a:pt x="1110" y="8581"/>
                      <a:pt x="1226" y="8727"/>
                    </a:cubicBezTo>
                    <a:cubicBezTo>
                      <a:pt x="1693" y="9194"/>
                      <a:pt x="3415" y="10916"/>
                      <a:pt x="3298" y="11499"/>
                    </a:cubicBezTo>
                    <a:cubicBezTo>
                      <a:pt x="3298" y="11996"/>
                      <a:pt x="730" y="12375"/>
                      <a:pt x="234" y="12608"/>
                    </a:cubicBezTo>
                    <a:cubicBezTo>
                      <a:pt x="0" y="12608"/>
                      <a:pt x="0" y="12842"/>
                      <a:pt x="117" y="12959"/>
                    </a:cubicBezTo>
                    <a:cubicBezTo>
                      <a:pt x="847" y="13951"/>
                      <a:pt x="1576" y="14914"/>
                      <a:pt x="2423" y="15877"/>
                    </a:cubicBezTo>
                    <a:cubicBezTo>
                      <a:pt x="2453" y="15908"/>
                      <a:pt x="2487" y="15920"/>
                      <a:pt x="2521" y="15920"/>
                    </a:cubicBezTo>
                    <a:cubicBezTo>
                      <a:pt x="2651" y="15920"/>
                      <a:pt x="2778" y="15736"/>
                      <a:pt x="2686" y="15644"/>
                    </a:cubicBezTo>
                    <a:cubicBezTo>
                      <a:pt x="2306" y="15031"/>
                      <a:pt x="847" y="13572"/>
                      <a:pt x="1226" y="12842"/>
                    </a:cubicBezTo>
                    <a:cubicBezTo>
                      <a:pt x="1343" y="12492"/>
                      <a:pt x="3765" y="12112"/>
                      <a:pt x="4262" y="11996"/>
                    </a:cubicBezTo>
                    <a:cubicBezTo>
                      <a:pt x="4378" y="11996"/>
                      <a:pt x="4495" y="11762"/>
                      <a:pt x="4378" y="11499"/>
                    </a:cubicBezTo>
                    <a:cubicBezTo>
                      <a:pt x="3882" y="11032"/>
                      <a:pt x="1956" y="9311"/>
                      <a:pt x="2189" y="8581"/>
                    </a:cubicBezTo>
                    <a:cubicBezTo>
                      <a:pt x="2189" y="8347"/>
                      <a:pt x="4378" y="7384"/>
                      <a:pt x="4612" y="7268"/>
                    </a:cubicBezTo>
                    <a:cubicBezTo>
                      <a:pt x="4758" y="7122"/>
                      <a:pt x="4874" y="6888"/>
                      <a:pt x="4758" y="6771"/>
                    </a:cubicBezTo>
                    <a:cubicBezTo>
                      <a:pt x="4378" y="6392"/>
                      <a:pt x="2189" y="4816"/>
                      <a:pt x="2189" y="4466"/>
                    </a:cubicBezTo>
                    <a:cubicBezTo>
                      <a:pt x="2306" y="3736"/>
                      <a:pt x="3882" y="3357"/>
                      <a:pt x="4612" y="3123"/>
                    </a:cubicBezTo>
                    <a:cubicBezTo>
                      <a:pt x="4874" y="3007"/>
                      <a:pt x="4874" y="2744"/>
                      <a:pt x="4758" y="2627"/>
                    </a:cubicBezTo>
                    <a:cubicBezTo>
                      <a:pt x="4145" y="1781"/>
                      <a:pt x="3415" y="934"/>
                      <a:pt x="2802" y="88"/>
                    </a:cubicBezTo>
                    <a:cubicBezTo>
                      <a:pt x="2714" y="27"/>
                      <a:pt x="2627" y="0"/>
                      <a:pt x="2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2" name="Google Shape;529;p28"/>
              <p:cNvSpPr/>
              <p:nvPr/>
            </p:nvSpPr>
            <p:spPr>
              <a:xfrm rot="5400000">
                <a:off x="8494802" y="4038643"/>
                <a:ext cx="752070" cy="43977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6351" extrusionOk="0">
                    <a:moveTo>
                      <a:pt x="3380" y="1"/>
                    </a:moveTo>
                    <a:cubicBezTo>
                      <a:pt x="3339" y="1"/>
                      <a:pt x="3299" y="15"/>
                      <a:pt x="3268" y="46"/>
                    </a:cubicBezTo>
                    <a:cubicBezTo>
                      <a:pt x="2305" y="776"/>
                      <a:pt x="1196" y="1243"/>
                      <a:pt x="116" y="1739"/>
                    </a:cubicBezTo>
                    <a:cubicBezTo>
                      <a:pt x="0" y="1832"/>
                      <a:pt x="68" y="2016"/>
                      <a:pt x="159" y="2016"/>
                    </a:cubicBezTo>
                    <a:cubicBezTo>
                      <a:pt x="183" y="2016"/>
                      <a:pt x="208" y="2003"/>
                      <a:pt x="233" y="1973"/>
                    </a:cubicBezTo>
                    <a:cubicBezTo>
                      <a:pt x="846" y="1739"/>
                      <a:pt x="1429" y="1622"/>
                      <a:pt x="1925" y="1243"/>
                    </a:cubicBezTo>
                    <a:cubicBezTo>
                      <a:pt x="2399" y="1047"/>
                      <a:pt x="2608" y="887"/>
                      <a:pt x="2766" y="887"/>
                    </a:cubicBezTo>
                    <a:cubicBezTo>
                      <a:pt x="2891" y="887"/>
                      <a:pt x="2984" y="986"/>
                      <a:pt x="3151" y="1243"/>
                    </a:cubicBezTo>
                    <a:cubicBezTo>
                      <a:pt x="3501" y="1973"/>
                      <a:pt x="3034" y="3082"/>
                      <a:pt x="3618" y="3694"/>
                    </a:cubicBezTo>
                    <a:cubicBezTo>
                      <a:pt x="3851" y="3950"/>
                      <a:pt x="4166" y="4052"/>
                      <a:pt x="4524" y="4052"/>
                    </a:cubicBezTo>
                    <a:cubicBezTo>
                      <a:pt x="5513" y="4052"/>
                      <a:pt x="6831" y="3277"/>
                      <a:pt x="7646" y="2848"/>
                    </a:cubicBezTo>
                    <a:cubicBezTo>
                      <a:pt x="7762" y="3928"/>
                      <a:pt x="7762" y="5037"/>
                      <a:pt x="7762" y="6000"/>
                    </a:cubicBezTo>
                    <a:cubicBezTo>
                      <a:pt x="7762" y="6234"/>
                      <a:pt x="7996" y="6350"/>
                      <a:pt x="8142" y="6350"/>
                    </a:cubicBezTo>
                    <a:cubicBezTo>
                      <a:pt x="9222" y="6000"/>
                      <a:pt x="9951" y="5504"/>
                      <a:pt x="10681" y="4774"/>
                    </a:cubicBezTo>
                    <a:cubicBezTo>
                      <a:pt x="10860" y="4506"/>
                      <a:pt x="10696" y="4220"/>
                      <a:pt x="10438" y="4220"/>
                    </a:cubicBezTo>
                    <a:cubicBezTo>
                      <a:pt x="10360" y="4220"/>
                      <a:pt x="10273" y="4246"/>
                      <a:pt x="10185" y="4307"/>
                    </a:cubicBezTo>
                    <a:cubicBezTo>
                      <a:pt x="9792" y="4799"/>
                      <a:pt x="9332" y="5343"/>
                      <a:pt x="8923" y="5343"/>
                    </a:cubicBezTo>
                    <a:cubicBezTo>
                      <a:pt x="8724" y="5343"/>
                      <a:pt x="8537" y="5215"/>
                      <a:pt x="8375" y="4891"/>
                    </a:cubicBezTo>
                    <a:cubicBezTo>
                      <a:pt x="8142" y="4424"/>
                      <a:pt x="8259" y="3082"/>
                      <a:pt x="8259" y="2352"/>
                    </a:cubicBezTo>
                    <a:cubicBezTo>
                      <a:pt x="8259" y="2118"/>
                      <a:pt x="7996" y="2118"/>
                      <a:pt x="7879" y="2118"/>
                    </a:cubicBezTo>
                    <a:cubicBezTo>
                      <a:pt x="7194" y="2447"/>
                      <a:pt x="5660" y="3445"/>
                      <a:pt x="4871" y="3445"/>
                    </a:cubicBezTo>
                    <a:cubicBezTo>
                      <a:pt x="4820" y="3445"/>
                      <a:pt x="4772" y="3441"/>
                      <a:pt x="4727" y="3432"/>
                    </a:cubicBezTo>
                    <a:cubicBezTo>
                      <a:pt x="3385" y="3198"/>
                      <a:pt x="3618" y="1243"/>
                      <a:pt x="3618" y="280"/>
                    </a:cubicBezTo>
                    <a:cubicBezTo>
                      <a:pt x="3618" y="109"/>
                      <a:pt x="3493" y="1"/>
                      <a:pt x="33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3" name="Google Shape;530;p28"/>
              <p:cNvSpPr/>
              <p:nvPr/>
            </p:nvSpPr>
            <p:spPr>
              <a:xfrm rot="5400000">
                <a:off x="7894692" y="4372164"/>
                <a:ext cx="301631" cy="28314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089" extrusionOk="0">
                    <a:moveTo>
                      <a:pt x="2096" y="557"/>
                    </a:moveTo>
                    <a:cubicBezTo>
                      <a:pt x="2163" y="557"/>
                      <a:pt x="2226" y="569"/>
                      <a:pt x="2284" y="597"/>
                    </a:cubicBezTo>
                    <a:cubicBezTo>
                      <a:pt x="2517" y="859"/>
                      <a:pt x="2780" y="1326"/>
                      <a:pt x="3013" y="1589"/>
                    </a:cubicBezTo>
                    <a:cubicBezTo>
                      <a:pt x="3247" y="1822"/>
                      <a:pt x="3510" y="2056"/>
                      <a:pt x="3626" y="2319"/>
                    </a:cubicBezTo>
                    <a:cubicBezTo>
                      <a:pt x="3247" y="2669"/>
                      <a:pt x="2780" y="2931"/>
                      <a:pt x="2284" y="3282"/>
                    </a:cubicBezTo>
                    <a:cubicBezTo>
                      <a:pt x="1788" y="2786"/>
                      <a:pt x="1204" y="2202"/>
                      <a:pt x="591" y="1706"/>
                    </a:cubicBezTo>
                    <a:lnTo>
                      <a:pt x="474" y="1706"/>
                    </a:lnTo>
                    <a:cubicBezTo>
                      <a:pt x="886" y="1268"/>
                      <a:pt x="1594" y="557"/>
                      <a:pt x="2096" y="557"/>
                    </a:cubicBezTo>
                    <a:close/>
                    <a:moveTo>
                      <a:pt x="2043" y="1"/>
                    </a:moveTo>
                    <a:cubicBezTo>
                      <a:pt x="1332" y="1"/>
                      <a:pt x="453" y="1120"/>
                      <a:pt x="95" y="1589"/>
                    </a:cubicBezTo>
                    <a:cubicBezTo>
                      <a:pt x="0" y="1683"/>
                      <a:pt x="59" y="1854"/>
                      <a:pt x="208" y="1854"/>
                    </a:cubicBezTo>
                    <a:cubicBezTo>
                      <a:pt x="243" y="1854"/>
                      <a:pt x="284" y="1845"/>
                      <a:pt x="328" y="1822"/>
                    </a:cubicBezTo>
                    <a:lnTo>
                      <a:pt x="328" y="1939"/>
                    </a:lnTo>
                    <a:cubicBezTo>
                      <a:pt x="941" y="2669"/>
                      <a:pt x="1671" y="3398"/>
                      <a:pt x="2284" y="4011"/>
                    </a:cubicBezTo>
                    <a:cubicBezTo>
                      <a:pt x="2338" y="4066"/>
                      <a:pt x="2400" y="4088"/>
                      <a:pt x="2461" y="4088"/>
                    </a:cubicBezTo>
                    <a:cubicBezTo>
                      <a:pt x="2660" y="4088"/>
                      <a:pt x="2842" y="3840"/>
                      <a:pt x="2663" y="3661"/>
                    </a:cubicBezTo>
                    <a:cubicBezTo>
                      <a:pt x="3130" y="3398"/>
                      <a:pt x="3626" y="2931"/>
                      <a:pt x="4239" y="2552"/>
                    </a:cubicBezTo>
                    <a:cubicBezTo>
                      <a:pt x="4356" y="2552"/>
                      <a:pt x="4356" y="2319"/>
                      <a:pt x="4239" y="2202"/>
                    </a:cubicBezTo>
                    <a:cubicBezTo>
                      <a:pt x="3860" y="1706"/>
                      <a:pt x="3393" y="1210"/>
                      <a:pt x="3013" y="743"/>
                    </a:cubicBezTo>
                    <a:cubicBezTo>
                      <a:pt x="2780" y="480"/>
                      <a:pt x="2517" y="13"/>
                      <a:pt x="2167" y="13"/>
                    </a:cubicBezTo>
                    <a:cubicBezTo>
                      <a:pt x="2126" y="5"/>
                      <a:pt x="2085" y="1"/>
                      <a:pt x="20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4" name="Google Shape;531;p28"/>
              <p:cNvSpPr/>
              <p:nvPr/>
            </p:nvSpPr>
            <p:spPr>
              <a:xfrm rot="5400000">
                <a:off x="4255817" y="4478594"/>
                <a:ext cx="226431" cy="17789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2569" extrusionOk="0">
                    <a:moveTo>
                      <a:pt x="1693" y="0"/>
                    </a:moveTo>
                    <a:cubicBezTo>
                      <a:pt x="1" y="0"/>
                      <a:pt x="1" y="2569"/>
                      <a:pt x="1693" y="2569"/>
                    </a:cubicBezTo>
                    <a:cubicBezTo>
                      <a:pt x="3269" y="2569"/>
                      <a:pt x="3269" y="0"/>
                      <a:pt x="1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5" name="Google Shape;532;p28"/>
              <p:cNvSpPr/>
              <p:nvPr/>
            </p:nvSpPr>
            <p:spPr>
              <a:xfrm rot="5400000">
                <a:off x="3287808" y="4613934"/>
                <a:ext cx="133435" cy="101167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461" extrusionOk="0">
                    <a:moveTo>
                      <a:pt x="964" y="1"/>
                    </a:moveTo>
                    <a:cubicBezTo>
                      <a:pt x="1" y="1"/>
                      <a:pt x="1" y="1460"/>
                      <a:pt x="964" y="1460"/>
                    </a:cubicBezTo>
                    <a:cubicBezTo>
                      <a:pt x="1927" y="1460"/>
                      <a:pt x="1927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6" name="Google Shape;533;p28"/>
              <p:cNvSpPr/>
              <p:nvPr/>
            </p:nvSpPr>
            <p:spPr>
              <a:xfrm rot="5400000">
                <a:off x="504813" y="4002671"/>
                <a:ext cx="260777" cy="202126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919" extrusionOk="0">
                    <a:moveTo>
                      <a:pt x="1839" y="0"/>
                    </a:moveTo>
                    <a:cubicBezTo>
                      <a:pt x="1" y="0"/>
                      <a:pt x="1" y="2919"/>
                      <a:pt x="1839" y="2919"/>
                    </a:cubicBezTo>
                    <a:cubicBezTo>
                      <a:pt x="3765" y="2919"/>
                      <a:pt x="3765" y="0"/>
                      <a:pt x="1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83" name="Google Shape;534;p28"/>
            <p:cNvGrpSpPr/>
            <p:nvPr/>
          </p:nvGrpSpPr>
          <p:grpSpPr>
            <a:xfrm flipH="1">
              <a:off x="4779147" y="828857"/>
              <a:ext cx="114781" cy="377451"/>
              <a:chOff x="687752" y="1682917"/>
              <a:chExt cx="274332" cy="902128"/>
            </a:xfrm>
          </p:grpSpPr>
          <p:sp>
            <p:nvSpPr>
              <p:cNvPr id="3389" name="Google Shape;535;p28"/>
              <p:cNvSpPr/>
              <p:nvPr/>
            </p:nvSpPr>
            <p:spPr>
              <a:xfrm rot="5400000">
                <a:off x="668907" y="1701762"/>
                <a:ext cx="312023" cy="274332"/>
              </a:xfrm>
              <a:custGeom>
                <a:avLst/>
                <a:gdLst/>
                <a:ahLst/>
                <a:cxnLst/>
                <a:rect l="l" t="t" r="r" b="b"/>
                <a:pathLst>
                  <a:path w="5459" h="4800" extrusionOk="0">
                    <a:moveTo>
                      <a:pt x="3649" y="690"/>
                    </a:moveTo>
                    <a:cubicBezTo>
                      <a:pt x="3999" y="1157"/>
                      <a:pt x="4378" y="1770"/>
                      <a:pt x="4612" y="2383"/>
                    </a:cubicBezTo>
                    <a:cubicBezTo>
                      <a:pt x="4962" y="3229"/>
                      <a:pt x="4612" y="3842"/>
                      <a:pt x="3765" y="4075"/>
                    </a:cubicBezTo>
                    <a:cubicBezTo>
                      <a:pt x="3460" y="4204"/>
                      <a:pt x="3159" y="4263"/>
                      <a:pt x="2873" y="4263"/>
                    </a:cubicBezTo>
                    <a:cubicBezTo>
                      <a:pt x="1792" y="4263"/>
                      <a:pt x="915" y="3420"/>
                      <a:pt x="730" y="2266"/>
                    </a:cubicBezTo>
                    <a:cubicBezTo>
                      <a:pt x="730" y="2266"/>
                      <a:pt x="730" y="2149"/>
                      <a:pt x="584" y="2149"/>
                    </a:cubicBezTo>
                    <a:cubicBezTo>
                      <a:pt x="1693" y="1653"/>
                      <a:pt x="2656" y="1157"/>
                      <a:pt x="3649" y="690"/>
                    </a:cubicBezTo>
                    <a:close/>
                    <a:moveTo>
                      <a:pt x="3794" y="0"/>
                    </a:moveTo>
                    <a:cubicBezTo>
                      <a:pt x="3745" y="0"/>
                      <a:pt x="3697" y="29"/>
                      <a:pt x="3649" y="77"/>
                    </a:cubicBezTo>
                    <a:cubicBezTo>
                      <a:pt x="2540" y="573"/>
                      <a:pt x="1314" y="1157"/>
                      <a:pt x="234" y="1770"/>
                    </a:cubicBezTo>
                    <a:cubicBezTo>
                      <a:pt x="1" y="1887"/>
                      <a:pt x="117" y="2266"/>
                      <a:pt x="351" y="2266"/>
                    </a:cubicBezTo>
                    <a:cubicBezTo>
                      <a:pt x="549" y="3701"/>
                      <a:pt x="1732" y="4800"/>
                      <a:pt x="3047" y="4800"/>
                    </a:cubicBezTo>
                    <a:cubicBezTo>
                      <a:pt x="3284" y="4800"/>
                      <a:pt x="3525" y="4764"/>
                      <a:pt x="3765" y="4688"/>
                    </a:cubicBezTo>
                    <a:cubicBezTo>
                      <a:pt x="4495" y="4455"/>
                      <a:pt x="5225" y="3842"/>
                      <a:pt x="5458" y="3229"/>
                    </a:cubicBezTo>
                    <a:cubicBezTo>
                      <a:pt x="5458" y="2879"/>
                      <a:pt x="5341" y="2616"/>
                      <a:pt x="5108" y="2266"/>
                    </a:cubicBezTo>
                    <a:cubicBezTo>
                      <a:pt x="4729" y="1536"/>
                      <a:pt x="4378" y="807"/>
                      <a:pt x="3999" y="194"/>
                    </a:cubicBezTo>
                    <a:cubicBezTo>
                      <a:pt x="3931" y="57"/>
                      <a:pt x="3862" y="0"/>
                      <a:pt x="3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0" name="Google Shape;536;p28"/>
              <p:cNvSpPr/>
              <p:nvPr/>
            </p:nvSpPr>
            <p:spPr>
              <a:xfrm rot="5400000">
                <a:off x="682899" y="2462689"/>
                <a:ext cx="135512" cy="109199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577" extrusionOk="0">
                    <a:moveTo>
                      <a:pt x="964" y="1"/>
                    </a:moveTo>
                    <a:cubicBezTo>
                      <a:pt x="1" y="1"/>
                      <a:pt x="1" y="1577"/>
                      <a:pt x="964" y="1577"/>
                    </a:cubicBezTo>
                    <a:cubicBezTo>
                      <a:pt x="1956" y="1577"/>
                      <a:pt x="1956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84" name="Google Shape;537;p28"/>
            <p:cNvSpPr/>
            <p:nvPr/>
          </p:nvSpPr>
          <p:spPr>
            <a:xfrm rot="4917816">
              <a:off x="5312395" y="468657"/>
              <a:ext cx="896401" cy="1090490"/>
            </a:xfrm>
            <a:custGeom>
              <a:avLst/>
              <a:gdLst/>
              <a:ahLst/>
              <a:cxnLst/>
              <a:rect l="l" t="t" r="r" b="b"/>
              <a:pathLst>
                <a:path w="19467" h="23682" extrusionOk="0">
                  <a:moveTo>
                    <a:pt x="9934" y="1"/>
                  </a:moveTo>
                  <a:cubicBezTo>
                    <a:pt x="9789" y="1"/>
                    <a:pt x="9639" y="10"/>
                    <a:pt x="9486" y="27"/>
                  </a:cubicBezTo>
                  <a:cubicBezTo>
                    <a:pt x="5983" y="524"/>
                    <a:pt x="4991" y="5748"/>
                    <a:pt x="3911" y="8549"/>
                  </a:cubicBezTo>
                  <a:cubicBezTo>
                    <a:pt x="2802" y="11701"/>
                    <a:pt x="1606" y="15116"/>
                    <a:pt x="1226" y="18531"/>
                  </a:cubicBezTo>
                  <a:cubicBezTo>
                    <a:pt x="0" y="20836"/>
                    <a:pt x="1956" y="23638"/>
                    <a:pt x="4524" y="23638"/>
                  </a:cubicBezTo>
                  <a:cubicBezTo>
                    <a:pt x="5422" y="23667"/>
                    <a:pt x="6328" y="23682"/>
                    <a:pt x="7237" y="23682"/>
                  </a:cubicBezTo>
                  <a:cubicBezTo>
                    <a:pt x="10019" y="23682"/>
                    <a:pt x="12835" y="23545"/>
                    <a:pt x="15585" y="23259"/>
                  </a:cubicBezTo>
                  <a:cubicBezTo>
                    <a:pt x="17658" y="23025"/>
                    <a:pt x="19467" y="21333"/>
                    <a:pt x="18737" y="19144"/>
                  </a:cubicBezTo>
                  <a:cubicBezTo>
                    <a:pt x="17658" y="15496"/>
                    <a:pt x="16928" y="11701"/>
                    <a:pt x="15585" y="8053"/>
                  </a:cubicBezTo>
                  <a:cubicBezTo>
                    <a:pt x="14631" y="5499"/>
                    <a:pt x="13595" y="1"/>
                    <a:pt x="99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538;p28"/>
            <p:cNvSpPr txBox="1"/>
            <p:nvPr/>
          </p:nvSpPr>
          <p:spPr>
            <a:xfrm>
              <a:off x="5257800" y="911375"/>
              <a:ext cx="967500" cy="224100"/>
            </a:xfrm>
            <a:prstGeom prst="rect">
              <a:avLst/>
            </a:prstGeom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defRPr/>
              </a:pPr>
              <a:r>
                <a:rPr lang="en-US" sz="11500" b="1" kern="0" dirty="0">
                  <a:solidFill>
                    <a:schemeClr val="bg1">
                      <a:lumMod val="50000"/>
                    </a:schemeClr>
                  </a:solidFill>
                  <a:latin typeface="Cabin"/>
                  <a:sym typeface="Cabin"/>
                </a:rPr>
                <a:t>8</a:t>
              </a:r>
            </a:p>
          </p:txBody>
        </p:sp>
        <p:grpSp>
          <p:nvGrpSpPr>
            <p:cNvPr id="3386" name="Google Shape;539;p28"/>
            <p:cNvGrpSpPr/>
            <p:nvPr/>
          </p:nvGrpSpPr>
          <p:grpSpPr>
            <a:xfrm flipH="1">
              <a:off x="5923309" y="552271"/>
              <a:ext cx="80483" cy="52382"/>
              <a:chOff x="3129252" y="361925"/>
              <a:chExt cx="408130" cy="265762"/>
            </a:xfrm>
          </p:grpSpPr>
          <p:sp>
            <p:nvSpPr>
              <p:cNvPr id="3387" name="Google Shape;540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8" name="Google Shape;541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12" name="Google Shape;504;p28"/>
          <p:cNvGrpSpPr/>
          <p:nvPr/>
        </p:nvGrpSpPr>
        <p:grpSpPr>
          <a:xfrm>
            <a:off x="9385156" y="7353577"/>
            <a:ext cx="3743655" cy="2684936"/>
            <a:chOff x="4757237" y="491316"/>
            <a:chExt cx="1669207" cy="1239811"/>
          </a:xfrm>
        </p:grpSpPr>
        <p:sp>
          <p:nvSpPr>
            <p:cNvPr id="3413" name="Google Shape;505;p28"/>
            <p:cNvSpPr/>
            <p:nvPr/>
          </p:nvSpPr>
          <p:spPr>
            <a:xfrm rot="5400000">
              <a:off x="6295267" y="592459"/>
              <a:ext cx="75889" cy="71621"/>
            </a:xfrm>
            <a:custGeom>
              <a:avLst/>
              <a:gdLst/>
              <a:ahLst/>
              <a:cxnLst/>
              <a:rect l="l" t="t" r="r" b="b"/>
              <a:pathLst>
                <a:path w="4116" h="3884" extrusionOk="0">
                  <a:moveTo>
                    <a:pt x="2043" y="0"/>
                  </a:moveTo>
                  <a:cubicBezTo>
                    <a:pt x="1555" y="0"/>
                    <a:pt x="1072" y="192"/>
                    <a:pt x="730" y="534"/>
                  </a:cubicBezTo>
                  <a:lnTo>
                    <a:pt x="730" y="680"/>
                  </a:lnTo>
                  <a:cubicBezTo>
                    <a:pt x="1" y="1264"/>
                    <a:pt x="1" y="2606"/>
                    <a:pt x="730" y="3219"/>
                  </a:cubicBezTo>
                  <a:lnTo>
                    <a:pt x="730" y="3336"/>
                  </a:lnTo>
                  <a:cubicBezTo>
                    <a:pt x="1121" y="3669"/>
                    <a:pt x="1643" y="3883"/>
                    <a:pt x="2165" y="3883"/>
                  </a:cubicBezTo>
                  <a:cubicBezTo>
                    <a:pt x="2422" y="3883"/>
                    <a:pt x="2678" y="3831"/>
                    <a:pt x="2919" y="3716"/>
                  </a:cubicBezTo>
                  <a:cubicBezTo>
                    <a:pt x="3503" y="3453"/>
                    <a:pt x="4116" y="2723"/>
                    <a:pt x="3999" y="1877"/>
                  </a:cubicBezTo>
                  <a:cubicBezTo>
                    <a:pt x="3999" y="1264"/>
                    <a:pt x="3649" y="680"/>
                    <a:pt x="3036" y="301"/>
                  </a:cubicBezTo>
                  <a:cubicBezTo>
                    <a:pt x="2734" y="96"/>
                    <a:pt x="2387" y="0"/>
                    <a:pt x="2043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506;p28"/>
            <p:cNvSpPr/>
            <p:nvPr/>
          </p:nvSpPr>
          <p:spPr>
            <a:xfrm rot="5400000">
              <a:off x="6147117" y="553190"/>
              <a:ext cx="35529" cy="29080"/>
            </a:xfrm>
            <a:custGeom>
              <a:avLst/>
              <a:gdLst/>
              <a:ahLst/>
              <a:cxnLst/>
              <a:rect l="l" t="t" r="r" b="b"/>
              <a:pathLst>
                <a:path w="1927" h="1577" extrusionOk="0">
                  <a:moveTo>
                    <a:pt x="964" y="0"/>
                  </a:moveTo>
                  <a:cubicBezTo>
                    <a:pt x="1" y="0"/>
                    <a:pt x="1" y="1576"/>
                    <a:pt x="964" y="1576"/>
                  </a:cubicBezTo>
                  <a:cubicBezTo>
                    <a:pt x="1927" y="1576"/>
                    <a:pt x="1927" y="0"/>
                    <a:pt x="964" y="0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15" name="Google Shape;507;p28"/>
            <p:cNvGrpSpPr/>
            <p:nvPr/>
          </p:nvGrpSpPr>
          <p:grpSpPr>
            <a:xfrm rot="5400000">
              <a:off x="4972359" y="277042"/>
              <a:ext cx="1239811" cy="1668359"/>
              <a:chOff x="1061800" y="1472288"/>
              <a:chExt cx="1681100" cy="2261875"/>
            </a:xfrm>
          </p:grpSpPr>
          <p:sp>
            <p:nvSpPr>
              <p:cNvPr id="3443" name="Google Shape;508;p28"/>
              <p:cNvSpPr/>
              <p:nvPr/>
            </p:nvSpPr>
            <p:spPr>
              <a:xfrm>
                <a:off x="1061800" y="1472288"/>
                <a:ext cx="1681100" cy="2261875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 dirty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4" name="Google Shape;509;p28"/>
              <p:cNvSpPr/>
              <p:nvPr/>
            </p:nvSpPr>
            <p:spPr>
              <a:xfrm>
                <a:off x="1238375" y="1837088"/>
                <a:ext cx="81725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2570" extrusionOk="0">
                    <a:moveTo>
                      <a:pt x="1693" y="1"/>
                    </a:moveTo>
                    <a:cubicBezTo>
                      <a:pt x="0" y="1"/>
                      <a:pt x="0" y="2569"/>
                      <a:pt x="1693" y="2569"/>
                    </a:cubicBezTo>
                    <a:cubicBezTo>
                      <a:pt x="3269" y="2569"/>
                      <a:pt x="3269" y="1"/>
                      <a:pt x="169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5" name="Google Shape;510;p28"/>
              <p:cNvSpPr/>
              <p:nvPr/>
            </p:nvSpPr>
            <p:spPr>
              <a:xfrm>
                <a:off x="2600225" y="2889763"/>
                <a:ext cx="85025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3156" extrusionOk="0">
                    <a:moveTo>
                      <a:pt x="1697" y="1"/>
                    </a:moveTo>
                    <a:cubicBezTo>
                      <a:pt x="847" y="1"/>
                      <a:pt x="0" y="519"/>
                      <a:pt x="132" y="1555"/>
                    </a:cubicBezTo>
                    <a:lnTo>
                      <a:pt x="132" y="1672"/>
                    </a:lnTo>
                    <a:cubicBezTo>
                      <a:pt x="28" y="2654"/>
                      <a:pt x="681" y="3156"/>
                      <a:pt x="1420" y="3156"/>
                    </a:cubicBezTo>
                    <a:cubicBezTo>
                      <a:pt x="1515" y="3156"/>
                      <a:pt x="1611" y="3148"/>
                      <a:pt x="1708" y="3131"/>
                    </a:cubicBezTo>
                    <a:cubicBezTo>
                      <a:pt x="1804" y="3148"/>
                      <a:pt x="1901" y="3156"/>
                      <a:pt x="1996" y="3156"/>
                    </a:cubicBezTo>
                    <a:cubicBezTo>
                      <a:pt x="2734" y="3156"/>
                      <a:pt x="3387" y="2654"/>
                      <a:pt x="3284" y="1672"/>
                    </a:cubicBezTo>
                    <a:lnTo>
                      <a:pt x="3284" y="1555"/>
                    </a:lnTo>
                    <a:cubicBezTo>
                      <a:pt x="3400" y="519"/>
                      <a:pt x="2547" y="1"/>
                      <a:pt x="169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6" name="Google Shape;511;p28"/>
              <p:cNvSpPr/>
              <p:nvPr/>
            </p:nvSpPr>
            <p:spPr>
              <a:xfrm>
                <a:off x="2499900" y="3074013"/>
                <a:ext cx="3650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248" extrusionOk="0">
                    <a:moveTo>
                      <a:pt x="477" y="0"/>
                    </a:moveTo>
                    <a:cubicBezTo>
                      <a:pt x="179" y="0"/>
                      <a:pt x="0" y="329"/>
                      <a:pt x="0" y="635"/>
                    </a:cubicBezTo>
                    <a:cubicBezTo>
                      <a:pt x="0" y="868"/>
                      <a:pt x="234" y="1248"/>
                      <a:pt x="613" y="1248"/>
                    </a:cubicBezTo>
                    <a:lnTo>
                      <a:pt x="847" y="1248"/>
                    </a:lnTo>
                    <a:cubicBezTo>
                      <a:pt x="1226" y="1131"/>
                      <a:pt x="1460" y="1014"/>
                      <a:pt x="1460" y="635"/>
                    </a:cubicBezTo>
                    <a:cubicBezTo>
                      <a:pt x="1460" y="285"/>
                      <a:pt x="1226" y="22"/>
                      <a:pt x="847" y="22"/>
                    </a:cubicBezTo>
                    <a:lnTo>
                      <a:pt x="613" y="22"/>
                    </a:lnTo>
                    <a:cubicBezTo>
                      <a:pt x="566" y="7"/>
                      <a:pt x="520" y="0"/>
                      <a:pt x="477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7" name="Google Shape;512;p28"/>
              <p:cNvSpPr/>
              <p:nvPr/>
            </p:nvSpPr>
            <p:spPr>
              <a:xfrm>
                <a:off x="2624675" y="3305838"/>
                <a:ext cx="518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577" extrusionOk="0">
                    <a:moveTo>
                      <a:pt x="963" y="1"/>
                    </a:moveTo>
                    <a:cubicBezTo>
                      <a:pt x="0" y="1"/>
                      <a:pt x="0" y="1577"/>
                      <a:pt x="963" y="1577"/>
                    </a:cubicBezTo>
                    <a:cubicBezTo>
                      <a:pt x="2072" y="1577"/>
                      <a:pt x="2072" y="1"/>
                      <a:pt x="963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8" name="Google Shape;513;p28"/>
              <p:cNvSpPr/>
              <p:nvPr/>
            </p:nvSpPr>
            <p:spPr>
              <a:xfrm>
                <a:off x="2311650" y="3399963"/>
                <a:ext cx="481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95" extrusionOk="0">
                    <a:moveTo>
                      <a:pt x="847" y="1"/>
                    </a:moveTo>
                    <a:cubicBezTo>
                      <a:pt x="468" y="1"/>
                      <a:pt x="1" y="380"/>
                      <a:pt x="1" y="847"/>
                    </a:cubicBezTo>
                    <a:cubicBezTo>
                      <a:pt x="117" y="1226"/>
                      <a:pt x="351" y="1577"/>
                      <a:pt x="847" y="1577"/>
                    </a:cubicBezTo>
                    <a:lnTo>
                      <a:pt x="1081" y="1577"/>
                    </a:lnTo>
                    <a:cubicBezTo>
                      <a:pt x="1133" y="1589"/>
                      <a:pt x="1185" y="1595"/>
                      <a:pt x="1234" y="1595"/>
                    </a:cubicBezTo>
                    <a:cubicBezTo>
                      <a:pt x="1647" y="1595"/>
                      <a:pt x="1927" y="1186"/>
                      <a:pt x="1927" y="847"/>
                    </a:cubicBezTo>
                    <a:cubicBezTo>
                      <a:pt x="1927" y="380"/>
                      <a:pt x="1577" y="1"/>
                      <a:pt x="1081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9" name="Google Shape;514;p28"/>
              <p:cNvSpPr/>
              <p:nvPr/>
            </p:nvSpPr>
            <p:spPr>
              <a:xfrm>
                <a:off x="1165400" y="2737463"/>
                <a:ext cx="5475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694" extrusionOk="0">
                    <a:moveTo>
                      <a:pt x="1081" y="0"/>
                    </a:moveTo>
                    <a:cubicBezTo>
                      <a:pt x="1" y="0"/>
                      <a:pt x="1" y="1693"/>
                      <a:pt x="1081" y="1693"/>
                    </a:cubicBezTo>
                    <a:cubicBezTo>
                      <a:pt x="2190" y="1693"/>
                      <a:pt x="2190" y="0"/>
                      <a:pt x="108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16" name="Google Shape;515;p28"/>
            <p:cNvSpPr/>
            <p:nvPr/>
          </p:nvSpPr>
          <p:spPr>
            <a:xfrm rot="5400000">
              <a:off x="6348667" y="1102332"/>
              <a:ext cx="47384" cy="36069"/>
            </a:xfrm>
            <a:custGeom>
              <a:avLst/>
              <a:gdLst/>
              <a:ahLst/>
              <a:cxnLst/>
              <a:rect l="l" t="t" r="r" b="b"/>
              <a:pathLst>
                <a:path w="2570" h="1956" extrusionOk="0">
                  <a:moveTo>
                    <a:pt x="1227" y="1"/>
                  </a:moveTo>
                  <a:cubicBezTo>
                    <a:pt x="1" y="1"/>
                    <a:pt x="1" y="1956"/>
                    <a:pt x="1227" y="1956"/>
                  </a:cubicBezTo>
                  <a:cubicBezTo>
                    <a:pt x="2569" y="1956"/>
                    <a:pt x="2569" y="1"/>
                    <a:pt x="1227" y="1"/>
                  </a:cubicBezTo>
                  <a:close/>
                </a:path>
              </a:pathLst>
            </a:custGeom>
            <a:solidFill>
              <a:srgbClr val="87D1D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516;p28"/>
            <p:cNvSpPr/>
            <p:nvPr/>
          </p:nvSpPr>
          <p:spPr>
            <a:xfrm rot="-10669798">
              <a:off x="5948572" y="1253311"/>
              <a:ext cx="456340" cy="469299"/>
            </a:xfrm>
            <a:custGeom>
              <a:avLst/>
              <a:gdLst/>
              <a:ahLst/>
              <a:cxnLst/>
              <a:rect l="l" t="t" r="r" b="b"/>
              <a:pathLst>
                <a:path w="40898" h="42050" extrusionOk="0">
                  <a:moveTo>
                    <a:pt x="22358" y="1"/>
                  </a:moveTo>
                  <a:cubicBezTo>
                    <a:pt x="21770" y="1"/>
                    <a:pt x="21179" y="31"/>
                    <a:pt x="20584" y="92"/>
                  </a:cubicBezTo>
                  <a:cubicBezTo>
                    <a:pt x="17549" y="472"/>
                    <a:pt x="14280" y="1085"/>
                    <a:pt x="11595" y="2544"/>
                  </a:cubicBezTo>
                  <a:cubicBezTo>
                    <a:pt x="11108" y="2464"/>
                    <a:pt x="10608" y="2423"/>
                    <a:pt x="10107" y="2423"/>
                  </a:cubicBezTo>
                  <a:cubicBezTo>
                    <a:pt x="8237" y="2423"/>
                    <a:pt x="6339" y="2994"/>
                    <a:pt x="4912" y="4237"/>
                  </a:cubicBezTo>
                  <a:cubicBezTo>
                    <a:pt x="2489" y="6426"/>
                    <a:pt x="2227" y="9227"/>
                    <a:pt x="2723" y="12379"/>
                  </a:cubicBezTo>
                  <a:cubicBezTo>
                    <a:pt x="2723" y="12876"/>
                    <a:pt x="2840" y="13226"/>
                    <a:pt x="2956" y="13722"/>
                  </a:cubicBezTo>
                  <a:cubicBezTo>
                    <a:pt x="1030" y="19442"/>
                    <a:pt x="1264" y="25629"/>
                    <a:pt x="3219" y="31350"/>
                  </a:cubicBezTo>
                  <a:cubicBezTo>
                    <a:pt x="3061" y="31312"/>
                    <a:pt x="2898" y="31294"/>
                    <a:pt x="2734" y="31294"/>
                  </a:cubicBezTo>
                  <a:cubicBezTo>
                    <a:pt x="1391" y="31294"/>
                    <a:pt x="0" y="32513"/>
                    <a:pt x="651" y="33918"/>
                  </a:cubicBezTo>
                  <a:cubicBezTo>
                    <a:pt x="1380" y="35728"/>
                    <a:pt x="2110" y="37070"/>
                    <a:pt x="3686" y="38413"/>
                  </a:cubicBezTo>
                  <a:cubicBezTo>
                    <a:pt x="5408" y="39989"/>
                    <a:pt x="7451" y="41098"/>
                    <a:pt x="9640" y="41565"/>
                  </a:cubicBezTo>
                  <a:cubicBezTo>
                    <a:pt x="10862" y="41884"/>
                    <a:pt x="12130" y="42049"/>
                    <a:pt x="13393" y="42049"/>
                  </a:cubicBezTo>
                  <a:cubicBezTo>
                    <a:pt x="16051" y="42049"/>
                    <a:pt x="18690" y="41318"/>
                    <a:pt x="20847" y="39755"/>
                  </a:cubicBezTo>
                  <a:cubicBezTo>
                    <a:pt x="22540" y="38529"/>
                    <a:pt x="23765" y="36837"/>
                    <a:pt x="24495" y="34881"/>
                  </a:cubicBezTo>
                  <a:cubicBezTo>
                    <a:pt x="24845" y="34035"/>
                    <a:pt x="24962" y="33188"/>
                    <a:pt x="25108" y="32342"/>
                  </a:cubicBezTo>
                  <a:cubicBezTo>
                    <a:pt x="25225" y="31612"/>
                    <a:pt x="25225" y="29891"/>
                    <a:pt x="25692" y="29278"/>
                  </a:cubicBezTo>
                  <a:cubicBezTo>
                    <a:pt x="25837" y="29278"/>
                    <a:pt x="25954" y="29278"/>
                    <a:pt x="26304" y="29161"/>
                  </a:cubicBezTo>
                  <a:cubicBezTo>
                    <a:pt x="27151" y="29161"/>
                    <a:pt x="28143" y="28927"/>
                    <a:pt x="28989" y="28694"/>
                  </a:cubicBezTo>
                  <a:cubicBezTo>
                    <a:pt x="30945" y="28198"/>
                    <a:pt x="32638" y="27089"/>
                    <a:pt x="34214" y="25775"/>
                  </a:cubicBezTo>
                  <a:cubicBezTo>
                    <a:pt x="40897" y="19559"/>
                    <a:pt x="39934" y="9111"/>
                    <a:pt x="32988" y="3624"/>
                  </a:cubicBezTo>
                  <a:cubicBezTo>
                    <a:pt x="29946" y="1317"/>
                    <a:pt x="26243" y="1"/>
                    <a:pt x="22358" y="1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517;p28"/>
            <p:cNvSpPr/>
            <p:nvPr/>
          </p:nvSpPr>
          <p:spPr>
            <a:xfrm rot="-329463">
              <a:off x="4777659" y="1232215"/>
              <a:ext cx="754062" cy="463875"/>
            </a:xfrm>
            <a:custGeom>
              <a:avLst/>
              <a:gdLst/>
              <a:ahLst/>
              <a:cxnLst/>
              <a:rect l="l" t="t" r="r" b="b"/>
              <a:pathLst>
                <a:path w="49849" h="30661" extrusionOk="0">
                  <a:moveTo>
                    <a:pt x="12725" y="0"/>
                  </a:moveTo>
                  <a:cubicBezTo>
                    <a:pt x="11040" y="0"/>
                    <a:pt x="9311" y="548"/>
                    <a:pt x="7793" y="1452"/>
                  </a:cubicBezTo>
                  <a:cubicBezTo>
                    <a:pt x="4612" y="3408"/>
                    <a:pt x="2686" y="6210"/>
                    <a:pt x="847" y="9362"/>
                  </a:cubicBezTo>
                  <a:cubicBezTo>
                    <a:pt x="117" y="10587"/>
                    <a:pt x="730" y="11901"/>
                    <a:pt x="1693" y="12397"/>
                  </a:cubicBezTo>
                  <a:cubicBezTo>
                    <a:pt x="730" y="14965"/>
                    <a:pt x="234" y="17738"/>
                    <a:pt x="117" y="19927"/>
                  </a:cubicBezTo>
                  <a:cubicBezTo>
                    <a:pt x="1" y="23225"/>
                    <a:pt x="730" y="26873"/>
                    <a:pt x="4145" y="28099"/>
                  </a:cubicBezTo>
                  <a:cubicBezTo>
                    <a:pt x="7297" y="29178"/>
                    <a:pt x="11675" y="28945"/>
                    <a:pt x="15089" y="29062"/>
                  </a:cubicBezTo>
                  <a:cubicBezTo>
                    <a:pt x="22006" y="29558"/>
                    <a:pt x="29069" y="30025"/>
                    <a:pt x="35986" y="30404"/>
                  </a:cubicBezTo>
                  <a:cubicBezTo>
                    <a:pt x="37380" y="30516"/>
                    <a:pt x="38861" y="30661"/>
                    <a:pt x="40332" y="30661"/>
                  </a:cubicBezTo>
                  <a:cubicBezTo>
                    <a:pt x="41942" y="30661"/>
                    <a:pt x="43541" y="30487"/>
                    <a:pt x="45004" y="29908"/>
                  </a:cubicBezTo>
                  <a:cubicBezTo>
                    <a:pt x="47923" y="28828"/>
                    <a:pt x="49849" y="26143"/>
                    <a:pt x="49732" y="22991"/>
                  </a:cubicBezTo>
                  <a:cubicBezTo>
                    <a:pt x="49615" y="20073"/>
                    <a:pt x="47543" y="18000"/>
                    <a:pt x="44742" y="17504"/>
                  </a:cubicBezTo>
                  <a:cubicBezTo>
                    <a:pt x="44226" y="17422"/>
                    <a:pt x="43593" y="17339"/>
                    <a:pt x="42967" y="17339"/>
                  </a:cubicBezTo>
                  <a:cubicBezTo>
                    <a:pt x="42708" y="17339"/>
                    <a:pt x="42450" y="17353"/>
                    <a:pt x="42202" y="17388"/>
                  </a:cubicBezTo>
                  <a:cubicBezTo>
                    <a:pt x="42086" y="17504"/>
                    <a:pt x="41969" y="17504"/>
                    <a:pt x="41823" y="17504"/>
                  </a:cubicBezTo>
                  <a:cubicBezTo>
                    <a:pt x="41356" y="16541"/>
                    <a:pt x="41356" y="15315"/>
                    <a:pt x="40977" y="14236"/>
                  </a:cubicBezTo>
                  <a:cubicBezTo>
                    <a:pt x="40080" y="11164"/>
                    <a:pt x="37386" y="9688"/>
                    <a:pt x="34262" y="9688"/>
                  </a:cubicBezTo>
                  <a:cubicBezTo>
                    <a:pt x="34031" y="9688"/>
                    <a:pt x="33798" y="9696"/>
                    <a:pt x="33564" y="9712"/>
                  </a:cubicBezTo>
                  <a:cubicBezTo>
                    <a:pt x="30528" y="9975"/>
                    <a:pt x="27960" y="11434"/>
                    <a:pt x="25187" y="12397"/>
                  </a:cubicBezTo>
                  <a:cubicBezTo>
                    <a:pt x="24497" y="12661"/>
                    <a:pt x="23468" y="13024"/>
                    <a:pt x="22582" y="13024"/>
                  </a:cubicBezTo>
                  <a:cubicBezTo>
                    <a:pt x="22193" y="13024"/>
                    <a:pt x="21833" y="12954"/>
                    <a:pt x="21539" y="12776"/>
                  </a:cubicBezTo>
                  <a:cubicBezTo>
                    <a:pt x="20664" y="12280"/>
                    <a:pt x="20664" y="10704"/>
                    <a:pt x="20547" y="9858"/>
                  </a:cubicBezTo>
                  <a:cubicBezTo>
                    <a:pt x="20080" y="6939"/>
                    <a:pt x="19701" y="4021"/>
                    <a:pt x="17395" y="1832"/>
                  </a:cubicBezTo>
                  <a:cubicBezTo>
                    <a:pt x="16053" y="548"/>
                    <a:pt x="14411" y="0"/>
                    <a:pt x="12725" y="0"/>
                  </a:cubicBezTo>
                  <a:close/>
                </a:path>
              </a:pathLst>
            </a:custGeom>
            <a:solidFill>
              <a:srgbClr val="F492B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19" name="Google Shape;518;p28"/>
            <p:cNvGrpSpPr/>
            <p:nvPr/>
          </p:nvGrpSpPr>
          <p:grpSpPr>
            <a:xfrm>
              <a:off x="4793932" y="552271"/>
              <a:ext cx="1599965" cy="127297"/>
              <a:chOff x="577993" y="361925"/>
              <a:chExt cx="8113413" cy="645849"/>
            </a:xfrm>
          </p:grpSpPr>
          <p:sp>
            <p:nvSpPr>
              <p:cNvPr id="3435" name="Google Shape;519;p28"/>
              <p:cNvSpPr/>
              <p:nvPr/>
            </p:nvSpPr>
            <p:spPr>
              <a:xfrm rot="5400000">
                <a:off x="627295" y="537738"/>
                <a:ext cx="337569" cy="204204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2949" extrusionOk="0">
                    <a:moveTo>
                      <a:pt x="2540" y="0"/>
                    </a:moveTo>
                    <a:cubicBezTo>
                      <a:pt x="1226" y="0"/>
                      <a:pt x="117" y="1110"/>
                      <a:pt x="1" y="2423"/>
                    </a:cubicBezTo>
                    <a:cubicBezTo>
                      <a:pt x="1" y="2554"/>
                      <a:pt x="88" y="2620"/>
                      <a:pt x="176" y="2620"/>
                    </a:cubicBezTo>
                    <a:cubicBezTo>
                      <a:pt x="263" y="2620"/>
                      <a:pt x="351" y="2554"/>
                      <a:pt x="351" y="2423"/>
                    </a:cubicBezTo>
                    <a:cubicBezTo>
                      <a:pt x="489" y="1513"/>
                      <a:pt x="1251" y="604"/>
                      <a:pt x="2245" y="604"/>
                    </a:cubicBezTo>
                    <a:cubicBezTo>
                      <a:pt x="2304" y="604"/>
                      <a:pt x="2363" y="607"/>
                      <a:pt x="2423" y="613"/>
                    </a:cubicBezTo>
                    <a:cubicBezTo>
                      <a:pt x="3532" y="730"/>
                      <a:pt x="4262" y="1693"/>
                      <a:pt x="4262" y="2686"/>
                    </a:cubicBezTo>
                    <a:cubicBezTo>
                      <a:pt x="4262" y="2861"/>
                      <a:pt x="4415" y="2948"/>
                      <a:pt x="4568" y="2948"/>
                    </a:cubicBezTo>
                    <a:cubicBezTo>
                      <a:pt x="4721" y="2948"/>
                      <a:pt x="4875" y="2861"/>
                      <a:pt x="4875" y="2686"/>
                    </a:cubicBezTo>
                    <a:cubicBezTo>
                      <a:pt x="4875" y="1343"/>
                      <a:pt x="3882" y="117"/>
                      <a:pt x="2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6" name="Google Shape;520;p28"/>
              <p:cNvSpPr/>
              <p:nvPr/>
            </p:nvSpPr>
            <p:spPr>
              <a:xfrm rot="5400000">
                <a:off x="477137" y="723489"/>
                <a:ext cx="385141" cy="18343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2649" extrusionOk="0">
                    <a:moveTo>
                      <a:pt x="5217" y="1"/>
                    </a:moveTo>
                    <a:cubicBezTo>
                      <a:pt x="5140" y="1"/>
                      <a:pt x="5060" y="29"/>
                      <a:pt x="4991" y="98"/>
                    </a:cubicBezTo>
                    <a:cubicBezTo>
                      <a:pt x="4495" y="944"/>
                      <a:pt x="3882" y="1790"/>
                      <a:pt x="2802" y="2170"/>
                    </a:cubicBezTo>
                    <a:cubicBezTo>
                      <a:pt x="2664" y="2199"/>
                      <a:pt x="2521" y="2213"/>
                      <a:pt x="2379" y="2213"/>
                    </a:cubicBezTo>
                    <a:cubicBezTo>
                      <a:pt x="1379" y="2213"/>
                      <a:pt x="351" y="1520"/>
                      <a:pt x="351" y="448"/>
                    </a:cubicBezTo>
                    <a:cubicBezTo>
                      <a:pt x="424" y="331"/>
                      <a:pt x="365" y="273"/>
                      <a:pt x="289" y="273"/>
                    </a:cubicBezTo>
                    <a:cubicBezTo>
                      <a:pt x="212" y="273"/>
                      <a:pt x="117" y="331"/>
                      <a:pt x="117" y="448"/>
                    </a:cubicBezTo>
                    <a:cubicBezTo>
                      <a:pt x="0" y="1557"/>
                      <a:pt x="964" y="2520"/>
                      <a:pt x="2073" y="2637"/>
                    </a:cubicBezTo>
                    <a:cubicBezTo>
                      <a:pt x="2152" y="2645"/>
                      <a:pt x="2231" y="2649"/>
                      <a:pt x="2310" y="2649"/>
                    </a:cubicBezTo>
                    <a:cubicBezTo>
                      <a:pt x="3661" y="2649"/>
                      <a:pt x="4768" y="1490"/>
                      <a:pt x="5458" y="331"/>
                    </a:cubicBezTo>
                    <a:cubicBezTo>
                      <a:pt x="5561" y="166"/>
                      <a:pt x="5402" y="1"/>
                      <a:pt x="52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7" name="Google Shape;521;p28"/>
              <p:cNvSpPr/>
              <p:nvPr/>
            </p:nvSpPr>
            <p:spPr>
              <a:xfrm rot="5400000">
                <a:off x="8452683" y="434528"/>
                <a:ext cx="308209" cy="169235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2444" extrusionOk="0">
                    <a:moveTo>
                      <a:pt x="4256" y="1"/>
                    </a:moveTo>
                    <a:cubicBezTo>
                      <a:pt x="4193" y="1"/>
                      <a:pt x="4126" y="41"/>
                      <a:pt x="4071" y="141"/>
                    </a:cubicBezTo>
                    <a:cubicBezTo>
                      <a:pt x="3720" y="987"/>
                      <a:pt x="3487" y="1600"/>
                      <a:pt x="2611" y="1833"/>
                    </a:cubicBezTo>
                    <a:cubicBezTo>
                      <a:pt x="2271" y="2010"/>
                      <a:pt x="1905" y="2105"/>
                      <a:pt x="1538" y="2105"/>
                    </a:cubicBezTo>
                    <a:cubicBezTo>
                      <a:pt x="1118" y="2105"/>
                      <a:pt x="695" y="1981"/>
                      <a:pt x="306" y="1717"/>
                    </a:cubicBezTo>
                    <a:cubicBezTo>
                      <a:pt x="284" y="1694"/>
                      <a:pt x="257" y="1685"/>
                      <a:pt x="230" y="1685"/>
                    </a:cubicBezTo>
                    <a:cubicBezTo>
                      <a:pt x="117" y="1685"/>
                      <a:pt x="0" y="1856"/>
                      <a:pt x="189" y="1950"/>
                    </a:cubicBezTo>
                    <a:cubicBezTo>
                      <a:pt x="597" y="2287"/>
                      <a:pt x="1149" y="2443"/>
                      <a:pt x="1721" y="2443"/>
                    </a:cubicBezTo>
                    <a:cubicBezTo>
                      <a:pt x="3034" y="2443"/>
                      <a:pt x="4450" y="1619"/>
                      <a:pt x="4450" y="257"/>
                    </a:cubicBezTo>
                    <a:cubicBezTo>
                      <a:pt x="4450" y="112"/>
                      <a:pt x="4360" y="1"/>
                      <a:pt x="42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8" name="Google Shape;522;p28"/>
              <p:cNvSpPr/>
              <p:nvPr/>
            </p:nvSpPr>
            <p:spPr>
              <a:xfrm rot="5400000">
                <a:off x="8331158" y="520946"/>
                <a:ext cx="308002" cy="192432"/>
              </a:xfrm>
              <a:custGeom>
                <a:avLst/>
                <a:gdLst/>
                <a:ahLst/>
                <a:cxnLst/>
                <a:rect l="l" t="t" r="r" b="b"/>
                <a:pathLst>
                  <a:path w="4448" h="2779" extrusionOk="0">
                    <a:moveTo>
                      <a:pt x="4152" y="0"/>
                    </a:moveTo>
                    <a:cubicBezTo>
                      <a:pt x="4069" y="0"/>
                      <a:pt x="3996" y="38"/>
                      <a:pt x="3996" y="128"/>
                    </a:cubicBezTo>
                    <a:cubicBezTo>
                      <a:pt x="3707" y="1525"/>
                      <a:pt x="2405" y="2444"/>
                      <a:pt x="1072" y="2444"/>
                    </a:cubicBezTo>
                    <a:cubicBezTo>
                      <a:pt x="790" y="2444"/>
                      <a:pt x="507" y="2403"/>
                      <a:pt x="231" y="2316"/>
                    </a:cubicBezTo>
                    <a:cubicBezTo>
                      <a:pt x="198" y="2300"/>
                      <a:pt x="169" y="2293"/>
                      <a:pt x="145" y="2293"/>
                    </a:cubicBezTo>
                    <a:cubicBezTo>
                      <a:pt x="0" y="2293"/>
                      <a:pt x="15" y="2550"/>
                      <a:pt x="115" y="2550"/>
                    </a:cubicBezTo>
                    <a:cubicBezTo>
                      <a:pt x="501" y="2706"/>
                      <a:pt x="904" y="2779"/>
                      <a:pt x="1302" y="2779"/>
                    </a:cubicBezTo>
                    <a:cubicBezTo>
                      <a:pt x="2770" y="2779"/>
                      <a:pt x="4169" y="1783"/>
                      <a:pt x="4376" y="244"/>
                    </a:cubicBezTo>
                    <a:cubicBezTo>
                      <a:pt x="4448" y="100"/>
                      <a:pt x="4286" y="0"/>
                      <a:pt x="4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9" name="Google Shape;523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0" name="Google Shape;524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1" name="Google Shape;525;p28"/>
              <p:cNvSpPr/>
              <p:nvPr/>
            </p:nvSpPr>
            <p:spPr>
              <a:xfrm rot="5400000">
                <a:off x="4598187" y="383633"/>
                <a:ext cx="269086" cy="293945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4245" extrusionOk="0">
                    <a:moveTo>
                      <a:pt x="1580" y="614"/>
                    </a:moveTo>
                    <a:cubicBezTo>
                      <a:pt x="2047" y="964"/>
                      <a:pt x="2543" y="1226"/>
                      <a:pt x="2893" y="1577"/>
                    </a:cubicBezTo>
                    <a:cubicBezTo>
                      <a:pt x="3623" y="2190"/>
                      <a:pt x="3389" y="2306"/>
                      <a:pt x="2776" y="2802"/>
                    </a:cubicBezTo>
                    <a:cubicBezTo>
                      <a:pt x="2660" y="3036"/>
                      <a:pt x="2426" y="3269"/>
                      <a:pt x="2309" y="3532"/>
                    </a:cubicBezTo>
                    <a:cubicBezTo>
                      <a:pt x="1813" y="3153"/>
                      <a:pt x="1317" y="2686"/>
                      <a:pt x="850" y="2306"/>
                    </a:cubicBezTo>
                    <a:lnTo>
                      <a:pt x="850" y="2190"/>
                    </a:lnTo>
                    <a:cubicBezTo>
                      <a:pt x="1084" y="1693"/>
                      <a:pt x="1317" y="1226"/>
                      <a:pt x="1580" y="614"/>
                    </a:cubicBezTo>
                    <a:close/>
                    <a:moveTo>
                      <a:pt x="1580" y="1"/>
                    </a:moveTo>
                    <a:cubicBezTo>
                      <a:pt x="1580" y="1"/>
                      <a:pt x="1317" y="1"/>
                      <a:pt x="1317" y="117"/>
                    </a:cubicBezTo>
                    <a:cubicBezTo>
                      <a:pt x="967" y="730"/>
                      <a:pt x="704" y="1343"/>
                      <a:pt x="471" y="1956"/>
                    </a:cubicBezTo>
                    <a:cubicBezTo>
                      <a:pt x="354" y="1956"/>
                      <a:pt x="354" y="1956"/>
                      <a:pt x="354" y="1810"/>
                    </a:cubicBezTo>
                    <a:cubicBezTo>
                      <a:pt x="334" y="1790"/>
                      <a:pt x="309" y="1781"/>
                      <a:pt x="282" y="1781"/>
                    </a:cubicBezTo>
                    <a:cubicBezTo>
                      <a:pt x="158" y="1781"/>
                      <a:pt x="0" y="1977"/>
                      <a:pt x="120" y="2073"/>
                    </a:cubicBezTo>
                    <a:cubicBezTo>
                      <a:pt x="850" y="2802"/>
                      <a:pt x="1580" y="3415"/>
                      <a:pt x="2309" y="4145"/>
                    </a:cubicBezTo>
                    <a:cubicBezTo>
                      <a:pt x="2345" y="4216"/>
                      <a:pt x="2402" y="4244"/>
                      <a:pt x="2462" y="4244"/>
                    </a:cubicBezTo>
                    <a:cubicBezTo>
                      <a:pt x="2596" y="4244"/>
                      <a:pt x="2741" y="4100"/>
                      <a:pt x="2660" y="3999"/>
                    </a:cubicBezTo>
                    <a:cubicBezTo>
                      <a:pt x="2543" y="3269"/>
                      <a:pt x="3885" y="2919"/>
                      <a:pt x="3885" y="2190"/>
                    </a:cubicBezTo>
                    <a:cubicBezTo>
                      <a:pt x="3885" y="1810"/>
                      <a:pt x="3623" y="1577"/>
                      <a:pt x="3389" y="1343"/>
                    </a:cubicBezTo>
                    <a:cubicBezTo>
                      <a:pt x="2776" y="847"/>
                      <a:pt x="2163" y="497"/>
                      <a:pt x="15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2" name="Google Shape;526;p28"/>
              <p:cNvSpPr/>
              <p:nvPr/>
            </p:nvSpPr>
            <p:spPr>
              <a:xfrm rot="5400000">
                <a:off x="1832814" y="453848"/>
                <a:ext cx="260777" cy="194094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803" extrusionOk="0">
                    <a:moveTo>
                      <a:pt x="1956" y="1"/>
                    </a:moveTo>
                    <a:cubicBezTo>
                      <a:pt x="1" y="1"/>
                      <a:pt x="1" y="2803"/>
                      <a:pt x="1956" y="2803"/>
                    </a:cubicBezTo>
                    <a:cubicBezTo>
                      <a:pt x="3766" y="2803"/>
                      <a:pt x="3766" y="1"/>
                      <a:pt x="1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20" name="Google Shape;527;p28"/>
            <p:cNvGrpSpPr/>
            <p:nvPr/>
          </p:nvGrpSpPr>
          <p:grpSpPr>
            <a:xfrm rot="10800000" flipH="1">
              <a:off x="4808467" y="1510552"/>
              <a:ext cx="1571845" cy="160747"/>
              <a:chOff x="534138" y="3882496"/>
              <a:chExt cx="8556587" cy="875052"/>
            </a:xfrm>
          </p:grpSpPr>
          <p:sp>
            <p:nvSpPr>
              <p:cNvPr id="3429" name="Google Shape;528;p28"/>
              <p:cNvSpPr/>
              <p:nvPr/>
            </p:nvSpPr>
            <p:spPr>
              <a:xfrm rot="5400000">
                <a:off x="1160342" y="4037538"/>
                <a:ext cx="337569" cy="110245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15921" extrusionOk="0">
                    <a:moveTo>
                      <a:pt x="2549" y="0"/>
                    </a:moveTo>
                    <a:cubicBezTo>
                      <a:pt x="2291" y="0"/>
                      <a:pt x="2127" y="286"/>
                      <a:pt x="2306" y="555"/>
                    </a:cubicBezTo>
                    <a:cubicBezTo>
                      <a:pt x="2686" y="1051"/>
                      <a:pt x="3882" y="2014"/>
                      <a:pt x="3765" y="2627"/>
                    </a:cubicBezTo>
                    <a:cubicBezTo>
                      <a:pt x="3532" y="3123"/>
                      <a:pt x="1839" y="3619"/>
                      <a:pt x="1226" y="3736"/>
                    </a:cubicBezTo>
                    <a:cubicBezTo>
                      <a:pt x="1110" y="3853"/>
                      <a:pt x="964" y="4086"/>
                      <a:pt x="1110" y="4349"/>
                    </a:cubicBezTo>
                    <a:cubicBezTo>
                      <a:pt x="1576" y="4699"/>
                      <a:pt x="3532" y="6042"/>
                      <a:pt x="3649" y="6655"/>
                    </a:cubicBezTo>
                    <a:cubicBezTo>
                      <a:pt x="3765" y="7618"/>
                      <a:pt x="2306" y="7851"/>
                      <a:pt x="1343" y="8231"/>
                    </a:cubicBezTo>
                    <a:cubicBezTo>
                      <a:pt x="1110" y="8231"/>
                      <a:pt x="1110" y="8581"/>
                      <a:pt x="1226" y="8727"/>
                    </a:cubicBezTo>
                    <a:cubicBezTo>
                      <a:pt x="1693" y="9194"/>
                      <a:pt x="3415" y="10916"/>
                      <a:pt x="3298" y="11499"/>
                    </a:cubicBezTo>
                    <a:cubicBezTo>
                      <a:pt x="3298" y="11996"/>
                      <a:pt x="730" y="12375"/>
                      <a:pt x="234" y="12608"/>
                    </a:cubicBezTo>
                    <a:cubicBezTo>
                      <a:pt x="0" y="12608"/>
                      <a:pt x="0" y="12842"/>
                      <a:pt x="117" y="12959"/>
                    </a:cubicBezTo>
                    <a:cubicBezTo>
                      <a:pt x="847" y="13951"/>
                      <a:pt x="1576" y="14914"/>
                      <a:pt x="2423" y="15877"/>
                    </a:cubicBezTo>
                    <a:cubicBezTo>
                      <a:pt x="2453" y="15908"/>
                      <a:pt x="2487" y="15920"/>
                      <a:pt x="2521" y="15920"/>
                    </a:cubicBezTo>
                    <a:cubicBezTo>
                      <a:pt x="2651" y="15920"/>
                      <a:pt x="2778" y="15736"/>
                      <a:pt x="2686" y="15644"/>
                    </a:cubicBezTo>
                    <a:cubicBezTo>
                      <a:pt x="2306" y="15031"/>
                      <a:pt x="847" y="13572"/>
                      <a:pt x="1226" y="12842"/>
                    </a:cubicBezTo>
                    <a:cubicBezTo>
                      <a:pt x="1343" y="12492"/>
                      <a:pt x="3765" y="12112"/>
                      <a:pt x="4262" y="11996"/>
                    </a:cubicBezTo>
                    <a:cubicBezTo>
                      <a:pt x="4378" y="11996"/>
                      <a:pt x="4495" y="11762"/>
                      <a:pt x="4378" y="11499"/>
                    </a:cubicBezTo>
                    <a:cubicBezTo>
                      <a:pt x="3882" y="11032"/>
                      <a:pt x="1956" y="9311"/>
                      <a:pt x="2189" y="8581"/>
                    </a:cubicBezTo>
                    <a:cubicBezTo>
                      <a:pt x="2189" y="8347"/>
                      <a:pt x="4378" y="7384"/>
                      <a:pt x="4612" y="7268"/>
                    </a:cubicBezTo>
                    <a:cubicBezTo>
                      <a:pt x="4758" y="7122"/>
                      <a:pt x="4874" y="6888"/>
                      <a:pt x="4758" y="6771"/>
                    </a:cubicBezTo>
                    <a:cubicBezTo>
                      <a:pt x="4378" y="6392"/>
                      <a:pt x="2189" y="4816"/>
                      <a:pt x="2189" y="4466"/>
                    </a:cubicBezTo>
                    <a:cubicBezTo>
                      <a:pt x="2306" y="3736"/>
                      <a:pt x="3882" y="3357"/>
                      <a:pt x="4612" y="3123"/>
                    </a:cubicBezTo>
                    <a:cubicBezTo>
                      <a:pt x="4874" y="3007"/>
                      <a:pt x="4874" y="2744"/>
                      <a:pt x="4758" y="2627"/>
                    </a:cubicBezTo>
                    <a:cubicBezTo>
                      <a:pt x="4145" y="1781"/>
                      <a:pt x="3415" y="934"/>
                      <a:pt x="2802" y="88"/>
                    </a:cubicBezTo>
                    <a:cubicBezTo>
                      <a:pt x="2714" y="27"/>
                      <a:pt x="2627" y="0"/>
                      <a:pt x="2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0" name="Google Shape;529;p28"/>
              <p:cNvSpPr/>
              <p:nvPr/>
            </p:nvSpPr>
            <p:spPr>
              <a:xfrm rot="5400000">
                <a:off x="8494802" y="4038643"/>
                <a:ext cx="752070" cy="43977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6351" extrusionOk="0">
                    <a:moveTo>
                      <a:pt x="3380" y="1"/>
                    </a:moveTo>
                    <a:cubicBezTo>
                      <a:pt x="3339" y="1"/>
                      <a:pt x="3299" y="15"/>
                      <a:pt x="3268" y="46"/>
                    </a:cubicBezTo>
                    <a:cubicBezTo>
                      <a:pt x="2305" y="776"/>
                      <a:pt x="1196" y="1243"/>
                      <a:pt x="116" y="1739"/>
                    </a:cubicBezTo>
                    <a:cubicBezTo>
                      <a:pt x="0" y="1832"/>
                      <a:pt x="68" y="2016"/>
                      <a:pt x="159" y="2016"/>
                    </a:cubicBezTo>
                    <a:cubicBezTo>
                      <a:pt x="183" y="2016"/>
                      <a:pt x="208" y="2003"/>
                      <a:pt x="233" y="1973"/>
                    </a:cubicBezTo>
                    <a:cubicBezTo>
                      <a:pt x="846" y="1739"/>
                      <a:pt x="1429" y="1622"/>
                      <a:pt x="1925" y="1243"/>
                    </a:cubicBezTo>
                    <a:cubicBezTo>
                      <a:pt x="2399" y="1047"/>
                      <a:pt x="2608" y="887"/>
                      <a:pt x="2766" y="887"/>
                    </a:cubicBezTo>
                    <a:cubicBezTo>
                      <a:pt x="2891" y="887"/>
                      <a:pt x="2984" y="986"/>
                      <a:pt x="3151" y="1243"/>
                    </a:cubicBezTo>
                    <a:cubicBezTo>
                      <a:pt x="3501" y="1973"/>
                      <a:pt x="3034" y="3082"/>
                      <a:pt x="3618" y="3694"/>
                    </a:cubicBezTo>
                    <a:cubicBezTo>
                      <a:pt x="3851" y="3950"/>
                      <a:pt x="4166" y="4052"/>
                      <a:pt x="4524" y="4052"/>
                    </a:cubicBezTo>
                    <a:cubicBezTo>
                      <a:pt x="5513" y="4052"/>
                      <a:pt x="6831" y="3277"/>
                      <a:pt x="7646" y="2848"/>
                    </a:cubicBezTo>
                    <a:cubicBezTo>
                      <a:pt x="7762" y="3928"/>
                      <a:pt x="7762" y="5037"/>
                      <a:pt x="7762" y="6000"/>
                    </a:cubicBezTo>
                    <a:cubicBezTo>
                      <a:pt x="7762" y="6234"/>
                      <a:pt x="7996" y="6350"/>
                      <a:pt x="8142" y="6350"/>
                    </a:cubicBezTo>
                    <a:cubicBezTo>
                      <a:pt x="9222" y="6000"/>
                      <a:pt x="9951" y="5504"/>
                      <a:pt x="10681" y="4774"/>
                    </a:cubicBezTo>
                    <a:cubicBezTo>
                      <a:pt x="10860" y="4506"/>
                      <a:pt x="10696" y="4220"/>
                      <a:pt x="10438" y="4220"/>
                    </a:cubicBezTo>
                    <a:cubicBezTo>
                      <a:pt x="10360" y="4220"/>
                      <a:pt x="10273" y="4246"/>
                      <a:pt x="10185" y="4307"/>
                    </a:cubicBezTo>
                    <a:cubicBezTo>
                      <a:pt x="9792" y="4799"/>
                      <a:pt x="9332" y="5343"/>
                      <a:pt x="8923" y="5343"/>
                    </a:cubicBezTo>
                    <a:cubicBezTo>
                      <a:pt x="8724" y="5343"/>
                      <a:pt x="8537" y="5215"/>
                      <a:pt x="8375" y="4891"/>
                    </a:cubicBezTo>
                    <a:cubicBezTo>
                      <a:pt x="8142" y="4424"/>
                      <a:pt x="8259" y="3082"/>
                      <a:pt x="8259" y="2352"/>
                    </a:cubicBezTo>
                    <a:cubicBezTo>
                      <a:pt x="8259" y="2118"/>
                      <a:pt x="7996" y="2118"/>
                      <a:pt x="7879" y="2118"/>
                    </a:cubicBezTo>
                    <a:cubicBezTo>
                      <a:pt x="7194" y="2447"/>
                      <a:pt x="5660" y="3445"/>
                      <a:pt x="4871" y="3445"/>
                    </a:cubicBezTo>
                    <a:cubicBezTo>
                      <a:pt x="4820" y="3445"/>
                      <a:pt x="4772" y="3441"/>
                      <a:pt x="4727" y="3432"/>
                    </a:cubicBezTo>
                    <a:cubicBezTo>
                      <a:pt x="3385" y="3198"/>
                      <a:pt x="3618" y="1243"/>
                      <a:pt x="3618" y="280"/>
                    </a:cubicBezTo>
                    <a:cubicBezTo>
                      <a:pt x="3618" y="109"/>
                      <a:pt x="3493" y="1"/>
                      <a:pt x="33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1" name="Google Shape;530;p28"/>
              <p:cNvSpPr/>
              <p:nvPr/>
            </p:nvSpPr>
            <p:spPr>
              <a:xfrm rot="5400000">
                <a:off x="7894692" y="4372164"/>
                <a:ext cx="301631" cy="28314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089" extrusionOk="0">
                    <a:moveTo>
                      <a:pt x="2096" y="557"/>
                    </a:moveTo>
                    <a:cubicBezTo>
                      <a:pt x="2163" y="557"/>
                      <a:pt x="2226" y="569"/>
                      <a:pt x="2284" y="597"/>
                    </a:cubicBezTo>
                    <a:cubicBezTo>
                      <a:pt x="2517" y="859"/>
                      <a:pt x="2780" y="1326"/>
                      <a:pt x="3013" y="1589"/>
                    </a:cubicBezTo>
                    <a:cubicBezTo>
                      <a:pt x="3247" y="1822"/>
                      <a:pt x="3510" y="2056"/>
                      <a:pt x="3626" y="2319"/>
                    </a:cubicBezTo>
                    <a:cubicBezTo>
                      <a:pt x="3247" y="2669"/>
                      <a:pt x="2780" y="2931"/>
                      <a:pt x="2284" y="3282"/>
                    </a:cubicBezTo>
                    <a:cubicBezTo>
                      <a:pt x="1788" y="2786"/>
                      <a:pt x="1204" y="2202"/>
                      <a:pt x="591" y="1706"/>
                    </a:cubicBezTo>
                    <a:lnTo>
                      <a:pt x="474" y="1706"/>
                    </a:lnTo>
                    <a:cubicBezTo>
                      <a:pt x="886" y="1268"/>
                      <a:pt x="1594" y="557"/>
                      <a:pt x="2096" y="557"/>
                    </a:cubicBezTo>
                    <a:close/>
                    <a:moveTo>
                      <a:pt x="2043" y="1"/>
                    </a:moveTo>
                    <a:cubicBezTo>
                      <a:pt x="1332" y="1"/>
                      <a:pt x="453" y="1120"/>
                      <a:pt x="95" y="1589"/>
                    </a:cubicBezTo>
                    <a:cubicBezTo>
                      <a:pt x="0" y="1683"/>
                      <a:pt x="59" y="1854"/>
                      <a:pt x="208" y="1854"/>
                    </a:cubicBezTo>
                    <a:cubicBezTo>
                      <a:pt x="243" y="1854"/>
                      <a:pt x="284" y="1845"/>
                      <a:pt x="328" y="1822"/>
                    </a:cubicBezTo>
                    <a:lnTo>
                      <a:pt x="328" y="1939"/>
                    </a:lnTo>
                    <a:cubicBezTo>
                      <a:pt x="941" y="2669"/>
                      <a:pt x="1671" y="3398"/>
                      <a:pt x="2284" y="4011"/>
                    </a:cubicBezTo>
                    <a:cubicBezTo>
                      <a:pt x="2338" y="4066"/>
                      <a:pt x="2400" y="4088"/>
                      <a:pt x="2461" y="4088"/>
                    </a:cubicBezTo>
                    <a:cubicBezTo>
                      <a:pt x="2660" y="4088"/>
                      <a:pt x="2842" y="3840"/>
                      <a:pt x="2663" y="3661"/>
                    </a:cubicBezTo>
                    <a:cubicBezTo>
                      <a:pt x="3130" y="3398"/>
                      <a:pt x="3626" y="2931"/>
                      <a:pt x="4239" y="2552"/>
                    </a:cubicBezTo>
                    <a:cubicBezTo>
                      <a:pt x="4356" y="2552"/>
                      <a:pt x="4356" y="2319"/>
                      <a:pt x="4239" y="2202"/>
                    </a:cubicBezTo>
                    <a:cubicBezTo>
                      <a:pt x="3860" y="1706"/>
                      <a:pt x="3393" y="1210"/>
                      <a:pt x="3013" y="743"/>
                    </a:cubicBezTo>
                    <a:cubicBezTo>
                      <a:pt x="2780" y="480"/>
                      <a:pt x="2517" y="13"/>
                      <a:pt x="2167" y="13"/>
                    </a:cubicBezTo>
                    <a:cubicBezTo>
                      <a:pt x="2126" y="5"/>
                      <a:pt x="2085" y="1"/>
                      <a:pt x="20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2" name="Google Shape;531;p28"/>
              <p:cNvSpPr/>
              <p:nvPr/>
            </p:nvSpPr>
            <p:spPr>
              <a:xfrm rot="5400000">
                <a:off x="4255817" y="4478594"/>
                <a:ext cx="226431" cy="17789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2569" extrusionOk="0">
                    <a:moveTo>
                      <a:pt x="1693" y="0"/>
                    </a:moveTo>
                    <a:cubicBezTo>
                      <a:pt x="1" y="0"/>
                      <a:pt x="1" y="2569"/>
                      <a:pt x="1693" y="2569"/>
                    </a:cubicBezTo>
                    <a:cubicBezTo>
                      <a:pt x="3269" y="2569"/>
                      <a:pt x="3269" y="0"/>
                      <a:pt x="1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3" name="Google Shape;532;p28"/>
              <p:cNvSpPr/>
              <p:nvPr/>
            </p:nvSpPr>
            <p:spPr>
              <a:xfrm rot="5400000">
                <a:off x="3287808" y="4613934"/>
                <a:ext cx="133435" cy="101167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461" extrusionOk="0">
                    <a:moveTo>
                      <a:pt x="964" y="1"/>
                    </a:moveTo>
                    <a:cubicBezTo>
                      <a:pt x="1" y="1"/>
                      <a:pt x="1" y="1460"/>
                      <a:pt x="964" y="1460"/>
                    </a:cubicBezTo>
                    <a:cubicBezTo>
                      <a:pt x="1927" y="1460"/>
                      <a:pt x="1927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4" name="Google Shape;533;p28"/>
              <p:cNvSpPr/>
              <p:nvPr/>
            </p:nvSpPr>
            <p:spPr>
              <a:xfrm rot="5400000">
                <a:off x="504813" y="4002671"/>
                <a:ext cx="260777" cy="202126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919" extrusionOk="0">
                    <a:moveTo>
                      <a:pt x="1839" y="0"/>
                    </a:moveTo>
                    <a:cubicBezTo>
                      <a:pt x="1" y="0"/>
                      <a:pt x="1" y="2919"/>
                      <a:pt x="1839" y="2919"/>
                    </a:cubicBezTo>
                    <a:cubicBezTo>
                      <a:pt x="3765" y="2919"/>
                      <a:pt x="3765" y="0"/>
                      <a:pt x="1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21" name="Google Shape;534;p28"/>
            <p:cNvGrpSpPr/>
            <p:nvPr/>
          </p:nvGrpSpPr>
          <p:grpSpPr>
            <a:xfrm flipH="1">
              <a:off x="4779147" y="828857"/>
              <a:ext cx="114781" cy="377451"/>
              <a:chOff x="687752" y="1682917"/>
              <a:chExt cx="274332" cy="902128"/>
            </a:xfrm>
          </p:grpSpPr>
          <p:sp>
            <p:nvSpPr>
              <p:cNvPr id="3427" name="Google Shape;535;p28"/>
              <p:cNvSpPr/>
              <p:nvPr/>
            </p:nvSpPr>
            <p:spPr>
              <a:xfrm rot="5400000">
                <a:off x="668907" y="1701762"/>
                <a:ext cx="312023" cy="274332"/>
              </a:xfrm>
              <a:custGeom>
                <a:avLst/>
                <a:gdLst/>
                <a:ahLst/>
                <a:cxnLst/>
                <a:rect l="l" t="t" r="r" b="b"/>
                <a:pathLst>
                  <a:path w="5459" h="4800" extrusionOk="0">
                    <a:moveTo>
                      <a:pt x="3649" y="690"/>
                    </a:moveTo>
                    <a:cubicBezTo>
                      <a:pt x="3999" y="1157"/>
                      <a:pt x="4378" y="1770"/>
                      <a:pt x="4612" y="2383"/>
                    </a:cubicBezTo>
                    <a:cubicBezTo>
                      <a:pt x="4962" y="3229"/>
                      <a:pt x="4612" y="3842"/>
                      <a:pt x="3765" y="4075"/>
                    </a:cubicBezTo>
                    <a:cubicBezTo>
                      <a:pt x="3460" y="4204"/>
                      <a:pt x="3159" y="4263"/>
                      <a:pt x="2873" y="4263"/>
                    </a:cubicBezTo>
                    <a:cubicBezTo>
                      <a:pt x="1792" y="4263"/>
                      <a:pt x="915" y="3420"/>
                      <a:pt x="730" y="2266"/>
                    </a:cubicBezTo>
                    <a:cubicBezTo>
                      <a:pt x="730" y="2266"/>
                      <a:pt x="730" y="2149"/>
                      <a:pt x="584" y="2149"/>
                    </a:cubicBezTo>
                    <a:cubicBezTo>
                      <a:pt x="1693" y="1653"/>
                      <a:pt x="2656" y="1157"/>
                      <a:pt x="3649" y="690"/>
                    </a:cubicBezTo>
                    <a:close/>
                    <a:moveTo>
                      <a:pt x="3794" y="0"/>
                    </a:moveTo>
                    <a:cubicBezTo>
                      <a:pt x="3745" y="0"/>
                      <a:pt x="3697" y="29"/>
                      <a:pt x="3649" y="77"/>
                    </a:cubicBezTo>
                    <a:cubicBezTo>
                      <a:pt x="2540" y="573"/>
                      <a:pt x="1314" y="1157"/>
                      <a:pt x="234" y="1770"/>
                    </a:cubicBezTo>
                    <a:cubicBezTo>
                      <a:pt x="1" y="1887"/>
                      <a:pt x="117" y="2266"/>
                      <a:pt x="351" y="2266"/>
                    </a:cubicBezTo>
                    <a:cubicBezTo>
                      <a:pt x="549" y="3701"/>
                      <a:pt x="1732" y="4800"/>
                      <a:pt x="3047" y="4800"/>
                    </a:cubicBezTo>
                    <a:cubicBezTo>
                      <a:pt x="3284" y="4800"/>
                      <a:pt x="3525" y="4764"/>
                      <a:pt x="3765" y="4688"/>
                    </a:cubicBezTo>
                    <a:cubicBezTo>
                      <a:pt x="4495" y="4455"/>
                      <a:pt x="5225" y="3842"/>
                      <a:pt x="5458" y="3229"/>
                    </a:cubicBezTo>
                    <a:cubicBezTo>
                      <a:pt x="5458" y="2879"/>
                      <a:pt x="5341" y="2616"/>
                      <a:pt x="5108" y="2266"/>
                    </a:cubicBezTo>
                    <a:cubicBezTo>
                      <a:pt x="4729" y="1536"/>
                      <a:pt x="4378" y="807"/>
                      <a:pt x="3999" y="194"/>
                    </a:cubicBezTo>
                    <a:cubicBezTo>
                      <a:pt x="3931" y="57"/>
                      <a:pt x="3862" y="0"/>
                      <a:pt x="3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8" name="Google Shape;536;p28"/>
              <p:cNvSpPr/>
              <p:nvPr/>
            </p:nvSpPr>
            <p:spPr>
              <a:xfrm rot="5400000">
                <a:off x="682899" y="2462689"/>
                <a:ext cx="135512" cy="109199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577" extrusionOk="0">
                    <a:moveTo>
                      <a:pt x="964" y="1"/>
                    </a:moveTo>
                    <a:cubicBezTo>
                      <a:pt x="1" y="1"/>
                      <a:pt x="1" y="1577"/>
                      <a:pt x="964" y="1577"/>
                    </a:cubicBezTo>
                    <a:cubicBezTo>
                      <a:pt x="1956" y="1577"/>
                      <a:pt x="1956" y="1"/>
                      <a:pt x="9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22" name="Google Shape;537;p28"/>
            <p:cNvSpPr/>
            <p:nvPr/>
          </p:nvSpPr>
          <p:spPr>
            <a:xfrm rot="4917816">
              <a:off x="5312395" y="468657"/>
              <a:ext cx="896401" cy="1090490"/>
            </a:xfrm>
            <a:custGeom>
              <a:avLst/>
              <a:gdLst/>
              <a:ahLst/>
              <a:cxnLst/>
              <a:rect l="l" t="t" r="r" b="b"/>
              <a:pathLst>
                <a:path w="19467" h="23682" extrusionOk="0">
                  <a:moveTo>
                    <a:pt x="9934" y="1"/>
                  </a:moveTo>
                  <a:cubicBezTo>
                    <a:pt x="9789" y="1"/>
                    <a:pt x="9639" y="10"/>
                    <a:pt x="9486" y="27"/>
                  </a:cubicBezTo>
                  <a:cubicBezTo>
                    <a:pt x="5983" y="524"/>
                    <a:pt x="4991" y="5748"/>
                    <a:pt x="3911" y="8549"/>
                  </a:cubicBezTo>
                  <a:cubicBezTo>
                    <a:pt x="2802" y="11701"/>
                    <a:pt x="1606" y="15116"/>
                    <a:pt x="1226" y="18531"/>
                  </a:cubicBezTo>
                  <a:cubicBezTo>
                    <a:pt x="0" y="20836"/>
                    <a:pt x="1956" y="23638"/>
                    <a:pt x="4524" y="23638"/>
                  </a:cubicBezTo>
                  <a:cubicBezTo>
                    <a:pt x="5422" y="23667"/>
                    <a:pt x="6328" y="23682"/>
                    <a:pt x="7237" y="23682"/>
                  </a:cubicBezTo>
                  <a:cubicBezTo>
                    <a:pt x="10019" y="23682"/>
                    <a:pt x="12835" y="23545"/>
                    <a:pt x="15585" y="23259"/>
                  </a:cubicBezTo>
                  <a:cubicBezTo>
                    <a:pt x="17658" y="23025"/>
                    <a:pt x="19467" y="21333"/>
                    <a:pt x="18737" y="19144"/>
                  </a:cubicBezTo>
                  <a:cubicBezTo>
                    <a:pt x="17658" y="15496"/>
                    <a:pt x="16928" y="11701"/>
                    <a:pt x="15585" y="8053"/>
                  </a:cubicBezTo>
                  <a:cubicBezTo>
                    <a:pt x="14631" y="5499"/>
                    <a:pt x="13595" y="1"/>
                    <a:pt x="99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538;p28"/>
            <p:cNvSpPr txBox="1"/>
            <p:nvPr/>
          </p:nvSpPr>
          <p:spPr>
            <a:xfrm>
              <a:off x="5257800" y="911375"/>
              <a:ext cx="9675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755">
                <a:defRPr/>
              </a:pPr>
              <a:r>
                <a:rPr lang="en-US" sz="11500" b="1" kern="0" dirty="0">
                  <a:solidFill>
                    <a:schemeClr val="bg1">
                      <a:lumMod val="50000"/>
                    </a:schemeClr>
                  </a:solidFill>
                  <a:latin typeface="Cabin"/>
                  <a:sym typeface="Cabin"/>
                </a:rPr>
                <a:t>9</a:t>
              </a:r>
            </a:p>
          </p:txBody>
        </p:sp>
        <p:grpSp>
          <p:nvGrpSpPr>
            <p:cNvPr id="3424" name="Google Shape;539;p28"/>
            <p:cNvGrpSpPr/>
            <p:nvPr/>
          </p:nvGrpSpPr>
          <p:grpSpPr>
            <a:xfrm flipH="1">
              <a:off x="5923309" y="552271"/>
              <a:ext cx="80483" cy="52382"/>
              <a:chOff x="3129252" y="361925"/>
              <a:chExt cx="408130" cy="265762"/>
            </a:xfrm>
          </p:grpSpPr>
          <p:sp>
            <p:nvSpPr>
              <p:cNvPr id="3425" name="Google Shape;540;p28"/>
              <p:cNvSpPr/>
              <p:nvPr/>
            </p:nvSpPr>
            <p:spPr>
              <a:xfrm rot="5400000">
                <a:off x="3093764" y="397413"/>
                <a:ext cx="265762" cy="194786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2813" extrusionOk="0">
                    <a:moveTo>
                      <a:pt x="3578" y="1"/>
                    </a:moveTo>
                    <a:cubicBezTo>
                      <a:pt x="3483" y="1"/>
                      <a:pt x="3370" y="39"/>
                      <a:pt x="3269" y="128"/>
                    </a:cubicBezTo>
                    <a:cubicBezTo>
                      <a:pt x="2919" y="974"/>
                      <a:pt x="2423" y="1704"/>
                      <a:pt x="1693" y="2317"/>
                    </a:cubicBezTo>
                    <a:cubicBezTo>
                      <a:pt x="1197" y="1704"/>
                      <a:pt x="730" y="1120"/>
                      <a:pt x="351" y="507"/>
                    </a:cubicBezTo>
                    <a:cubicBezTo>
                      <a:pt x="314" y="425"/>
                      <a:pt x="267" y="394"/>
                      <a:pt x="218" y="394"/>
                    </a:cubicBezTo>
                    <a:cubicBezTo>
                      <a:pt x="111" y="394"/>
                      <a:pt x="1" y="544"/>
                      <a:pt x="1" y="624"/>
                    </a:cubicBezTo>
                    <a:cubicBezTo>
                      <a:pt x="351" y="1470"/>
                      <a:pt x="964" y="2083"/>
                      <a:pt x="1577" y="2696"/>
                    </a:cubicBezTo>
                    <a:cubicBezTo>
                      <a:pt x="1577" y="2813"/>
                      <a:pt x="1693" y="2813"/>
                      <a:pt x="1810" y="2813"/>
                    </a:cubicBezTo>
                    <a:cubicBezTo>
                      <a:pt x="2656" y="2200"/>
                      <a:pt x="3386" y="1354"/>
                      <a:pt x="3765" y="245"/>
                    </a:cubicBezTo>
                    <a:cubicBezTo>
                      <a:pt x="3838" y="100"/>
                      <a:pt x="3731" y="1"/>
                      <a:pt x="35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6" name="Google Shape;541;p28"/>
              <p:cNvSpPr/>
              <p:nvPr/>
            </p:nvSpPr>
            <p:spPr>
              <a:xfrm rot="5400000">
                <a:off x="3331759" y="414240"/>
                <a:ext cx="221376" cy="18987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42" extrusionOk="0">
                    <a:moveTo>
                      <a:pt x="2895" y="0"/>
                    </a:moveTo>
                    <a:cubicBezTo>
                      <a:pt x="2805" y="0"/>
                      <a:pt x="2706" y="52"/>
                      <a:pt x="2625" y="174"/>
                    </a:cubicBezTo>
                    <a:cubicBezTo>
                      <a:pt x="2274" y="787"/>
                      <a:pt x="1778" y="1516"/>
                      <a:pt x="1399" y="2246"/>
                    </a:cubicBezTo>
                    <a:cubicBezTo>
                      <a:pt x="932" y="1866"/>
                      <a:pt x="552" y="1399"/>
                      <a:pt x="202" y="903"/>
                    </a:cubicBezTo>
                    <a:cubicBezTo>
                      <a:pt x="202" y="855"/>
                      <a:pt x="157" y="827"/>
                      <a:pt x="115" y="827"/>
                    </a:cubicBezTo>
                    <a:cubicBezTo>
                      <a:pt x="55" y="827"/>
                      <a:pt x="0" y="883"/>
                      <a:pt x="85" y="1020"/>
                    </a:cubicBezTo>
                    <a:cubicBezTo>
                      <a:pt x="202" y="1750"/>
                      <a:pt x="669" y="2246"/>
                      <a:pt x="1282" y="2742"/>
                    </a:cubicBezTo>
                    <a:cubicBezTo>
                      <a:pt x="1399" y="2742"/>
                      <a:pt x="1545" y="2742"/>
                      <a:pt x="1661" y="2596"/>
                    </a:cubicBezTo>
                    <a:lnTo>
                      <a:pt x="3121" y="407"/>
                    </a:lnTo>
                    <a:cubicBezTo>
                      <a:pt x="3197" y="179"/>
                      <a:pt x="3062" y="0"/>
                      <a:pt x="2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defRPr/>
                </a:pPr>
                <a:endParaRPr sz="36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extBox 23">
            <a:extLst>
              <a:ext uri="{FF2B5EF4-FFF2-40B4-BE49-F238E27FC236}">
                <a16:creationId xmlns:a16="http://schemas.microsoft.com/office/drawing/2014/main" id="{58E6454F-CEE7-5FD0-FCDA-84ED86BEB6C2}"/>
              </a:ext>
            </a:extLst>
          </p:cNvPr>
          <p:cNvSpPr txBox="1"/>
          <p:nvPr/>
        </p:nvSpPr>
        <p:spPr>
          <a:xfrm>
            <a:off x="707710" y="352403"/>
            <a:ext cx="1744980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MATCH THE PICTURES WITH THE DESCRIPTIONS</a:t>
            </a:r>
          </a:p>
        </p:txBody>
      </p:sp>
    </p:spTree>
    <p:extLst>
      <p:ext uri="{BB962C8B-B14F-4D97-AF65-F5344CB8AC3E}">
        <p14:creationId xmlns:p14="http://schemas.microsoft.com/office/powerpoint/2010/main" val="15519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06260" y="2020678"/>
            <a:ext cx="1602398" cy="1871414"/>
          </a:xfrm>
          <a:custGeom>
            <a:avLst/>
            <a:gdLst/>
            <a:ahLst/>
            <a:cxnLst/>
            <a:rect l="l" t="t" r="r" b="b"/>
            <a:pathLst>
              <a:path w="1602398" h="1871414">
                <a:moveTo>
                  <a:pt x="0" y="0"/>
                </a:moveTo>
                <a:lnTo>
                  <a:pt x="1602398" y="0"/>
                </a:lnTo>
                <a:lnTo>
                  <a:pt x="1602398" y="1871414"/>
                </a:lnTo>
                <a:lnTo>
                  <a:pt x="0" y="1871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972758" y="1288833"/>
            <a:ext cx="733240" cy="856339"/>
          </a:xfrm>
          <a:custGeom>
            <a:avLst/>
            <a:gdLst/>
            <a:ahLst/>
            <a:cxnLst/>
            <a:rect l="l" t="t" r="r" b="b"/>
            <a:pathLst>
              <a:path w="733240" h="856339">
                <a:moveTo>
                  <a:pt x="733240" y="0"/>
                </a:moveTo>
                <a:lnTo>
                  <a:pt x="0" y="0"/>
                </a:lnTo>
                <a:lnTo>
                  <a:pt x="0" y="856338"/>
                </a:lnTo>
                <a:lnTo>
                  <a:pt x="733240" y="856338"/>
                </a:lnTo>
                <a:lnTo>
                  <a:pt x="7332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53353" y="6715777"/>
            <a:ext cx="1619143" cy="2415130"/>
          </a:xfrm>
          <a:custGeom>
            <a:avLst/>
            <a:gdLst/>
            <a:ahLst/>
            <a:cxnLst/>
            <a:rect l="l" t="t" r="r" b="b"/>
            <a:pathLst>
              <a:path w="1619143" h="2415130">
                <a:moveTo>
                  <a:pt x="0" y="0"/>
                </a:moveTo>
                <a:lnTo>
                  <a:pt x="1619143" y="0"/>
                </a:lnTo>
                <a:lnTo>
                  <a:pt x="1619143" y="2415130"/>
                </a:lnTo>
                <a:lnTo>
                  <a:pt x="0" y="2415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643119" y="6884509"/>
            <a:ext cx="2383850" cy="2199162"/>
            <a:chOff x="0" y="0"/>
            <a:chExt cx="3178467" cy="2932216"/>
          </a:xfrm>
        </p:grpSpPr>
        <p:grpSp>
          <p:nvGrpSpPr>
            <p:cNvPr id="6" name="Group 6"/>
            <p:cNvGrpSpPr/>
            <p:nvPr/>
          </p:nvGrpSpPr>
          <p:grpSpPr>
            <a:xfrm rot="-5400000">
              <a:off x="519558" y="-519558"/>
              <a:ext cx="2139352" cy="3178467"/>
              <a:chOff x="0" y="0"/>
              <a:chExt cx="566284" cy="84133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66284" cy="841336"/>
              </a:xfrm>
              <a:custGeom>
                <a:avLst/>
                <a:gdLst/>
                <a:ahLst/>
                <a:cxnLst/>
                <a:rect l="l" t="t" r="r" b="b"/>
                <a:pathLst>
                  <a:path w="566284" h="841336">
                    <a:moveTo>
                      <a:pt x="283142" y="0"/>
                    </a:moveTo>
                    <a:lnTo>
                      <a:pt x="566284" y="203200"/>
                    </a:lnTo>
                    <a:lnTo>
                      <a:pt x="566284" y="638136"/>
                    </a:lnTo>
                    <a:lnTo>
                      <a:pt x="283142" y="841336"/>
                    </a:lnTo>
                    <a:lnTo>
                      <a:pt x="0" y="638136"/>
                    </a:lnTo>
                    <a:lnTo>
                      <a:pt x="0" y="203200"/>
                    </a:lnTo>
                    <a:lnTo>
                      <a:pt x="283142" y="0"/>
                    </a:lnTo>
                    <a:close/>
                  </a:path>
                </a:pathLst>
              </a:custGeom>
              <a:solidFill>
                <a:srgbClr val="ED654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111125"/>
                <a:ext cx="566284" cy="5905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1069676"/>
              <a:ext cx="3178467" cy="1862540"/>
              <a:chOff x="0" y="0"/>
              <a:chExt cx="627845" cy="36790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27845" cy="367909"/>
              </a:xfrm>
              <a:custGeom>
                <a:avLst/>
                <a:gdLst/>
                <a:ahLst/>
                <a:cxnLst/>
                <a:rect l="l" t="t" r="r" b="b"/>
                <a:pathLst>
                  <a:path w="627845" h="367909">
                    <a:moveTo>
                      <a:pt x="0" y="0"/>
                    </a:moveTo>
                    <a:lnTo>
                      <a:pt x="627845" y="0"/>
                    </a:lnTo>
                    <a:lnTo>
                      <a:pt x="627845" y="367909"/>
                    </a:lnTo>
                    <a:lnTo>
                      <a:pt x="0" y="367909"/>
                    </a:lnTo>
                    <a:close/>
                  </a:path>
                </a:pathLst>
              </a:custGeom>
              <a:solidFill>
                <a:srgbClr val="F3C05D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627845" cy="3964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9648876" y="3770264"/>
            <a:ext cx="1994243" cy="3153095"/>
            <a:chOff x="0" y="0"/>
            <a:chExt cx="2658991" cy="4204126"/>
          </a:xfrm>
        </p:grpSpPr>
        <p:grpSp>
          <p:nvGrpSpPr>
            <p:cNvPr id="13" name="Group 13"/>
            <p:cNvGrpSpPr/>
            <p:nvPr/>
          </p:nvGrpSpPr>
          <p:grpSpPr>
            <a:xfrm>
              <a:off x="29392" y="1603919"/>
              <a:ext cx="2600207" cy="2600207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468EC7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541118" y="3039256"/>
              <a:ext cx="537310" cy="1164871"/>
              <a:chOff x="0" y="0"/>
              <a:chExt cx="167958" cy="36412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67958" cy="364127"/>
              </a:xfrm>
              <a:custGeom>
                <a:avLst/>
                <a:gdLst/>
                <a:ahLst/>
                <a:cxnLst/>
                <a:rect l="l" t="t" r="r" b="b"/>
                <a:pathLst>
                  <a:path w="167958" h="364127">
                    <a:moveTo>
                      <a:pt x="0" y="0"/>
                    </a:moveTo>
                    <a:lnTo>
                      <a:pt x="167958" y="0"/>
                    </a:lnTo>
                    <a:lnTo>
                      <a:pt x="167958" y="364127"/>
                    </a:lnTo>
                    <a:lnTo>
                      <a:pt x="0" y="364127"/>
                    </a:lnTo>
                    <a:close/>
                  </a:path>
                </a:pathLst>
              </a:custGeom>
              <a:solidFill>
                <a:srgbClr val="F8EFDD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167958" cy="3927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-147887">
              <a:off x="29392" y="55253"/>
              <a:ext cx="2600207" cy="1422823"/>
              <a:chOff x="0" y="0"/>
              <a:chExt cx="1023607" cy="56011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023607" cy="560114"/>
              </a:xfrm>
              <a:custGeom>
                <a:avLst/>
                <a:gdLst/>
                <a:ahLst/>
                <a:cxnLst/>
                <a:rect l="l" t="t" r="r" b="b"/>
                <a:pathLst>
                  <a:path w="1023607" h="560114">
                    <a:moveTo>
                      <a:pt x="511804" y="0"/>
                    </a:moveTo>
                    <a:lnTo>
                      <a:pt x="1023607" y="560114"/>
                    </a:lnTo>
                    <a:lnTo>
                      <a:pt x="0" y="560114"/>
                    </a:lnTo>
                    <a:lnTo>
                      <a:pt x="511804" y="0"/>
                    </a:lnTo>
                    <a:close/>
                  </a:path>
                </a:pathLst>
              </a:custGeom>
              <a:solidFill>
                <a:srgbClr val="F79674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59939" y="231478"/>
                <a:ext cx="703730" cy="2886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2" name="TextBox 22"/>
          <p:cNvSpPr txBox="1"/>
          <p:nvPr/>
        </p:nvSpPr>
        <p:spPr>
          <a:xfrm>
            <a:off x="1158995" y="2724845"/>
            <a:ext cx="9188231" cy="6533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accent1"/>
                </a:solidFill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/>
              <a:t>use lexical items related to local community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/>
              <a:t>identify the language features that are covered in the unit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1566066"/>
            <a:ext cx="7743796" cy="909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71"/>
              </a:lnSpc>
            </a:pPr>
            <a:r>
              <a:rPr lang="en-US" sz="11500" dirty="0">
                <a:solidFill>
                  <a:srgbClr val="ED654F"/>
                </a:solidFill>
                <a:latin typeface="Bernoru SemiCondensed"/>
              </a:rPr>
              <a:t>WRAP UP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1947357" y="8184051"/>
            <a:ext cx="561797" cy="1074249"/>
            <a:chOff x="0" y="0"/>
            <a:chExt cx="147963" cy="28293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7963" cy="282930"/>
            </a:xfrm>
            <a:custGeom>
              <a:avLst/>
              <a:gdLst/>
              <a:ahLst/>
              <a:cxnLst/>
              <a:rect l="l" t="t" r="r" b="b"/>
              <a:pathLst>
                <a:path w="147963" h="282930">
                  <a:moveTo>
                    <a:pt x="0" y="0"/>
                  </a:moveTo>
                  <a:lnTo>
                    <a:pt x="147963" y="0"/>
                  </a:lnTo>
                  <a:lnTo>
                    <a:pt x="147963" y="282930"/>
                  </a:lnTo>
                  <a:lnTo>
                    <a:pt x="0" y="282930"/>
                  </a:lnTo>
                  <a:close/>
                </a:path>
              </a:pathLst>
            </a:custGeom>
            <a:solidFill>
              <a:srgbClr val="44A09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47963" cy="31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flipH="1">
            <a:off x="15162879" y="6072038"/>
            <a:ext cx="2345779" cy="3554211"/>
          </a:xfrm>
          <a:custGeom>
            <a:avLst/>
            <a:gdLst/>
            <a:ahLst/>
            <a:cxnLst/>
            <a:rect l="l" t="t" r="r" b="b"/>
            <a:pathLst>
              <a:path w="2345779" h="3554211">
                <a:moveTo>
                  <a:pt x="2345779" y="0"/>
                </a:moveTo>
                <a:lnTo>
                  <a:pt x="0" y="0"/>
                </a:lnTo>
                <a:lnTo>
                  <a:pt x="0" y="3554210"/>
                </a:lnTo>
                <a:lnTo>
                  <a:pt x="2345779" y="3554210"/>
                </a:lnTo>
                <a:lnTo>
                  <a:pt x="234577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357316" y="3135161"/>
            <a:ext cx="2382541" cy="2936877"/>
          </a:xfrm>
          <a:custGeom>
            <a:avLst/>
            <a:gdLst/>
            <a:ahLst/>
            <a:cxnLst/>
            <a:rect l="l" t="t" r="r" b="b"/>
            <a:pathLst>
              <a:path w="2382541" h="2936877">
                <a:moveTo>
                  <a:pt x="0" y="0"/>
                </a:moveTo>
                <a:lnTo>
                  <a:pt x="2382541" y="0"/>
                </a:lnTo>
                <a:lnTo>
                  <a:pt x="2382541" y="2936877"/>
                </a:lnTo>
                <a:lnTo>
                  <a:pt x="0" y="29368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635" y="2090328"/>
            <a:ext cx="1979853" cy="4407836"/>
          </a:xfrm>
          <a:custGeom>
            <a:avLst/>
            <a:gdLst/>
            <a:ahLst/>
            <a:cxnLst/>
            <a:rect l="l" t="t" r="r" b="b"/>
            <a:pathLst>
              <a:path w="1979853" h="4407836">
                <a:moveTo>
                  <a:pt x="0" y="0"/>
                </a:moveTo>
                <a:lnTo>
                  <a:pt x="1979853" y="0"/>
                </a:lnTo>
                <a:lnTo>
                  <a:pt x="1979853" y="4407836"/>
                </a:lnTo>
                <a:lnTo>
                  <a:pt x="0" y="440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8935" y="4269144"/>
            <a:ext cx="2747708" cy="4238111"/>
          </a:xfrm>
          <a:custGeom>
            <a:avLst/>
            <a:gdLst/>
            <a:ahLst/>
            <a:cxnLst/>
            <a:rect l="l" t="t" r="r" b="b"/>
            <a:pathLst>
              <a:path w="2747708" h="4238111">
                <a:moveTo>
                  <a:pt x="0" y="0"/>
                </a:moveTo>
                <a:lnTo>
                  <a:pt x="2747709" y="0"/>
                </a:lnTo>
                <a:lnTo>
                  <a:pt x="2747709" y="4238111"/>
                </a:lnTo>
                <a:lnTo>
                  <a:pt x="0" y="4238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35000" y="453842"/>
            <a:ext cx="2345779" cy="3554211"/>
          </a:xfrm>
          <a:custGeom>
            <a:avLst/>
            <a:gdLst/>
            <a:ahLst/>
            <a:cxnLst/>
            <a:rect l="l" t="t" r="r" b="b"/>
            <a:pathLst>
              <a:path w="2345779" h="3554211">
                <a:moveTo>
                  <a:pt x="0" y="0"/>
                </a:moveTo>
                <a:lnTo>
                  <a:pt x="2345779" y="0"/>
                </a:lnTo>
                <a:lnTo>
                  <a:pt x="2345779" y="3554211"/>
                </a:lnTo>
                <a:lnTo>
                  <a:pt x="0" y="35542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42813" y="5594063"/>
            <a:ext cx="2350204" cy="4650032"/>
          </a:xfrm>
          <a:custGeom>
            <a:avLst/>
            <a:gdLst/>
            <a:ahLst/>
            <a:cxnLst/>
            <a:rect l="l" t="t" r="r" b="b"/>
            <a:pathLst>
              <a:path w="2350204" h="4650032">
                <a:moveTo>
                  <a:pt x="0" y="0"/>
                </a:moveTo>
                <a:lnTo>
                  <a:pt x="2350204" y="0"/>
                </a:lnTo>
                <a:lnTo>
                  <a:pt x="2350204" y="4650032"/>
                </a:lnTo>
                <a:lnTo>
                  <a:pt x="0" y="46500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17915" y="1326516"/>
            <a:ext cx="1858858" cy="3671819"/>
          </a:xfrm>
          <a:custGeom>
            <a:avLst/>
            <a:gdLst/>
            <a:ahLst/>
            <a:cxnLst/>
            <a:rect l="l" t="t" r="r" b="b"/>
            <a:pathLst>
              <a:path w="1858858" h="3671819">
                <a:moveTo>
                  <a:pt x="0" y="0"/>
                </a:moveTo>
                <a:lnTo>
                  <a:pt x="1858859" y="0"/>
                </a:lnTo>
                <a:lnTo>
                  <a:pt x="1858859" y="3671820"/>
                </a:lnTo>
                <a:lnTo>
                  <a:pt x="0" y="367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7016628" y="6076404"/>
            <a:ext cx="712676" cy="623592"/>
            <a:chOff x="0" y="0"/>
            <a:chExt cx="812800" cy="711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4C15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363944" y="6350036"/>
            <a:ext cx="1652684" cy="699919"/>
            <a:chOff x="0" y="0"/>
            <a:chExt cx="1157607" cy="4902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7607" cy="490252"/>
            </a:xfrm>
            <a:custGeom>
              <a:avLst/>
              <a:gdLst/>
              <a:ahLst/>
              <a:cxnLst/>
              <a:rect l="l" t="t" r="r" b="b"/>
              <a:pathLst>
                <a:path w="1157607" h="490252">
                  <a:moveTo>
                    <a:pt x="578803" y="0"/>
                  </a:moveTo>
                  <a:lnTo>
                    <a:pt x="1157607" y="490252"/>
                  </a:lnTo>
                  <a:lnTo>
                    <a:pt x="0" y="490252"/>
                  </a:lnTo>
                  <a:lnTo>
                    <a:pt x="578803" y="0"/>
                  </a:lnTo>
                  <a:close/>
                </a:path>
              </a:pathLst>
            </a:custGeom>
            <a:solidFill>
              <a:srgbClr val="A7CED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80876" y="199042"/>
              <a:ext cx="795855" cy="256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flipV="1">
            <a:off x="1492530" y="1905218"/>
            <a:ext cx="941514" cy="472663"/>
          </a:xfrm>
          <a:custGeom>
            <a:avLst/>
            <a:gdLst/>
            <a:ahLst/>
            <a:cxnLst/>
            <a:rect l="l" t="t" r="r" b="b"/>
            <a:pathLst>
              <a:path w="941514" h="472663">
                <a:moveTo>
                  <a:pt x="0" y="472663"/>
                </a:moveTo>
                <a:lnTo>
                  <a:pt x="941513" y="472663"/>
                </a:lnTo>
                <a:lnTo>
                  <a:pt x="941513" y="0"/>
                </a:lnTo>
                <a:lnTo>
                  <a:pt x="0" y="0"/>
                </a:lnTo>
                <a:lnTo>
                  <a:pt x="0" y="47266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54191" y="1265013"/>
            <a:ext cx="1001756" cy="640205"/>
            <a:chOff x="0" y="0"/>
            <a:chExt cx="812800" cy="51944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519447"/>
            </a:xfrm>
            <a:custGeom>
              <a:avLst/>
              <a:gdLst/>
              <a:ahLst/>
              <a:cxnLst/>
              <a:rect l="l" t="t" r="r" b="b"/>
              <a:pathLst>
                <a:path w="812800" h="519447">
                  <a:moveTo>
                    <a:pt x="406400" y="0"/>
                  </a:moveTo>
                  <a:lnTo>
                    <a:pt x="812800" y="519447"/>
                  </a:lnTo>
                  <a:lnTo>
                    <a:pt x="0" y="51944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7967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212597"/>
              <a:ext cx="558800" cy="26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317387" y="6972825"/>
            <a:ext cx="820451" cy="82045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C15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189085" y="7793276"/>
            <a:ext cx="1419817" cy="360102"/>
            <a:chOff x="0" y="0"/>
            <a:chExt cx="373943" cy="948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3943" cy="94842"/>
            </a:xfrm>
            <a:custGeom>
              <a:avLst/>
              <a:gdLst/>
              <a:ahLst/>
              <a:cxnLst/>
              <a:rect l="l" t="t" r="r" b="b"/>
              <a:pathLst>
                <a:path w="373943" h="94842">
                  <a:moveTo>
                    <a:pt x="0" y="0"/>
                  </a:moveTo>
                  <a:lnTo>
                    <a:pt x="373943" y="0"/>
                  </a:lnTo>
                  <a:lnTo>
                    <a:pt x="373943" y="94842"/>
                  </a:lnTo>
                  <a:lnTo>
                    <a:pt x="0" y="94842"/>
                  </a:lnTo>
                  <a:close/>
                </a:path>
              </a:pathLst>
            </a:custGeom>
            <a:solidFill>
              <a:srgbClr val="44A09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373943" cy="12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592894" y="1785221"/>
            <a:ext cx="6839749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4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Unit 1: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428662" y="8912418"/>
            <a:ext cx="996298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080A1D"/>
                </a:solidFill>
                <a:latin typeface="Glacial Indifference"/>
              </a:rPr>
              <a:t>Lesson 1: Getting Started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80A1D"/>
              </a:solidFill>
              <a:effectLst/>
              <a:uLnTx/>
              <a:uFillTx/>
              <a:latin typeface="Glacial Indifference Bold"/>
              <a:ea typeface="+mn-ea"/>
              <a:cs typeface="+mn-c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289519" y="2709192"/>
            <a:ext cx="12241267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LOCAL COMMUNITY</a:t>
            </a:r>
          </a:p>
        </p:txBody>
      </p:sp>
    </p:spTree>
    <p:extLst>
      <p:ext uri="{BB962C8B-B14F-4D97-AF65-F5344CB8AC3E}">
        <p14:creationId xmlns:p14="http://schemas.microsoft.com/office/powerpoint/2010/main" val="269283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68311" y="5524500"/>
            <a:ext cx="1714562" cy="3817207"/>
          </a:xfrm>
          <a:custGeom>
            <a:avLst/>
            <a:gdLst/>
            <a:ahLst/>
            <a:cxnLst/>
            <a:rect l="l" t="t" r="r" b="b"/>
            <a:pathLst>
              <a:path w="1714562" h="3817207">
                <a:moveTo>
                  <a:pt x="0" y="0"/>
                </a:moveTo>
                <a:lnTo>
                  <a:pt x="1714562" y="0"/>
                </a:lnTo>
                <a:lnTo>
                  <a:pt x="1714562" y="3817207"/>
                </a:lnTo>
                <a:lnTo>
                  <a:pt x="0" y="38172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30283" y="6102213"/>
            <a:ext cx="2100272" cy="3239494"/>
          </a:xfrm>
          <a:custGeom>
            <a:avLst/>
            <a:gdLst/>
            <a:ahLst/>
            <a:cxnLst/>
            <a:rect l="l" t="t" r="r" b="b"/>
            <a:pathLst>
              <a:path w="2100272" h="3239494">
                <a:moveTo>
                  <a:pt x="0" y="0"/>
                </a:moveTo>
                <a:lnTo>
                  <a:pt x="2100272" y="0"/>
                </a:lnTo>
                <a:lnTo>
                  <a:pt x="2100272" y="3239494"/>
                </a:lnTo>
                <a:lnTo>
                  <a:pt x="0" y="3239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17343" y="6218557"/>
            <a:ext cx="1578492" cy="3123150"/>
          </a:xfrm>
          <a:custGeom>
            <a:avLst/>
            <a:gdLst/>
            <a:ahLst/>
            <a:cxnLst/>
            <a:rect l="l" t="t" r="r" b="b"/>
            <a:pathLst>
              <a:path w="1578492" h="3123150">
                <a:moveTo>
                  <a:pt x="0" y="0"/>
                </a:moveTo>
                <a:lnTo>
                  <a:pt x="1578492" y="0"/>
                </a:lnTo>
                <a:lnTo>
                  <a:pt x="1578492" y="3123150"/>
                </a:lnTo>
                <a:lnTo>
                  <a:pt x="0" y="3123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30555" y="6051583"/>
            <a:ext cx="1665625" cy="3290124"/>
          </a:xfrm>
          <a:custGeom>
            <a:avLst/>
            <a:gdLst/>
            <a:ahLst/>
            <a:cxnLst/>
            <a:rect l="l" t="t" r="r" b="b"/>
            <a:pathLst>
              <a:path w="1665625" h="3290124">
                <a:moveTo>
                  <a:pt x="0" y="0"/>
                </a:moveTo>
                <a:lnTo>
                  <a:pt x="1665625" y="0"/>
                </a:lnTo>
                <a:lnTo>
                  <a:pt x="1665625" y="3290124"/>
                </a:lnTo>
                <a:lnTo>
                  <a:pt x="0" y="3290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40600" y="5866437"/>
            <a:ext cx="1403140" cy="3475270"/>
          </a:xfrm>
          <a:custGeom>
            <a:avLst/>
            <a:gdLst/>
            <a:ahLst/>
            <a:cxnLst/>
            <a:rect l="l" t="t" r="r" b="b"/>
            <a:pathLst>
              <a:path w="1403140" h="3475270">
                <a:moveTo>
                  <a:pt x="0" y="0"/>
                </a:moveTo>
                <a:lnTo>
                  <a:pt x="1403140" y="0"/>
                </a:lnTo>
                <a:lnTo>
                  <a:pt x="1403140" y="3475270"/>
                </a:lnTo>
                <a:lnTo>
                  <a:pt x="0" y="34752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71600" y="2026200"/>
            <a:ext cx="16916400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Glacial Indifference" panose="020B0604020202020204" charset="0"/>
              </a:rPr>
              <a:t>- Learn by heart vocabulary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Glacial Indifference" panose="020B0604020202020204" charset="0"/>
              </a:rPr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Glacial Indifference" panose="020B0604020202020204" charset="0"/>
              </a:rPr>
              <a:t>- Start preparing for the Project of the unit by working in groups of 5 to brainstorm about your community.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72102" y="1015320"/>
            <a:ext cx="7743796" cy="909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1"/>
              </a:lnSpc>
            </a:pPr>
            <a:r>
              <a:rPr lang="en-US" sz="11500" dirty="0">
                <a:solidFill>
                  <a:srgbClr val="ED654F"/>
                </a:solidFill>
                <a:latin typeface="Bernoru SemiCondensed"/>
              </a:rPr>
              <a:t>Homework </a:t>
            </a:r>
          </a:p>
        </p:txBody>
      </p:sp>
      <p:sp>
        <p:nvSpPr>
          <p:cNvPr id="9" name="Freeform 9"/>
          <p:cNvSpPr/>
          <p:nvPr/>
        </p:nvSpPr>
        <p:spPr>
          <a:xfrm>
            <a:off x="1991910" y="5935239"/>
            <a:ext cx="2976402" cy="3406468"/>
          </a:xfrm>
          <a:custGeom>
            <a:avLst/>
            <a:gdLst/>
            <a:ahLst/>
            <a:cxnLst/>
            <a:rect l="l" t="t" r="r" b="b"/>
            <a:pathLst>
              <a:path w="2976402" h="3406468">
                <a:moveTo>
                  <a:pt x="0" y="0"/>
                </a:moveTo>
                <a:lnTo>
                  <a:pt x="2976401" y="0"/>
                </a:lnTo>
                <a:lnTo>
                  <a:pt x="2976401" y="3406468"/>
                </a:lnTo>
                <a:lnTo>
                  <a:pt x="0" y="34064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61341" y="6001314"/>
            <a:ext cx="1248472" cy="3340394"/>
          </a:xfrm>
          <a:custGeom>
            <a:avLst/>
            <a:gdLst/>
            <a:ahLst/>
            <a:cxnLst/>
            <a:rect l="l" t="t" r="r" b="b"/>
            <a:pathLst>
              <a:path w="1248472" h="3340394">
                <a:moveTo>
                  <a:pt x="0" y="0"/>
                </a:moveTo>
                <a:lnTo>
                  <a:pt x="1248472" y="0"/>
                </a:lnTo>
                <a:lnTo>
                  <a:pt x="1248472" y="3340393"/>
                </a:lnTo>
                <a:lnTo>
                  <a:pt x="0" y="33403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76500" y="4890814"/>
            <a:ext cx="13335000" cy="1283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5"/>
              </a:lnSpc>
            </a:pPr>
            <a:r>
              <a:rPr lang="en-US" sz="19900" dirty="0">
                <a:solidFill>
                  <a:srgbClr val="ED654F"/>
                </a:solidFill>
                <a:latin typeface="Bernoru SemiCondensed"/>
              </a:rPr>
              <a:t>Thank you!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080473" y="8024480"/>
            <a:ext cx="539339" cy="471922"/>
            <a:chOff x="0" y="0"/>
            <a:chExt cx="812800" cy="71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68EC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94790" y="2719516"/>
            <a:ext cx="539339" cy="47192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4C15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741225" y="7586042"/>
            <a:ext cx="1163640" cy="492807"/>
            <a:chOff x="0" y="0"/>
            <a:chExt cx="1157607" cy="4902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57607" cy="490252"/>
            </a:xfrm>
            <a:custGeom>
              <a:avLst/>
              <a:gdLst/>
              <a:ahLst/>
              <a:cxnLst/>
              <a:rect l="l" t="t" r="r" b="b"/>
              <a:pathLst>
                <a:path w="1157607" h="490252">
                  <a:moveTo>
                    <a:pt x="578803" y="0"/>
                  </a:moveTo>
                  <a:lnTo>
                    <a:pt x="1157607" y="490252"/>
                  </a:lnTo>
                  <a:lnTo>
                    <a:pt x="0" y="490252"/>
                  </a:lnTo>
                  <a:lnTo>
                    <a:pt x="578803" y="0"/>
                  </a:lnTo>
                  <a:close/>
                </a:path>
              </a:pathLst>
            </a:custGeom>
            <a:solidFill>
              <a:srgbClr val="ED654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80876" y="199042"/>
              <a:ext cx="795855" cy="256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V="1">
            <a:off x="8151788" y="2246853"/>
            <a:ext cx="941514" cy="472663"/>
          </a:xfrm>
          <a:custGeom>
            <a:avLst/>
            <a:gdLst/>
            <a:ahLst/>
            <a:cxnLst/>
            <a:rect l="l" t="t" r="r" b="b"/>
            <a:pathLst>
              <a:path w="941514" h="472663">
                <a:moveTo>
                  <a:pt x="0" y="472663"/>
                </a:moveTo>
                <a:lnTo>
                  <a:pt x="941514" y="472663"/>
                </a:lnTo>
                <a:lnTo>
                  <a:pt x="941514" y="0"/>
                </a:lnTo>
                <a:lnTo>
                  <a:pt x="0" y="0"/>
                </a:lnTo>
                <a:lnTo>
                  <a:pt x="0" y="47266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799711" y="7113379"/>
            <a:ext cx="941514" cy="472663"/>
          </a:xfrm>
          <a:custGeom>
            <a:avLst/>
            <a:gdLst/>
            <a:ahLst/>
            <a:cxnLst/>
            <a:rect l="l" t="t" r="r" b="b"/>
            <a:pathLst>
              <a:path w="941514" h="472663">
                <a:moveTo>
                  <a:pt x="0" y="0"/>
                </a:moveTo>
                <a:lnTo>
                  <a:pt x="941514" y="0"/>
                </a:lnTo>
                <a:lnTo>
                  <a:pt x="941514" y="472663"/>
                </a:lnTo>
                <a:lnTo>
                  <a:pt x="0" y="472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86740" y="6305381"/>
            <a:ext cx="668464" cy="335585"/>
          </a:xfrm>
          <a:custGeom>
            <a:avLst/>
            <a:gdLst/>
            <a:ahLst/>
            <a:cxnLst/>
            <a:rect l="l" t="t" r="r" b="b"/>
            <a:pathLst>
              <a:path w="668464" h="335585">
                <a:moveTo>
                  <a:pt x="0" y="0"/>
                </a:moveTo>
                <a:lnTo>
                  <a:pt x="668464" y="0"/>
                </a:lnTo>
                <a:lnTo>
                  <a:pt x="668464" y="335586"/>
                </a:lnTo>
                <a:lnTo>
                  <a:pt x="0" y="335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2847949" y="6473174"/>
            <a:ext cx="1001756" cy="640205"/>
            <a:chOff x="0" y="0"/>
            <a:chExt cx="812800" cy="5194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519447"/>
            </a:xfrm>
            <a:custGeom>
              <a:avLst/>
              <a:gdLst/>
              <a:ahLst/>
              <a:cxnLst/>
              <a:rect l="l" t="t" r="r" b="b"/>
              <a:pathLst>
                <a:path w="812800" h="519447">
                  <a:moveTo>
                    <a:pt x="406400" y="0"/>
                  </a:moveTo>
                  <a:lnTo>
                    <a:pt x="812800" y="519447"/>
                  </a:lnTo>
                  <a:lnTo>
                    <a:pt x="0" y="51944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4A09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12597"/>
              <a:ext cx="558800" cy="26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82998" y="3593527"/>
            <a:ext cx="6122003" cy="228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5"/>
              </a:lnSpc>
            </a:pPr>
            <a:r>
              <a:rPr lang="en-US" sz="7302" dirty="0">
                <a:solidFill>
                  <a:srgbClr val="ED654F"/>
                </a:solidFill>
                <a:latin typeface="Bernoru SemiCondensed"/>
              </a:rPr>
              <a:t>Question</a:t>
            </a:r>
          </a:p>
          <a:p>
            <a:pPr algn="ctr">
              <a:lnSpc>
                <a:spcPts val="9055"/>
              </a:lnSpc>
            </a:pPr>
            <a:r>
              <a:rPr lang="en-US" sz="7302" dirty="0" smtClean="0">
                <a:solidFill>
                  <a:srgbClr val="ED654F"/>
                </a:solidFill>
                <a:latin typeface="Bernoru SemiCondensed"/>
              </a:rPr>
              <a:t>Time</a:t>
            </a:r>
            <a:endParaRPr lang="en-US" sz="7302" dirty="0">
              <a:solidFill>
                <a:srgbClr val="ED654F"/>
              </a:solidFill>
              <a:latin typeface="Bernoru SemiCondense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779323" y="4860673"/>
            <a:ext cx="2556714" cy="253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44"/>
              </a:lnSpc>
            </a:pPr>
            <a:r>
              <a:rPr lang="en-US" sz="16245">
                <a:solidFill>
                  <a:srgbClr val="44A093"/>
                </a:solidFill>
                <a:latin typeface="Bernoru SemiCondensed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21039" y="776115"/>
            <a:ext cx="1935985" cy="1920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3"/>
              </a:lnSpc>
            </a:pPr>
            <a:r>
              <a:rPr lang="en-US" sz="12301">
                <a:solidFill>
                  <a:srgbClr val="F79674"/>
                </a:solidFill>
                <a:latin typeface="Bernoru SemiCondensed"/>
              </a:rPr>
              <a:t>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58397" y="7140706"/>
            <a:ext cx="1345432" cy="134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0"/>
              </a:lnSpc>
            </a:pPr>
            <a:r>
              <a:rPr lang="en-US" sz="8549">
                <a:solidFill>
                  <a:srgbClr val="F2C164"/>
                </a:solidFill>
                <a:latin typeface="Bernoru SemiCondensed"/>
              </a:rPr>
              <a:t>?</a:t>
            </a:r>
          </a:p>
        </p:txBody>
      </p:sp>
      <p:sp>
        <p:nvSpPr>
          <p:cNvPr id="6" name="Freeform 6"/>
          <p:cNvSpPr/>
          <p:nvPr/>
        </p:nvSpPr>
        <p:spPr>
          <a:xfrm>
            <a:off x="4865089" y="2399467"/>
            <a:ext cx="2426981" cy="2114508"/>
          </a:xfrm>
          <a:custGeom>
            <a:avLst/>
            <a:gdLst/>
            <a:ahLst/>
            <a:cxnLst/>
            <a:rect l="l" t="t" r="r" b="b"/>
            <a:pathLst>
              <a:path w="2426981" h="2114508">
                <a:moveTo>
                  <a:pt x="0" y="0"/>
                </a:moveTo>
                <a:lnTo>
                  <a:pt x="2426981" y="0"/>
                </a:lnTo>
                <a:lnTo>
                  <a:pt x="2426981" y="2114508"/>
                </a:lnTo>
                <a:lnTo>
                  <a:pt x="0" y="2114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57024" y="5296297"/>
            <a:ext cx="2654546" cy="2312773"/>
          </a:xfrm>
          <a:custGeom>
            <a:avLst/>
            <a:gdLst/>
            <a:ahLst/>
            <a:cxnLst/>
            <a:rect l="l" t="t" r="r" b="b"/>
            <a:pathLst>
              <a:path w="2654546" h="2312773">
                <a:moveTo>
                  <a:pt x="0" y="0"/>
                </a:moveTo>
                <a:lnTo>
                  <a:pt x="2654546" y="0"/>
                </a:lnTo>
                <a:lnTo>
                  <a:pt x="2654546" y="2312773"/>
                </a:lnTo>
                <a:lnTo>
                  <a:pt x="0" y="2312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04030" y="1568124"/>
            <a:ext cx="4601943" cy="2657622"/>
          </a:xfrm>
          <a:custGeom>
            <a:avLst/>
            <a:gdLst/>
            <a:ahLst/>
            <a:cxnLst/>
            <a:rect l="l" t="t" r="r" b="b"/>
            <a:pathLst>
              <a:path w="4601943" h="2657622">
                <a:moveTo>
                  <a:pt x="0" y="0"/>
                </a:moveTo>
                <a:lnTo>
                  <a:pt x="4601943" y="0"/>
                </a:lnTo>
                <a:lnTo>
                  <a:pt x="4601943" y="2657622"/>
                </a:lnTo>
                <a:lnTo>
                  <a:pt x="0" y="265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57400" y="4428315"/>
            <a:ext cx="14020800" cy="1215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VOCABULARY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654F"/>
              </a:solidFill>
              <a:effectLst/>
              <a:uLnTx/>
              <a:uFillTx/>
              <a:latin typeface="Bernoru SemiCondensed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038600" y="6128839"/>
            <a:ext cx="2556714" cy="253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1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5" b="0" i="0" u="none" strike="noStrike" kern="1200" cap="none" spc="0" normalizeH="0" baseline="0" noProof="0" dirty="0">
                <a:ln>
                  <a:noFill/>
                </a:ln>
                <a:solidFill>
                  <a:srgbClr val="44A093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21039" y="776115"/>
            <a:ext cx="1935985" cy="1920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2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301" b="0" i="0" u="none" strike="noStrike" kern="1200" cap="none" spc="0" normalizeH="0" baseline="0" noProof="0">
                <a:ln>
                  <a:noFill/>
                </a:ln>
                <a:solidFill>
                  <a:srgbClr val="F79674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58397" y="7140706"/>
            <a:ext cx="1345432" cy="134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49" b="0" i="0" u="none" strike="noStrike" kern="1200" cap="none" spc="0" normalizeH="0" baseline="0" noProof="0">
                <a:ln>
                  <a:noFill/>
                </a:ln>
                <a:solidFill>
                  <a:srgbClr val="F2C164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?</a:t>
            </a:r>
          </a:p>
        </p:txBody>
      </p:sp>
      <p:sp>
        <p:nvSpPr>
          <p:cNvPr id="6" name="Freeform 6"/>
          <p:cNvSpPr/>
          <p:nvPr/>
        </p:nvSpPr>
        <p:spPr>
          <a:xfrm>
            <a:off x="2362200" y="1479019"/>
            <a:ext cx="2426981" cy="2114508"/>
          </a:xfrm>
          <a:custGeom>
            <a:avLst/>
            <a:gdLst/>
            <a:ahLst/>
            <a:cxnLst/>
            <a:rect l="l" t="t" r="r" b="b"/>
            <a:pathLst>
              <a:path w="2426981" h="2114508">
                <a:moveTo>
                  <a:pt x="0" y="0"/>
                </a:moveTo>
                <a:lnTo>
                  <a:pt x="2426981" y="0"/>
                </a:lnTo>
                <a:lnTo>
                  <a:pt x="2426981" y="2114508"/>
                </a:lnTo>
                <a:lnTo>
                  <a:pt x="0" y="2114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98916" y="6240621"/>
            <a:ext cx="2654546" cy="2312773"/>
          </a:xfrm>
          <a:custGeom>
            <a:avLst/>
            <a:gdLst/>
            <a:ahLst/>
            <a:cxnLst/>
            <a:rect l="l" t="t" r="r" b="b"/>
            <a:pathLst>
              <a:path w="2654546" h="2312773">
                <a:moveTo>
                  <a:pt x="0" y="0"/>
                </a:moveTo>
                <a:lnTo>
                  <a:pt x="2654546" y="0"/>
                </a:lnTo>
                <a:lnTo>
                  <a:pt x="2654546" y="2312773"/>
                </a:lnTo>
                <a:lnTo>
                  <a:pt x="0" y="2312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73000" y="776115"/>
            <a:ext cx="4601943" cy="2657622"/>
          </a:xfrm>
          <a:custGeom>
            <a:avLst/>
            <a:gdLst/>
            <a:ahLst/>
            <a:cxnLst/>
            <a:rect l="l" t="t" r="r" b="b"/>
            <a:pathLst>
              <a:path w="4601943" h="2657622">
                <a:moveTo>
                  <a:pt x="0" y="0"/>
                </a:moveTo>
                <a:lnTo>
                  <a:pt x="4601943" y="0"/>
                </a:lnTo>
                <a:lnTo>
                  <a:pt x="4601943" y="2657622"/>
                </a:lnTo>
                <a:lnTo>
                  <a:pt x="0" y="265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50E5034-7786-B2D1-B9E4-278904B132A0}"/>
              </a:ext>
            </a:extLst>
          </p:cNvPr>
          <p:cNvSpPr/>
          <p:nvPr/>
        </p:nvSpPr>
        <p:spPr>
          <a:xfrm>
            <a:off x="1524000" y="6627636"/>
            <a:ext cx="2369438" cy="3659364"/>
          </a:xfrm>
          <a:custGeom>
            <a:avLst/>
            <a:gdLst/>
            <a:ahLst/>
            <a:cxnLst/>
            <a:rect l="l" t="t" r="r" b="b"/>
            <a:pathLst>
              <a:path w="2369438" h="3659364">
                <a:moveTo>
                  <a:pt x="0" y="0"/>
                </a:moveTo>
                <a:lnTo>
                  <a:pt x="2369438" y="0"/>
                </a:lnTo>
                <a:lnTo>
                  <a:pt x="2369438" y="3659363"/>
                </a:lnTo>
                <a:lnTo>
                  <a:pt x="0" y="36593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7EFD168-C494-66BF-76DD-591102A79DF5}"/>
              </a:ext>
            </a:extLst>
          </p:cNvPr>
          <p:cNvSpPr/>
          <p:nvPr/>
        </p:nvSpPr>
        <p:spPr>
          <a:xfrm>
            <a:off x="15544800" y="6065156"/>
            <a:ext cx="2059908" cy="4221844"/>
          </a:xfrm>
          <a:custGeom>
            <a:avLst/>
            <a:gdLst/>
            <a:ahLst/>
            <a:cxnLst/>
            <a:rect l="l" t="t" r="r" b="b"/>
            <a:pathLst>
              <a:path w="2059908" h="4221844">
                <a:moveTo>
                  <a:pt x="0" y="0"/>
                </a:moveTo>
                <a:lnTo>
                  <a:pt x="2059908" y="0"/>
                </a:lnTo>
                <a:lnTo>
                  <a:pt x="2059908" y="4221845"/>
                </a:lnTo>
                <a:lnTo>
                  <a:pt x="0" y="42218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757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4F37753-2CBC-EBE3-2E87-4202DC1C665D}"/>
              </a:ext>
            </a:extLst>
          </p:cNvPr>
          <p:cNvSpPr txBox="1"/>
          <p:nvPr/>
        </p:nvSpPr>
        <p:spPr>
          <a:xfrm>
            <a:off x="762000" y="571500"/>
            <a:ext cx="140208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VOCABULARY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D654F"/>
              </a:solidFill>
              <a:effectLst/>
              <a:uLnTx/>
              <a:uFillTx/>
              <a:latin typeface="Bernoru SemiCondensed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3944AC-2E30-51CF-04FA-37186C134DA5}"/>
              </a:ext>
            </a:extLst>
          </p:cNvPr>
          <p:cNvSpPr/>
          <p:nvPr/>
        </p:nvSpPr>
        <p:spPr>
          <a:xfrm>
            <a:off x="8305800" y="0"/>
            <a:ext cx="9982200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erial view of a neighborhood&#10;&#10;Description automatically generated">
            <a:extLst>
              <a:ext uri="{FF2B5EF4-FFF2-40B4-BE49-F238E27FC236}">
                <a16:creationId xmlns:a16="http://schemas.microsoft.com/office/drawing/2014/main" id="{157F32D1-52B7-40A5-3808-4FC347BE5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029" y="2314748"/>
            <a:ext cx="9116115" cy="60579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705867A7-8F02-8A03-184B-5E9EC10A9623}"/>
              </a:ext>
            </a:extLst>
          </p:cNvPr>
          <p:cNvSpPr txBox="1"/>
          <p:nvPr/>
        </p:nvSpPr>
        <p:spPr>
          <a:xfrm>
            <a:off x="1295400" y="3086100"/>
            <a:ext cx="140208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suburb (n)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ernoru SemiCondensed"/>
              <a:ea typeface="+mn-ea"/>
              <a:cs typeface="+mn-cs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6F57CEF6-DF30-7604-4901-60E22CE4617B}"/>
              </a:ext>
            </a:extLst>
          </p:cNvPr>
          <p:cNvSpPr txBox="1"/>
          <p:nvPr/>
        </p:nvSpPr>
        <p:spPr>
          <a:xfrm>
            <a:off x="-871283" y="7658100"/>
            <a:ext cx="9962980" cy="644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vùng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ngoại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475D2-E08E-3A14-8C26-B0316607E259}"/>
              </a:ext>
            </a:extLst>
          </p:cNvPr>
          <p:cNvSpPr txBox="1"/>
          <p:nvPr/>
        </p:nvSpPr>
        <p:spPr>
          <a:xfrm>
            <a:off x="2057400" y="5000535"/>
            <a:ext cx="9608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/ˈ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sʌbɜːb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pic>
        <p:nvPicPr>
          <p:cNvPr id="4" name="ElevenLabs_2024-04-29T07_48_27_Daniel">
            <a:hlinkClick r:id="" action="ppaction://media"/>
            <a:extLst>
              <a:ext uri="{FF2B5EF4-FFF2-40B4-BE49-F238E27FC236}">
                <a16:creationId xmlns:a16="http://schemas.microsoft.com/office/drawing/2014/main" id="{4049CBCE-CCA1-F999-69D0-1342803BDA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06.9375"/>
                </p14:media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762000" y="5242560"/>
            <a:ext cx="644214" cy="64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4F37753-2CBC-EBE3-2E87-4202DC1C665D}"/>
              </a:ext>
            </a:extLst>
          </p:cNvPr>
          <p:cNvSpPr txBox="1"/>
          <p:nvPr/>
        </p:nvSpPr>
        <p:spPr>
          <a:xfrm>
            <a:off x="762000" y="571500"/>
            <a:ext cx="140208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VOCABULARY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D654F"/>
              </a:solidFill>
              <a:effectLst/>
              <a:uLnTx/>
              <a:uFillTx/>
              <a:latin typeface="Bernoru SemiCondensed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3944AC-2E30-51CF-04FA-37186C134DA5}"/>
              </a:ext>
            </a:extLst>
          </p:cNvPr>
          <p:cNvSpPr/>
          <p:nvPr/>
        </p:nvSpPr>
        <p:spPr>
          <a:xfrm>
            <a:off x="8305800" y="0"/>
            <a:ext cx="9982200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F32D1-52B7-40A5-3808-4FC347BE5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8029" y="2314748"/>
            <a:ext cx="9116115" cy="6057899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705867A7-8F02-8A03-184B-5E9EC10A9623}"/>
              </a:ext>
            </a:extLst>
          </p:cNvPr>
          <p:cNvSpPr txBox="1"/>
          <p:nvPr/>
        </p:nvSpPr>
        <p:spPr>
          <a:xfrm>
            <a:off x="407193" y="2786017"/>
            <a:ext cx="151638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craft village (n)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ernoru SemiCondensed"/>
              <a:ea typeface="+mn-ea"/>
              <a:cs typeface="+mn-cs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6F57CEF6-DF30-7604-4901-60E22CE4617B}"/>
              </a:ext>
            </a:extLst>
          </p:cNvPr>
          <p:cNvSpPr txBox="1"/>
          <p:nvPr/>
        </p:nvSpPr>
        <p:spPr>
          <a:xfrm>
            <a:off x="-871283" y="7658100"/>
            <a:ext cx="9962980" cy="617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80A1D"/>
                </a:solidFill>
                <a:latin typeface="Calibri"/>
              </a:rPr>
              <a:t>l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àng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nghề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thủ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80A1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475D2-E08E-3A14-8C26-B0316607E259}"/>
              </a:ext>
            </a:extLst>
          </p:cNvPr>
          <p:cNvSpPr txBox="1"/>
          <p:nvPr/>
        </p:nvSpPr>
        <p:spPr>
          <a:xfrm>
            <a:off x="914400" y="4681978"/>
            <a:ext cx="96083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8000" dirty="0">
                <a:solidFill>
                  <a:srgbClr val="00B050"/>
                </a:solidFill>
              </a:rPr>
              <a:t>/</a:t>
            </a:r>
            <a:r>
              <a:rPr lang="en-US" sz="8000" dirty="0" err="1">
                <a:solidFill>
                  <a:srgbClr val="00B050"/>
                </a:solidFill>
              </a:rPr>
              <a:t>krɑːft</a:t>
            </a:r>
            <a:r>
              <a:rPr lang="en-US" sz="8000" dirty="0">
                <a:solidFill>
                  <a:srgbClr val="00B050"/>
                </a:solidFill>
              </a:rPr>
              <a:t>   ˈ</a:t>
            </a:r>
            <a:r>
              <a:rPr lang="en-US" sz="8000" dirty="0" err="1">
                <a:solidFill>
                  <a:srgbClr val="00B050"/>
                </a:solidFill>
              </a:rPr>
              <a:t>vɪlɪdʒ</a:t>
            </a:r>
            <a:r>
              <a:rPr lang="en-US" sz="8000" dirty="0">
                <a:solidFill>
                  <a:srgbClr val="00B050"/>
                </a:solidFill>
              </a:rPr>
              <a:t>/</a:t>
            </a:r>
            <a:endParaRPr kumimoji="0" lang="en-US" sz="595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ElevenLabs_2024-04-29T07_48_27_Daniel">
            <a:hlinkClick r:id="" action="ppaction://media"/>
            <a:extLst>
              <a:ext uri="{FF2B5EF4-FFF2-40B4-BE49-F238E27FC236}">
                <a16:creationId xmlns:a16="http://schemas.microsoft.com/office/drawing/2014/main" id="{F3F5F568-2806-17A9-94E7-F04FC0CBC3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9" end="1198.9375"/>
                </p14:media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218437" y="5105400"/>
            <a:ext cx="644214" cy="64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4F37753-2CBC-EBE3-2E87-4202DC1C665D}"/>
              </a:ext>
            </a:extLst>
          </p:cNvPr>
          <p:cNvSpPr txBox="1"/>
          <p:nvPr/>
        </p:nvSpPr>
        <p:spPr>
          <a:xfrm>
            <a:off x="762000" y="571500"/>
            <a:ext cx="140208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9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VOCABULARY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D654F"/>
              </a:solidFill>
              <a:effectLst/>
              <a:uLnTx/>
              <a:uFillTx/>
              <a:latin typeface="Bernoru SemiCondensed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3944AC-2E30-51CF-04FA-37186C134DA5}"/>
              </a:ext>
            </a:extLst>
          </p:cNvPr>
          <p:cNvSpPr/>
          <p:nvPr/>
        </p:nvSpPr>
        <p:spPr>
          <a:xfrm>
            <a:off x="8305800" y="0"/>
            <a:ext cx="9982200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F32D1-52B7-40A5-3808-4FC347BE5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8029" y="2314748"/>
            <a:ext cx="9116115" cy="6057899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705867A7-8F02-8A03-184B-5E9EC10A9623}"/>
              </a:ext>
            </a:extLst>
          </p:cNvPr>
          <p:cNvSpPr txBox="1"/>
          <p:nvPr/>
        </p:nvSpPr>
        <p:spPr>
          <a:xfrm>
            <a:off x="1981200" y="2908901"/>
            <a:ext cx="140208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9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0070C0"/>
                </a:solidFill>
                <a:latin typeface="Bernoru SemiCondensed"/>
              </a:rPr>
              <a:t>stuff (n)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ernoru SemiCondensed"/>
              <a:ea typeface="+mn-ea"/>
              <a:cs typeface="+mn-cs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6F57CEF6-DF30-7604-4901-60E22CE4617B}"/>
              </a:ext>
            </a:extLst>
          </p:cNvPr>
          <p:cNvSpPr txBox="1"/>
          <p:nvPr/>
        </p:nvSpPr>
        <p:spPr>
          <a:xfrm>
            <a:off x="369093" y="7047869"/>
            <a:ext cx="746089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 err="1">
                <a:solidFill>
                  <a:srgbClr val="080A1D"/>
                </a:solidFill>
              </a:rPr>
              <a:t>thứ</a:t>
            </a:r>
            <a:r>
              <a:rPr lang="en-US" sz="8000" noProof="0" dirty="0">
                <a:solidFill>
                  <a:srgbClr val="080A1D"/>
                </a:solidFill>
              </a:rPr>
              <a:t>, </a:t>
            </a:r>
            <a:r>
              <a:rPr lang="en-US" sz="8000" noProof="0" dirty="0" err="1">
                <a:solidFill>
                  <a:srgbClr val="080A1D"/>
                </a:solidFill>
              </a:rPr>
              <a:t>đồ</a:t>
            </a:r>
            <a:r>
              <a:rPr lang="en-US" sz="8000" noProof="0" dirty="0">
                <a:solidFill>
                  <a:srgbClr val="080A1D"/>
                </a:solidFill>
              </a:rPr>
              <a:t> </a:t>
            </a:r>
            <a:r>
              <a:rPr lang="en-US" sz="8000" noProof="0" dirty="0" err="1">
                <a:solidFill>
                  <a:srgbClr val="080A1D"/>
                </a:solidFill>
              </a:rPr>
              <a:t>đạc</a:t>
            </a:r>
            <a:r>
              <a:rPr lang="en-US" sz="8000" noProof="0" dirty="0">
                <a:solidFill>
                  <a:srgbClr val="080A1D"/>
                </a:solidFill>
              </a:rPr>
              <a:t>, </a:t>
            </a:r>
            <a:r>
              <a:rPr lang="en-US" sz="8000" noProof="0" dirty="0" err="1">
                <a:solidFill>
                  <a:srgbClr val="080A1D"/>
                </a:solidFill>
              </a:rPr>
              <a:t>món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80A1D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475D2-E08E-3A14-8C26-B0316607E259}"/>
              </a:ext>
            </a:extLst>
          </p:cNvPr>
          <p:cNvSpPr txBox="1"/>
          <p:nvPr/>
        </p:nvSpPr>
        <p:spPr>
          <a:xfrm>
            <a:off x="2743200" y="4947511"/>
            <a:ext cx="96083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00B050"/>
                </a:solidFill>
              </a:rPr>
              <a:t>/</a:t>
            </a:r>
            <a:r>
              <a:rPr lang="en-US" sz="8000" dirty="0" err="1">
                <a:solidFill>
                  <a:srgbClr val="00B050"/>
                </a:solidFill>
              </a:rPr>
              <a:t>stʌf</a:t>
            </a:r>
            <a:r>
              <a:rPr lang="en-US" sz="8000" dirty="0">
                <a:solidFill>
                  <a:srgbClr val="00B050"/>
                </a:solidFill>
              </a:rPr>
              <a:t>/</a:t>
            </a:r>
            <a:endParaRPr lang="en-US" sz="59500" dirty="0">
              <a:solidFill>
                <a:srgbClr val="00B050"/>
              </a:solidFill>
            </a:endParaRPr>
          </a:p>
        </p:txBody>
      </p:sp>
      <p:pic>
        <p:nvPicPr>
          <p:cNvPr id="11" name="ElevenLabs_2024-04-29T07_48_27_Daniel">
            <a:hlinkClick r:id="" action="ppaction://media"/>
            <a:extLst>
              <a:ext uri="{FF2B5EF4-FFF2-40B4-BE49-F238E27FC236}">
                <a16:creationId xmlns:a16="http://schemas.microsoft.com/office/drawing/2014/main" id="{A262EB0E-9366-03E9-B526-17F410B9AD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3" end="898.9375"/>
                </p14:media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762000" y="5242560"/>
            <a:ext cx="644214" cy="64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4F37753-2CBC-EBE3-2E87-4202DC1C665D}"/>
              </a:ext>
            </a:extLst>
          </p:cNvPr>
          <p:cNvSpPr txBox="1"/>
          <p:nvPr/>
        </p:nvSpPr>
        <p:spPr>
          <a:xfrm>
            <a:off x="762000" y="571500"/>
            <a:ext cx="140208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VOCABULARY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D654F"/>
              </a:solidFill>
              <a:effectLst/>
              <a:uLnTx/>
              <a:uFillTx/>
              <a:latin typeface="Bernoru SemiCondensed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3944AC-2E30-51CF-04FA-37186C134DA5}"/>
              </a:ext>
            </a:extLst>
          </p:cNvPr>
          <p:cNvSpPr/>
          <p:nvPr/>
        </p:nvSpPr>
        <p:spPr>
          <a:xfrm>
            <a:off x="8305800" y="0"/>
            <a:ext cx="9982200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705867A7-8F02-8A03-184B-5E9EC10A9623}"/>
              </a:ext>
            </a:extLst>
          </p:cNvPr>
          <p:cNvSpPr txBox="1"/>
          <p:nvPr/>
        </p:nvSpPr>
        <p:spPr>
          <a:xfrm>
            <a:off x="373856" y="2131605"/>
            <a:ext cx="777240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get on with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(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phr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 v)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ernoru SemiCondensed"/>
              <a:ea typeface="+mn-ea"/>
              <a:cs typeface="+mn-cs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6F57CEF6-DF30-7604-4901-60E22CE4617B}"/>
              </a:ext>
            </a:extLst>
          </p:cNvPr>
          <p:cNvSpPr txBox="1"/>
          <p:nvPr/>
        </p:nvSpPr>
        <p:spPr>
          <a:xfrm>
            <a:off x="-833268" y="7619573"/>
            <a:ext cx="9962980" cy="589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tốt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ai..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80A1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475D2-E08E-3A14-8C26-B0316607E259}"/>
              </a:ext>
            </a:extLst>
          </p:cNvPr>
          <p:cNvSpPr txBox="1"/>
          <p:nvPr/>
        </p:nvSpPr>
        <p:spPr>
          <a:xfrm>
            <a:off x="1600200" y="5231101"/>
            <a:ext cx="9608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7200" dirty="0">
                <a:solidFill>
                  <a:srgbClr val="00B050"/>
                </a:solidFill>
              </a:rPr>
              <a:t>/</a:t>
            </a:r>
            <a:r>
              <a:rPr lang="en-US" sz="7200" dirty="0" err="1">
                <a:solidFill>
                  <a:srgbClr val="00B050"/>
                </a:solidFill>
              </a:rPr>
              <a:t>ɡet</a:t>
            </a:r>
            <a:r>
              <a:rPr lang="en-US" sz="7200" dirty="0">
                <a:solidFill>
                  <a:srgbClr val="00B050"/>
                </a:solidFill>
              </a:rPr>
              <a:t> </a:t>
            </a:r>
            <a:r>
              <a:rPr lang="en-US" sz="7200" dirty="0" err="1">
                <a:solidFill>
                  <a:srgbClr val="00B050"/>
                </a:solidFill>
              </a:rPr>
              <a:t>ɒn</a:t>
            </a:r>
            <a:r>
              <a:rPr lang="en-US" sz="7200" dirty="0">
                <a:solidFill>
                  <a:srgbClr val="00B050"/>
                </a:solidFill>
              </a:rPr>
              <a:t> </a:t>
            </a:r>
            <a:r>
              <a:rPr lang="en-US" sz="7200" dirty="0" err="1">
                <a:solidFill>
                  <a:srgbClr val="00B050"/>
                </a:solidFill>
              </a:rPr>
              <a:t>wɪð</a:t>
            </a:r>
            <a:r>
              <a:rPr lang="en-US" sz="7200" dirty="0">
                <a:solidFill>
                  <a:srgbClr val="00B050"/>
                </a:solidFill>
              </a:rPr>
              <a:t>/</a:t>
            </a:r>
            <a:endParaRPr kumimoji="0" lang="en-US" sz="4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55C74B-E2DC-FE4A-2E18-F642AA401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869" y="1943100"/>
            <a:ext cx="9058275" cy="81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levenLabs_2024-04-29T07_48_27_Daniel">
            <a:hlinkClick r:id="" action="ppaction://media"/>
            <a:extLst>
              <a:ext uri="{FF2B5EF4-FFF2-40B4-BE49-F238E27FC236}">
                <a16:creationId xmlns:a16="http://schemas.microsoft.com/office/drawing/2014/main" id="{FB89BB62-E9CD-4ECB-F5E2-24CAB6165D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2" end="0.9375"/>
                </p14:media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680952" y="5582964"/>
            <a:ext cx="644214" cy="64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4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E326A41-1E9C-B3C2-7908-B78CD0434C86}"/>
              </a:ext>
            </a:extLst>
          </p:cNvPr>
          <p:cNvSpPr txBox="1"/>
          <p:nvPr/>
        </p:nvSpPr>
        <p:spPr>
          <a:xfrm>
            <a:off x="762000" y="571500"/>
            <a:ext cx="140208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ED654F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VOCABULARY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D654F"/>
              </a:solidFill>
              <a:effectLst/>
              <a:uLnTx/>
              <a:uFillTx/>
              <a:latin typeface="Bernoru SemiCondensed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F74B62-6970-A2EA-83EE-032C0A258565}"/>
              </a:ext>
            </a:extLst>
          </p:cNvPr>
          <p:cNvSpPr txBox="1"/>
          <p:nvPr/>
        </p:nvSpPr>
        <p:spPr>
          <a:xfrm>
            <a:off x="685800" y="2324100"/>
            <a:ext cx="14020800" cy="1022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suburb (n)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ernoru SemiCondensed"/>
              <a:ea typeface="+mn-ea"/>
              <a:cs typeface="+mn-cs"/>
            </a:endParaRPr>
          </a:p>
        </p:txBody>
      </p:sp>
      <p:sp>
        <p:nvSpPr>
          <p:cNvPr id="4" name="TextBox 24">
            <a:extLst>
              <a:ext uri="{FF2B5EF4-FFF2-40B4-BE49-F238E27FC236}">
                <a16:creationId xmlns:a16="http://schemas.microsoft.com/office/drawing/2014/main" id="{390114C7-7478-2B2F-3FA6-DCDE350AEED8}"/>
              </a:ext>
            </a:extLst>
          </p:cNvPr>
          <p:cNvSpPr txBox="1"/>
          <p:nvPr/>
        </p:nvSpPr>
        <p:spPr>
          <a:xfrm>
            <a:off x="12420600" y="2855425"/>
            <a:ext cx="7448380" cy="589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36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vùng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ngoại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C5993-D7A4-3C79-4A36-0537D9D0526E}"/>
              </a:ext>
            </a:extLst>
          </p:cNvPr>
          <p:cNvSpPr txBox="1"/>
          <p:nvPr/>
        </p:nvSpPr>
        <p:spPr>
          <a:xfrm>
            <a:off x="7662862" y="2480359"/>
            <a:ext cx="3538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/ˈ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sʌbɜːb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15277844-3A37-971B-BDA6-D92E534D6781}"/>
              </a:ext>
            </a:extLst>
          </p:cNvPr>
          <p:cNvSpPr txBox="1"/>
          <p:nvPr/>
        </p:nvSpPr>
        <p:spPr>
          <a:xfrm>
            <a:off x="685800" y="3806892"/>
            <a:ext cx="6705600" cy="1022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craft village (n)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ernoru SemiCondensed"/>
              <a:ea typeface="+mn-ea"/>
              <a:cs typeface="+mn-cs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5594C737-3636-D1FB-57D7-AE64A0C164F2}"/>
              </a:ext>
            </a:extLst>
          </p:cNvPr>
          <p:cNvSpPr txBox="1"/>
          <p:nvPr/>
        </p:nvSpPr>
        <p:spPr>
          <a:xfrm>
            <a:off x="12420600" y="3805114"/>
            <a:ext cx="44958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080A1D"/>
                </a:solidFill>
                <a:latin typeface="Calibri"/>
              </a:rPr>
              <a:t>l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</a:rPr>
              <a:t>àng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</a:rPr>
              <a:t>nghề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</a:rPr>
              <a:t>thủ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</a:rPr>
              <a:t>công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80A1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D1DC5-844A-FDA3-DDE0-F4EA62F62354}"/>
              </a:ext>
            </a:extLst>
          </p:cNvPr>
          <p:cNvSpPr txBox="1"/>
          <p:nvPr/>
        </p:nvSpPr>
        <p:spPr>
          <a:xfrm>
            <a:off x="6934200" y="3791934"/>
            <a:ext cx="54864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6600" dirty="0">
                <a:solidFill>
                  <a:srgbClr val="00B050"/>
                </a:solidFill>
              </a:rPr>
              <a:t>/</a:t>
            </a:r>
            <a:r>
              <a:rPr lang="en-US" sz="6600" dirty="0" err="1">
                <a:solidFill>
                  <a:srgbClr val="00B050"/>
                </a:solidFill>
              </a:rPr>
              <a:t>krɑːft</a:t>
            </a:r>
            <a:r>
              <a:rPr lang="en-US" sz="6600" dirty="0">
                <a:solidFill>
                  <a:srgbClr val="00B050"/>
                </a:solidFill>
              </a:rPr>
              <a:t>  ˈ</a:t>
            </a:r>
            <a:r>
              <a:rPr lang="en-US" sz="6600" dirty="0" err="1">
                <a:solidFill>
                  <a:srgbClr val="00B050"/>
                </a:solidFill>
              </a:rPr>
              <a:t>vɪlɪdʒ</a:t>
            </a:r>
            <a:r>
              <a:rPr lang="en-US" sz="6600" dirty="0">
                <a:solidFill>
                  <a:srgbClr val="00B050"/>
                </a:solidFill>
              </a:rPr>
              <a:t>/</a:t>
            </a:r>
            <a:endParaRPr kumimoji="0" lang="en-US" sz="413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779E70C0-DCD8-B655-4B4A-6BCA96D6DB18}"/>
              </a:ext>
            </a:extLst>
          </p:cNvPr>
          <p:cNvSpPr txBox="1"/>
          <p:nvPr/>
        </p:nvSpPr>
        <p:spPr>
          <a:xfrm>
            <a:off x="723900" y="6177132"/>
            <a:ext cx="14020800" cy="10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9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0070C0"/>
                </a:solidFill>
                <a:latin typeface="Bernoru SemiCondensed"/>
              </a:rPr>
              <a:t>stuff (n)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ernoru SemiCondensed"/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4C5EA8FB-80EB-C19F-D917-BD58F370AF2E}"/>
              </a:ext>
            </a:extLst>
          </p:cNvPr>
          <p:cNvSpPr txBox="1"/>
          <p:nvPr/>
        </p:nvSpPr>
        <p:spPr>
          <a:xfrm>
            <a:off x="11811000" y="6172130"/>
            <a:ext cx="70104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 err="1">
                <a:solidFill>
                  <a:srgbClr val="080A1D"/>
                </a:solidFill>
              </a:rPr>
              <a:t>thứ</a:t>
            </a:r>
            <a:r>
              <a:rPr lang="en-US" sz="6600" noProof="0" dirty="0">
                <a:solidFill>
                  <a:srgbClr val="080A1D"/>
                </a:solidFill>
              </a:rPr>
              <a:t>, </a:t>
            </a:r>
            <a:r>
              <a:rPr lang="en-US" sz="6600" noProof="0" dirty="0" err="1">
                <a:solidFill>
                  <a:srgbClr val="080A1D"/>
                </a:solidFill>
              </a:rPr>
              <a:t>đồ</a:t>
            </a:r>
            <a:r>
              <a:rPr lang="en-US" sz="6600" noProof="0" dirty="0">
                <a:solidFill>
                  <a:srgbClr val="080A1D"/>
                </a:solidFill>
              </a:rPr>
              <a:t> </a:t>
            </a:r>
            <a:r>
              <a:rPr lang="en-US" sz="6600" noProof="0" dirty="0" err="1">
                <a:solidFill>
                  <a:srgbClr val="080A1D"/>
                </a:solidFill>
              </a:rPr>
              <a:t>đạc</a:t>
            </a:r>
            <a:r>
              <a:rPr lang="en-US" sz="6600" noProof="0" dirty="0">
                <a:solidFill>
                  <a:srgbClr val="080A1D"/>
                </a:solidFill>
              </a:rPr>
              <a:t>, </a:t>
            </a:r>
            <a:r>
              <a:rPr lang="en-US" sz="6600" noProof="0" dirty="0" err="1">
                <a:solidFill>
                  <a:srgbClr val="080A1D"/>
                </a:solidFill>
              </a:rPr>
              <a:t>món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80A1D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22C778-3AD6-459D-2776-BE0BC3876DF9}"/>
              </a:ext>
            </a:extLst>
          </p:cNvPr>
          <p:cNvSpPr txBox="1"/>
          <p:nvPr/>
        </p:nvSpPr>
        <p:spPr>
          <a:xfrm>
            <a:off x="8305800" y="6146737"/>
            <a:ext cx="96083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</a:rPr>
              <a:t>/</a:t>
            </a:r>
            <a:r>
              <a:rPr lang="en-US" sz="6600" dirty="0" err="1">
                <a:solidFill>
                  <a:srgbClr val="00B050"/>
                </a:solidFill>
              </a:rPr>
              <a:t>stʌf</a:t>
            </a:r>
            <a:r>
              <a:rPr lang="en-US" sz="6600" dirty="0">
                <a:solidFill>
                  <a:srgbClr val="00B050"/>
                </a:solidFill>
              </a:rPr>
              <a:t>/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E0F9C0A0-F26C-B605-78AA-973E6EA9B18F}"/>
              </a:ext>
            </a:extLst>
          </p:cNvPr>
          <p:cNvSpPr txBox="1"/>
          <p:nvPr/>
        </p:nvSpPr>
        <p:spPr>
          <a:xfrm>
            <a:off x="762000" y="7967662"/>
            <a:ext cx="533179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get on with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 (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phr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rnoru SemiCondensed"/>
                <a:ea typeface="+mn-ea"/>
                <a:cs typeface="+mn-cs"/>
              </a:rPr>
              <a:t> v)</a:t>
            </a: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3DE26520-972C-3C80-970D-D146C2642B70}"/>
              </a:ext>
            </a:extLst>
          </p:cNvPr>
          <p:cNvSpPr txBox="1"/>
          <p:nvPr/>
        </p:nvSpPr>
        <p:spPr>
          <a:xfrm>
            <a:off x="12496800" y="7962900"/>
            <a:ext cx="58674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tốt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80A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ai..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80A1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B2CF78-C975-7EC1-2504-922DE84D0A82}"/>
              </a:ext>
            </a:extLst>
          </p:cNvPr>
          <p:cNvSpPr txBox="1"/>
          <p:nvPr/>
        </p:nvSpPr>
        <p:spPr>
          <a:xfrm>
            <a:off x="6905625" y="7875328"/>
            <a:ext cx="96083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6600" dirty="0">
                <a:solidFill>
                  <a:srgbClr val="00B050"/>
                </a:solidFill>
              </a:rPr>
              <a:t>/</a:t>
            </a:r>
            <a:r>
              <a:rPr lang="en-US" sz="6600" dirty="0" err="1">
                <a:solidFill>
                  <a:srgbClr val="00B050"/>
                </a:solidFill>
              </a:rPr>
              <a:t>ɡet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ɒn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wɪð</a:t>
            </a:r>
            <a:r>
              <a:rPr lang="en-US" sz="6600" dirty="0">
                <a:solidFill>
                  <a:srgbClr val="00B050"/>
                </a:solidFill>
              </a:rPr>
              <a:t>/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5" name="ElevenLabs_2024-04-29T07_48_27_Daniel">
            <a:hlinkClick r:id="" action="ppaction://media"/>
            <a:extLst>
              <a:ext uri="{FF2B5EF4-FFF2-40B4-BE49-F238E27FC236}">
                <a16:creationId xmlns:a16="http://schemas.microsoft.com/office/drawing/2014/main" id="{3AE6C0B0-4240-12A8-A654-4EC44D9C54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06.9375"/>
                </p14:media>
              </p:ext>
            </p:extLst>
          </p:nvPr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0" y="2666083"/>
            <a:ext cx="644214" cy="644214"/>
          </a:xfrm>
          <a:prstGeom prst="rect">
            <a:avLst/>
          </a:prstGeom>
        </p:spPr>
      </p:pic>
      <p:pic>
        <p:nvPicPr>
          <p:cNvPr id="16" name="ElevenLabs_2024-04-29T07_48_27_Daniel">
            <a:hlinkClick r:id="" action="ppaction://media"/>
            <a:extLst>
              <a:ext uri="{FF2B5EF4-FFF2-40B4-BE49-F238E27FC236}">
                <a16:creationId xmlns:a16="http://schemas.microsoft.com/office/drawing/2014/main" id="{D558DA83-BC29-7FF2-3F45-A8A633274D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9" end="1198.9375"/>
                </p14:media>
              </p:ext>
            </p:extLst>
          </p:nvPr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0" y="4176562"/>
            <a:ext cx="644214" cy="644214"/>
          </a:xfrm>
          <a:prstGeom prst="rect">
            <a:avLst/>
          </a:prstGeom>
        </p:spPr>
      </p:pic>
      <p:pic>
        <p:nvPicPr>
          <p:cNvPr id="17" name="ElevenLabs_2024-04-29T07_48_27_Daniel">
            <a:hlinkClick r:id="" action="ppaction://media"/>
            <a:extLst>
              <a:ext uri="{FF2B5EF4-FFF2-40B4-BE49-F238E27FC236}">
                <a16:creationId xmlns:a16="http://schemas.microsoft.com/office/drawing/2014/main" id="{31ADE10E-6EA9-9603-AAA2-07D4D4A573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3" end="898.9375"/>
                </p14:media>
              </p:ext>
            </p:extLst>
          </p:nvPr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0" y="6505056"/>
            <a:ext cx="644214" cy="644214"/>
          </a:xfrm>
          <a:prstGeom prst="rect">
            <a:avLst/>
          </a:prstGeom>
        </p:spPr>
      </p:pic>
      <p:pic>
        <p:nvPicPr>
          <p:cNvPr id="18" name="ElevenLabs_2024-04-29T07_48_27_Daniel">
            <a:hlinkClick r:id="" action="ppaction://media"/>
            <a:extLst>
              <a:ext uri="{FF2B5EF4-FFF2-40B4-BE49-F238E27FC236}">
                <a16:creationId xmlns:a16="http://schemas.microsoft.com/office/drawing/2014/main" id="{DC94F49D-6F6E-D2FB-F23E-16212829A9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2" end="0.9375"/>
                </p14:media>
              </p:ext>
            </p:extLst>
          </p:nvPr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56826" y="8303387"/>
            <a:ext cx="644214" cy="64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orld Environment Day Infographics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1358</Words>
  <Application>Microsoft Office PowerPoint</Application>
  <PresentationFormat>Custom</PresentationFormat>
  <Paragraphs>166</Paragraphs>
  <Slides>32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Calibri Light</vt:lpstr>
      <vt:lpstr>Calibri</vt:lpstr>
      <vt:lpstr>Wingdings</vt:lpstr>
      <vt:lpstr>Nanum Pen Script</vt:lpstr>
      <vt:lpstr>Glacial Indifference Bold</vt:lpstr>
      <vt:lpstr>Nunito</vt:lpstr>
      <vt:lpstr>Glacial Indifference</vt:lpstr>
      <vt:lpstr>Cabin</vt:lpstr>
      <vt:lpstr>Times New Roman</vt:lpstr>
      <vt:lpstr>Arial</vt:lpstr>
      <vt:lpstr>Bernoru SemiCondensed</vt:lpstr>
      <vt:lpstr>Office Theme</vt:lpstr>
      <vt:lpstr>1_Office Theme</vt:lpstr>
      <vt:lpstr>World Environment Day Infographics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2006-08-16T00:00:00Z</dcterms:created>
  <dcterms:modified xsi:type="dcterms:W3CDTF">2024-08-08T10:00:39Z</dcterms:modified>
  <dc:identifier>DAGDsjyX4Uw</dc:identifier>
</cp:coreProperties>
</file>